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D57-416E-A34A-B320A13AF0E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D57-416E-A34A-B320A13AF0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57-416E-A34A-B320A13AF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A95-42B9-A612-F9DB1B24D8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A95-42B9-A612-F9DB1B24D8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6A95-42B9-A612-F9DB1B24D8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6A95-42B9-A612-F9DB1B24D89C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35</c:v>
                </c:pt>
                <c:pt idx="2">
                  <c:v>68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95-42B9-A612-F9DB1B24D8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</c:v>
                </c:pt>
                <c:pt idx="1">
                  <c:v>65</c:v>
                </c:pt>
                <c:pt idx="2">
                  <c:v>32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95-42B9-A612-F9DB1B24D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540808"/>
        <c:axId val="326723968"/>
      </c:barChart>
      <c:catAx>
        <c:axId val="181540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326723968"/>
        <c:crosses val="autoZero"/>
        <c:auto val="1"/>
        <c:lblAlgn val="ctr"/>
        <c:lblOffset val="100"/>
        <c:noMultiLvlLbl val="0"/>
      </c:catAx>
      <c:valAx>
        <c:axId val="326723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pPr>
            <a:endParaRPr lang="ko-KR"/>
          </a:p>
        </c:txPr>
        <c:crossAx val="1815408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945-45E3-A504-360D1F110F4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945-45E3-A504-360D1F110F4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45-45E3-A504-360D1F110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073-4AE0-ACE5-7D8FDCC39E9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073-4AE0-ACE5-7D8FDCC39E9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73-4AE0-ACE5-7D8FDCC39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842-4628-8958-708C5BD9CBD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842-4628-8958-708C5BD9CBD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42-4628-8958-708C5BD9C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9B6-4F43-B6F9-74E9EDA908B2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9B6-4F43-B6F9-74E9EDA908B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B6-4F43-B6F9-74E9EDA90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771D-4354-A147-5A433B4F3568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71D-4354-A147-5A433B4F356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1D-4354-A147-5A433B4F3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976-4F73-ACBA-777ED61A88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976-4F73-ACBA-777ED61A88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4-1976-4F73-ACBA-777ED61A882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1976-4F73-ACBA-777ED61A882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1976-4F73-ACBA-777ED61A8820}"/>
              </c:ext>
            </c:extLst>
          </c:dPt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42</c:v>
                </c:pt>
                <c:pt idx="2">
                  <c:v>75</c:v>
                </c:pt>
                <c:pt idx="3">
                  <c:v>55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76-4F73-ACBA-777ED61A88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1976-4F73-ACBA-777ED61A88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1976-4F73-ACBA-777ED61A88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1976-4F73-ACBA-777ED61A882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1976-4F73-ACBA-777ED61A882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1976-4F73-ACBA-777ED61A8820}"/>
              </c:ext>
            </c:extLst>
          </c:dPt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</c:v>
                </c:pt>
                <c:pt idx="1">
                  <c:v>58</c:v>
                </c:pt>
                <c:pt idx="2">
                  <c:v>25</c:v>
                </c:pt>
                <c:pt idx="3">
                  <c:v>45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976-4F73-ACBA-777ED61A8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7966720"/>
        <c:axId val="157968256"/>
      </c:barChart>
      <c:catAx>
        <c:axId val="15796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32B-4F57-97D7-DE9FE37F40E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32B-4F57-97D7-DE9FE37F40E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2B-4F57-97D7-DE9FE37F4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596-4687-BA76-91B5A992741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596-4687-BA76-91B5A992741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96-4687-BA76-91B5A9927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E0E3-4D09-A4C3-0B4E80F345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0E3-4D09-A4C3-0B4E80F3452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3-4D09-A4C3-0B4E80F34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E87C8B05-7C5C-4364-B979-93D67FA7F2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B68F72C2-E471-44BE-A414-8934AAB572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510B3ACF-C9D5-4796-9FFF-0C0288FE1FF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F5ADC07C-7F65-4EDB-9471-781517F126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581D128-32AA-4B4E-BBF9-C637428C1D10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BA73A7-237C-4B3C-AF7F-9D4670B21352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EF3863B-97E1-47FC-9405-57875ABEBD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EAB7A99-224E-49FE-B0C8-A07BBDA898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37" y="1970852"/>
            <a:ext cx="4037795" cy="352894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43F4202-20BE-44DD-8345-3773988ACB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0DE3965-19E1-4A23-89D2-1E3E0043DB2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25636" y="2113934"/>
            <a:ext cx="3740727" cy="22641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C77B24-1579-4BDE-8B34-4FD789AF52A9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E9241C5-A457-4D66-92A1-BDC37E1C4316}"/>
              </a:ext>
            </a:extLst>
          </p:cNvPr>
          <p:cNvGrpSpPr/>
          <p:nvPr userDrawn="1"/>
        </p:nvGrpSpPr>
        <p:grpSpPr>
          <a:xfrm>
            <a:off x="642372" y="1656129"/>
            <a:ext cx="2644061" cy="4736917"/>
            <a:chOff x="555386" y="1772815"/>
            <a:chExt cx="2644061" cy="4736917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2920991E-7950-44A4-B7EA-4252D0425279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D6EB8389-60DB-4BBA-A2A4-1BB7FD2EBD9D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8995FC7B-C1D8-4CE4-A0DD-88E8322D563F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6FD568BD-71E8-490A-9161-CBA267AFFA24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F581925C-87C4-4FE6-AF5D-9EE6BA86B319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F194531F-76E4-4B4B-B2AA-E4581FA899C1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E2944433-954F-4562-B0A0-83E51CD4EBCB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4E25E8DE-8C9F-4996-ACC9-2480952DADAA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A9B152A6-ECD5-4015-B8A3-43630FEB03CD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C5EC3D47-2B19-44A4-9728-06A681F754C6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E4C45473-C106-41F9-AC26-7070653F6A69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id="{EA494676-96E7-43ED-9A54-A26B9D7B8CA2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Oval 216">
                <a:extLst>
                  <a:ext uri="{FF2B5EF4-FFF2-40B4-BE49-F238E27FC236}">
                    <a16:creationId xmlns:a16="http://schemas.microsoft.com/office/drawing/2014/main" id="{E7B97648-163E-4F3A-9D23-B45198ECDF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17">
                <a:extLst>
                  <a:ext uri="{FF2B5EF4-FFF2-40B4-BE49-F238E27FC236}">
                    <a16:creationId xmlns:a16="http://schemas.microsoft.com/office/drawing/2014/main" id="{FF0E574A-12DF-49F9-AB39-6BA6A6706E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8">
                <a:extLst>
                  <a:ext uri="{FF2B5EF4-FFF2-40B4-BE49-F238E27FC236}">
                    <a16:creationId xmlns:a16="http://schemas.microsoft.com/office/drawing/2014/main" id="{0C548B7D-0FA2-4C17-9576-509FE4D27F2E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19">
                <a:extLst>
                  <a:ext uri="{FF2B5EF4-FFF2-40B4-BE49-F238E27FC236}">
                    <a16:creationId xmlns:a16="http://schemas.microsoft.com/office/drawing/2014/main" id="{AA75B6E9-849C-4FA0-8F9B-33987974027C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Graphic 2">
                <a:extLst>
                  <a:ext uri="{FF2B5EF4-FFF2-40B4-BE49-F238E27FC236}">
                    <a16:creationId xmlns:a16="http://schemas.microsoft.com/office/drawing/2014/main" id="{73FFA5E4-0125-4BB6-A0CA-385E0F69069D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사다리꼴 4">
              <a:extLst>
                <a:ext uri="{FF2B5EF4-FFF2-40B4-BE49-F238E27FC236}">
                  <a16:creationId xmlns:a16="http://schemas.microsoft.com/office/drawing/2014/main" id="{D4DFDA51-B2F1-4E26-9572-5E6772FBFE08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그림 개체 틀 28">
            <a:extLst>
              <a:ext uri="{FF2B5EF4-FFF2-40B4-BE49-F238E27FC236}">
                <a16:creationId xmlns:a16="http://schemas.microsoft.com/office/drawing/2014/main" id="{84783065-B199-4571-BCEC-4D36A9F349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1680" y="1756570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6F6C8E2-FE00-499F-8860-03EA8296D7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BDA8CAD-9BAA-44E6-93B0-DFCA6DB517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49DE897-946C-4218-A8EA-6B08BEA8438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13E8C0-E521-4405-8605-4F63F6ADB2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7C91A56-4155-4E3A-8175-A9EE7C7CC61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B30DAAF-CE37-4424-B98D-6FB12D1677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2191999" cy="417195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A9B7E87B-5544-490C-B46B-E66269152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7E396EEC-B1AE-41A0-805D-E71A10CB6DD8}"/>
              </a:ext>
            </a:extLst>
          </p:cNvPr>
          <p:cNvGrpSpPr/>
          <p:nvPr/>
        </p:nvGrpSpPr>
        <p:grpSpPr>
          <a:xfrm>
            <a:off x="0" y="5022112"/>
            <a:ext cx="12192000" cy="1593787"/>
            <a:chOff x="-501916" y="2727611"/>
            <a:chExt cx="11984686" cy="1593787"/>
          </a:xfrm>
        </p:grpSpPr>
        <p:sp>
          <p:nvSpPr>
            <p:cNvPr id="19" name="TextBox 18">
              <a:hlinkClick r:id="rId3"/>
              <a:extLst>
                <a:ext uri="{FF2B5EF4-FFF2-40B4-BE49-F238E27FC236}">
                  <a16:creationId xmlns:a16="http://schemas.microsoft.com/office/drawing/2014/main" id="{EAC17099-5A82-4CAE-9E72-27F818986E47}"/>
                </a:ext>
              </a:extLst>
            </p:cNvPr>
            <p:cNvSpPr txBox="1"/>
            <p:nvPr/>
          </p:nvSpPr>
          <p:spPr>
            <a:xfrm>
              <a:off x="-501913" y="4075177"/>
              <a:ext cx="11984681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AF5B94-9524-4757-92A5-B9710E780079}"/>
                </a:ext>
              </a:extLst>
            </p:cNvPr>
            <p:cNvSpPr txBox="1"/>
            <p:nvPr/>
          </p:nvSpPr>
          <p:spPr>
            <a:xfrm>
              <a:off x="-501916" y="2727611"/>
              <a:ext cx="1198468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5F3F7C-F7B9-4AFD-8391-8C6684E4B415}"/>
                </a:ext>
              </a:extLst>
            </p:cNvPr>
            <p:cNvSpPr txBox="1"/>
            <p:nvPr/>
          </p:nvSpPr>
          <p:spPr>
            <a:xfrm>
              <a:off x="-501916" y="3673231"/>
              <a:ext cx="1198468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D80E7831-D642-444F-B39F-19E087FE3339}"/>
              </a:ext>
            </a:extLst>
          </p:cNvPr>
          <p:cNvSpPr/>
          <p:nvPr/>
        </p:nvSpPr>
        <p:spPr>
          <a:xfrm>
            <a:off x="10234762" y="242101"/>
            <a:ext cx="1713740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0D15D13D-1A28-4E56-B824-919BA1364398}"/>
              </a:ext>
            </a:extLst>
          </p:cNvPr>
          <p:cNvGrpSpPr/>
          <p:nvPr/>
        </p:nvGrpSpPr>
        <p:grpSpPr>
          <a:xfrm>
            <a:off x="8810625" y="1975485"/>
            <a:ext cx="2468880" cy="2468880"/>
            <a:chOff x="1733549" y="2674143"/>
            <a:chExt cx="2468880" cy="2468880"/>
          </a:xfrm>
          <a:solidFill>
            <a:schemeClr val="accent4"/>
          </a:solidFill>
        </p:grpSpPr>
        <p:sp>
          <p:nvSpPr>
            <p:cNvPr id="4" name="Circle: Hollow 15">
              <a:extLst>
                <a:ext uri="{FF2B5EF4-FFF2-40B4-BE49-F238E27FC236}">
                  <a16:creationId xmlns:a16="http://schemas.microsoft.com/office/drawing/2014/main" id="{A76F9B25-FD22-4D26-9EF0-B0AEC817860B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donut">
              <a:avLst>
                <a:gd name="adj" fmla="val 26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hord 8">
              <a:extLst>
                <a:ext uri="{FF2B5EF4-FFF2-40B4-BE49-F238E27FC236}">
                  <a16:creationId xmlns:a16="http://schemas.microsoft.com/office/drawing/2014/main" id="{D317D5EC-585A-4EDE-A545-1C64588D09F2}"/>
                </a:ext>
              </a:extLst>
            </p:cNvPr>
            <p:cNvSpPr/>
            <p:nvPr/>
          </p:nvSpPr>
          <p:spPr>
            <a:xfrm flipV="1">
              <a:off x="1733549" y="2674143"/>
              <a:ext cx="2468880" cy="2468880"/>
            </a:xfrm>
            <a:prstGeom prst="chord">
              <a:avLst>
                <a:gd name="adj1" fmla="val 2601"/>
                <a:gd name="adj2" fmla="val 10777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3">
            <a:extLst>
              <a:ext uri="{FF2B5EF4-FFF2-40B4-BE49-F238E27FC236}">
                <a16:creationId xmlns:a16="http://schemas.microsoft.com/office/drawing/2014/main" id="{E1687A41-DAC8-433A-9B74-57CA856795A3}"/>
              </a:ext>
            </a:extLst>
          </p:cNvPr>
          <p:cNvGrpSpPr/>
          <p:nvPr/>
        </p:nvGrpSpPr>
        <p:grpSpPr>
          <a:xfrm>
            <a:off x="6153150" y="1975485"/>
            <a:ext cx="3181351" cy="2468880"/>
            <a:chOff x="1733549" y="2674143"/>
            <a:chExt cx="3181351" cy="2468880"/>
          </a:xfrm>
          <a:solidFill>
            <a:schemeClr val="accent3"/>
          </a:solidFill>
        </p:grpSpPr>
        <p:sp>
          <p:nvSpPr>
            <p:cNvPr id="7" name="Circle: Hollow 54">
              <a:extLst>
                <a:ext uri="{FF2B5EF4-FFF2-40B4-BE49-F238E27FC236}">
                  <a16:creationId xmlns:a16="http://schemas.microsoft.com/office/drawing/2014/main" id="{380DCC83-7725-4F20-B7F2-40059E61592F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donut">
              <a:avLst>
                <a:gd name="adj" fmla="val 26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hord 55">
              <a:extLst>
                <a:ext uri="{FF2B5EF4-FFF2-40B4-BE49-F238E27FC236}">
                  <a16:creationId xmlns:a16="http://schemas.microsoft.com/office/drawing/2014/main" id="{3C791EEE-1B17-4DFD-B18C-C468B67EDA9A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chord">
              <a:avLst>
                <a:gd name="adj1" fmla="val 2601"/>
                <a:gd name="adj2" fmla="val 10777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56">
              <a:extLst>
                <a:ext uri="{FF2B5EF4-FFF2-40B4-BE49-F238E27FC236}">
                  <a16:creationId xmlns:a16="http://schemas.microsoft.com/office/drawing/2014/main" id="{512227A4-5010-46B6-9887-24C7AF7990B0}"/>
                </a:ext>
              </a:extLst>
            </p:cNvPr>
            <p:cNvSpPr/>
            <p:nvPr/>
          </p:nvSpPr>
          <p:spPr>
            <a:xfrm>
              <a:off x="3839333" y="3327211"/>
              <a:ext cx="1075567" cy="782633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7">
            <a:extLst>
              <a:ext uri="{FF2B5EF4-FFF2-40B4-BE49-F238E27FC236}">
                <a16:creationId xmlns:a16="http://schemas.microsoft.com/office/drawing/2014/main" id="{A537D89D-4CAA-445F-9F6D-4E47F0BEFE36}"/>
              </a:ext>
            </a:extLst>
          </p:cNvPr>
          <p:cNvGrpSpPr/>
          <p:nvPr/>
        </p:nvGrpSpPr>
        <p:grpSpPr>
          <a:xfrm>
            <a:off x="3495675" y="1975485"/>
            <a:ext cx="3181351" cy="2468880"/>
            <a:chOff x="1733549" y="2674143"/>
            <a:chExt cx="3181351" cy="2468880"/>
          </a:xfrm>
          <a:solidFill>
            <a:schemeClr val="accent2"/>
          </a:solidFill>
        </p:grpSpPr>
        <p:sp>
          <p:nvSpPr>
            <p:cNvPr id="11" name="Circle: Hollow 58">
              <a:extLst>
                <a:ext uri="{FF2B5EF4-FFF2-40B4-BE49-F238E27FC236}">
                  <a16:creationId xmlns:a16="http://schemas.microsoft.com/office/drawing/2014/main" id="{B004AABD-F44C-47F3-8361-EDB3B0360A3C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donut">
              <a:avLst>
                <a:gd name="adj" fmla="val 262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ord 59">
              <a:extLst>
                <a:ext uri="{FF2B5EF4-FFF2-40B4-BE49-F238E27FC236}">
                  <a16:creationId xmlns:a16="http://schemas.microsoft.com/office/drawing/2014/main" id="{AAB15D92-9CD5-48A8-A9B0-573AEB87AB8C}"/>
                </a:ext>
              </a:extLst>
            </p:cNvPr>
            <p:cNvSpPr/>
            <p:nvPr/>
          </p:nvSpPr>
          <p:spPr>
            <a:xfrm flipV="1">
              <a:off x="1733549" y="2674143"/>
              <a:ext cx="2468880" cy="2468880"/>
            </a:xfrm>
            <a:prstGeom prst="chord">
              <a:avLst>
                <a:gd name="adj1" fmla="val 2601"/>
                <a:gd name="adj2" fmla="val 10777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60">
              <a:extLst>
                <a:ext uri="{FF2B5EF4-FFF2-40B4-BE49-F238E27FC236}">
                  <a16:creationId xmlns:a16="http://schemas.microsoft.com/office/drawing/2014/main" id="{9321C2FA-8FBD-4D45-97F3-CF46671BF1D7}"/>
                </a:ext>
              </a:extLst>
            </p:cNvPr>
            <p:cNvSpPr/>
            <p:nvPr/>
          </p:nvSpPr>
          <p:spPr>
            <a:xfrm>
              <a:off x="3839333" y="3306122"/>
              <a:ext cx="1075567" cy="782633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61">
            <a:extLst>
              <a:ext uri="{FF2B5EF4-FFF2-40B4-BE49-F238E27FC236}">
                <a16:creationId xmlns:a16="http://schemas.microsoft.com/office/drawing/2014/main" id="{40ADA066-B240-4B5A-8CA5-7770AE05EBD1}"/>
              </a:ext>
            </a:extLst>
          </p:cNvPr>
          <p:cNvGrpSpPr/>
          <p:nvPr/>
        </p:nvGrpSpPr>
        <p:grpSpPr>
          <a:xfrm>
            <a:off x="838200" y="1975485"/>
            <a:ext cx="3181351" cy="2468880"/>
            <a:chOff x="1733549" y="2674143"/>
            <a:chExt cx="3181351" cy="2468880"/>
          </a:xfrm>
        </p:grpSpPr>
        <p:sp>
          <p:nvSpPr>
            <p:cNvPr id="15" name="Circle: Hollow 62">
              <a:extLst>
                <a:ext uri="{FF2B5EF4-FFF2-40B4-BE49-F238E27FC236}">
                  <a16:creationId xmlns:a16="http://schemas.microsoft.com/office/drawing/2014/main" id="{FE65656F-2C7E-403A-A3CA-2110EBB80F0E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donut">
              <a:avLst>
                <a:gd name="adj" fmla="val 26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ord 63">
              <a:extLst>
                <a:ext uri="{FF2B5EF4-FFF2-40B4-BE49-F238E27FC236}">
                  <a16:creationId xmlns:a16="http://schemas.microsoft.com/office/drawing/2014/main" id="{AC518A4F-109E-47EE-BDF1-9529CB031FC1}"/>
                </a:ext>
              </a:extLst>
            </p:cNvPr>
            <p:cNvSpPr/>
            <p:nvPr/>
          </p:nvSpPr>
          <p:spPr>
            <a:xfrm>
              <a:off x="1733549" y="2674143"/>
              <a:ext cx="2468880" cy="2468880"/>
            </a:xfrm>
            <a:prstGeom prst="chord">
              <a:avLst>
                <a:gd name="adj1" fmla="val 2601"/>
                <a:gd name="adj2" fmla="val 1077749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64">
              <a:extLst>
                <a:ext uri="{FF2B5EF4-FFF2-40B4-BE49-F238E27FC236}">
                  <a16:creationId xmlns:a16="http://schemas.microsoft.com/office/drawing/2014/main" id="{C0154711-DE8B-4387-A16C-5106199F3253}"/>
                </a:ext>
              </a:extLst>
            </p:cNvPr>
            <p:cNvSpPr/>
            <p:nvPr/>
          </p:nvSpPr>
          <p:spPr>
            <a:xfrm>
              <a:off x="3839333" y="3327211"/>
              <a:ext cx="1075567" cy="782633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935A58B-01B8-4C8D-ACD1-336BB1239541}"/>
              </a:ext>
            </a:extLst>
          </p:cNvPr>
          <p:cNvSpPr txBox="1"/>
          <p:nvPr/>
        </p:nvSpPr>
        <p:spPr>
          <a:xfrm>
            <a:off x="4114637" y="279086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28E810-E609-4AB2-A485-DF8BE41A9AF2}"/>
              </a:ext>
            </a:extLst>
          </p:cNvPr>
          <p:cNvSpPr txBox="1"/>
          <p:nvPr/>
        </p:nvSpPr>
        <p:spPr>
          <a:xfrm>
            <a:off x="9396993" y="279086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D62A49-4314-4F07-B39A-BF99ADD963F3}"/>
              </a:ext>
            </a:extLst>
          </p:cNvPr>
          <p:cNvSpPr txBox="1"/>
          <p:nvPr/>
        </p:nvSpPr>
        <p:spPr>
          <a:xfrm>
            <a:off x="1419958" y="279086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17443E-36F2-4E5E-94D0-15C1D3226131}"/>
              </a:ext>
            </a:extLst>
          </p:cNvPr>
          <p:cNvSpPr txBox="1"/>
          <p:nvPr/>
        </p:nvSpPr>
        <p:spPr>
          <a:xfrm>
            <a:off x="6739518" y="279086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1A08524B-0B8B-4E2C-B65F-952AEB912F2C}"/>
              </a:ext>
            </a:extLst>
          </p:cNvPr>
          <p:cNvSpPr/>
          <p:nvPr/>
        </p:nvSpPr>
        <p:spPr>
          <a:xfrm rot="2700000">
            <a:off x="4588386" y="2279933"/>
            <a:ext cx="283457" cy="508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EA83F80-13AA-4FCD-83E3-9FF7CA2D4F1F}"/>
              </a:ext>
            </a:extLst>
          </p:cNvPr>
          <p:cNvSpPr/>
          <p:nvPr/>
        </p:nvSpPr>
        <p:spPr>
          <a:xfrm>
            <a:off x="1902095" y="2369652"/>
            <a:ext cx="351191" cy="32874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9C1368B6-E076-49FE-886B-837C5D52B6DA}"/>
              </a:ext>
            </a:extLst>
          </p:cNvPr>
          <p:cNvSpPr/>
          <p:nvPr/>
        </p:nvSpPr>
        <p:spPr>
          <a:xfrm>
            <a:off x="7195039" y="2341474"/>
            <a:ext cx="385102" cy="38510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8B1DBCD1-EE3A-4AA0-871D-9C95E1EBB8D5}"/>
              </a:ext>
            </a:extLst>
          </p:cNvPr>
          <p:cNvSpPr/>
          <p:nvPr/>
        </p:nvSpPr>
        <p:spPr>
          <a:xfrm>
            <a:off x="9860444" y="2392211"/>
            <a:ext cx="369242" cy="28362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5E97CA-B5A1-47A3-B990-15F6F1574692}"/>
              </a:ext>
            </a:extLst>
          </p:cNvPr>
          <p:cNvSpPr txBox="1"/>
          <p:nvPr/>
        </p:nvSpPr>
        <p:spPr>
          <a:xfrm>
            <a:off x="961576" y="341681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344ED9-0DA9-4DC0-B1EB-7BD3EB3094C7}"/>
              </a:ext>
            </a:extLst>
          </p:cNvPr>
          <p:cNvSpPr txBox="1"/>
          <p:nvPr/>
        </p:nvSpPr>
        <p:spPr>
          <a:xfrm>
            <a:off x="6273152" y="341681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ADAFC4-AF53-4070-8A5F-54CBBF38350A}"/>
              </a:ext>
            </a:extLst>
          </p:cNvPr>
          <p:cNvSpPr txBox="1"/>
          <p:nvPr/>
        </p:nvSpPr>
        <p:spPr>
          <a:xfrm>
            <a:off x="3617364" y="341681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15AB9C-86BD-444F-ADCD-1BA521C1AA75}"/>
              </a:ext>
            </a:extLst>
          </p:cNvPr>
          <p:cNvSpPr txBox="1"/>
          <p:nvPr/>
        </p:nvSpPr>
        <p:spPr>
          <a:xfrm>
            <a:off x="8928941" y="341681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2047">
            <a:extLst>
              <a:ext uri="{FF2B5EF4-FFF2-40B4-BE49-F238E27FC236}">
                <a16:creationId xmlns:a16="http://schemas.microsoft.com/office/drawing/2014/main" id="{8F2985BE-0C1C-4869-A088-45D59B10B7AF}"/>
              </a:ext>
            </a:extLst>
          </p:cNvPr>
          <p:cNvSpPr/>
          <p:nvPr/>
        </p:nvSpPr>
        <p:spPr>
          <a:xfrm>
            <a:off x="0" y="5097434"/>
            <a:ext cx="12192000" cy="1760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1" name="Group 2048">
            <a:extLst>
              <a:ext uri="{FF2B5EF4-FFF2-40B4-BE49-F238E27FC236}">
                <a16:creationId xmlns:a16="http://schemas.microsoft.com/office/drawing/2014/main" id="{1812271F-5F38-49FB-9E21-754C6238E72B}"/>
              </a:ext>
            </a:extLst>
          </p:cNvPr>
          <p:cNvGrpSpPr/>
          <p:nvPr/>
        </p:nvGrpSpPr>
        <p:grpSpPr>
          <a:xfrm>
            <a:off x="1043966" y="5515472"/>
            <a:ext cx="10220237" cy="924491"/>
            <a:chOff x="251520" y="5713511"/>
            <a:chExt cx="7704529" cy="924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6E2A2E2-AC6E-44BB-9E96-278C8BCFFAD8}"/>
                </a:ext>
              </a:extLst>
            </p:cNvPr>
            <p:cNvSpPr txBox="1"/>
            <p:nvPr/>
          </p:nvSpPr>
          <p:spPr>
            <a:xfrm>
              <a:off x="251520" y="5713511"/>
              <a:ext cx="77045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104D88-81F6-483B-9E50-71C3ACA7F1AC}"/>
                </a:ext>
              </a:extLst>
            </p:cNvPr>
            <p:cNvSpPr txBox="1"/>
            <p:nvPr/>
          </p:nvSpPr>
          <p:spPr>
            <a:xfrm>
              <a:off x="251520" y="5991671"/>
              <a:ext cx="7704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044FC-BDB6-4B54-82FB-DC52B63CD6FC}"/>
              </a:ext>
            </a:extLst>
          </p:cNvPr>
          <p:cNvSpPr txBox="1"/>
          <p:nvPr/>
        </p:nvSpPr>
        <p:spPr>
          <a:xfrm>
            <a:off x="3950960" y="3686261"/>
            <a:ext cx="4283558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 Professional Presentation Designed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A0421-96E8-40CB-9B40-591E4D2D0DF9}"/>
              </a:ext>
            </a:extLst>
          </p:cNvPr>
          <p:cNvSpPr txBox="1"/>
          <p:nvPr/>
        </p:nvSpPr>
        <p:spPr>
          <a:xfrm>
            <a:off x="4395872" y="3167390"/>
            <a:ext cx="33937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8767D-D984-42BD-9CF4-5B1D200CE622}"/>
              </a:ext>
            </a:extLst>
          </p:cNvPr>
          <p:cNvSpPr txBox="1"/>
          <p:nvPr/>
        </p:nvSpPr>
        <p:spPr>
          <a:xfrm>
            <a:off x="4402394" y="6015432"/>
            <a:ext cx="3387212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그룹 58">
            <a:extLst>
              <a:ext uri="{FF2B5EF4-FFF2-40B4-BE49-F238E27FC236}">
                <a16:creationId xmlns:a16="http://schemas.microsoft.com/office/drawing/2014/main" id="{A9C820FD-C716-4823-BE63-51AF88058321}"/>
              </a:ext>
            </a:extLst>
          </p:cNvPr>
          <p:cNvGrpSpPr/>
          <p:nvPr/>
        </p:nvGrpSpPr>
        <p:grpSpPr>
          <a:xfrm>
            <a:off x="751066" y="1514530"/>
            <a:ext cx="10689869" cy="3728673"/>
            <a:chOff x="892531" y="1514530"/>
            <a:chExt cx="11378922" cy="3728673"/>
          </a:xfrm>
        </p:grpSpPr>
        <p:pic>
          <p:nvPicPr>
            <p:cNvPr id="3" name="Graphic 4">
              <a:extLst>
                <a:ext uri="{FF2B5EF4-FFF2-40B4-BE49-F238E27FC236}">
                  <a16:creationId xmlns:a16="http://schemas.microsoft.com/office/drawing/2014/main" id="{4D68EA0B-1092-47B5-BCA5-E73BDA2C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98953" y="1514530"/>
              <a:ext cx="2480282" cy="3592761"/>
            </a:xfrm>
            <a:prstGeom prst="rect">
              <a:avLst/>
            </a:prstGeom>
          </p:spPr>
        </p:pic>
        <p:pic>
          <p:nvPicPr>
            <p:cNvPr id="4" name="Graphic 5">
              <a:extLst>
                <a:ext uri="{FF2B5EF4-FFF2-40B4-BE49-F238E27FC236}">
                  <a16:creationId xmlns:a16="http://schemas.microsoft.com/office/drawing/2014/main" id="{6D4B42A4-ECD3-43BF-A5F6-F8BA01514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378655">
              <a:off x="892531" y="1650442"/>
              <a:ext cx="2443807" cy="3592761"/>
            </a:xfrm>
            <a:prstGeom prst="rect">
              <a:avLst/>
            </a:prstGeom>
          </p:spPr>
        </p:pic>
        <p:pic>
          <p:nvPicPr>
            <p:cNvPr id="5" name="Graphic 34">
              <a:extLst>
                <a:ext uri="{FF2B5EF4-FFF2-40B4-BE49-F238E27FC236}">
                  <a16:creationId xmlns:a16="http://schemas.microsoft.com/office/drawing/2014/main" id="{F3E596A7-B00C-461A-A54C-2F19A001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5341851" y="1514530"/>
              <a:ext cx="2480282" cy="3592761"/>
            </a:xfrm>
            <a:prstGeom prst="rect">
              <a:avLst/>
            </a:prstGeom>
          </p:spPr>
        </p:pic>
        <p:pic>
          <p:nvPicPr>
            <p:cNvPr id="6" name="Graphic 35">
              <a:extLst>
                <a:ext uri="{FF2B5EF4-FFF2-40B4-BE49-F238E27FC236}">
                  <a16:creationId xmlns:a16="http://schemas.microsoft.com/office/drawing/2014/main" id="{966AFAC1-C2CA-4E41-B3FB-B37BEE887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84748" y="1514530"/>
              <a:ext cx="2443807" cy="3592761"/>
            </a:xfrm>
            <a:prstGeom prst="rect">
              <a:avLst/>
            </a:prstGeom>
          </p:spPr>
        </p:pic>
        <p:pic>
          <p:nvPicPr>
            <p:cNvPr id="58" name="Graphic 34">
              <a:extLst>
                <a:ext uri="{FF2B5EF4-FFF2-40B4-BE49-F238E27FC236}">
                  <a16:creationId xmlns:a16="http://schemas.microsoft.com/office/drawing/2014/main" id="{287F67F8-AB77-4AC2-8D36-EB215DC05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 flipV="1">
              <a:off x="9791171" y="1514531"/>
              <a:ext cx="2480282" cy="3592761"/>
            </a:xfrm>
            <a:prstGeom prst="rect">
              <a:avLst/>
            </a:prstGeom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EBDB6DFA-0972-4C4B-8B81-17197AF21245}"/>
              </a:ext>
            </a:extLst>
          </p:cNvPr>
          <p:cNvGrpSpPr/>
          <p:nvPr/>
        </p:nvGrpSpPr>
        <p:grpSpPr>
          <a:xfrm>
            <a:off x="2449224" y="4855766"/>
            <a:ext cx="1092660" cy="1672839"/>
            <a:chOff x="2449224" y="4855766"/>
            <a:chExt cx="1092660" cy="1672839"/>
          </a:xfrm>
        </p:grpSpPr>
        <p:sp>
          <p:nvSpPr>
            <p:cNvPr id="32" name="Freeform: Shape 7">
              <a:extLst>
                <a:ext uri="{FF2B5EF4-FFF2-40B4-BE49-F238E27FC236}">
                  <a16:creationId xmlns:a16="http://schemas.microsoft.com/office/drawing/2014/main" id="{9240F15A-2BEF-48DC-B0FA-BDDEACEC4843}"/>
                </a:ext>
              </a:extLst>
            </p:cNvPr>
            <p:cNvSpPr/>
            <p:nvPr/>
          </p:nvSpPr>
          <p:spPr>
            <a:xfrm rot="4147459">
              <a:off x="2668799" y="5199118"/>
              <a:ext cx="877090" cy="728887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9">
              <a:extLst>
                <a:ext uri="{FF2B5EF4-FFF2-40B4-BE49-F238E27FC236}">
                  <a16:creationId xmlns:a16="http://schemas.microsoft.com/office/drawing/2014/main" id="{69D389A8-19BB-4197-BCC5-8D5CEBAE7E2C}"/>
                </a:ext>
              </a:extLst>
            </p:cNvPr>
            <p:cNvSpPr/>
            <p:nvPr/>
          </p:nvSpPr>
          <p:spPr>
            <a:xfrm rot="4147459">
              <a:off x="2668995" y="5655717"/>
              <a:ext cx="653117" cy="1092660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  <a:gd name="connsiteX0" fmla="*/ 20960 w 770917"/>
                <a:gd name="connsiteY0" fmla="*/ 622900 h 1255506"/>
                <a:gd name="connsiteX1" fmla="*/ 214723 w 770917"/>
                <a:gd name="connsiteY1" fmla="*/ 540886 h 1255506"/>
                <a:gd name="connsiteX2" fmla="*/ 148057 w 770917"/>
                <a:gd name="connsiteY2" fmla="*/ 347603 h 1255506"/>
                <a:gd name="connsiteX3" fmla="*/ 136067 w 770917"/>
                <a:gd name="connsiteY3" fmla="*/ 339929 h 1255506"/>
                <a:gd name="connsiteX4" fmla="*/ 262684 w 770917"/>
                <a:gd name="connsiteY4" fmla="*/ 181178 h 1255506"/>
                <a:gd name="connsiteX5" fmla="*/ 425272 w 770917"/>
                <a:gd name="connsiteY5" fmla="*/ 42570 h 1255506"/>
                <a:gd name="connsiteX6" fmla="*/ 531746 w 770917"/>
                <a:gd name="connsiteY6" fmla="*/ 23865 h 1255506"/>
                <a:gd name="connsiteX7" fmla="*/ 657404 w 770917"/>
                <a:gd name="connsiteY7" fmla="*/ 36335 h 1255506"/>
                <a:gd name="connsiteX8" fmla="*/ 729825 w 770917"/>
                <a:gd name="connsiteY8" fmla="*/ 47846 h 1255506"/>
                <a:gd name="connsiteX9" fmla="*/ 737019 w 770917"/>
                <a:gd name="connsiteY9" fmla="*/ 78541 h 1255506"/>
                <a:gd name="connsiteX10" fmla="*/ 317360 w 770917"/>
                <a:gd name="connsiteY10" fmla="*/ 1006588 h 1255506"/>
                <a:gd name="connsiteX11" fmla="*/ 270837 w 770917"/>
                <a:gd name="connsiteY11" fmla="*/ 1255506 h 1255506"/>
                <a:gd name="connsiteX12" fmla="*/ 78034 w 770917"/>
                <a:gd name="connsiteY12" fmla="*/ 1119776 h 1255506"/>
                <a:gd name="connsiteX13" fmla="*/ 10888 w 770917"/>
                <a:gd name="connsiteY13" fmla="*/ 1001792 h 1255506"/>
                <a:gd name="connsiteX14" fmla="*/ 10409 w 770917"/>
                <a:gd name="connsiteY14" fmla="*/ 704913 h 1255506"/>
                <a:gd name="connsiteX15" fmla="*/ 20960 w 770917"/>
                <a:gd name="connsiteY15" fmla="*/ 622900 h 1255506"/>
                <a:gd name="connsiteX0" fmla="*/ 20960 w 774342"/>
                <a:gd name="connsiteY0" fmla="*/ 641173 h 1273779"/>
                <a:gd name="connsiteX1" fmla="*/ 214723 w 774342"/>
                <a:gd name="connsiteY1" fmla="*/ 559159 h 1273779"/>
                <a:gd name="connsiteX2" fmla="*/ 148057 w 774342"/>
                <a:gd name="connsiteY2" fmla="*/ 365876 h 1273779"/>
                <a:gd name="connsiteX3" fmla="*/ 136067 w 774342"/>
                <a:gd name="connsiteY3" fmla="*/ 358202 h 1273779"/>
                <a:gd name="connsiteX4" fmla="*/ 262684 w 774342"/>
                <a:gd name="connsiteY4" fmla="*/ 199451 h 1273779"/>
                <a:gd name="connsiteX5" fmla="*/ 425272 w 774342"/>
                <a:gd name="connsiteY5" fmla="*/ 60843 h 1273779"/>
                <a:gd name="connsiteX6" fmla="*/ 531746 w 774342"/>
                <a:gd name="connsiteY6" fmla="*/ 42138 h 1273779"/>
                <a:gd name="connsiteX7" fmla="*/ 657404 w 774342"/>
                <a:gd name="connsiteY7" fmla="*/ 54608 h 1273779"/>
                <a:gd name="connsiteX8" fmla="*/ 729825 w 774342"/>
                <a:gd name="connsiteY8" fmla="*/ 66119 h 1273779"/>
                <a:gd name="connsiteX9" fmla="*/ 737019 w 774342"/>
                <a:gd name="connsiteY9" fmla="*/ 96814 h 1273779"/>
                <a:gd name="connsiteX10" fmla="*/ 270837 w 774342"/>
                <a:gd name="connsiteY10" fmla="*/ 1273779 h 1273779"/>
                <a:gd name="connsiteX11" fmla="*/ 78034 w 774342"/>
                <a:gd name="connsiteY11" fmla="*/ 1138049 h 1273779"/>
                <a:gd name="connsiteX12" fmla="*/ 10888 w 774342"/>
                <a:gd name="connsiteY12" fmla="*/ 1020065 h 1273779"/>
                <a:gd name="connsiteX13" fmla="*/ 10409 w 774342"/>
                <a:gd name="connsiteY13" fmla="*/ 723186 h 1273779"/>
                <a:gd name="connsiteX14" fmla="*/ 20960 w 774342"/>
                <a:gd name="connsiteY14" fmla="*/ 641173 h 1273779"/>
                <a:gd name="connsiteX0" fmla="*/ 20960 w 741676"/>
                <a:gd name="connsiteY0" fmla="*/ 601845 h 1234451"/>
                <a:gd name="connsiteX1" fmla="*/ 214723 w 741676"/>
                <a:gd name="connsiteY1" fmla="*/ 519831 h 1234451"/>
                <a:gd name="connsiteX2" fmla="*/ 148057 w 741676"/>
                <a:gd name="connsiteY2" fmla="*/ 326548 h 1234451"/>
                <a:gd name="connsiteX3" fmla="*/ 136067 w 741676"/>
                <a:gd name="connsiteY3" fmla="*/ 318874 h 1234451"/>
                <a:gd name="connsiteX4" fmla="*/ 262684 w 741676"/>
                <a:gd name="connsiteY4" fmla="*/ 160123 h 1234451"/>
                <a:gd name="connsiteX5" fmla="*/ 425272 w 741676"/>
                <a:gd name="connsiteY5" fmla="*/ 21515 h 1234451"/>
                <a:gd name="connsiteX6" fmla="*/ 531746 w 741676"/>
                <a:gd name="connsiteY6" fmla="*/ 2810 h 1234451"/>
                <a:gd name="connsiteX7" fmla="*/ 657404 w 741676"/>
                <a:gd name="connsiteY7" fmla="*/ 15280 h 1234451"/>
                <a:gd name="connsiteX8" fmla="*/ 729825 w 741676"/>
                <a:gd name="connsiteY8" fmla="*/ 26791 h 1234451"/>
                <a:gd name="connsiteX9" fmla="*/ 737019 w 741676"/>
                <a:gd name="connsiteY9" fmla="*/ 57486 h 1234451"/>
                <a:gd name="connsiteX10" fmla="*/ 270837 w 741676"/>
                <a:gd name="connsiteY10" fmla="*/ 1234451 h 1234451"/>
                <a:gd name="connsiteX11" fmla="*/ 78034 w 741676"/>
                <a:gd name="connsiteY11" fmla="*/ 1098721 h 1234451"/>
                <a:gd name="connsiteX12" fmla="*/ 10888 w 741676"/>
                <a:gd name="connsiteY12" fmla="*/ 980737 h 1234451"/>
                <a:gd name="connsiteX13" fmla="*/ 10409 w 741676"/>
                <a:gd name="connsiteY13" fmla="*/ 683858 h 1234451"/>
                <a:gd name="connsiteX14" fmla="*/ 20960 w 741676"/>
                <a:gd name="connsiteY14" fmla="*/ 601845 h 1234451"/>
                <a:gd name="connsiteX0" fmla="*/ 20960 w 745011"/>
                <a:gd name="connsiteY0" fmla="*/ 601845 h 1234451"/>
                <a:gd name="connsiteX1" fmla="*/ 214723 w 745011"/>
                <a:gd name="connsiteY1" fmla="*/ 519831 h 1234451"/>
                <a:gd name="connsiteX2" fmla="*/ 148057 w 745011"/>
                <a:gd name="connsiteY2" fmla="*/ 326548 h 1234451"/>
                <a:gd name="connsiteX3" fmla="*/ 136067 w 745011"/>
                <a:gd name="connsiteY3" fmla="*/ 318874 h 1234451"/>
                <a:gd name="connsiteX4" fmla="*/ 262684 w 745011"/>
                <a:gd name="connsiteY4" fmla="*/ 160123 h 1234451"/>
                <a:gd name="connsiteX5" fmla="*/ 425272 w 745011"/>
                <a:gd name="connsiteY5" fmla="*/ 21515 h 1234451"/>
                <a:gd name="connsiteX6" fmla="*/ 531746 w 745011"/>
                <a:gd name="connsiteY6" fmla="*/ 2810 h 1234451"/>
                <a:gd name="connsiteX7" fmla="*/ 657404 w 745011"/>
                <a:gd name="connsiteY7" fmla="*/ 15280 h 1234451"/>
                <a:gd name="connsiteX8" fmla="*/ 729825 w 745011"/>
                <a:gd name="connsiteY8" fmla="*/ 26791 h 1234451"/>
                <a:gd name="connsiteX9" fmla="*/ 744177 w 745011"/>
                <a:gd name="connsiteY9" fmla="*/ 38718 h 1234451"/>
                <a:gd name="connsiteX10" fmla="*/ 270837 w 745011"/>
                <a:gd name="connsiteY10" fmla="*/ 1234451 h 1234451"/>
                <a:gd name="connsiteX11" fmla="*/ 78034 w 745011"/>
                <a:gd name="connsiteY11" fmla="*/ 1098721 h 1234451"/>
                <a:gd name="connsiteX12" fmla="*/ 10888 w 745011"/>
                <a:gd name="connsiteY12" fmla="*/ 980737 h 1234451"/>
                <a:gd name="connsiteX13" fmla="*/ 10409 w 745011"/>
                <a:gd name="connsiteY13" fmla="*/ 683858 h 1234451"/>
                <a:gd name="connsiteX14" fmla="*/ 20960 w 745011"/>
                <a:gd name="connsiteY14" fmla="*/ 601845 h 1234451"/>
                <a:gd name="connsiteX0" fmla="*/ 20960 w 729825"/>
                <a:gd name="connsiteY0" fmla="*/ 601845 h 1234451"/>
                <a:gd name="connsiteX1" fmla="*/ 214723 w 729825"/>
                <a:gd name="connsiteY1" fmla="*/ 519831 h 1234451"/>
                <a:gd name="connsiteX2" fmla="*/ 148057 w 729825"/>
                <a:gd name="connsiteY2" fmla="*/ 326548 h 1234451"/>
                <a:gd name="connsiteX3" fmla="*/ 136067 w 729825"/>
                <a:gd name="connsiteY3" fmla="*/ 318874 h 1234451"/>
                <a:gd name="connsiteX4" fmla="*/ 262684 w 729825"/>
                <a:gd name="connsiteY4" fmla="*/ 160123 h 1234451"/>
                <a:gd name="connsiteX5" fmla="*/ 425272 w 729825"/>
                <a:gd name="connsiteY5" fmla="*/ 21515 h 1234451"/>
                <a:gd name="connsiteX6" fmla="*/ 531746 w 729825"/>
                <a:gd name="connsiteY6" fmla="*/ 2810 h 1234451"/>
                <a:gd name="connsiteX7" fmla="*/ 657404 w 729825"/>
                <a:gd name="connsiteY7" fmla="*/ 15280 h 1234451"/>
                <a:gd name="connsiteX8" fmla="*/ 729825 w 729825"/>
                <a:gd name="connsiteY8" fmla="*/ 26791 h 1234451"/>
                <a:gd name="connsiteX9" fmla="*/ 270837 w 729825"/>
                <a:gd name="connsiteY9" fmla="*/ 1234451 h 1234451"/>
                <a:gd name="connsiteX10" fmla="*/ 78034 w 729825"/>
                <a:gd name="connsiteY10" fmla="*/ 1098721 h 1234451"/>
                <a:gd name="connsiteX11" fmla="*/ 10888 w 729825"/>
                <a:gd name="connsiteY11" fmla="*/ 980737 h 1234451"/>
                <a:gd name="connsiteX12" fmla="*/ 10409 w 729825"/>
                <a:gd name="connsiteY12" fmla="*/ 683858 h 1234451"/>
                <a:gd name="connsiteX13" fmla="*/ 20960 w 729825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46935"/>
                <a:gd name="connsiteY0" fmla="*/ 601845 h 1234451"/>
                <a:gd name="connsiteX1" fmla="*/ 214723 w 746935"/>
                <a:gd name="connsiteY1" fmla="*/ 519831 h 1234451"/>
                <a:gd name="connsiteX2" fmla="*/ 148057 w 746935"/>
                <a:gd name="connsiteY2" fmla="*/ 326548 h 1234451"/>
                <a:gd name="connsiteX3" fmla="*/ 136067 w 746935"/>
                <a:gd name="connsiteY3" fmla="*/ 318874 h 1234451"/>
                <a:gd name="connsiteX4" fmla="*/ 262684 w 746935"/>
                <a:gd name="connsiteY4" fmla="*/ 160123 h 1234451"/>
                <a:gd name="connsiteX5" fmla="*/ 425272 w 746935"/>
                <a:gd name="connsiteY5" fmla="*/ 21515 h 1234451"/>
                <a:gd name="connsiteX6" fmla="*/ 531746 w 746935"/>
                <a:gd name="connsiteY6" fmla="*/ 2810 h 1234451"/>
                <a:gd name="connsiteX7" fmla="*/ 657404 w 746935"/>
                <a:gd name="connsiteY7" fmla="*/ 15280 h 1234451"/>
                <a:gd name="connsiteX8" fmla="*/ 746935 w 746935"/>
                <a:gd name="connsiteY8" fmla="*/ 30247 h 1234451"/>
                <a:gd name="connsiteX9" fmla="*/ 270837 w 746935"/>
                <a:gd name="connsiteY9" fmla="*/ 1234451 h 1234451"/>
                <a:gd name="connsiteX10" fmla="*/ 78034 w 746935"/>
                <a:gd name="connsiteY10" fmla="*/ 1098721 h 1234451"/>
                <a:gd name="connsiteX11" fmla="*/ 10888 w 746935"/>
                <a:gd name="connsiteY11" fmla="*/ 980737 h 1234451"/>
                <a:gd name="connsiteX12" fmla="*/ 10409 w 746935"/>
                <a:gd name="connsiteY12" fmla="*/ 683858 h 1234451"/>
                <a:gd name="connsiteX13" fmla="*/ 20960 w 746935"/>
                <a:gd name="connsiteY13" fmla="*/ 601845 h 1234451"/>
                <a:gd name="connsiteX0" fmla="*/ 20960 w 741573"/>
                <a:gd name="connsiteY0" fmla="*/ 601845 h 1234451"/>
                <a:gd name="connsiteX1" fmla="*/ 214723 w 741573"/>
                <a:gd name="connsiteY1" fmla="*/ 519831 h 1234451"/>
                <a:gd name="connsiteX2" fmla="*/ 148057 w 741573"/>
                <a:gd name="connsiteY2" fmla="*/ 326548 h 1234451"/>
                <a:gd name="connsiteX3" fmla="*/ 136067 w 741573"/>
                <a:gd name="connsiteY3" fmla="*/ 318874 h 1234451"/>
                <a:gd name="connsiteX4" fmla="*/ 262684 w 741573"/>
                <a:gd name="connsiteY4" fmla="*/ 160123 h 1234451"/>
                <a:gd name="connsiteX5" fmla="*/ 425272 w 741573"/>
                <a:gd name="connsiteY5" fmla="*/ 21515 h 1234451"/>
                <a:gd name="connsiteX6" fmla="*/ 531746 w 741573"/>
                <a:gd name="connsiteY6" fmla="*/ 2810 h 1234451"/>
                <a:gd name="connsiteX7" fmla="*/ 657404 w 741573"/>
                <a:gd name="connsiteY7" fmla="*/ 15280 h 1234451"/>
                <a:gd name="connsiteX8" fmla="*/ 741573 w 741573"/>
                <a:gd name="connsiteY8" fmla="*/ 28201 h 1234451"/>
                <a:gd name="connsiteX9" fmla="*/ 270837 w 741573"/>
                <a:gd name="connsiteY9" fmla="*/ 1234451 h 1234451"/>
                <a:gd name="connsiteX10" fmla="*/ 78034 w 741573"/>
                <a:gd name="connsiteY10" fmla="*/ 1098721 h 1234451"/>
                <a:gd name="connsiteX11" fmla="*/ 10888 w 741573"/>
                <a:gd name="connsiteY11" fmla="*/ 980737 h 1234451"/>
                <a:gd name="connsiteX12" fmla="*/ 10409 w 741573"/>
                <a:gd name="connsiteY12" fmla="*/ 683858 h 1234451"/>
                <a:gd name="connsiteX13" fmla="*/ 20960 w 741573"/>
                <a:gd name="connsiteY13" fmla="*/ 601845 h 1234451"/>
                <a:gd name="connsiteX0" fmla="*/ 20960 w 737869"/>
                <a:gd name="connsiteY0" fmla="*/ 601845 h 1234451"/>
                <a:gd name="connsiteX1" fmla="*/ 214723 w 737869"/>
                <a:gd name="connsiteY1" fmla="*/ 519831 h 1234451"/>
                <a:gd name="connsiteX2" fmla="*/ 148057 w 737869"/>
                <a:gd name="connsiteY2" fmla="*/ 326548 h 1234451"/>
                <a:gd name="connsiteX3" fmla="*/ 136067 w 737869"/>
                <a:gd name="connsiteY3" fmla="*/ 318874 h 1234451"/>
                <a:gd name="connsiteX4" fmla="*/ 262684 w 737869"/>
                <a:gd name="connsiteY4" fmla="*/ 160123 h 1234451"/>
                <a:gd name="connsiteX5" fmla="*/ 425272 w 737869"/>
                <a:gd name="connsiteY5" fmla="*/ 21515 h 1234451"/>
                <a:gd name="connsiteX6" fmla="*/ 531746 w 737869"/>
                <a:gd name="connsiteY6" fmla="*/ 2810 h 1234451"/>
                <a:gd name="connsiteX7" fmla="*/ 657404 w 737869"/>
                <a:gd name="connsiteY7" fmla="*/ 15280 h 1234451"/>
                <a:gd name="connsiteX8" fmla="*/ 737869 w 737869"/>
                <a:gd name="connsiteY8" fmla="*/ 29859 h 1234451"/>
                <a:gd name="connsiteX9" fmla="*/ 270837 w 737869"/>
                <a:gd name="connsiteY9" fmla="*/ 1234451 h 1234451"/>
                <a:gd name="connsiteX10" fmla="*/ 78034 w 737869"/>
                <a:gd name="connsiteY10" fmla="*/ 1098721 h 1234451"/>
                <a:gd name="connsiteX11" fmla="*/ 10888 w 737869"/>
                <a:gd name="connsiteY11" fmla="*/ 980737 h 1234451"/>
                <a:gd name="connsiteX12" fmla="*/ 10409 w 737869"/>
                <a:gd name="connsiteY12" fmla="*/ 683858 h 1234451"/>
                <a:gd name="connsiteX13" fmla="*/ 20960 w 737869"/>
                <a:gd name="connsiteY13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7869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23050" y="10772"/>
                    <a:pt x="657404" y="15280"/>
                  </a:cubicBezTo>
                  <a:cubicBezTo>
                    <a:pt x="691758" y="19788"/>
                    <a:pt x="712929" y="31777"/>
                    <a:pt x="737869" y="29859"/>
                  </a:cubicBezTo>
                  <a:cubicBezTo>
                    <a:pt x="655308" y="232280"/>
                    <a:pt x="355862" y="1013010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10">
              <a:extLst>
                <a:ext uri="{FF2B5EF4-FFF2-40B4-BE49-F238E27FC236}">
                  <a16:creationId xmlns:a16="http://schemas.microsoft.com/office/drawing/2014/main" id="{4DFB4702-7366-4A46-87BB-99C3116B39F8}"/>
                </a:ext>
              </a:extLst>
            </p:cNvPr>
            <p:cNvSpPr/>
            <p:nvPr/>
          </p:nvSpPr>
          <p:spPr>
            <a:xfrm rot="4147459">
              <a:off x="2726450" y="4813805"/>
              <a:ext cx="681792" cy="765714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4A002C67-374E-4EF2-B4E3-25D06426DE6C}"/>
              </a:ext>
            </a:extLst>
          </p:cNvPr>
          <p:cNvGrpSpPr/>
          <p:nvPr/>
        </p:nvGrpSpPr>
        <p:grpSpPr>
          <a:xfrm>
            <a:off x="4036710" y="4857859"/>
            <a:ext cx="1098222" cy="1666413"/>
            <a:chOff x="4036710" y="4857859"/>
            <a:chExt cx="1098222" cy="1666413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B4B0D533-464A-4F5F-92B9-C40A99CFD7DE}"/>
                </a:ext>
              </a:extLst>
            </p:cNvPr>
            <p:cNvSpPr/>
            <p:nvPr/>
          </p:nvSpPr>
          <p:spPr>
            <a:xfrm rot="1392432">
              <a:off x="4105570" y="5009843"/>
              <a:ext cx="774912" cy="110537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B24DA3CC-03FE-4281-8BD1-BEB43BE4999D}"/>
                </a:ext>
              </a:extLst>
            </p:cNvPr>
            <p:cNvSpPr/>
            <p:nvPr/>
          </p:nvSpPr>
          <p:spPr>
            <a:xfrm rot="1392432">
              <a:off x="4212583" y="4857859"/>
              <a:ext cx="722793" cy="667010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FA6CE130-6A04-484F-A36F-CFB59E91EEA5}"/>
                </a:ext>
              </a:extLst>
            </p:cNvPr>
            <p:cNvSpPr/>
            <p:nvPr/>
          </p:nvSpPr>
          <p:spPr>
            <a:xfrm rot="1392432">
              <a:off x="4300305" y="5972449"/>
              <a:ext cx="258547" cy="298864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4D4FC0D9-5196-46D6-BFB7-6D2A161C7607}"/>
                </a:ext>
              </a:extLst>
            </p:cNvPr>
            <p:cNvSpPr/>
            <p:nvPr/>
          </p:nvSpPr>
          <p:spPr>
            <a:xfrm rot="1392432">
              <a:off x="4616665" y="5979113"/>
              <a:ext cx="222451" cy="246053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198332BA-FE26-473B-8D01-81E583D50B3D}"/>
                </a:ext>
              </a:extLst>
            </p:cNvPr>
            <p:cNvSpPr/>
            <p:nvPr/>
          </p:nvSpPr>
          <p:spPr>
            <a:xfrm rot="1392432">
              <a:off x="4414442" y="6072426"/>
              <a:ext cx="284433" cy="239805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" name="Graphic 81">
              <a:extLst>
                <a:ext uri="{FF2B5EF4-FFF2-40B4-BE49-F238E27FC236}">
                  <a16:creationId xmlns:a16="http://schemas.microsoft.com/office/drawing/2014/main" id="{64D8ACBF-BA72-4585-8302-0C30E8B64AA8}"/>
                </a:ext>
              </a:extLst>
            </p:cNvPr>
            <p:cNvGrpSpPr/>
            <p:nvPr/>
          </p:nvGrpSpPr>
          <p:grpSpPr>
            <a:xfrm rot="1392432">
              <a:off x="4036710" y="5919971"/>
              <a:ext cx="1098222" cy="604301"/>
              <a:chOff x="6513334" y="1100345"/>
              <a:chExt cx="1240734" cy="682719"/>
            </a:xfrm>
            <a:solidFill>
              <a:srgbClr val="1B4760"/>
            </a:solidFill>
          </p:grpSpPr>
          <p:sp>
            <p:nvSpPr>
              <p:cNvPr id="30" name="Freeform: Shape 18">
                <a:extLst>
                  <a:ext uri="{FF2B5EF4-FFF2-40B4-BE49-F238E27FC236}">
                    <a16:creationId xmlns:a16="http://schemas.microsoft.com/office/drawing/2014/main" id="{3B771E00-7C64-445A-9D98-AECBCDCA8AA5}"/>
                  </a:ext>
                </a:extLst>
              </p:cNvPr>
              <p:cNvSpPr/>
              <p:nvPr/>
            </p:nvSpPr>
            <p:spPr>
              <a:xfrm>
                <a:off x="7216292" y="1100345"/>
                <a:ext cx="537776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592799 w 592799"/>
                  <a:gd name="connsiteY9" fmla="*/ 223380 h 368702"/>
                  <a:gd name="connsiteX10" fmla="*/ 463304 w 592799"/>
                  <a:gd name="connsiteY10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592799 w 592799"/>
                  <a:gd name="connsiteY8" fmla="*/ 223380 h 368702"/>
                  <a:gd name="connsiteX9" fmla="*/ 463304 w 592799"/>
                  <a:gd name="connsiteY9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592799 w 592799"/>
                  <a:gd name="connsiteY7" fmla="*/ 223380 h 368702"/>
                  <a:gd name="connsiteX8" fmla="*/ 463304 w 592799"/>
                  <a:gd name="connsiteY8" fmla="*/ 64629 h 368702"/>
                  <a:gd name="connsiteX0" fmla="*/ 463304 w 542300"/>
                  <a:gd name="connsiteY0" fmla="*/ 64629 h 368702"/>
                  <a:gd name="connsiteX1" fmla="*/ 318941 w 542300"/>
                  <a:gd name="connsiteY1" fmla="*/ 3239 h 368702"/>
                  <a:gd name="connsiteX2" fmla="*/ 318941 w 542300"/>
                  <a:gd name="connsiteY2" fmla="*/ 3239 h 368702"/>
                  <a:gd name="connsiteX3" fmla="*/ 0 w 542300"/>
                  <a:gd name="connsiteY3" fmla="*/ 14270 h 368702"/>
                  <a:gd name="connsiteX4" fmla="*/ 132852 w 542300"/>
                  <a:gd name="connsiteY4" fmla="*/ 252637 h 368702"/>
                  <a:gd name="connsiteX5" fmla="*/ 6235 w 542300"/>
                  <a:gd name="connsiteY5" fmla="*/ 209951 h 368702"/>
                  <a:gd name="connsiteX6" fmla="*/ 19184 w 542300"/>
                  <a:gd name="connsiteY6" fmla="*/ 368702 h 368702"/>
                  <a:gd name="connsiteX7" fmla="*/ 542300 w 542300"/>
                  <a:gd name="connsiteY7" fmla="*/ 163854 h 368702"/>
                  <a:gd name="connsiteX8" fmla="*/ 463304 w 542300"/>
                  <a:gd name="connsiteY8" fmla="*/ 64629 h 368702"/>
                  <a:gd name="connsiteX0" fmla="*/ 463304 w 537776"/>
                  <a:gd name="connsiteY0" fmla="*/ 64629 h 368702"/>
                  <a:gd name="connsiteX1" fmla="*/ 318941 w 537776"/>
                  <a:gd name="connsiteY1" fmla="*/ 3239 h 368702"/>
                  <a:gd name="connsiteX2" fmla="*/ 318941 w 537776"/>
                  <a:gd name="connsiteY2" fmla="*/ 3239 h 368702"/>
                  <a:gd name="connsiteX3" fmla="*/ 0 w 537776"/>
                  <a:gd name="connsiteY3" fmla="*/ 14270 h 368702"/>
                  <a:gd name="connsiteX4" fmla="*/ 132852 w 537776"/>
                  <a:gd name="connsiteY4" fmla="*/ 252637 h 368702"/>
                  <a:gd name="connsiteX5" fmla="*/ 6235 w 537776"/>
                  <a:gd name="connsiteY5" fmla="*/ 209951 h 368702"/>
                  <a:gd name="connsiteX6" fmla="*/ 19184 w 537776"/>
                  <a:gd name="connsiteY6" fmla="*/ 368702 h 368702"/>
                  <a:gd name="connsiteX7" fmla="*/ 537776 w 537776"/>
                  <a:gd name="connsiteY7" fmla="*/ 153304 h 368702"/>
                  <a:gd name="connsiteX8" fmla="*/ 463304 w 537776"/>
                  <a:gd name="connsiteY8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776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lnTo>
                      <a:pt x="318941" y="3239"/>
                    </a:ln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lnTo>
                      <a:pt x="537776" y="153304"/>
                    </a:lnTo>
                    <a:cubicBezTo>
                      <a:pt x="498928" y="96231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19">
                <a:extLst>
                  <a:ext uri="{FF2B5EF4-FFF2-40B4-BE49-F238E27FC236}">
                    <a16:creationId xmlns:a16="http://schemas.microsoft.com/office/drawing/2014/main" id="{D60F3890-671D-4F99-B9F8-2EBCE0B488D0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474303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393130 w 517349"/>
                  <a:gd name="connsiteY9" fmla="*/ 313762 h 551170"/>
                  <a:gd name="connsiteX10" fmla="*/ 393130 w 517349"/>
                  <a:gd name="connsiteY10" fmla="*/ 313762 h 551170"/>
                  <a:gd name="connsiteX11" fmla="*/ 517349 w 517349"/>
                  <a:gd name="connsiteY11" fmla="*/ 250454 h 551170"/>
                  <a:gd name="connsiteX12" fmla="*/ 416151 w 517349"/>
                  <a:gd name="connsiteY12" fmla="*/ 131030 h 551170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393130 w 517349"/>
                  <a:gd name="connsiteY9" fmla="*/ 313762 h 551170"/>
                  <a:gd name="connsiteX10" fmla="*/ 517349 w 517349"/>
                  <a:gd name="connsiteY10" fmla="*/ 250454 h 551170"/>
                  <a:gd name="connsiteX11" fmla="*/ 416151 w 517349"/>
                  <a:gd name="connsiteY11" fmla="*/ 131030 h 551170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517349 w 517349"/>
                  <a:gd name="connsiteY9" fmla="*/ 250454 h 551170"/>
                  <a:gd name="connsiteX10" fmla="*/ 416151 w 517349"/>
                  <a:gd name="connsiteY10" fmla="*/ 131030 h 551170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74303"/>
                  <a:gd name="connsiteX1" fmla="*/ 352363 w 517349"/>
                  <a:gd name="connsiteY1" fmla="*/ 237504 h 474303"/>
                  <a:gd name="connsiteX2" fmla="*/ 270349 w 517349"/>
                  <a:gd name="connsiteY2" fmla="*/ 1535 h 474303"/>
                  <a:gd name="connsiteX3" fmla="*/ 266033 w 517349"/>
                  <a:gd name="connsiteY3" fmla="*/ 97 h 474303"/>
                  <a:gd name="connsiteX4" fmla="*/ 138936 w 517349"/>
                  <a:gd name="connsiteY4" fmla="*/ 121438 h 474303"/>
                  <a:gd name="connsiteX5" fmla="*/ 138936 w 517349"/>
                  <a:gd name="connsiteY5" fmla="*/ 121438 h 474303"/>
                  <a:gd name="connsiteX6" fmla="*/ 27187 w 517349"/>
                  <a:gd name="connsiteY6" fmla="*/ 260525 h 474303"/>
                  <a:gd name="connsiteX7" fmla="*/ 2247 w 517349"/>
                  <a:gd name="connsiteY7" fmla="*/ 365081 h 474303"/>
                  <a:gd name="connsiteX8" fmla="*/ 38891 w 517349"/>
                  <a:gd name="connsiteY8" fmla="*/ 474303 h 474303"/>
                  <a:gd name="connsiteX9" fmla="*/ 517349 w 517349"/>
                  <a:gd name="connsiteY9" fmla="*/ 250454 h 474303"/>
                  <a:gd name="connsiteX10" fmla="*/ 416151 w 517349"/>
                  <a:gd name="connsiteY10" fmla="*/ 131030 h 47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349" h="474303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8340" y="411953"/>
                      <a:pt x="38891" y="474303"/>
                    </a:cubicBezTo>
                    <a:cubicBezTo>
                      <a:pt x="207628" y="400928"/>
                      <a:pt x="392678" y="309182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B64C5635-7683-40FD-BA2A-F884DECFE60B}"/>
              </a:ext>
            </a:extLst>
          </p:cNvPr>
          <p:cNvGrpSpPr/>
          <p:nvPr/>
        </p:nvGrpSpPr>
        <p:grpSpPr>
          <a:xfrm>
            <a:off x="5448512" y="4833466"/>
            <a:ext cx="1438534" cy="1637405"/>
            <a:chOff x="5448512" y="4833466"/>
            <a:chExt cx="1438534" cy="1637405"/>
          </a:xfrm>
        </p:grpSpPr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06C99858-5C39-4027-A42C-B7917C5C6F6B}"/>
                </a:ext>
              </a:extLst>
            </p:cNvPr>
            <p:cNvSpPr/>
            <p:nvPr/>
          </p:nvSpPr>
          <p:spPr>
            <a:xfrm rot="20336359">
              <a:off x="5624988" y="5927614"/>
              <a:ext cx="1046466" cy="543257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  <a:gd name="connsiteX0" fmla="*/ 258510 w 1189137"/>
                <a:gd name="connsiteY0" fmla="*/ 1718 h 686603"/>
                <a:gd name="connsiteX1" fmla="*/ 325176 w 1189137"/>
                <a:gd name="connsiteY1" fmla="*/ 44883 h 686603"/>
                <a:gd name="connsiteX2" fmla="*/ 825410 w 1189137"/>
                <a:gd name="connsiteY2" fmla="*/ 269821 h 686603"/>
                <a:gd name="connsiteX3" fmla="*/ 1046511 w 1189137"/>
                <a:gd name="connsiteY3" fmla="*/ 343202 h 686603"/>
                <a:gd name="connsiteX4" fmla="*/ 1095432 w 1189137"/>
                <a:gd name="connsiteY4" fmla="*/ 354712 h 686603"/>
                <a:gd name="connsiteX5" fmla="*/ 1170730 w 1189137"/>
                <a:gd name="connsiteY5" fmla="*/ 453512 h 686603"/>
                <a:gd name="connsiteX6" fmla="*/ 1182241 w 1189137"/>
                <a:gd name="connsiteY6" fmla="*/ 590681 h 686603"/>
                <a:gd name="connsiteX7" fmla="*/ 1169771 w 1189137"/>
                <a:gd name="connsiteY7" fmla="*/ 686603 h 686603"/>
                <a:gd name="connsiteX8" fmla="*/ 528531 w 1189137"/>
                <a:gd name="connsiteY8" fmla="*/ 311547 h 686603"/>
                <a:gd name="connsiteX9" fmla="*/ 0 w 1189137"/>
                <a:gd name="connsiteY9" fmla="*/ 158551 h 686603"/>
                <a:gd name="connsiteX10" fmla="*/ 72421 w 1189137"/>
                <a:gd name="connsiteY10" fmla="*/ 59751 h 686603"/>
                <a:gd name="connsiteX11" fmla="*/ 162588 w 1189137"/>
                <a:gd name="connsiteY11" fmla="*/ 11790 h 686603"/>
                <a:gd name="connsiteX12" fmla="*/ 258510 w 1189137"/>
                <a:gd name="connsiteY12" fmla="*/ 1718 h 686603"/>
                <a:gd name="connsiteX0" fmla="*/ 258510 w 1189137"/>
                <a:gd name="connsiteY0" fmla="*/ 1718 h 686603"/>
                <a:gd name="connsiteX1" fmla="*/ 325176 w 1189137"/>
                <a:gd name="connsiteY1" fmla="*/ 44883 h 686603"/>
                <a:gd name="connsiteX2" fmla="*/ 825410 w 1189137"/>
                <a:gd name="connsiteY2" fmla="*/ 269821 h 686603"/>
                <a:gd name="connsiteX3" fmla="*/ 1046511 w 1189137"/>
                <a:gd name="connsiteY3" fmla="*/ 343202 h 686603"/>
                <a:gd name="connsiteX4" fmla="*/ 1095432 w 1189137"/>
                <a:gd name="connsiteY4" fmla="*/ 354712 h 686603"/>
                <a:gd name="connsiteX5" fmla="*/ 1170730 w 1189137"/>
                <a:gd name="connsiteY5" fmla="*/ 453512 h 686603"/>
                <a:gd name="connsiteX6" fmla="*/ 1182241 w 1189137"/>
                <a:gd name="connsiteY6" fmla="*/ 590681 h 686603"/>
                <a:gd name="connsiteX7" fmla="*/ 1169771 w 1189137"/>
                <a:gd name="connsiteY7" fmla="*/ 686603 h 686603"/>
                <a:gd name="connsiteX8" fmla="*/ 0 w 1189137"/>
                <a:gd name="connsiteY8" fmla="*/ 158551 h 686603"/>
                <a:gd name="connsiteX9" fmla="*/ 72421 w 1189137"/>
                <a:gd name="connsiteY9" fmla="*/ 59751 h 686603"/>
                <a:gd name="connsiteX10" fmla="*/ 162588 w 1189137"/>
                <a:gd name="connsiteY10" fmla="*/ 11790 h 686603"/>
                <a:gd name="connsiteX11" fmla="*/ 258510 w 1189137"/>
                <a:gd name="connsiteY11" fmla="*/ 1718 h 686603"/>
                <a:gd name="connsiteX0" fmla="*/ 258510 w 1189137"/>
                <a:gd name="connsiteY0" fmla="*/ 1718 h 590681"/>
                <a:gd name="connsiteX1" fmla="*/ 325176 w 1189137"/>
                <a:gd name="connsiteY1" fmla="*/ 44883 h 590681"/>
                <a:gd name="connsiteX2" fmla="*/ 825410 w 1189137"/>
                <a:gd name="connsiteY2" fmla="*/ 269821 h 590681"/>
                <a:gd name="connsiteX3" fmla="*/ 1046511 w 1189137"/>
                <a:gd name="connsiteY3" fmla="*/ 343202 h 590681"/>
                <a:gd name="connsiteX4" fmla="*/ 1095432 w 1189137"/>
                <a:gd name="connsiteY4" fmla="*/ 354712 h 590681"/>
                <a:gd name="connsiteX5" fmla="*/ 1170730 w 1189137"/>
                <a:gd name="connsiteY5" fmla="*/ 453512 h 590681"/>
                <a:gd name="connsiteX6" fmla="*/ 1182241 w 1189137"/>
                <a:gd name="connsiteY6" fmla="*/ 590681 h 590681"/>
                <a:gd name="connsiteX7" fmla="*/ 0 w 1189137"/>
                <a:gd name="connsiteY7" fmla="*/ 158551 h 590681"/>
                <a:gd name="connsiteX8" fmla="*/ 72421 w 1189137"/>
                <a:gd name="connsiteY8" fmla="*/ 59751 h 590681"/>
                <a:gd name="connsiteX9" fmla="*/ 162588 w 1189137"/>
                <a:gd name="connsiteY9" fmla="*/ 11790 h 590681"/>
                <a:gd name="connsiteX10" fmla="*/ 258510 w 1189137"/>
                <a:gd name="connsiteY10" fmla="*/ 1718 h 590681"/>
                <a:gd name="connsiteX0" fmla="*/ 258510 w 1189757"/>
                <a:gd name="connsiteY0" fmla="*/ 1718 h 629004"/>
                <a:gd name="connsiteX1" fmla="*/ 325176 w 1189757"/>
                <a:gd name="connsiteY1" fmla="*/ 44883 h 629004"/>
                <a:gd name="connsiteX2" fmla="*/ 825410 w 1189757"/>
                <a:gd name="connsiteY2" fmla="*/ 269821 h 629004"/>
                <a:gd name="connsiteX3" fmla="*/ 1046511 w 1189757"/>
                <a:gd name="connsiteY3" fmla="*/ 343202 h 629004"/>
                <a:gd name="connsiteX4" fmla="*/ 1095432 w 1189757"/>
                <a:gd name="connsiteY4" fmla="*/ 354712 h 629004"/>
                <a:gd name="connsiteX5" fmla="*/ 1170730 w 1189757"/>
                <a:gd name="connsiteY5" fmla="*/ 453512 h 629004"/>
                <a:gd name="connsiteX6" fmla="*/ 1185934 w 1189757"/>
                <a:gd name="connsiteY6" fmla="*/ 629004 h 629004"/>
                <a:gd name="connsiteX7" fmla="*/ 0 w 1189757"/>
                <a:gd name="connsiteY7" fmla="*/ 158551 h 629004"/>
                <a:gd name="connsiteX8" fmla="*/ 72421 w 1189757"/>
                <a:gd name="connsiteY8" fmla="*/ 59751 h 629004"/>
                <a:gd name="connsiteX9" fmla="*/ 162588 w 1189757"/>
                <a:gd name="connsiteY9" fmla="*/ 11790 h 629004"/>
                <a:gd name="connsiteX10" fmla="*/ 258510 w 1189757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82262"/>
                <a:gd name="connsiteY0" fmla="*/ 1718 h 613753"/>
                <a:gd name="connsiteX1" fmla="*/ 325176 w 1182262"/>
                <a:gd name="connsiteY1" fmla="*/ 44883 h 613753"/>
                <a:gd name="connsiteX2" fmla="*/ 825410 w 1182262"/>
                <a:gd name="connsiteY2" fmla="*/ 269821 h 613753"/>
                <a:gd name="connsiteX3" fmla="*/ 1046511 w 1182262"/>
                <a:gd name="connsiteY3" fmla="*/ 343202 h 613753"/>
                <a:gd name="connsiteX4" fmla="*/ 1095432 w 1182262"/>
                <a:gd name="connsiteY4" fmla="*/ 354712 h 613753"/>
                <a:gd name="connsiteX5" fmla="*/ 1170730 w 1182262"/>
                <a:gd name="connsiteY5" fmla="*/ 453512 h 613753"/>
                <a:gd name="connsiteX6" fmla="*/ 1170280 w 1182262"/>
                <a:gd name="connsiteY6" fmla="*/ 613753 h 613753"/>
                <a:gd name="connsiteX7" fmla="*/ 0 w 1182262"/>
                <a:gd name="connsiteY7" fmla="*/ 158551 h 613753"/>
                <a:gd name="connsiteX8" fmla="*/ 72421 w 1182262"/>
                <a:gd name="connsiteY8" fmla="*/ 59751 h 613753"/>
                <a:gd name="connsiteX9" fmla="*/ 162588 w 1182262"/>
                <a:gd name="connsiteY9" fmla="*/ 11790 h 613753"/>
                <a:gd name="connsiteX10" fmla="*/ 258510 w 1182262"/>
                <a:gd name="connsiteY10" fmla="*/ 1718 h 6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2262" h="613753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8255" y="410339"/>
                    <a:pt x="1170730" y="453512"/>
                  </a:cubicBezTo>
                  <a:cubicBezTo>
                    <a:pt x="1183205" y="496685"/>
                    <a:pt x="1188937" y="566687"/>
                    <a:pt x="1170280" y="613753"/>
                  </a:cubicBezTo>
                  <a:cubicBezTo>
                    <a:pt x="960954" y="537599"/>
                    <a:pt x="271495" y="261908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id="{3351F91E-AD64-48A9-BA4F-F74088F3ECC6}"/>
                </a:ext>
              </a:extLst>
            </p:cNvPr>
            <p:cNvSpPr/>
            <p:nvPr/>
          </p:nvSpPr>
          <p:spPr>
            <a:xfrm rot="20336359">
              <a:off x="5448512" y="4833466"/>
              <a:ext cx="1438534" cy="959407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id="{BC58EF76-EB75-4A90-A2FC-03BE7FE22AE1}"/>
                </a:ext>
              </a:extLst>
            </p:cNvPr>
            <p:cNvSpPr/>
            <p:nvPr/>
          </p:nvSpPr>
          <p:spPr>
            <a:xfrm rot="20336359">
              <a:off x="5675025" y="5193040"/>
              <a:ext cx="971095" cy="1014812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id="{D9344A37-9E26-4087-8AC3-77422C985583}"/>
                </a:ext>
              </a:extLst>
            </p:cNvPr>
            <p:cNvSpPr/>
            <p:nvPr/>
          </p:nvSpPr>
          <p:spPr>
            <a:xfrm rot="20336359">
              <a:off x="5849490" y="4956368"/>
              <a:ext cx="650097" cy="446040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228A4113-0C9A-4D97-8711-9BAED64BEA28}"/>
              </a:ext>
            </a:extLst>
          </p:cNvPr>
          <p:cNvGrpSpPr/>
          <p:nvPr/>
        </p:nvGrpSpPr>
        <p:grpSpPr>
          <a:xfrm>
            <a:off x="7199440" y="4959409"/>
            <a:ext cx="1118598" cy="1435052"/>
            <a:chOff x="7199440" y="4959409"/>
            <a:chExt cx="1118598" cy="1435052"/>
          </a:xfrm>
        </p:grpSpPr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421B8312-B4ED-46C2-B54D-FA8DB5B2A01C}"/>
                </a:ext>
              </a:extLst>
            </p:cNvPr>
            <p:cNvSpPr/>
            <p:nvPr/>
          </p:nvSpPr>
          <p:spPr>
            <a:xfrm rot="17387257">
              <a:off x="7161161" y="5266831"/>
              <a:ext cx="998866" cy="71413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B28510F1-E2F9-44E2-84D1-A7E271385032}"/>
                </a:ext>
              </a:extLst>
            </p:cNvPr>
            <p:cNvSpPr/>
            <p:nvPr/>
          </p:nvSpPr>
          <p:spPr>
            <a:xfrm rot="17387257">
              <a:off x="7407712" y="4927678"/>
              <a:ext cx="640299" cy="703761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8">
              <a:extLst>
                <a:ext uri="{FF2B5EF4-FFF2-40B4-BE49-F238E27FC236}">
                  <a16:creationId xmlns:a16="http://schemas.microsoft.com/office/drawing/2014/main" id="{2272C31B-93FB-4B46-A81C-97AB8E9C35E3}"/>
                </a:ext>
              </a:extLst>
            </p:cNvPr>
            <p:cNvSpPr/>
            <p:nvPr/>
          </p:nvSpPr>
          <p:spPr>
            <a:xfrm rot="17387257">
              <a:off x="7244420" y="5921141"/>
              <a:ext cx="425269" cy="515230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  <a:gd name="connsiteX0" fmla="*/ 312227 w 594718"/>
                <a:gd name="connsiteY0" fmla="*/ 583736 h 583736"/>
                <a:gd name="connsiteX1" fmla="*/ 0 w 594718"/>
                <a:gd name="connsiteY1" fmla="*/ 28826 h 583736"/>
                <a:gd name="connsiteX2" fmla="*/ 249877 w 594718"/>
                <a:gd name="connsiteY2" fmla="*/ 1968 h 583736"/>
                <a:gd name="connsiteX3" fmla="*/ 373137 w 594718"/>
                <a:gd name="connsiteY3" fmla="*/ 44174 h 583736"/>
                <a:gd name="connsiteX4" fmla="*/ 559226 w 594718"/>
                <a:gd name="connsiteY4" fmla="*/ 244651 h 583736"/>
                <a:gd name="connsiteX5" fmla="*/ 594718 w 594718"/>
                <a:gd name="connsiteY5" fmla="*/ 295969 h 583736"/>
                <a:gd name="connsiteX6" fmla="*/ 588962 w 594718"/>
                <a:gd name="connsiteY6" fmla="*/ 299326 h 583736"/>
                <a:gd name="connsiteX7" fmla="*/ 474335 w 594718"/>
                <a:gd name="connsiteY7" fmla="*/ 315154 h 583736"/>
                <a:gd name="connsiteX8" fmla="*/ 351555 w 594718"/>
                <a:gd name="connsiteY8" fmla="*/ 355441 h 583736"/>
                <a:gd name="connsiteX9" fmla="*/ 502153 w 594718"/>
                <a:gd name="connsiteY9" fmla="*/ 433138 h 583736"/>
                <a:gd name="connsiteX10" fmla="*/ 516541 w 594718"/>
                <a:gd name="connsiteY10" fmla="*/ 472946 h 583736"/>
                <a:gd name="connsiteX11" fmla="*/ 492560 w 594718"/>
                <a:gd name="connsiteY11" fmla="*/ 516591 h 583736"/>
                <a:gd name="connsiteX12" fmla="*/ 312227 w 594718"/>
                <a:gd name="connsiteY12" fmla="*/ 583736 h 583736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197963 w 480454"/>
                <a:gd name="connsiteY0" fmla="*/ 582090 h 582090"/>
                <a:gd name="connsiteX1" fmla="*/ 0 w 480454"/>
                <a:gd name="connsiteY1" fmla="*/ 22667 h 582090"/>
                <a:gd name="connsiteX2" fmla="*/ 135613 w 480454"/>
                <a:gd name="connsiteY2" fmla="*/ 322 h 582090"/>
                <a:gd name="connsiteX3" fmla="*/ 258873 w 480454"/>
                <a:gd name="connsiteY3" fmla="*/ 42528 h 582090"/>
                <a:gd name="connsiteX4" fmla="*/ 444962 w 480454"/>
                <a:gd name="connsiteY4" fmla="*/ 243005 h 582090"/>
                <a:gd name="connsiteX5" fmla="*/ 480454 w 480454"/>
                <a:gd name="connsiteY5" fmla="*/ 294323 h 582090"/>
                <a:gd name="connsiteX6" fmla="*/ 474698 w 480454"/>
                <a:gd name="connsiteY6" fmla="*/ 297680 h 582090"/>
                <a:gd name="connsiteX7" fmla="*/ 360071 w 480454"/>
                <a:gd name="connsiteY7" fmla="*/ 313508 h 582090"/>
                <a:gd name="connsiteX8" fmla="*/ 237291 w 480454"/>
                <a:gd name="connsiteY8" fmla="*/ 353795 h 582090"/>
                <a:gd name="connsiteX9" fmla="*/ 387889 w 480454"/>
                <a:gd name="connsiteY9" fmla="*/ 431492 h 582090"/>
                <a:gd name="connsiteX10" fmla="*/ 402277 w 480454"/>
                <a:gd name="connsiteY10" fmla="*/ 471300 h 582090"/>
                <a:gd name="connsiteX11" fmla="*/ 378296 w 480454"/>
                <a:gd name="connsiteY11" fmla="*/ 514945 h 582090"/>
                <a:gd name="connsiteX12" fmla="*/ 197963 w 480454"/>
                <a:gd name="connsiteY12" fmla="*/ 582090 h 582090"/>
                <a:gd name="connsiteX0" fmla="*/ 197963 w 480454"/>
                <a:gd name="connsiteY0" fmla="*/ 582090 h 582090"/>
                <a:gd name="connsiteX1" fmla="*/ 0 w 480454"/>
                <a:gd name="connsiteY1" fmla="*/ 22667 h 582090"/>
                <a:gd name="connsiteX2" fmla="*/ 135613 w 480454"/>
                <a:gd name="connsiteY2" fmla="*/ 322 h 582090"/>
                <a:gd name="connsiteX3" fmla="*/ 258873 w 480454"/>
                <a:gd name="connsiteY3" fmla="*/ 42528 h 582090"/>
                <a:gd name="connsiteX4" fmla="*/ 444962 w 480454"/>
                <a:gd name="connsiteY4" fmla="*/ 243005 h 582090"/>
                <a:gd name="connsiteX5" fmla="*/ 480454 w 480454"/>
                <a:gd name="connsiteY5" fmla="*/ 294323 h 582090"/>
                <a:gd name="connsiteX6" fmla="*/ 474698 w 480454"/>
                <a:gd name="connsiteY6" fmla="*/ 297680 h 582090"/>
                <a:gd name="connsiteX7" fmla="*/ 360071 w 480454"/>
                <a:gd name="connsiteY7" fmla="*/ 313508 h 582090"/>
                <a:gd name="connsiteX8" fmla="*/ 237291 w 480454"/>
                <a:gd name="connsiteY8" fmla="*/ 353795 h 582090"/>
                <a:gd name="connsiteX9" fmla="*/ 387889 w 480454"/>
                <a:gd name="connsiteY9" fmla="*/ 431492 h 582090"/>
                <a:gd name="connsiteX10" fmla="*/ 402277 w 480454"/>
                <a:gd name="connsiteY10" fmla="*/ 471300 h 582090"/>
                <a:gd name="connsiteX11" fmla="*/ 378296 w 480454"/>
                <a:gd name="connsiteY11" fmla="*/ 514945 h 582090"/>
                <a:gd name="connsiteX12" fmla="*/ 197963 w 480454"/>
                <a:gd name="connsiteY12" fmla="*/ 582090 h 58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54" h="582090">
                  <a:moveTo>
                    <a:pt x="197963" y="582090"/>
                  </a:moveTo>
                  <a:cubicBezTo>
                    <a:pt x="150658" y="436434"/>
                    <a:pt x="92866" y="306484"/>
                    <a:pt x="0" y="22667"/>
                  </a:cubicBezTo>
                  <a:cubicBezTo>
                    <a:pt x="46043" y="20269"/>
                    <a:pt x="92468" y="-2988"/>
                    <a:pt x="135613" y="322"/>
                  </a:cubicBezTo>
                  <a:cubicBezTo>
                    <a:pt x="178758" y="3632"/>
                    <a:pt x="222902" y="15190"/>
                    <a:pt x="258873" y="42528"/>
                  </a:cubicBezTo>
                  <a:cubicBezTo>
                    <a:pt x="332733" y="98162"/>
                    <a:pt x="390287" y="169145"/>
                    <a:pt x="444962" y="243005"/>
                  </a:cubicBezTo>
                  <a:cubicBezTo>
                    <a:pt x="457432" y="259791"/>
                    <a:pt x="473260" y="273700"/>
                    <a:pt x="480454" y="294323"/>
                  </a:cubicBezTo>
                  <a:cubicBezTo>
                    <a:pt x="479015" y="296722"/>
                    <a:pt x="477096" y="298640"/>
                    <a:pt x="474698" y="297680"/>
                  </a:cubicBezTo>
                  <a:cubicBezTo>
                    <a:pt x="434411" y="287129"/>
                    <a:pt x="397481" y="302477"/>
                    <a:pt x="360071" y="313508"/>
                  </a:cubicBezTo>
                  <a:cubicBezTo>
                    <a:pt x="324580" y="323580"/>
                    <a:pt x="241607" y="345642"/>
                    <a:pt x="237291" y="353795"/>
                  </a:cubicBezTo>
                  <a:cubicBezTo>
                    <a:pt x="256955" y="367224"/>
                    <a:pt x="359112" y="415185"/>
                    <a:pt x="387889" y="431492"/>
                  </a:cubicBezTo>
                  <a:cubicBezTo>
                    <a:pt x="404195" y="440605"/>
                    <a:pt x="410431" y="453075"/>
                    <a:pt x="402277" y="471300"/>
                  </a:cubicBezTo>
                  <a:cubicBezTo>
                    <a:pt x="395562" y="486647"/>
                    <a:pt x="390287" y="502474"/>
                    <a:pt x="378296" y="514945"/>
                  </a:cubicBezTo>
                  <a:cubicBezTo>
                    <a:pt x="341846" y="531251"/>
                    <a:pt x="220984" y="573457"/>
                    <a:pt x="197963" y="582090"/>
                  </a:cubicBezTo>
                  <a:close/>
                </a:path>
              </a:pathLst>
            </a:custGeom>
            <a:solidFill>
              <a:schemeClr val="accent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9">
              <a:extLst>
                <a:ext uri="{FF2B5EF4-FFF2-40B4-BE49-F238E27FC236}">
                  <a16:creationId xmlns:a16="http://schemas.microsoft.com/office/drawing/2014/main" id="{F6C03438-8A46-47D5-BF81-7AD40482FDDC}"/>
                </a:ext>
              </a:extLst>
            </p:cNvPr>
            <p:cNvSpPr/>
            <p:nvPr/>
          </p:nvSpPr>
          <p:spPr>
            <a:xfrm rot="17387257">
              <a:off x="7840231" y="5916654"/>
              <a:ext cx="378002" cy="577612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60910 w 427054"/>
                <a:gd name="connsiteY14" fmla="*/ 218996 h 693811"/>
                <a:gd name="connsiteX15" fmla="*/ 0 w 427054"/>
                <a:gd name="connsiteY15" fmla="*/ 43459 h 693811"/>
                <a:gd name="connsiteX16" fmla="*/ 134291 w 427054"/>
                <a:gd name="connsiteY16" fmla="*/ 294 h 693811"/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0 w 427054"/>
                <a:gd name="connsiteY14" fmla="*/ 43459 h 693811"/>
                <a:gd name="connsiteX15" fmla="*/ 134291 w 427054"/>
                <a:gd name="connsiteY15" fmla="*/ 294 h 693811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054" h="652567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75591" y="549608"/>
                    <a:pt x="347718" y="571990"/>
                  </a:cubicBezTo>
                  <a:cubicBezTo>
                    <a:pt x="319845" y="594372"/>
                    <a:pt x="277364" y="619474"/>
                    <a:pt x="220770" y="652567"/>
                  </a:cubicBezTo>
                  <a:cubicBezTo>
                    <a:pt x="145016" y="464143"/>
                    <a:pt x="91357" y="271381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30">
              <a:extLst>
                <a:ext uri="{FF2B5EF4-FFF2-40B4-BE49-F238E27FC236}">
                  <a16:creationId xmlns:a16="http://schemas.microsoft.com/office/drawing/2014/main" id="{724CC756-EBA3-4975-ADBF-E86298808729}"/>
                </a:ext>
              </a:extLst>
            </p:cNvPr>
            <p:cNvSpPr/>
            <p:nvPr/>
          </p:nvSpPr>
          <p:spPr>
            <a:xfrm rot="17387257">
              <a:off x="7475496" y="5988272"/>
              <a:ext cx="264052" cy="24752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A7539428-B230-4922-BE0F-8136C37E78EF}"/>
                </a:ext>
              </a:extLst>
            </p:cNvPr>
            <p:cNvSpPr/>
            <p:nvPr/>
          </p:nvSpPr>
          <p:spPr>
            <a:xfrm rot="17387257">
              <a:off x="7779129" y="5972277"/>
              <a:ext cx="223407" cy="217066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2">
              <a:extLst>
                <a:ext uri="{FF2B5EF4-FFF2-40B4-BE49-F238E27FC236}">
                  <a16:creationId xmlns:a16="http://schemas.microsoft.com/office/drawing/2014/main" id="{D979012D-C4C5-4CCA-9AEB-B8D456141FFF}"/>
                </a:ext>
              </a:extLst>
            </p:cNvPr>
            <p:cNvSpPr/>
            <p:nvPr/>
          </p:nvSpPr>
          <p:spPr>
            <a:xfrm rot="17387257">
              <a:off x="7626257" y="6171324"/>
              <a:ext cx="157073" cy="105706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33">
              <a:extLst>
                <a:ext uri="{FF2B5EF4-FFF2-40B4-BE49-F238E27FC236}">
                  <a16:creationId xmlns:a16="http://schemas.microsoft.com/office/drawing/2014/main" id="{264D9E46-0511-4E30-937C-3AFDBD442199}"/>
                </a:ext>
              </a:extLst>
            </p:cNvPr>
            <p:cNvSpPr/>
            <p:nvPr/>
          </p:nvSpPr>
          <p:spPr>
            <a:xfrm rot="17387257">
              <a:off x="7686400" y="6124144"/>
              <a:ext cx="28948" cy="4754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6">
            <a:extLst>
              <a:ext uri="{FF2B5EF4-FFF2-40B4-BE49-F238E27FC236}">
                <a16:creationId xmlns:a16="http://schemas.microsoft.com/office/drawing/2014/main" id="{96334AF1-22A8-4A73-8DDD-793CF0B3920A}"/>
              </a:ext>
            </a:extLst>
          </p:cNvPr>
          <p:cNvGrpSpPr/>
          <p:nvPr/>
        </p:nvGrpSpPr>
        <p:grpSpPr>
          <a:xfrm>
            <a:off x="1093253" y="1932654"/>
            <a:ext cx="1511927" cy="2769990"/>
            <a:chOff x="819820" y="3646109"/>
            <a:chExt cx="1225994" cy="2769990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6CB35E-42E4-474F-A50C-CBE7679C1E7C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9F82BAF-2091-4B85-A831-750161491917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 </a:t>
              </a:r>
            </a:p>
          </p:txBody>
        </p:sp>
      </p:grpSp>
      <p:grpSp>
        <p:nvGrpSpPr>
          <p:cNvPr id="47" name="Group 32">
            <a:extLst>
              <a:ext uri="{FF2B5EF4-FFF2-40B4-BE49-F238E27FC236}">
                <a16:creationId xmlns:a16="http://schemas.microsoft.com/office/drawing/2014/main" id="{472AF1DB-A174-4F3E-A870-D7C16E18B6EC}"/>
              </a:ext>
            </a:extLst>
          </p:cNvPr>
          <p:cNvGrpSpPr/>
          <p:nvPr/>
        </p:nvGrpSpPr>
        <p:grpSpPr>
          <a:xfrm>
            <a:off x="8779704" y="4986285"/>
            <a:ext cx="982691" cy="1275222"/>
            <a:chOff x="2392394" y="4513768"/>
            <a:chExt cx="1651276" cy="2142834"/>
          </a:xfrm>
        </p:grpSpPr>
        <p:sp>
          <p:nvSpPr>
            <p:cNvPr id="48" name="Freeform: Shape 33">
              <a:extLst>
                <a:ext uri="{FF2B5EF4-FFF2-40B4-BE49-F238E27FC236}">
                  <a16:creationId xmlns:a16="http://schemas.microsoft.com/office/drawing/2014/main" id="{159E69DA-4E83-4DEA-9235-D8CCA718336C}"/>
                </a:ext>
              </a:extLst>
            </p:cNvPr>
            <p:cNvSpPr/>
            <p:nvPr/>
          </p:nvSpPr>
          <p:spPr>
            <a:xfrm>
              <a:off x="2640881" y="4513768"/>
              <a:ext cx="1159407" cy="884194"/>
            </a:xfrm>
            <a:custGeom>
              <a:avLst/>
              <a:gdLst>
                <a:gd name="connsiteX0" fmla="*/ 27626 w 1159406"/>
                <a:gd name="connsiteY0" fmla="*/ 830596 h 884194"/>
                <a:gd name="connsiteX1" fmla="*/ 33482 w 1159406"/>
                <a:gd name="connsiteY1" fmla="*/ 458181 h 884194"/>
                <a:gd name="connsiteX2" fmla="*/ 337973 w 1159406"/>
                <a:gd name="connsiteY2" fmla="*/ 124412 h 884194"/>
                <a:gd name="connsiteX3" fmla="*/ 364908 w 1159406"/>
                <a:gd name="connsiteY3" fmla="*/ 102746 h 884194"/>
                <a:gd name="connsiteX4" fmla="*/ 774800 w 1159406"/>
                <a:gd name="connsiteY4" fmla="*/ 94548 h 884194"/>
                <a:gd name="connsiteX5" fmla="*/ 802907 w 1159406"/>
                <a:gd name="connsiteY5" fmla="*/ 115043 h 884194"/>
                <a:gd name="connsiteX6" fmla="*/ 1157755 w 1159406"/>
                <a:gd name="connsiteY6" fmla="*/ 575878 h 884194"/>
                <a:gd name="connsiteX7" fmla="*/ 1125550 w 1159406"/>
                <a:gd name="connsiteY7" fmla="*/ 854018 h 884194"/>
                <a:gd name="connsiteX8" fmla="*/ 1111496 w 1159406"/>
                <a:gd name="connsiteY8" fmla="*/ 866315 h 884194"/>
                <a:gd name="connsiteX9" fmla="*/ 1091587 w 1159406"/>
                <a:gd name="connsiteY9" fmla="*/ 887981 h 884194"/>
                <a:gd name="connsiteX10" fmla="*/ 1062895 w 1159406"/>
                <a:gd name="connsiteY10" fmla="*/ 870414 h 884194"/>
                <a:gd name="connsiteX11" fmla="*/ 1031860 w 1159406"/>
                <a:gd name="connsiteY11" fmla="*/ 767941 h 884194"/>
                <a:gd name="connsiteX12" fmla="*/ 1031860 w 1159406"/>
                <a:gd name="connsiteY12" fmla="*/ 753302 h 884194"/>
                <a:gd name="connsiteX13" fmla="*/ 1013122 w 1159406"/>
                <a:gd name="connsiteY13" fmla="*/ 738078 h 884194"/>
                <a:gd name="connsiteX14" fmla="*/ 756647 w 1159406"/>
                <a:gd name="connsiteY14" fmla="*/ 783166 h 884194"/>
                <a:gd name="connsiteX15" fmla="*/ 617284 w 1159406"/>
                <a:gd name="connsiteY15" fmla="*/ 790192 h 884194"/>
                <a:gd name="connsiteX16" fmla="*/ 210906 w 1159406"/>
                <a:gd name="connsiteY16" fmla="*/ 756816 h 884194"/>
                <a:gd name="connsiteX17" fmla="*/ 125415 w 1159406"/>
                <a:gd name="connsiteY17" fmla="*/ 736907 h 884194"/>
                <a:gd name="connsiteX18" fmla="*/ 111361 w 1159406"/>
                <a:gd name="connsiteY18" fmla="*/ 749203 h 884194"/>
                <a:gd name="connsiteX19" fmla="*/ 69201 w 1159406"/>
                <a:gd name="connsiteY19" fmla="*/ 876270 h 884194"/>
                <a:gd name="connsiteX20" fmla="*/ 31725 w 1159406"/>
                <a:gd name="connsiteY20" fmla="*/ 869829 h 884194"/>
                <a:gd name="connsiteX21" fmla="*/ 27626 w 1159406"/>
                <a:gd name="connsiteY21" fmla="*/ 830596 h 8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9406" h="884194">
                  <a:moveTo>
                    <a:pt x="27626" y="830596"/>
                  </a:moveTo>
                  <a:cubicBezTo>
                    <a:pt x="-9849" y="705872"/>
                    <a:pt x="-10435" y="581148"/>
                    <a:pt x="33482" y="458181"/>
                  </a:cubicBezTo>
                  <a:cubicBezTo>
                    <a:pt x="88525" y="305350"/>
                    <a:pt x="190997" y="194093"/>
                    <a:pt x="337973" y="124412"/>
                  </a:cubicBezTo>
                  <a:cubicBezTo>
                    <a:pt x="349098" y="119142"/>
                    <a:pt x="357296" y="112115"/>
                    <a:pt x="364908" y="102746"/>
                  </a:cubicBezTo>
                  <a:cubicBezTo>
                    <a:pt x="467381" y="-30761"/>
                    <a:pt x="667057" y="-34860"/>
                    <a:pt x="774800" y="94548"/>
                  </a:cubicBezTo>
                  <a:cubicBezTo>
                    <a:pt x="782998" y="103917"/>
                    <a:pt x="791781" y="110359"/>
                    <a:pt x="802907" y="115043"/>
                  </a:cubicBezTo>
                  <a:cubicBezTo>
                    <a:pt x="1004924" y="204048"/>
                    <a:pt x="1123793" y="358050"/>
                    <a:pt x="1157755" y="575878"/>
                  </a:cubicBezTo>
                  <a:cubicBezTo>
                    <a:pt x="1172394" y="670739"/>
                    <a:pt x="1161269" y="764428"/>
                    <a:pt x="1125550" y="854018"/>
                  </a:cubicBezTo>
                  <a:cubicBezTo>
                    <a:pt x="1117352" y="854018"/>
                    <a:pt x="1113838" y="858703"/>
                    <a:pt x="1111496" y="866315"/>
                  </a:cubicBezTo>
                  <a:cubicBezTo>
                    <a:pt x="1108568" y="876270"/>
                    <a:pt x="1104470" y="886810"/>
                    <a:pt x="1091587" y="887981"/>
                  </a:cubicBezTo>
                  <a:cubicBezTo>
                    <a:pt x="1078119" y="889152"/>
                    <a:pt x="1069336" y="880954"/>
                    <a:pt x="1062895" y="870414"/>
                  </a:cubicBezTo>
                  <a:cubicBezTo>
                    <a:pt x="1044742" y="838794"/>
                    <a:pt x="1029518" y="806002"/>
                    <a:pt x="1031860" y="767941"/>
                  </a:cubicBezTo>
                  <a:cubicBezTo>
                    <a:pt x="1031860" y="763257"/>
                    <a:pt x="1031275" y="757987"/>
                    <a:pt x="1031860" y="753302"/>
                  </a:cubicBezTo>
                  <a:cubicBezTo>
                    <a:pt x="1033617" y="738078"/>
                    <a:pt x="1028347" y="733979"/>
                    <a:pt x="1013122" y="738078"/>
                  </a:cubicBezTo>
                  <a:cubicBezTo>
                    <a:pt x="928802" y="760329"/>
                    <a:pt x="843310" y="774968"/>
                    <a:pt x="756647" y="783166"/>
                  </a:cubicBezTo>
                  <a:cubicBezTo>
                    <a:pt x="710388" y="787850"/>
                    <a:pt x="663544" y="789021"/>
                    <a:pt x="617284" y="790192"/>
                  </a:cubicBezTo>
                  <a:cubicBezTo>
                    <a:pt x="480264" y="793120"/>
                    <a:pt x="344999" y="783751"/>
                    <a:pt x="210906" y="756816"/>
                  </a:cubicBezTo>
                  <a:cubicBezTo>
                    <a:pt x="182214" y="750960"/>
                    <a:pt x="153522" y="745105"/>
                    <a:pt x="125415" y="736907"/>
                  </a:cubicBezTo>
                  <a:cubicBezTo>
                    <a:pt x="113118" y="733393"/>
                    <a:pt x="108434" y="735735"/>
                    <a:pt x="111361" y="749203"/>
                  </a:cubicBezTo>
                  <a:cubicBezTo>
                    <a:pt x="120730" y="798976"/>
                    <a:pt x="95551" y="838208"/>
                    <a:pt x="69201" y="876270"/>
                  </a:cubicBezTo>
                  <a:cubicBezTo>
                    <a:pt x="56319" y="894422"/>
                    <a:pt x="40509" y="890323"/>
                    <a:pt x="31725" y="869829"/>
                  </a:cubicBezTo>
                  <a:cubicBezTo>
                    <a:pt x="25284" y="856946"/>
                    <a:pt x="32311" y="843478"/>
                    <a:pt x="27626" y="830596"/>
                  </a:cubicBezTo>
                  <a:close/>
                </a:path>
              </a:pathLst>
            </a:custGeom>
            <a:solidFill>
              <a:srgbClr val="02020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34">
              <a:extLst>
                <a:ext uri="{FF2B5EF4-FFF2-40B4-BE49-F238E27FC236}">
                  <a16:creationId xmlns:a16="http://schemas.microsoft.com/office/drawing/2014/main" id="{5FFFBC29-6829-4C02-A6A8-58B3C330B468}"/>
                </a:ext>
              </a:extLst>
            </p:cNvPr>
            <p:cNvSpPr/>
            <p:nvPr/>
          </p:nvSpPr>
          <p:spPr>
            <a:xfrm>
              <a:off x="2392394" y="6346256"/>
              <a:ext cx="1651276" cy="310346"/>
            </a:xfrm>
            <a:custGeom>
              <a:avLst/>
              <a:gdLst>
                <a:gd name="connsiteX0" fmla="*/ 329985 w 1651276"/>
                <a:gd name="connsiteY0" fmla="*/ 91933 h 310346"/>
                <a:gd name="connsiteX1" fmla="*/ 488672 w 1651276"/>
                <a:gd name="connsiteY1" fmla="*/ 141120 h 310346"/>
                <a:gd name="connsiteX2" fmla="*/ 708842 w 1651276"/>
                <a:gd name="connsiteY2" fmla="*/ 193234 h 310346"/>
                <a:gd name="connsiteX3" fmla="*/ 936624 w 1651276"/>
                <a:gd name="connsiteY3" fmla="*/ 205531 h 310346"/>
                <a:gd name="connsiteX4" fmla="*/ 1142156 w 1651276"/>
                <a:gd name="connsiteY4" fmla="*/ 176839 h 310346"/>
                <a:gd name="connsiteX5" fmla="*/ 1402144 w 1651276"/>
                <a:gd name="connsiteY5" fmla="*/ 41575 h 310346"/>
                <a:gd name="connsiteX6" fmla="*/ 1492905 w 1651276"/>
                <a:gd name="connsiteY6" fmla="*/ 0 h 310346"/>
                <a:gd name="connsiteX7" fmla="*/ 1653934 w 1651276"/>
                <a:gd name="connsiteY7" fmla="*/ 252376 h 310346"/>
                <a:gd name="connsiteX8" fmla="*/ 1653934 w 1651276"/>
                <a:gd name="connsiteY8" fmla="*/ 312689 h 310346"/>
                <a:gd name="connsiteX9" fmla="*/ 29594 w 1651276"/>
                <a:gd name="connsiteY9" fmla="*/ 312689 h 310346"/>
                <a:gd name="connsiteX10" fmla="*/ 316 w 1651276"/>
                <a:gd name="connsiteY10" fmla="*/ 283411 h 310346"/>
                <a:gd name="connsiteX11" fmla="*/ 87564 w 1651276"/>
                <a:gd name="connsiteY11" fmla="*/ 61484 h 310346"/>
                <a:gd name="connsiteX12" fmla="*/ 120941 w 1651276"/>
                <a:gd name="connsiteY12" fmla="*/ 24008 h 310346"/>
                <a:gd name="connsiteX13" fmla="*/ 156660 w 1651276"/>
                <a:gd name="connsiteY13" fmla="*/ 35134 h 310346"/>
                <a:gd name="connsiteX14" fmla="*/ 185352 w 1651276"/>
                <a:gd name="connsiteY14" fmla="*/ 125895 h 310346"/>
                <a:gd name="connsiteX15" fmla="*/ 249764 w 1651276"/>
                <a:gd name="connsiteY15" fmla="*/ 221342 h 310346"/>
                <a:gd name="connsiteX16" fmla="*/ 305392 w 1651276"/>
                <a:gd name="connsiteY16" fmla="*/ 102473 h 310346"/>
                <a:gd name="connsiteX17" fmla="*/ 329985 w 1651276"/>
                <a:gd name="connsiteY17" fmla="*/ 91933 h 3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1276" h="310346">
                  <a:moveTo>
                    <a:pt x="329985" y="91933"/>
                  </a:moveTo>
                  <a:cubicBezTo>
                    <a:pt x="382686" y="108328"/>
                    <a:pt x="435386" y="125310"/>
                    <a:pt x="488672" y="141120"/>
                  </a:cubicBezTo>
                  <a:cubicBezTo>
                    <a:pt x="561281" y="162200"/>
                    <a:pt x="633890" y="181523"/>
                    <a:pt x="708842" y="193234"/>
                  </a:cubicBezTo>
                  <a:cubicBezTo>
                    <a:pt x="784379" y="204946"/>
                    <a:pt x="859331" y="212558"/>
                    <a:pt x="936624" y="205531"/>
                  </a:cubicBezTo>
                  <a:cubicBezTo>
                    <a:pt x="1005720" y="199090"/>
                    <a:pt x="1074231" y="193234"/>
                    <a:pt x="1142156" y="176839"/>
                  </a:cubicBezTo>
                  <a:cubicBezTo>
                    <a:pt x="1239944" y="152831"/>
                    <a:pt x="1324850" y="104815"/>
                    <a:pt x="1402144" y="41575"/>
                  </a:cubicBezTo>
                  <a:cubicBezTo>
                    <a:pt x="1428494" y="19909"/>
                    <a:pt x="1456601" y="1171"/>
                    <a:pt x="1492905" y="0"/>
                  </a:cubicBezTo>
                  <a:cubicBezTo>
                    <a:pt x="1592450" y="39233"/>
                    <a:pt x="1658619" y="143462"/>
                    <a:pt x="1653934" y="252376"/>
                  </a:cubicBezTo>
                  <a:cubicBezTo>
                    <a:pt x="1653934" y="252962"/>
                    <a:pt x="1655691" y="295122"/>
                    <a:pt x="1653934" y="312689"/>
                  </a:cubicBezTo>
                  <a:cubicBezTo>
                    <a:pt x="1132787" y="312689"/>
                    <a:pt x="550741" y="312689"/>
                    <a:pt x="29594" y="312689"/>
                  </a:cubicBezTo>
                  <a:cubicBezTo>
                    <a:pt x="-270" y="312689"/>
                    <a:pt x="-855" y="312689"/>
                    <a:pt x="316" y="283411"/>
                  </a:cubicBezTo>
                  <a:cubicBezTo>
                    <a:pt x="4415" y="199675"/>
                    <a:pt x="40134" y="128238"/>
                    <a:pt x="87564" y="61484"/>
                  </a:cubicBezTo>
                  <a:cubicBezTo>
                    <a:pt x="96933" y="48016"/>
                    <a:pt x="107473" y="34548"/>
                    <a:pt x="120941" y="24008"/>
                  </a:cubicBezTo>
                  <a:cubicBezTo>
                    <a:pt x="134994" y="21666"/>
                    <a:pt x="146705" y="26350"/>
                    <a:pt x="156660" y="35134"/>
                  </a:cubicBezTo>
                  <a:cubicBezTo>
                    <a:pt x="168371" y="64997"/>
                    <a:pt x="171884" y="97203"/>
                    <a:pt x="185352" y="125895"/>
                  </a:cubicBezTo>
                  <a:cubicBezTo>
                    <a:pt x="201162" y="159858"/>
                    <a:pt x="221071" y="190892"/>
                    <a:pt x="249764" y="221342"/>
                  </a:cubicBezTo>
                  <a:cubicBezTo>
                    <a:pt x="246836" y="169227"/>
                    <a:pt x="270844" y="132922"/>
                    <a:pt x="305392" y="102473"/>
                  </a:cubicBezTo>
                  <a:cubicBezTo>
                    <a:pt x="311833" y="97203"/>
                    <a:pt x="318274" y="89005"/>
                    <a:pt x="329985" y="91933"/>
                  </a:cubicBezTo>
                  <a:close/>
                </a:path>
              </a:pathLst>
            </a:custGeom>
            <a:solidFill>
              <a:schemeClr val="accent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5">
              <a:extLst>
                <a:ext uri="{FF2B5EF4-FFF2-40B4-BE49-F238E27FC236}">
                  <a16:creationId xmlns:a16="http://schemas.microsoft.com/office/drawing/2014/main" id="{B32859B3-2A64-4665-8685-A4FB7903B1A8}"/>
                </a:ext>
              </a:extLst>
            </p:cNvPr>
            <p:cNvSpPr/>
            <p:nvPr/>
          </p:nvSpPr>
          <p:spPr>
            <a:xfrm>
              <a:off x="2523004" y="5844481"/>
              <a:ext cx="626548" cy="731949"/>
            </a:xfrm>
            <a:custGeom>
              <a:avLst/>
              <a:gdLst>
                <a:gd name="connsiteX0" fmla="*/ 199375 w 626548"/>
                <a:gd name="connsiteY0" fmla="*/ 593707 h 731948"/>
                <a:gd name="connsiteX1" fmla="*/ 125009 w 626548"/>
                <a:gd name="connsiteY1" fmla="*/ 737169 h 731948"/>
                <a:gd name="connsiteX2" fmla="*/ 6726 w 626548"/>
                <a:gd name="connsiteY2" fmla="*/ 526953 h 731948"/>
                <a:gd name="connsiteX3" fmla="*/ 148432 w 626548"/>
                <a:gd name="connsiteY3" fmla="*/ 239444 h 731948"/>
                <a:gd name="connsiteX4" fmla="*/ 265543 w 626548"/>
                <a:gd name="connsiteY4" fmla="*/ 156294 h 731948"/>
                <a:gd name="connsiteX5" fmla="*/ 379142 w 626548"/>
                <a:gd name="connsiteY5" fmla="*/ 536 h 731948"/>
                <a:gd name="connsiteX6" fmla="*/ 390268 w 626548"/>
                <a:gd name="connsiteY6" fmla="*/ 4049 h 731948"/>
                <a:gd name="connsiteX7" fmla="*/ 599898 w 626548"/>
                <a:gd name="connsiteY7" fmla="*/ 108279 h 731948"/>
                <a:gd name="connsiteX8" fmla="*/ 626833 w 626548"/>
                <a:gd name="connsiteY8" fmla="*/ 139313 h 731948"/>
                <a:gd name="connsiteX9" fmla="*/ 630347 w 626548"/>
                <a:gd name="connsiteY9" fmla="*/ 172105 h 731948"/>
                <a:gd name="connsiteX10" fmla="*/ 630347 w 626548"/>
                <a:gd name="connsiteY10" fmla="*/ 247056 h 731948"/>
                <a:gd name="connsiteX11" fmla="*/ 478101 w 626548"/>
                <a:gd name="connsiteY11" fmla="*/ 485379 h 731948"/>
                <a:gd name="connsiteX12" fmla="*/ 309460 w 626548"/>
                <a:gd name="connsiteY12" fmla="*/ 552132 h 731948"/>
                <a:gd name="connsiteX13" fmla="*/ 199375 w 626548"/>
                <a:gd name="connsiteY13" fmla="*/ 593707 h 7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548" h="731948">
                  <a:moveTo>
                    <a:pt x="199375" y="593707"/>
                  </a:moveTo>
                  <a:cubicBezTo>
                    <a:pt x="144918" y="626499"/>
                    <a:pt x="120910" y="671586"/>
                    <a:pt x="125009" y="737169"/>
                  </a:cubicBezTo>
                  <a:cubicBezTo>
                    <a:pt x="66453" y="680955"/>
                    <a:pt x="19609" y="602490"/>
                    <a:pt x="6726" y="526953"/>
                  </a:cubicBezTo>
                  <a:cubicBezTo>
                    <a:pt x="-886" y="514071"/>
                    <a:pt x="-31335" y="317909"/>
                    <a:pt x="148432" y="239444"/>
                  </a:cubicBezTo>
                  <a:cubicBezTo>
                    <a:pt x="206988" y="209580"/>
                    <a:pt x="226311" y="183816"/>
                    <a:pt x="265543" y="156294"/>
                  </a:cubicBezTo>
                  <a:cubicBezTo>
                    <a:pt x="321757" y="117648"/>
                    <a:pt x="363332" y="68461"/>
                    <a:pt x="379142" y="536"/>
                  </a:cubicBezTo>
                  <a:cubicBezTo>
                    <a:pt x="383826" y="-1221"/>
                    <a:pt x="386754" y="1707"/>
                    <a:pt x="390268" y="4049"/>
                  </a:cubicBezTo>
                  <a:cubicBezTo>
                    <a:pt x="453508" y="51480"/>
                    <a:pt x="524946" y="83685"/>
                    <a:pt x="599898" y="108279"/>
                  </a:cubicBezTo>
                  <a:cubicBezTo>
                    <a:pt x="616293" y="113549"/>
                    <a:pt x="628590" y="118819"/>
                    <a:pt x="626833" y="139313"/>
                  </a:cubicBezTo>
                  <a:cubicBezTo>
                    <a:pt x="626248" y="143412"/>
                    <a:pt x="630347" y="170933"/>
                    <a:pt x="630347" y="172105"/>
                  </a:cubicBezTo>
                  <a:cubicBezTo>
                    <a:pt x="632103" y="197283"/>
                    <a:pt x="632689" y="221877"/>
                    <a:pt x="630347" y="247056"/>
                  </a:cubicBezTo>
                  <a:cubicBezTo>
                    <a:pt x="622149" y="353628"/>
                    <a:pt x="560080" y="426237"/>
                    <a:pt x="478101" y="485379"/>
                  </a:cubicBezTo>
                  <a:cubicBezTo>
                    <a:pt x="427743" y="522269"/>
                    <a:pt x="368602" y="537493"/>
                    <a:pt x="309460" y="552132"/>
                  </a:cubicBezTo>
                  <a:cubicBezTo>
                    <a:pt x="270813" y="560916"/>
                    <a:pt x="232752" y="570870"/>
                    <a:pt x="199375" y="593707"/>
                  </a:cubicBezTo>
                  <a:close/>
                </a:path>
              </a:pathLst>
            </a:custGeom>
            <a:solidFill>
              <a:srgbClr val="02020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6">
              <a:extLst>
                <a:ext uri="{FF2B5EF4-FFF2-40B4-BE49-F238E27FC236}">
                  <a16:creationId xmlns:a16="http://schemas.microsoft.com/office/drawing/2014/main" id="{50990DF3-B79D-48C1-8EE2-99E82CE26E48}"/>
                </a:ext>
              </a:extLst>
            </p:cNvPr>
            <p:cNvSpPr/>
            <p:nvPr/>
          </p:nvSpPr>
          <p:spPr>
            <a:xfrm>
              <a:off x="2646451" y="5237207"/>
              <a:ext cx="1235529" cy="1317508"/>
            </a:xfrm>
            <a:custGeom>
              <a:avLst/>
              <a:gdLst>
                <a:gd name="connsiteX0" fmla="*/ 796165 w 1235529"/>
                <a:gd name="connsiteY0" fmla="*/ 950362 h 1317507"/>
                <a:gd name="connsiteX1" fmla="*/ 739366 w 1235529"/>
                <a:gd name="connsiteY1" fmla="*/ 886536 h 1317507"/>
                <a:gd name="connsiteX2" fmla="*/ 727655 w 1235529"/>
                <a:gd name="connsiteY2" fmla="*/ 723165 h 1317507"/>
                <a:gd name="connsiteX3" fmla="*/ 727655 w 1235529"/>
                <a:gd name="connsiteY3" fmla="*/ 690960 h 1317507"/>
                <a:gd name="connsiteX4" fmla="*/ 727655 w 1235529"/>
                <a:gd name="connsiteY4" fmla="*/ 690960 h 1317507"/>
                <a:gd name="connsiteX5" fmla="*/ 803778 w 1235529"/>
                <a:gd name="connsiteY5" fmla="*/ 652312 h 1317507"/>
                <a:gd name="connsiteX6" fmla="*/ 956609 w 1235529"/>
                <a:gd name="connsiteY6" fmla="*/ 509436 h 1317507"/>
                <a:gd name="connsiteX7" fmla="*/ 994670 w 1235529"/>
                <a:gd name="connsiteY7" fmla="*/ 395252 h 1317507"/>
                <a:gd name="connsiteX8" fmla="*/ 1005796 w 1235529"/>
                <a:gd name="connsiteY8" fmla="*/ 377686 h 1317507"/>
                <a:gd name="connsiteX9" fmla="*/ 1077819 w 1235529"/>
                <a:gd name="connsiteY9" fmla="*/ 324985 h 1317507"/>
                <a:gd name="connsiteX10" fmla="*/ 1119394 w 1235529"/>
                <a:gd name="connsiteY10" fmla="*/ 130580 h 1317507"/>
                <a:gd name="connsiteX11" fmla="*/ 1105341 w 1235529"/>
                <a:gd name="connsiteY11" fmla="*/ 117697 h 1317507"/>
                <a:gd name="connsiteX12" fmla="*/ 1099485 w 1235529"/>
                <a:gd name="connsiteY12" fmla="*/ 144047 h 1317507"/>
                <a:gd name="connsiteX13" fmla="*/ 1067279 w 1235529"/>
                <a:gd name="connsiteY13" fmla="*/ 150489 h 1317507"/>
                <a:gd name="connsiteX14" fmla="*/ 1044443 w 1235529"/>
                <a:gd name="connsiteY14" fmla="*/ 108914 h 1317507"/>
                <a:gd name="connsiteX15" fmla="*/ 1034488 w 1235529"/>
                <a:gd name="connsiteY15" fmla="*/ 1171 h 1317507"/>
                <a:gd name="connsiteX16" fmla="*/ 564284 w 1235529"/>
                <a:gd name="connsiteY16" fmla="*/ 62069 h 1317507"/>
                <a:gd name="connsiteX17" fmla="*/ 91738 w 1235529"/>
                <a:gd name="connsiteY17" fmla="*/ 0 h 1317507"/>
                <a:gd name="connsiteX18" fmla="*/ 58361 w 1235529"/>
                <a:gd name="connsiteY18" fmla="*/ 150489 h 1317507"/>
                <a:gd name="connsiteX19" fmla="*/ 41966 w 1235529"/>
                <a:gd name="connsiteY19" fmla="*/ 161029 h 1317507"/>
                <a:gd name="connsiteX20" fmla="*/ 30840 w 1235529"/>
                <a:gd name="connsiteY20" fmla="*/ 144633 h 1317507"/>
                <a:gd name="connsiteX21" fmla="*/ 22057 w 1235529"/>
                <a:gd name="connsiteY21" fmla="*/ 106572 h 1317507"/>
                <a:gd name="connsiteX22" fmla="*/ 19714 w 1235529"/>
                <a:gd name="connsiteY22" fmla="*/ 122967 h 1317507"/>
                <a:gd name="connsiteX23" fmla="*/ 26155 w 1235529"/>
                <a:gd name="connsiteY23" fmla="*/ 281068 h 1317507"/>
                <a:gd name="connsiteX24" fmla="*/ 111062 w 1235529"/>
                <a:gd name="connsiteY24" fmla="*/ 371830 h 1317507"/>
                <a:gd name="connsiteX25" fmla="*/ 142682 w 1235529"/>
                <a:gd name="connsiteY25" fmla="*/ 411062 h 1317507"/>
                <a:gd name="connsiteX26" fmla="*/ 252181 w 1235529"/>
                <a:gd name="connsiteY26" fmla="*/ 601369 h 1317507"/>
                <a:gd name="connsiteX27" fmla="*/ 285558 w 1235529"/>
                <a:gd name="connsiteY27" fmla="*/ 631233 h 1317507"/>
                <a:gd name="connsiteX28" fmla="*/ 461811 w 1235529"/>
                <a:gd name="connsiteY28" fmla="*/ 715553 h 1317507"/>
                <a:gd name="connsiteX29" fmla="*/ 499873 w 1235529"/>
                <a:gd name="connsiteY29" fmla="*/ 751272 h 1317507"/>
                <a:gd name="connsiteX30" fmla="*/ 501629 w 1235529"/>
                <a:gd name="connsiteY30" fmla="*/ 850817 h 1317507"/>
                <a:gd name="connsiteX31" fmla="*/ 406183 w 1235529"/>
                <a:gd name="connsiteY31" fmla="*/ 1042295 h 1317507"/>
                <a:gd name="connsiteX32" fmla="*/ 190112 w 1235529"/>
                <a:gd name="connsiteY32" fmla="*/ 1151795 h 1317507"/>
                <a:gd name="connsiteX33" fmla="*/ 97008 w 1235529"/>
                <a:gd name="connsiteY33" fmla="*/ 1181658 h 1317507"/>
                <a:gd name="connsiteX34" fmla="*/ 74757 w 1235529"/>
                <a:gd name="connsiteY34" fmla="*/ 1203324 h 1317507"/>
                <a:gd name="connsiteX35" fmla="*/ 92324 w 1235529"/>
                <a:gd name="connsiteY35" fmla="*/ 1213278 h 1317507"/>
                <a:gd name="connsiteX36" fmla="*/ 359339 w 1235529"/>
                <a:gd name="connsiteY36" fmla="*/ 1288230 h 1317507"/>
                <a:gd name="connsiteX37" fmla="*/ 642164 w 1235529"/>
                <a:gd name="connsiteY37" fmla="*/ 1322192 h 1317507"/>
                <a:gd name="connsiteX38" fmla="*/ 739952 w 1235529"/>
                <a:gd name="connsiteY38" fmla="*/ 1314580 h 1317507"/>
                <a:gd name="connsiteX39" fmla="*/ 1147501 w 1235529"/>
                <a:gd name="connsiteY39" fmla="*/ 1157064 h 1317507"/>
                <a:gd name="connsiteX40" fmla="*/ 1225380 w 1235529"/>
                <a:gd name="connsiteY40" fmla="*/ 1115490 h 1317507"/>
                <a:gd name="connsiteX41" fmla="*/ 1237677 w 1235529"/>
                <a:gd name="connsiteY41" fmla="*/ 1108463 h 1317507"/>
                <a:gd name="connsiteX42" fmla="*/ 796165 w 1235529"/>
                <a:gd name="connsiteY42" fmla="*/ 950362 h 13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5529" h="1317507">
                  <a:moveTo>
                    <a:pt x="796165" y="950362"/>
                  </a:moveTo>
                  <a:cubicBezTo>
                    <a:pt x="762789" y="940408"/>
                    <a:pt x="744051" y="920499"/>
                    <a:pt x="739366" y="886536"/>
                  </a:cubicBezTo>
                  <a:cubicBezTo>
                    <a:pt x="732925" y="842619"/>
                    <a:pt x="727655" y="723165"/>
                    <a:pt x="727655" y="723165"/>
                  </a:cubicBezTo>
                  <a:cubicBezTo>
                    <a:pt x="727655" y="712625"/>
                    <a:pt x="727655" y="701500"/>
                    <a:pt x="727655" y="690960"/>
                  </a:cubicBezTo>
                  <a:cubicBezTo>
                    <a:pt x="727655" y="690960"/>
                    <a:pt x="727655" y="690960"/>
                    <a:pt x="727655" y="690960"/>
                  </a:cubicBezTo>
                  <a:cubicBezTo>
                    <a:pt x="752834" y="678077"/>
                    <a:pt x="779184" y="666366"/>
                    <a:pt x="803778" y="652312"/>
                  </a:cubicBezTo>
                  <a:cubicBezTo>
                    <a:pt x="865847" y="617179"/>
                    <a:pt x="922646" y="575019"/>
                    <a:pt x="956609" y="509436"/>
                  </a:cubicBezTo>
                  <a:cubicBezTo>
                    <a:pt x="975347" y="473132"/>
                    <a:pt x="983544" y="433899"/>
                    <a:pt x="994670" y="395252"/>
                  </a:cubicBezTo>
                  <a:cubicBezTo>
                    <a:pt x="996427" y="388226"/>
                    <a:pt x="995841" y="379442"/>
                    <a:pt x="1005796" y="377686"/>
                  </a:cubicBezTo>
                  <a:cubicBezTo>
                    <a:pt x="1038001" y="371244"/>
                    <a:pt x="1059667" y="349579"/>
                    <a:pt x="1077819" y="324985"/>
                  </a:cubicBezTo>
                  <a:cubicBezTo>
                    <a:pt x="1121736" y="267015"/>
                    <a:pt x="1151014" y="204946"/>
                    <a:pt x="1119394" y="130580"/>
                  </a:cubicBezTo>
                  <a:cubicBezTo>
                    <a:pt x="1113539" y="127652"/>
                    <a:pt x="1114710" y="117112"/>
                    <a:pt x="1105341" y="117697"/>
                  </a:cubicBezTo>
                  <a:cubicBezTo>
                    <a:pt x="1102998" y="127066"/>
                    <a:pt x="1101827" y="135850"/>
                    <a:pt x="1099485" y="144047"/>
                  </a:cubicBezTo>
                  <a:cubicBezTo>
                    <a:pt x="1093044" y="165128"/>
                    <a:pt x="1081333" y="167470"/>
                    <a:pt x="1067279" y="150489"/>
                  </a:cubicBezTo>
                  <a:cubicBezTo>
                    <a:pt x="1056739" y="138192"/>
                    <a:pt x="1050884" y="123553"/>
                    <a:pt x="1044443" y="108914"/>
                  </a:cubicBezTo>
                  <a:cubicBezTo>
                    <a:pt x="1029804" y="74951"/>
                    <a:pt x="1030975" y="39233"/>
                    <a:pt x="1034488" y="1171"/>
                  </a:cubicBezTo>
                  <a:cubicBezTo>
                    <a:pt x="878729" y="43331"/>
                    <a:pt x="722971" y="62655"/>
                    <a:pt x="564284" y="62069"/>
                  </a:cubicBezTo>
                  <a:cubicBezTo>
                    <a:pt x="405598" y="60898"/>
                    <a:pt x="249253" y="42746"/>
                    <a:pt x="91738" y="0"/>
                  </a:cubicBezTo>
                  <a:cubicBezTo>
                    <a:pt x="118088" y="61484"/>
                    <a:pt x="85882" y="105401"/>
                    <a:pt x="58361" y="150489"/>
                  </a:cubicBezTo>
                  <a:cubicBezTo>
                    <a:pt x="54848" y="156344"/>
                    <a:pt x="50163" y="162785"/>
                    <a:pt x="41966" y="161029"/>
                  </a:cubicBezTo>
                  <a:cubicBezTo>
                    <a:pt x="33768" y="159272"/>
                    <a:pt x="33182" y="151074"/>
                    <a:pt x="30840" y="144633"/>
                  </a:cubicBezTo>
                  <a:cubicBezTo>
                    <a:pt x="26155" y="132336"/>
                    <a:pt x="29083" y="118283"/>
                    <a:pt x="22057" y="106572"/>
                  </a:cubicBezTo>
                  <a:cubicBezTo>
                    <a:pt x="20885" y="111842"/>
                    <a:pt x="23228" y="117697"/>
                    <a:pt x="19714" y="122967"/>
                  </a:cubicBezTo>
                  <a:cubicBezTo>
                    <a:pt x="-13077" y="176839"/>
                    <a:pt x="-780" y="229539"/>
                    <a:pt x="26155" y="281068"/>
                  </a:cubicBezTo>
                  <a:cubicBezTo>
                    <a:pt x="46064" y="318544"/>
                    <a:pt x="70072" y="355434"/>
                    <a:pt x="111062" y="371830"/>
                  </a:cubicBezTo>
                  <a:cubicBezTo>
                    <a:pt x="132142" y="380028"/>
                    <a:pt x="138583" y="391739"/>
                    <a:pt x="142682" y="411062"/>
                  </a:cubicBezTo>
                  <a:cubicBezTo>
                    <a:pt x="159077" y="486014"/>
                    <a:pt x="188941" y="553353"/>
                    <a:pt x="252181" y="601369"/>
                  </a:cubicBezTo>
                  <a:cubicBezTo>
                    <a:pt x="253352" y="602540"/>
                    <a:pt x="275018" y="624206"/>
                    <a:pt x="285558" y="631233"/>
                  </a:cubicBezTo>
                  <a:cubicBezTo>
                    <a:pt x="340015" y="668123"/>
                    <a:pt x="399742" y="694473"/>
                    <a:pt x="461811" y="715553"/>
                  </a:cubicBezTo>
                  <a:cubicBezTo>
                    <a:pt x="480549" y="721994"/>
                    <a:pt x="496945" y="728435"/>
                    <a:pt x="499873" y="751272"/>
                  </a:cubicBezTo>
                  <a:cubicBezTo>
                    <a:pt x="500458" y="754200"/>
                    <a:pt x="505143" y="826809"/>
                    <a:pt x="501629" y="850817"/>
                  </a:cubicBezTo>
                  <a:cubicBezTo>
                    <a:pt x="495774" y="927525"/>
                    <a:pt x="458298" y="989009"/>
                    <a:pt x="406183" y="1042295"/>
                  </a:cubicBezTo>
                  <a:cubicBezTo>
                    <a:pt x="346456" y="1103193"/>
                    <a:pt x="271505" y="1133642"/>
                    <a:pt x="190112" y="1151795"/>
                  </a:cubicBezTo>
                  <a:cubicBezTo>
                    <a:pt x="157906" y="1158821"/>
                    <a:pt x="126872" y="1168190"/>
                    <a:pt x="97008" y="1181658"/>
                  </a:cubicBezTo>
                  <a:cubicBezTo>
                    <a:pt x="87054" y="1185757"/>
                    <a:pt x="75342" y="1189270"/>
                    <a:pt x="74757" y="1203324"/>
                  </a:cubicBezTo>
                  <a:cubicBezTo>
                    <a:pt x="78856" y="1209765"/>
                    <a:pt x="85882" y="1211521"/>
                    <a:pt x="92324" y="1213278"/>
                  </a:cubicBezTo>
                  <a:cubicBezTo>
                    <a:pt x="181329" y="1239043"/>
                    <a:pt x="269162" y="1267149"/>
                    <a:pt x="359339" y="1288230"/>
                  </a:cubicBezTo>
                  <a:cubicBezTo>
                    <a:pt x="452442" y="1309895"/>
                    <a:pt x="546132" y="1325120"/>
                    <a:pt x="642164" y="1322192"/>
                  </a:cubicBezTo>
                  <a:cubicBezTo>
                    <a:pt x="674955" y="1321021"/>
                    <a:pt x="707161" y="1316337"/>
                    <a:pt x="739952" y="1314580"/>
                  </a:cubicBezTo>
                  <a:cubicBezTo>
                    <a:pt x="892197" y="1304040"/>
                    <a:pt x="1029218" y="1255438"/>
                    <a:pt x="1147501" y="1157064"/>
                  </a:cubicBezTo>
                  <a:cubicBezTo>
                    <a:pt x="1170338" y="1137741"/>
                    <a:pt x="1194346" y="1119589"/>
                    <a:pt x="1225380" y="1115490"/>
                  </a:cubicBezTo>
                  <a:cubicBezTo>
                    <a:pt x="1230065" y="1114904"/>
                    <a:pt x="1234749" y="1112562"/>
                    <a:pt x="1237677" y="1108463"/>
                  </a:cubicBezTo>
                  <a:cubicBezTo>
                    <a:pt x="1217182" y="1089725"/>
                    <a:pt x="919718" y="988423"/>
                    <a:pt x="796165" y="950362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37">
              <a:extLst>
                <a:ext uri="{FF2B5EF4-FFF2-40B4-BE49-F238E27FC236}">
                  <a16:creationId xmlns:a16="http://schemas.microsoft.com/office/drawing/2014/main" id="{3AA798C4-41AE-4C3F-B84D-7C98DA77B696}"/>
                </a:ext>
              </a:extLst>
            </p:cNvPr>
            <p:cNvSpPr/>
            <p:nvPr/>
          </p:nvSpPr>
          <p:spPr>
            <a:xfrm>
              <a:off x="3152765" y="6016001"/>
              <a:ext cx="5856" cy="70267"/>
            </a:xfrm>
            <a:custGeom>
              <a:avLst/>
              <a:gdLst>
                <a:gd name="connsiteX0" fmla="*/ 0 w 0"/>
                <a:gd name="connsiteY0" fmla="*/ 74951 h 70267"/>
                <a:gd name="connsiteX1" fmla="*/ 0 w 0"/>
                <a:gd name="connsiteY1" fmla="*/ 0 h 70267"/>
                <a:gd name="connsiteX2" fmla="*/ 0 w 0"/>
                <a:gd name="connsiteY2" fmla="*/ 74951 h 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70267">
                  <a:moveTo>
                    <a:pt x="0" y="74951"/>
                  </a:moveTo>
                  <a:cubicBezTo>
                    <a:pt x="0" y="49773"/>
                    <a:pt x="0" y="25179"/>
                    <a:pt x="0" y="0"/>
                  </a:cubicBezTo>
                  <a:cubicBezTo>
                    <a:pt x="5856" y="25179"/>
                    <a:pt x="5856" y="50358"/>
                    <a:pt x="0" y="74951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36">
            <a:extLst>
              <a:ext uri="{FF2B5EF4-FFF2-40B4-BE49-F238E27FC236}">
                <a16:creationId xmlns:a16="http://schemas.microsoft.com/office/drawing/2014/main" id="{75D89D66-F480-4708-88D2-4EE81A146981}"/>
              </a:ext>
            </a:extLst>
          </p:cNvPr>
          <p:cNvGrpSpPr/>
          <p:nvPr/>
        </p:nvGrpSpPr>
        <p:grpSpPr>
          <a:xfrm>
            <a:off x="3202478" y="1932654"/>
            <a:ext cx="1511927" cy="2769990"/>
            <a:chOff x="819820" y="3646109"/>
            <a:chExt cx="1225994" cy="2769990"/>
          </a:xfrm>
          <a:noFill/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B5A24FF-6879-47CE-B442-803EC0AAA0C5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32649FE-EFEE-4719-AE53-30308925297B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 </a:t>
              </a:r>
            </a:p>
          </p:txBody>
        </p:sp>
      </p:grpSp>
      <p:grpSp>
        <p:nvGrpSpPr>
          <p:cNvPr id="63" name="Group 36">
            <a:extLst>
              <a:ext uri="{FF2B5EF4-FFF2-40B4-BE49-F238E27FC236}">
                <a16:creationId xmlns:a16="http://schemas.microsoft.com/office/drawing/2014/main" id="{83F475E3-56EC-421E-B575-4BEB2C4960F8}"/>
              </a:ext>
            </a:extLst>
          </p:cNvPr>
          <p:cNvGrpSpPr/>
          <p:nvPr/>
        </p:nvGrpSpPr>
        <p:grpSpPr>
          <a:xfrm>
            <a:off x="5311702" y="1932654"/>
            <a:ext cx="1511927" cy="2769990"/>
            <a:chOff x="819820" y="3646109"/>
            <a:chExt cx="1225994" cy="2769990"/>
          </a:xfrm>
          <a:noFill/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AF99B9B-1EEB-4302-8F63-A6BC8DB2D3EB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C50BD23-D130-42CA-AA9F-B52B88CFB90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 </a:t>
              </a:r>
            </a:p>
          </p:txBody>
        </p:sp>
      </p:grpSp>
      <p:grpSp>
        <p:nvGrpSpPr>
          <p:cNvPr id="66" name="Group 36">
            <a:extLst>
              <a:ext uri="{FF2B5EF4-FFF2-40B4-BE49-F238E27FC236}">
                <a16:creationId xmlns:a16="http://schemas.microsoft.com/office/drawing/2014/main" id="{377E820E-2B9B-4997-B02E-3AD758ECDF5A}"/>
              </a:ext>
            </a:extLst>
          </p:cNvPr>
          <p:cNvGrpSpPr/>
          <p:nvPr/>
        </p:nvGrpSpPr>
        <p:grpSpPr>
          <a:xfrm>
            <a:off x="7420926" y="1932654"/>
            <a:ext cx="1511927" cy="2769990"/>
            <a:chOff x="819820" y="3646109"/>
            <a:chExt cx="1225994" cy="2769990"/>
          </a:xfrm>
          <a:noFill/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49D3A42-84D1-491C-B9DC-07BE7B047E8F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A2F29C3-7526-4334-8F55-D4AFC9F5B2DE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 </a:t>
              </a:r>
            </a:p>
          </p:txBody>
        </p:sp>
      </p:grpSp>
      <p:grpSp>
        <p:nvGrpSpPr>
          <p:cNvPr id="69" name="Group 36">
            <a:extLst>
              <a:ext uri="{FF2B5EF4-FFF2-40B4-BE49-F238E27FC236}">
                <a16:creationId xmlns:a16="http://schemas.microsoft.com/office/drawing/2014/main" id="{632CACF5-7B56-441E-9910-3EE906DB9F0C}"/>
              </a:ext>
            </a:extLst>
          </p:cNvPr>
          <p:cNvGrpSpPr/>
          <p:nvPr/>
        </p:nvGrpSpPr>
        <p:grpSpPr>
          <a:xfrm>
            <a:off x="9530151" y="1932654"/>
            <a:ext cx="1511927" cy="2769990"/>
            <a:chOff x="819820" y="3646109"/>
            <a:chExt cx="1225994" cy="2769990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63457D4-7215-4F53-87CC-0542A25CEAEB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81FB7D-CE5E-44F0-979A-74EB6126F783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97">
            <a:extLst>
              <a:ext uri="{FF2B5EF4-FFF2-40B4-BE49-F238E27FC236}">
                <a16:creationId xmlns:a16="http://schemas.microsoft.com/office/drawing/2014/main" id="{69F2B101-B869-46AD-8717-789681411997}"/>
              </a:ext>
            </a:extLst>
          </p:cNvPr>
          <p:cNvGrpSpPr/>
          <p:nvPr/>
        </p:nvGrpSpPr>
        <p:grpSpPr>
          <a:xfrm rot="3651130">
            <a:off x="4567871" y="1620228"/>
            <a:ext cx="753322" cy="1771400"/>
            <a:chOff x="6462246" y="3551603"/>
            <a:chExt cx="989035" cy="2325669"/>
          </a:xfrm>
        </p:grpSpPr>
        <p:grpSp>
          <p:nvGrpSpPr>
            <p:cNvPr id="4" name="Group 298">
              <a:extLst>
                <a:ext uri="{FF2B5EF4-FFF2-40B4-BE49-F238E27FC236}">
                  <a16:creationId xmlns:a16="http://schemas.microsoft.com/office/drawing/2014/main" id="{FA395642-67FE-40EF-909F-D085203319B7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13" name="Group 307">
                <a:extLst>
                  <a:ext uri="{FF2B5EF4-FFF2-40B4-BE49-F238E27FC236}">
                    <a16:creationId xmlns:a16="http://schemas.microsoft.com/office/drawing/2014/main" id="{D09D6C40-768A-42FA-9A59-C8B32436D8EF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17" name="Block Arc 311">
                  <a:extLst>
                    <a:ext uri="{FF2B5EF4-FFF2-40B4-BE49-F238E27FC236}">
                      <a16:creationId xmlns:a16="http://schemas.microsoft.com/office/drawing/2014/main" id="{97FA8752-8C2D-4373-A0E9-06FB4A44E909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312">
                  <a:extLst>
                    <a:ext uri="{FF2B5EF4-FFF2-40B4-BE49-F238E27FC236}">
                      <a16:creationId xmlns:a16="http://schemas.microsoft.com/office/drawing/2014/main" id="{D57B3D07-55AC-4655-85A3-6035C0288A1A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ectangle 313">
                  <a:extLst>
                    <a:ext uri="{FF2B5EF4-FFF2-40B4-BE49-F238E27FC236}">
                      <a16:creationId xmlns:a16="http://schemas.microsoft.com/office/drawing/2014/main" id="{53958706-7A05-417B-8ABA-9BBE0DB1124A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4" name="Rounded Rectangle 308">
                <a:extLst>
                  <a:ext uri="{FF2B5EF4-FFF2-40B4-BE49-F238E27FC236}">
                    <a16:creationId xmlns:a16="http://schemas.microsoft.com/office/drawing/2014/main" id="{FB90C42D-5B0E-4DB5-A91A-0AC1F5693807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ounded Rectangle 309">
                <a:extLst>
                  <a:ext uri="{FF2B5EF4-FFF2-40B4-BE49-F238E27FC236}">
                    <a16:creationId xmlns:a16="http://schemas.microsoft.com/office/drawing/2014/main" id="{F14A27D7-56CC-47E9-96F9-FCD0F0DB2C9F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ound Same Side Corner Rectangle 45">
                <a:extLst>
                  <a:ext uri="{FF2B5EF4-FFF2-40B4-BE49-F238E27FC236}">
                    <a16:creationId xmlns:a16="http://schemas.microsoft.com/office/drawing/2014/main" id="{8933E960-5675-4C6A-A429-13D7137994FA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Oval 299">
              <a:extLst>
                <a:ext uri="{FF2B5EF4-FFF2-40B4-BE49-F238E27FC236}">
                  <a16:creationId xmlns:a16="http://schemas.microsoft.com/office/drawing/2014/main" id="{F3E8D7DC-BAF3-47EB-9E54-DE0CCE43B2D7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300">
              <a:extLst>
                <a:ext uri="{FF2B5EF4-FFF2-40B4-BE49-F238E27FC236}">
                  <a16:creationId xmlns:a16="http://schemas.microsoft.com/office/drawing/2014/main" id="{F852C142-6625-4E20-A8FF-A0816E19D179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301">
              <a:extLst>
                <a:ext uri="{FF2B5EF4-FFF2-40B4-BE49-F238E27FC236}">
                  <a16:creationId xmlns:a16="http://schemas.microsoft.com/office/drawing/2014/main" id="{43BDC5ED-0665-4FED-A051-AC70DF39616A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302">
              <a:extLst>
                <a:ext uri="{FF2B5EF4-FFF2-40B4-BE49-F238E27FC236}">
                  <a16:creationId xmlns:a16="http://schemas.microsoft.com/office/drawing/2014/main" id="{9DF0AA60-2E2A-4757-861D-EB6FDA7E9BEA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303">
              <a:extLst>
                <a:ext uri="{FF2B5EF4-FFF2-40B4-BE49-F238E27FC236}">
                  <a16:creationId xmlns:a16="http://schemas.microsoft.com/office/drawing/2014/main" id="{1060B219-C6B0-44E9-A575-00246BD4BA01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304">
              <a:extLst>
                <a:ext uri="{FF2B5EF4-FFF2-40B4-BE49-F238E27FC236}">
                  <a16:creationId xmlns:a16="http://schemas.microsoft.com/office/drawing/2014/main" id="{76B4BC3B-7DF0-40B6-9AE3-8FC2A488A512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305">
              <a:extLst>
                <a:ext uri="{FF2B5EF4-FFF2-40B4-BE49-F238E27FC236}">
                  <a16:creationId xmlns:a16="http://schemas.microsoft.com/office/drawing/2014/main" id="{51FBB8B0-9B27-4745-B112-C8397B0AD165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306">
              <a:extLst>
                <a:ext uri="{FF2B5EF4-FFF2-40B4-BE49-F238E27FC236}">
                  <a16:creationId xmlns:a16="http://schemas.microsoft.com/office/drawing/2014/main" id="{77528152-A929-46C6-8FC0-22096C3C2776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314">
            <a:extLst>
              <a:ext uri="{FF2B5EF4-FFF2-40B4-BE49-F238E27FC236}">
                <a16:creationId xmlns:a16="http://schemas.microsoft.com/office/drawing/2014/main" id="{74D5A180-B700-40E4-A7B4-271C9A11BB9D}"/>
              </a:ext>
            </a:extLst>
          </p:cNvPr>
          <p:cNvGrpSpPr/>
          <p:nvPr/>
        </p:nvGrpSpPr>
        <p:grpSpPr>
          <a:xfrm rot="3651130">
            <a:off x="4586807" y="2541639"/>
            <a:ext cx="753322" cy="1771400"/>
            <a:chOff x="6462246" y="3551603"/>
            <a:chExt cx="989035" cy="2325669"/>
          </a:xfrm>
        </p:grpSpPr>
        <p:grpSp>
          <p:nvGrpSpPr>
            <p:cNvPr id="21" name="Group 315">
              <a:extLst>
                <a:ext uri="{FF2B5EF4-FFF2-40B4-BE49-F238E27FC236}">
                  <a16:creationId xmlns:a16="http://schemas.microsoft.com/office/drawing/2014/main" id="{0F39F16D-5FCB-49CE-984A-B48055F2C1CD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30" name="Group 324">
                <a:extLst>
                  <a:ext uri="{FF2B5EF4-FFF2-40B4-BE49-F238E27FC236}">
                    <a16:creationId xmlns:a16="http://schemas.microsoft.com/office/drawing/2014/main" id="{19B43697-6A4F-454D-AD90-783144375920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34" name="Block Arc 328">
                  <a:extLst>
                    <a:ext uri="{FF2B5EF4-FFF2-40B4-BE49-F238E27FC236}">
                      <a16:creationId xmlns:a16="http://schemas.microsoft.com/office/drawing/2014/main" id="{F500DE69-EC3A-48FD-956A-8F79AD561506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29">
                  <a:extLst>
                    <a:ext uri="{FF2B5EF4-FFF2-40B4-BE49-F238E27FC236}">
                      <a16:creationId xmlns:a16="http://schemas.microsoft.com/office/drawing/2014/main" id="{B69F828C-96DF-4AEC-83B8-0B83716132D1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Rectangle 330">
                  <a:extLst>
                    <a:ext uri="{FF2B5EF4-FFF2-40B4-BE49-F238E27FC236}">
                      <a16:creationId xmlns:a16="http://schemas.microsoft.com/office/drawing/2014/main" id="{73A7D98E-0923-4F96-B9AF-267A72BBEE58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1" name="Rounded Rectangle 325">
                <a:extLst>
                  <a:ext uri="{FF2B5EF4-FFF2-40B4-BE49-F238E27FC236}">
                    <a16:creationId xmlns:a16="http://schemas.microsoft.com/office/drawing/2014/main" id="{A910464A-A0E3-481F-9EC4-13032218A3A7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ounded Rectangle 326">
                <a:extLst>
                  <a:ext uri="{FF2B5EF4-FFF2-40B4-BE49-F238E27FC236}">
                    <a16:creationId xmlns:a16="http://schemas.microsoft.com/office/drawing/2014/main" id="{1A312771-C4BD-4086-AE6B-919335677C4B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ound Same Side Corner Rectangle 45">
                <a:extLst>
                  <a:ext uri="{FF2B5EF4-FFF2-40B4-BE49-F238E27FC236}">
                    <a16:creationId xmlns:a16="http://schemas.microsoft.com/office/drawing/2014/main" id="{F8DAC909-57E4-4EFC-8998-31B674036696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22" name="Oval 316">
              <a:extLst>
                <a:ext uri="{FF2B5EF4-FFF2-40B4-BE49-F238E27FC236}">
                  <a16:creationId xmlns:a16="http://schemas.microsoft.com/office/drawing/2014/main" id="{634879A3-C14B-4862-9037-CFFDBE5EECAD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317">
              <a:extLst>
                <a:ext uri="{FF2B5EF4-FFF2-40B4-BE49-F238E27FC236}">
                  <a16:creationId xmlns:a16="http://schemas.microsoft.com/office/drawing/2014/main" id="{BE1E1663-C1CD-44D1-8FF8-C49041B4E3E7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318">
              <a:extLst>
                <a:ext uri="{FF2B5EF4-FFF2-40B4-BE49-F238E27FC236}">
                  <a16:creationId xmlns:a16="http://schemas.microsoft.com/office/drawing/2014/main" id="{84610FF8-91F5-424F-B46D-9141EB73D193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319">
              <a:extLst>
                <a:ext uri="{FF2B5EF4-FFF2-40B4-BE49-F238E27FC236}">
                  <a16:creationId xmlns:a16="http://schemas.microsoft.com/office/drawing/2014/main" id="{89192CAE-1076-47D4-A078-2A8D287440E0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320">
              <a:extLst>
                <a:ext uri="{FF2B5EF4-FFF2-40B4-BE49-F238E27FC236}">
                  <a16:creationId xmlns:a16="http://schemas.microsoft.com/office/drawing/2014/main" id="{2B49540A-061E-403E-8796-363B8C210FAA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321">
              <a:extLst>
                <a:ext uri="{FF2B5EF4-FFF2-40B4-BE49-F238E27FC236}">
                  <a16:creationId xmlns:a16="http://schemas.microsoft.com/office/drawing/2014/main" id="{88C6DD98-F8BF-4675-90AF-E50388BC416B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322">
              <a:extLst>
                <a:ext uri="{FF2B5EF4-FFF2-40B4-BE49-F238E27FC236}">
                  <a16:creationId xmlns:a16="http://schemas.microsoft.com/office/drawing/2014/main" id="{0DDB2284-463E-4D9E-AA92-15CD17011CB7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323">
              <a:extLst>
                <a:ext uri="{FF2B5EF4-FFF2-40B4-BE49-F238E27FC236}">
                  <a16:creationId xmlns:a16="http://schemas.microsoft.com/office/drawing/2014/main" id="{04128DAE-0D78-410A-8F83-28122EBAB46A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7" name="Rectangle 82">
            <a:extLst>
              <a:ext uri="{FF2B5EF4-FFF2-40B4-BE49-F238E27FC236}">
                <a16:creationId xmlns:a16="http://schemas.microsoft.com/office/drawing/2014/main" id="{F0719C0F-958B-4756-8C14-26F25868D93B}"/>
              </a:ext>
            </a:extLst>
          </p:cNvPr>
          <p:cNvSpPr/>
          <p:nvPr/>
        </p:nvSpPr>
        <p:spPr>
          <a:xfrm rot="16200000">
            <a:off x="4781100" y="4235019"/>
            <a:ext cx="2652050" cy="1115061"/>
          </a:xfrm>
          <a:custGeom>
            <a:avLst/>
            <a:gdLst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25456 w 2954121"/>
              <a:gd name="connsiteY33" fmla="*/ 283389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30218 w 2954121"/>
              <a:gd name="connsiteY33" fmla="*/ 290533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16907 w 2954121"/>
              <a:gd name="connsiteY6" fmla="*/ 364891 h 1242068"/>
              <a:gd name="connsiteX7" fmla="*/ 1504690 w 2954121"/>
              <a:gd name="connsiteY7" fmla="*/ 364891 h 1242068"/>
              <a:gd name="connsiteX8" fmla="*/ 1504690 w 2954121"/>
              <a:gd name="connsiteY8" fmla="*/ 352674 h 1242068"/>
              <a:gd name="connsiteX9" fmla="*/ 1197739 w 2954121"/>
              <a:gd name="connsiteY9" fmla="*/ 45722 h 1242068"/>
              <a:gd name="connsiteX10" fmla="*/ 47670 w 2954121"/>
              <a:gd name="connsiteY10" fmla="*/ 45722 h 1242068"/>
              <a:gd name="connsiteX11" fmla="*/ 47670 w 2954121"/>
              <a:gd name="connsiteY11" fmla="*/ 1195791 h 1242068"/>
              <a:gd name="connsiteX12" fmla="*/ 1197738 w 2954121"/>
              <a:gd name="connsiteY12" fmla="*/ 1195791 h 1242068"/>
              <a:gd name="connsiteX13" fmla="*/ 1504690 w 2954121"/>
              <a:gd name="connsiteY13" fmla="*/ 888839 h 1242068"/>
              <a:gd name="connsiteX14" fmla="*/ 1504690 w 2954121"/>
              <a:gd name="connsiteY14" fmla="*/ 881143 h 1242068"/>
              <a:gd name="connsiteX15" fmla="*/ 1512386 w 2954121"/>
              <a:gd name="connsiteY15" fmla="*/ 881143 h 1242068"/>
              <a:gd name="connsiteX16" fmla="*/ 1525456 w 2954121"/>
              <a:gd name="connsiteY16" fmla="*/ 868073 h 1242068"/>
              <a:gd name="connsiteX17" fmla="*/ 1525456 w 2954121"/>
              <a:gd name="connsiteY17" fmla="*/ 881143 h 1242068"/>
              <a:gd name="connsiteX18" fmla="*/ 2917011 w 2954121"/>
              <a:gd name="connsiteY18" fmla="*/ 881143 h 1242068"/>
              <a:gd name="connsiteX19" fmla="*/ 2917011 w 2954121"/>
              <a:gd name="connsiteY19" fmla="*/ 883560 h 1242068"/>
              <a:gd name="connsiteX20" fmla="*/ 2918813 w 2954121"/>
              <a:gd name="connsiteY20" fmla="*/ 882814 h 1242068"/>
              <a:gd name="connsiteX21" fmla="*/ 2954121 w 2954121"/>
              <a:gd name="connsiteY21" fmla="*/ 918122 h 1242068"/>
              <a:gd name="connsiteX22" fmla="*/ 2954121 w 2954121"/>
              <a:gd name="connsiteY22" fmla="*/ 965206 h 1242068"/>
              <a:gd name="connsiteX23" fmla="*/ 2918813 w 2954121"/>
              <a:gd name="connsiteY23" fmla="*/ 1000514 h 1242068"/>
              <a:gd name="connsiteX24" fmla="*/ 2883505 w 2954121"/>
              <a:gd name="connsiteY24" fmla="*/ 965206 h 1242068"/>
              <a:gd name="connsiteX25" fmla="*/ 2883505 w 2954121"/>
              <a:gd name="connsiteY25" fmla="*/ 951759 h 1242068"/>
              <a:gd name="connsiteX26" fmla="*/ 1525456 w 2954121"/>
              <a:gd name="connsiteY26" fmla="*/ 951759 h 1242068"/>
              <a:gd name="connsiteX27" fmla="*/ 1525456 w 2954121"/>
              <a:gd name="connsiteY27" fmla="*/ 958680 h 1242068"/>
              <a:gd name="connsiteX28" fmla="*/ 1242067 w 2954121"/>
              <a:gd name="connsiteY28" fmla="*/ 1242068 h 1242068"/>
              <a:gd name="connsiteX29" fmla="*/ 0 w 2954121"/>
              <a:gd name="connsiteY29" fmla="*/ 1242068 h 1242068"/>
              <a:gd name="connsiteX30" fmla="*/ 0 w 2954121"/>
              <a:gd name="connsiteY30" fmla="*/ 0 h 1242068"/>
              <a:gd name="connsiteX31" fmla="*/ 1242067 w 2954121"/>
              <a:gd name="connsiteY31" fmla="*/ 0 h 1242068"/>
              <a:gd name="connsiteX32" fmla="*/ 1530218 w 2954121"/>
              <a:gd name="connsiteY32" fmla="*/ 290533 h 1242068"/>
              <a:gd name="connsiteX33" fmla="*/ 2883505 w 2954121"/>
              <a:gd name="connsiteY33" fmla="*/ 294275 h 1242068"/>
              <a:gd name="connsiteX34" fmla="*/ 2883505 w 2954121"/>
              <a:gd name="connsiteY34" fmla="*/ 282499 h 1242068"/>
              <a:gd name="connsiteX35" fmla="*/ 2918813 w 2954121"/>
              <a:gd name="connsiteY35" fmla="*/ 247191 h 1242068"/>
              <a:gd name="connsiteX36" fmla="*/ 2954121 w 2954121"/>
              <a:gd name="connsiteY36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1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4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68073 h 1242068"/>
              <a:gd name="connsiteX15" fmla="*/ 1525456 w 2954121"/>
              <a:gd name="connsiteY15" fmla="*/ 881143 h 1242068"/>
              <a:gd name="connsiteX16" fmla="*/ 2917011 w 2954121"/>
              <a:gd name="connsiteY16" fmla="*/ 881143 h 1242068"/>
              <a:gd name="connsiteX17" fmla="*/ 2917011 w 2954121"/>
              <a:gd name="connsiteY17" fmla="*/ 883560 h 1242068"/>
              <a:gd name="connsiteX18" fmla="*/ 2918813 w 2954121"/>
              <a:gd name="connsiteY18" fmla="*/ 882814 h 1242068"/>
              <a:gd name="connsiteX19" fmla="*/ 2954121 w 2954121"/>
              <a:gd name="connsiteY19" fmla="*/ 918122 h 1242068"/>
              <a:gd name="connsiteX20" fmla="*/ 2954121 w 2954121"/>
              <a:gd name="connsiteY20" fmla="*/ 965206 h 1242068"/>
              <a:gd name="connsiteX21" fmla="*/ 2918813 w 2954121"/>
              <a:gd name="connsiteY21" fmla="*/ 1000514 h 1242068"/>
              <a:gd name="connsiteX22" fmla="*/ 2883505 w 2954121"/>
              <a:gd name="connsiteY22" fmla="*/ 965206 h 1242068"/>
              <a:gd name="connsiteX23" fmla="*/ 2883505 w 2954121"/>
              <a:gd name="connsiteY23" fmla="*/ 951759 h 1242068"/>
              <a:gd name="connsiteX24" fmla="*/ 1525456 w 2954121"/>
              <a:gd name="connsiteY24" fmla="*/ 951759 h 1242068"/>
              <a:gd name="connsiteX25" fmla="*/ 1525456 w 2954121"/>
              <a:gd name="connsiteY25" fmla="*/ 958680 h 1242068"/>
              <a:gd name="connsiteX26" fmla="*/ 1242067 w 2954121"/>
              <a:gd name="connsiteY26" fmla="*/ 1242068 h 1242068"/>
              <a:gd name="connsiteX27" fmla="*/ 0 w 2954121"/>
              <a:gd name="connsiteY27" fmla="*/ 1242068 h 1242068"/>
              <a:gd name="connsiteX28" fmla="*/ 0 w 2954121"/>
              <a:gd name="connsiteY28" fmla="*/ 0 h 1242068"/>
              <a:gd name="connsiteX29" fmla="*/ 1242067 w 2954121"/>
              <a:gd name="connsiteY29" fmla="*/ 0 h 1242068"/>
              <a:gd name="connsiteX30" fmla="*/ 1530218 w 2954121"/>
              <a:gd name="connsiteY30" fmla="*/ 290533 h 1242068"/>
              <a:gd name="connsiteX31" fmla="*/ 2883505 w 2954121"/>
              <a:gd name="connsiteY31" fmla="*/ 294275 h 1242068"/>
              <a:gd name="connsiteX32" fmla="*/ 2883505 w 2954121"/>
              <a:gd name="connsiteY32" fmla="*/ 282499 h 1242068"/>
              <a:gd name="connsiteX33" fmla="*/ 2918813 w 2954121"/>
              <a:gd name="connsiteY33" fmla="*/ 247191 h 1242068"/>
              <a:gd name="connsiteX34" fmla="*/ 2954121 w 2954121"/>
              <a:gd name="connsiteY34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81143 h 1242068"/>
              <a:gd name="connsiteX15" fmla="*/ 2917011 w 2954121"/>
              <a:gd name="connsiteY15" fmla="*/ 881143 h 1242068"/>
              <a:gd name="connsiteX16" fmla="*/ 2917011 w 2954121"/>
              <a:gd name="connsiteY16" fmla="*/ 883560 h 1242068"/>
              <a:gd name="connsiteX17" fmla="*/ 2918813 w 2954121"/>
              <a:gd name="connsiteY17" fmla="*/ 882814 h 1242068"/>
              <a:gd name="connsiteX18" fmla="*/ 2954121 w 2954121"/>
              <a:gd name="connsiteY18" fmla="*/ 918122 h 1242068"/>
              <a:gd name="connsiteX19" fmla="*/ 2954121 w 2954121"/>
              <a:gd name="connsiteY19" fmla="*/ 965206 h 1242068"/>
              <a:gd name="connsiteX20" fmla="*/ 2918813 w 2954121"/>
              <a:gd name="connsiteY20" fmla="*/ 1000514 h 1242068"/>
              <a:gd name="connsiteX21" fmla="*/ 2883505 w 2954121"/>
              <a:gd name="connsiteY21" fmla="*/ 965206 h 1242068"/>
              <a:gd name="connsiteX22" fmla="*/ 2883505 w 2954121"/>
              <a:gd name="connsiteY22" fmla="*/ 951759 h 1242068"/>
              <a:gd name="connsiteX23" fmla="*/ 1525456 w 2954121"/>
              <a:gd name="connsiteY23" fmla="*/ 951759 h 1242068"/>
              <a:gd name="connsiteX24" fmla="*/ 1525456 w 2954121"/>
              <a:gd name="connsiteY24" fmla="*/ 958680 h 1242068"/>
              <a:gd name="connsiteX25" fmla="*/ 1242067 w 2954121"/>
              <a:gd name="connsiteY25" fmla="*/ 1242068 h 1242068"/>
              <a:gd name="connsiteX26" fmla="*/ 0 w 2954121"/>
              <a:gd name="connsiteY26" fmla="*/ 1242068 h 1242068"/>
              <a:gd name="connsiteX27" fmla="*/ 0 w 2954121"/>
              <a:gd name="connsiteY27" fmla="*/ 0 h 1242068"/>
              <a:gd name="connsiteX28" fmla="*/ 1242067 w 2954121"/>
              <a:gd name="connsiteY28" fmla="*/ 0 h 1242068"/>
              <a:gd name="connsiteX29" fmla="*/ 1530218 w 2954121"/>
              <a:gd name="connsiteY29" fmla="*/ 290533 h 1242068"/>
              <a:gd name="connsiteX30" fmla="*/ 2883505 w 2954121"/>
              <a:gd name="connsiteY30" fmla="*/ 294275 h 1242068"/>
              <a:gd name="connsiteX31" fmla="*/ 2883505 w 2954121"/>
              <a:gd name="connsiteY31" fmla="*/ 282499 h 1242068"/>
              <a:gd name="connsiteX32" fmla="*/ 2918813 w 2954121"/>
              <a:gd name="connsiteY32" fmla="*/ 247191 h 1242068"/>
              <a:gd name="connsiteX33" fmla="*/ 2954121 w 2954121"/>
              <a:gd name="connsiteY33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25456 w 2954121"/>
              <a:gd name="connsiteY13" fmla="*/ 881143 h 1242068"/>
              <a:gd name="connsiteX14" fmla="*/ 2917011 w 2954121"/>
              <a:gd name="connsiteY14" fmla="*/ 881143 h 1242068"/>
              <a:gd name="connsiteX15" fmla="*/ 2917011 w 2954121"/>
              <a:gd name="connsiteY15" fmla="*/ 883560 h 1242068"/>
              <a:gd name="connsiteX16" fmla="*/ 2918813 w 2954121"/>
              <a:gd name="connsiteY16" fmla="*/ 882814 h 1242068"/>
              <a:gd name="connsiteX17" fmla="*/ 2954121 w 2954121"/>
              <a:gd name="connsiteY17" fmla="*/ 918122 h 1242068"/>
              <a:gd name="connsiteX18" fmla="*/ 2954121 w 2954121"/>
              <a:gd name="connsiteY18" fmla="*/ 965206 h 1242068"/>
              <a:gd name="connsiteX19" fmla="*/ 2918813 w 2954121"/>
              <a:gd name="connsiteY19" fmla="*/ 1000514 h 1242068"/>
              <a:gd name="connsiteX20" fmla="*/ 2883505 w 2954121"/>
              <a:gd name="connsiteY20" fmla="*/ 965206 h 1242068"/>
              <a:gd name="connsiteX21" fmla="*/ 2883505 w 2954121"/>
              <a:gd name="connsiteY21" fmla="*/ 951759 h 1242068"/>
              <a:gd name="connsiteX22" fmla="*/ 1525456 w 2954121"/>
              <a:gd name="connsiteY22" fmla="*/ 951759 h 1242068"/>
              <a:gd name="connsiteX23" fmla="*/ 1525456 w 2954121"/>
              <a:gd name="connsiteY23" fmla="*/ 958680 h 1242068"/>
              <a:gd name="connsiteX24" fmla="*/ 1242067 w 2954121"/>
              <a:gd name="connsiteY24" fmla="*/ 1242068 h 1242068"/>
              <a:gd name="connsiteX25" fmla="*/ 0 w 2954121"/>
              <a:gd name="connsiteY25" fmla="*/ 1242068 h 1242068"/>
              <a:gd name="connsiteX26" fmla="*/ 0 w 2954121"/>
              <a:gd name="connsiteY26" fmla="*/ 0 h 1242068"/>
              <a:gd name="connsiteX27" fmla="*/ 1242067 w 2954121"/>
              <a:gd name="connsiteY27" fmla="*/ 0 h 1242068"/>
              <a:gd name="connsiteX28" fmla="*/ 1530218 w 2954121"/>
              <a:gd name="connsiteY28" fmla="*/ 290533 h 1242068"/>
              <a:gd name="connsiteX29" fmla="*/ 2883505 w 2954121"/>
              <a:gd name="connsiteY29" fmla="*/ 294275 h 1242068"/>
              <a:gd name="connsiteX30" fmla="*/ 2883505 w 2954121"/>
              <a:gd name="connsiteY30" fmla="*/ 282499 h 1242068"/>
              <a:gd name="connsiteX31" fmla="*/ 2918813 w 2954121"/>
              <a:gd name="connsiteY31" fmla="*/ 247191 h 1242068"/>
              <a:gd name="connsiteX32" fmla="*/ 2954121 w 2954121"/>
              <a:gd name="connsiteY32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1759 h 1242068"/>
              <a:gd name="connsiteX22" fmla="*/ 1525456 w 2954121"/>
              <a:gd name="connsiteY22" fmla="*/ 958680 h 1242068"/>
              <a:gd name="connsiteX23" fmla="*/ 1242067 w 2954121"/>
              <a:gd name="connsiteY23" fmla="*/ 1242068 h 1242068"/>
              <a:gd name="connsiteX24" fmla="*/ 0 w 2954121"/>
              <a:gd name="connsiteY24" fmla="*/ 1242068 h 1242068"/>
              <a:gd name="connsiteX25" fmla="*/ 0 w 2954121"/>
              <a:gd name="connsiteY25" fmla="*/ 0 h 1242068"/>
              <a:gd name="connsiteX26" fmla="*/ 1242067 w 2954121"/>
              <a:gd name="connsiteY26" fmla="*/ 0 h 1242068"/>
              <a:gd name="connsiteX27" fmla="*/ 1530218 w 2954121"/>
              <a:gd name="connsiteY27" fmla="*/ 290533 h 1242068"/>
              <a:gd name="connsiteX28" fmla="*/ 2883505 w 2954121"/>
              <a:gd name="connsiteY28" fmla="*/ 294275 h 1242068"/>
              <a:gd name="connsiteX29" fmla="*/ 2883505 w 2954121"/>
              <a:gd name="connsiteY29" fmla="*/ 282499 h 1242068"/>
              <a:gd name="connsiteX30" fmla="*/ 2918813 w 2954121"/>
              <a:gd name="connsiteY30" fmla="*/ 247191 h 1242068"/>
              <a:gd name="connsiteX31" fmla="*/ 2954121 w 2954121"/>
              <a:gd name="connsiteY31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8680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30218 w 2954121"/>
              <a:gd name="connsiteY21" fmla="*/ 956302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14215 w 2954121"/>
              <a:gd name="connsiteY11" fmla="*/ 888842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197739 w 2954121"/>
              <a:gd name="connsiteY6" fmla="*/ 45722 h 1242068"/>
              <a:gd name="connsiteX7" fmla="*/ 47670 w 2954121"/>
              <a:gd name="connsiteY7" fmla="*/ 45722 h 1242068"/>
              <a:gd name="connsiteX8" fmla="*/ 47670 w 2954121"/>
              <a:gd name="connsiteY8" fmla="*/ 1195791 h 1242068"/>
              <a:gd name="connsiteX9" fmla="*/ 1197738 w 2954121"/>
              <a:gd name="connsiteY9" fmla="*/ 1195791 h 1242068"/>
              <a:gd name="connsiteX10" fmla="*/ 1514215 w 2954121"/>
              <a:gd name="connsiteY10" fmla="*/ 888842 h 1242068"/>
              <a:gd name="connsiteX11" fmla="*/ 2917011 w 2954121"/>
              <a:gd name="connsiteY11" fmla="*/ 881143 h 1242068"/>
              <a:gd name="connsiteX12" fmla="*/ 2917011 w 2954121"/>
              <a:gd name="connsiteY12" fmla="*/ 883560 h 1242068"/>
              <a:gd name="connsiteX13" fmla="*/ 2918813 w 2954121"/>
              <a:gd name="connsiteY13" fmla="*/ 882814 h 1242068"/>
              <a:gd name="connsiteX14" fmla="*/ 2954121 w 2954121"/>
              <a:gd name="connsiteY14" fmla="*/ 918122 h 1242068"/>
              <a:gd name="connsiteX15" fmla="*/ 2954121 w 2954121"/>
              <a:gd name="connsiteY15" fmla="*/ 965206 h 1242068"/>
              <a:gd name="connsiteX16" fmla="*/ 2918813 w 2954121"/>
              <a:gd name="connsiteY16" fmla="*/ 1000514 h 1242068"/>
              <a:gd name="connsiteX17" fmla="*/ 2883505 w 2954121"/>
              <a:gd name="connsiteY17" fmla="*/ 965206 h 1242068"/>
              <a:gd name="connsiteX18" fmla="*/ 2883505 w 2954121"/>
              <a:gd name="connsiteY18" fmla="*/ 951759 h 1242068"/>
              <a:gd name="connsiteX19" fmla="*/ 1530218 w 2954121"/>
              <a:gd name="connsiteY19" fmla="*/ 956302 h 1242068"/>
              <a:gd name="connsiteX20" fmla="*/ 1242067 w 2954121"/>
              <a:gd name="connsiteY20" fmla="*/ 1242068 h 1242068"/>
              <a:gd name="connsiteX21" fmla="*/ 0 w 2954121"/>
              <a:gd name="connsiteY21" fmla="*/ 1242068 h 1242068"/>
              <a:gd name="connsiteX22" fmla="*/ 0 w 2954121"/>
              <a:gd name="connsiteY22" fmla="*/ 0 h 1242068"/>
              <a:gd name="connsiteX23" fmla="*/ 1242067 w 2954121"/>
              <a:gd name="connsiteY23" fmla="*/ 0 h 1242068"/>
              <a:gd name="connsiteX24" fmla="*/ 1530218 w 2954121"/>
              <a:gd name="connsiteY24" fmla="*/ 290533 h 1242068"/>
              <a:gd name="connsiteX25" fmla="*/ 2883505 w 2954121"/>
              <a:gd name="connsiteY25" fmla="*/ 294275 h 1242068"/>
              <a:gd name="connsiteX26" fmla="*/ 2883505 w 2954121"/>
              <a:gd name="connsiteY26" fmla="*/ 282499 h 1242068"/>
              <a:gd name="connsiteX27" fmla="*/ 2918813 w 2954121"/>
              <a:gd name="connsiteY27" fmla="*/ 247191 h 1242068"/>
              <a:gd name="connsiteX28" fmla="*/ 2954121 w 2954121"/>
              <a:gd name="connsiteY28" fmla="*/ 282499 h 124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54121" h="1242068">
                <a:moveTo>
                  <a:pt x="2954121" y="282499"/>
                </a:moveTo>
                <a:lnTo>
                  <a:pt x="2954121" y="329584"/>
                </a:lnTo>
                <a:cubicBezTo>
                  <a:pt x="2954121" y="349084"/>
                  <a:pt x="2938313" y="364892"/>
                  <a:pt x="2918813" y="364892"/>
                </a:cubicBezTo>
                <a:lnTo>
                  <a:pt x="2917011" y="364145"/>
                </a:lnTo>
                <a:lnTo>
                  <a:pt x="2917011" y="364891"/>
                </a:lnTo>
                <a:lnTo>
                  <a:pt x="1525456" y="373440"/>
                </a:lnTo>
                <a:lnTo>
                  <a:pt x="1197739" y="45722"/>
                </a:lnTo>
                <a:cubicBezTo>
                  <a:pt x="880156" y="-271861"/>
                  <a:pt x="365253" y="-271861"/>
                  <a:pt x="47670" y="45722"/>
                </a:cubicBezTo>
                <a:cubicBezTo>
                  <a:pt x="-269913" y="363306"/>
                  <a:pt x="-269913" y="878208"/>
                  <a:pt x="47670" y="1195791"/>
                </a:cubicBezTo>
                <a:cubicBezTo>
                  <a:pt x="365253" y="1513374"/>
                  <a:pt x="880156" y="1513374"/>
                  <a:pt x="1197738" y="1195791"/>
                </a:cubicBezTo>
                <a:lnTo>
                  <a:pt x="1514215" y="888842"/>
                </a:lnTo>
                <a:lnTo>
                  <a:pt x="2917011" y="881143"/>
                </a:lnTo>
                <a:lnTo>
                  <a:pt x="2917011" y="883560"/>
                </a:lnTo>
                <a:cubicBezTo>
                  <a:pt x="2917584" y="882830"/>
                  <a:pt x="2918196" y="882814"/>
                  <a:pt x="2918813" y="882814"/>
                </a:cubicBezTo>
                <a:cubicBezTo>
                  <a:pt x="2938313" y="882814"/>
                  <a:pt x="2954121" y="898622"/>
                  <a:pt x="2954121" y="918122"/>
                </a:cubicBezTo>
                <a:lnTo>
                  <a:pt x="2954121" y="965206"/>
                </a:lnTo>
                <a:cubicBezTo>
                  <a:pt x="2954121" y="984706"/>
                  <a:pt x="2938313" y="1000514"/>
                  <a:pt x="2918813" y="1000514"/>
                </a:cubicBezTo>
                <a:cubicBezTo>
                  <a:pt x="2899313" y="1000514"/>
                  <a:pt x="2883505" y="984706"/>
                  <a:pt x="2883505" y="965206"/>
                </a:cubicBezTo>
                <a:lnTo>
                  <a:pt x="2883505" y="951759"/>
                </a:lnTo>
                <a:lnTo>
                  <a:pt x="1530218" y="956302"/>
                </a:lnTo>
                <a:lnTo>
                  <a:pt x="1242067" y="1242068"/>
                </a:lnTo>
                <a:cubicBezTo>
                  <a:pt x="899080" y="1585055"/>
                  <a:pt x="342988" y="1585055"/>
                  <a:pt x="0" y="1242068"/>
                </a:cubicBezTo>
                <a:cubicBezTo>
                  <a:pt x="-342987" y="899080"/>
                  <a:pt x="-342987" y="342988"/>
                  <a:pt x="0" y="0"/>
                </a:cubicBezTo>
                <a:cubicBezTo>
                  <a:pt x="342988" y="-342987"/>
                  <a:pt x="899080" y="-342987"/>
                  <a:pt x="1242067" y="0"/>
                </a:cubicBezTo>
                <a:lnTo>
                  <a:pt x="1530218" y="290533"/>
                </a:lnTo>
                <a:lnTo>
                  <a:pt x="2883505" y="294275"/>
                </a:lnTo>
                <a:lnTo>
                  <a:pt x="2883505" y="282499"/>
                </a:lnTo>
                <a:cubicBezTo>
                  <a:pt x="2883505" y="262999"/>
                  <a:pt x="2899313" y="247191"/>
                  <a:pt x="2918813" y="247191"/>
                </a:cubicBezTo>
                <a:cubicBezTo>
                  <a:pt x="2938313" y="247191"/>
                  <a:pt x="2954121" y="262999"/>
                  <a:pt x="2954121" y="2824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Chord 333">
            <a:extLst>
              <a:ext uri="{FF2B5EF4-FFF2-40B4-BE49-F238E27FC236}">
                <a16:creationId xmlns:a16="http://schemas.microsoft.com/office/drawing/2014/main" id="{BFF37B22-25CA-491F-A004-DD763ABF9F48}"/>
              </a:ext>
            </a:extLst>
          </p:cNvPr>
          <p:cNvSpPr/>
          <p:nvPr/>
        </p:nvSpPr>
        <p:spPr>
          <a:xfrm>
            <a:off x="5462658" y="5630900"/>
            <a:ext cx="1295802" cy="599210"/>
          </a:xfrm>
          <a:custGeom>
            <a:avLst/>
            <a:gdLst/>
            <a:ahLst/>
            <a:cxnLst/>
            <a:rect l="l" t="t" r="r" b="b"/>
            <a:pathLst>
              <a:path w="1295802" h="599209">
                <a:moveTo>
                  <a:pt x="788" y="2936"/>
                </a:moveTo>
                <a:cubicBezTo>
                  <a:pt x="5510" y="52075"/>
                  <a:pt x="293437" y="91586"/>
                  <a:pt x="647801" y="91586"/>
                </a:cubicBezTo>
                <a:cubicBezTo>
                  <a:pt x="964966" y="91586"/>
                  <a:pt x="1228910" y="59935"/>
                  <a:pt x="1284317" y="17401"/>
                </a:cubicBezTo>
                <a:lnTo>
                  <a:pt x="1295637" y="17554"/>
                </a:lnTo>
                <a:cubicBezTo>
                  <a:pt x="1301267" y="236933"/>
                  <a:pt x="1162654" y="439593"/>
                  <a:pt x="939429" y="538348"/>
                </a:cubicBezTo>
                <a:cubicBezTo>
                  <a:pt x="750833" y="621783"/>
                  <a:pt x="527751" y="619304"/>
                  <a:pt x="341621" y="531705"/>
                </a:cubicBezTo>
                <a:cubicBezTo>
                  <a:pt x="121146" y="427942"/>
                  <a:pt x="-11511" y="222097"/>
                  <a:pt x="788" y="2936"/>
                </a:cubicBezTo>
                <a:close/>
                <a:moveTo>
                  <a:pt x="726" y="0"/>
                </a:moveTo>
                <a:lnTo>
                  <a:pt x="943" y="3"/>
                </a:lnTo>
                <a:lnTo>
                  <a:pt x="732" y="293"/>
                </a:lnTo>
                <a:cubicBezTo>
                  <a:pt x="714" y="195"/>
                  <a:pt x="720" y="97"/>
                  <a:pt x="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" name="Group 334">
            <a:extLst>
              <a:ext uri="{FF2B5EF4-FFF2-40B4-BE49-F238E27FC236}">
                <a16:creationId xmlns:a16="http://schemas.microsoft.com/office/drawing/2014/main" id="{E26E6458-13F6-4B07-B5EE-0DBB4624130D}"/>
              </a:ext>
            </a:extLst>
          </p:cNvPr>
          <p:cNvGrpSpPr/>
          <p:nvPr/>
        </p:nvGrpSpPr>
        <p:grpSpPr>
          <a:xfrm>
            <a:off x="6239231" y="2362710"/>
            <a:ext cx="2026096" cy="1451602"/>
            <a:chOff x="4751249" y="2639766"/>
            <a:chExt cx="2026096" cy="1451601"/>
          </a:xfrm>
        </p:grpSpPr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B8735F9D-5940-4052-8289-86A365C64FEB}"/>
                </a:ext>
              </a:extLst>
            </p:cNvPr>
            <p:cNvSpPr/>
            <p:nvPr/>
          </p:nvSpPr>
          <p:spPr>
            <a:xfrm rot="12524610">
              <a:off x="4751249" y="2639766"/>
              <a:ext cx="2026096" cy="1204514"/>
            </a:xfrm>
            <a:custGeom>
              <a:avLst/>
              <a:gdLst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318 w 1836625"/>
                <a:gd name="connsiteY32" fmla="*/ 193244 h 1089533"/>
                <a:gd name="connsiteX33" fmla="*/ 6121 w 1836625"/>
                <a:gd name="connsiteY33" fmla="*/ 193244 h 1089533"/>
                <a:gd name="connsiteX34" fmla="*/ 234870 w 1836625"/>
                <a:gd name="connsiteY34" fmla="*/ 1057 h 1089533"/>
                <a:gd name="connsiteX35" fmla="*/ 235255 w 1836625"/>
                <a:gd name="connsiteY35" fmla="*/ 0 h 1089533"/>
                <a:gd name="connsiteX36" fmla="*/ 237424 w 1836625"/>
                <a:gd name="connsiteY36" fmla="*/ 789 h 1089533"/>
                <a:gd name="connsiteX37" fmla="*/ 244674 w 1836625"/>
                <a:gd name="connsiteY37" fmla="*/ 30 h 1089533"/>
                <a:gd name="connsiteX38" fmla="*/ 244728 w 1836625"/>
                <a:gd name="connsiteY38" fmla="*/ 3448 h 1089533"/>
                <a:gd name="connsiteX39" fmla="*/ 1103109 w 1836625"/>
                <a:gd name="connsiteY39" fmla="*/ 315873 h 1089533"/>
                <a:gd name="connsiteX40" fmla="*/ 1766009 w 1836625"/>
                <a:gd name="connsiteY40" fmla="*/ 315873 h 1089533"/>
                <a:gd name="connsiteX41" fmla="*/ 1766009 w 1836625"/>
                <a:gd name="connsiteY41" fmla="*/ 304097 h 1089533"/>
                <a:gd name="connsiteX42" fmla="*/ 1801317 w 1836625"/>
                <a:gd name="connsiteY42" fmla="*/ 268789 h 1089533"/>
                <a:gd name="connsiteX43" fmla="*/ 1836625 w 1836625"/>
                <a:gd name="connsiteY43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6121 w 1836625"/>
                <a:gd name="connsiteY32" fmla="*/ 193244 h 1089533"/>
                <a:gd name="connsiteX33" fmla="*/ 234870 w 1836625"/>
                <a:gd name="connsiteY33" fmla="*/ 1057 h 1089533"/>
                <a:gd name="connsiteX34" fmla="*/ 235255 w 1836625"/>
                <a:gd name="connsiteY34" fmla="*/ 0 h 1089533"/>
                <a:gd name="connsiteX35" fmla="*/ 237424 w 1836625"/>
                <a:gd name="connsiteY35" fmla="*/ 789 h 1089533"/>
                <a:gd name="connsiteX36" fmla="*/ 244674 w 1836625"/>
                <a:gd name="connsiteY36" fmla="*/ 30 h 1089533"/>
                <a:gd name="connsiteX37" fmla="*/ 244728 w 1836625"/>
                <a:gd name="connsiteY37" fmla="*/ 3448 h 1089533"/>
                <a:gd name="connsiteX38" fmla="*/ 1103109 w 1836625"/>
                <a:gd name="connsiteY38" fmla="*/ 315873 h 1089533"/>
                <a:gd name="connsiteX39" fmla="*/ 1766009 w 1836625"/>
                <a:gd name="connsiteY39" fmla="*/ 315873 h 1089533"/>
                <a:gd name="connsiteX40" fmla="*/ 1766009 w 1836625"/>
                <a:gd name="connsiteY40" fmla="*/ 304097 h 1089533"/>
                <a:gd name="connsiteX41" fmla="*/ 1801317 w 1836625"/>
                <a:gd name="connsiteY41" fmla="*/ 268789 h 1089533"/>
                <a:gd name="connsiteX42" fmla="*/ 1836625 w 1836625"/>
                <a:gd name="connsiteY42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6121 w 1836625"/>
                <a:gd name="connsiteY31" fmla="*/ 193244 h 1089533"/>
                <a:gd name="connsiteX32" fmla="*/ 234870 w 1836625"/>
                <a:gd name="connsiteY32" fmla="*/ 1057 h 1089533"/>
                <a:gd name="connsiteX33" fmla="*/ 235255 w 1836625"/>
                <a:gd name="connsiteY33" fmla="*/ 0 h 1089533"/>
                <a:gd name="connsiteX34" fmla="*/ 237424 w 1836625"/>
                <a:gd name="connsiteY34" fmla="*/ 789 h 1089533"/>
                <a:gd name="connsiteX35" fmla="*/ 244674 w 1836625"/>
                <a:gd name="connsiteY35" fmla="*/ 30 h 1089533"/>
                <a:gd name="connsiteX36" fmla="*/ 244728 w 1836625"/>
                <a:gd name="connsiteY36" fmla="*/ 3448 h 1089533"/>
                <a:gd name="connsiteX37" fmla="*/ 1103109 w 1836625"/>
                <a:gd name="connsiteY37" fmla="*/ 315873 h 1089533"/>
                <a:gd name="connsiteX38" fmla="*/ 1766009 w 1836625"/>
                <a:gd name="connsiteY38" fmla="*/ 315873 h 1089533"/>
                <a:gd name="connsiteX39" fmla="*/ 1766009 w 1836625"/>
                <a:gd name="connsiteY39" fmla="*/ 304097 h 1089533"/>
                <a:gd name="connsiteX40" fmla="*/ 1801317 w 1836625"/>
                <a:gd name="connsiteY40" fmla="*/ 268789 h 1089533"/>
                <a:gd name="connsiteX41" fmla="*/ 1836625 w 1836625"/>
                <a:gd name="connsiteY41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6121 w 1836625"/>
                <a:gd name="connsiteY30" fmla="*/ 193244 h 1089533"/>
                <a:gd name="connsiteX31" fmla="*/ 234870 w 1836625"/>
                <a:gd name="connsiteY31" fmla="*/ 1057 h 1089533"/>
                <a:gd name="connsiteX32" fmla="*/ 235255 w 1836625"/>
                <a:gd name="connsiteY32" fmla="*/ 0 h 1089533"/>
                <a:gd name="connsiteX33" fmla="*/ 237424 w 1836625"/>
                <a:gd name="connsiteY33" fmla="*/ 789 h 1089533"/>
                <a:gd name="connsiteX34" fmla="*/ 244674 w 1836625"/>
                <a:gd name="connsiteY34" fmla="*/ 30 h 1089533"/>
                <a:gd name="connsiteX35" fmla="*/ 244728 w 1836625"/>
                <a:gd name="connsiteY35" fmla="*/ 3448 h 1089533"/>
                <a:gd name="connsiteX36" fmla="*/ 1103109 w 1836625"/>
                <a:gd name="connsiteY36" fmla="*/ 315873 h 1089533"/>
                <a:gd name="connsiteX37" fmla="*/ 1766009 w 1836625"/>
                <a:gd name="connsiteY37" fmla="*/ 315873 h 1089533"/>
                <a:gd name="connsiteX38" fmla="*/ 1766009 w 1836625"/>
                <a:gd name="connsiteY38" fmla="*/ 304097 h 1089533"/>
                <a:gd name="connsiteX39" fmla="*/ 1801317 w 1836625"/>
                <a:gd name="connsiteY39" fmla="*/ 268789 h 1089533"/>
                <a:gd name="connsiteX40" fmla="*/ 1836625 w 1836625"/>
                <a:gd name="connsiteY40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6121 w 1836625"/>
                <a:gd name="connsiteY29" fmla="*/ 193244 h 1089533"/>
                <a:gd name="connsiteX30" fmla="*/ 234870 w 1836625"/>
                <a:gd name="connsiteY30" fmla="*/ 1057 h 1089533"/>
                <a:gd name="connsiteX31" fmla="*/ 235255 w 1836625"/>
                <a:gd name="connsiteY31" fmla="*/ 0 h 1089533"/>
                <a:gd name="connsiteX32" fmla="*/ 237424 w 1836625"/>
                <a:gd name="connsiteY32" fmla="*/ 789 h 1089533"/>
                <a:gd name="connsiteX33" fmla="*/ 244674 w 1836625"/>
                <a:gd name="connsiteY33" fmla="*/ 30 h 1089533"/>
                <a:gd name="connsiteX34" fmla="*/ 244728 w 1836625"/>
                <a:gd name="connsiteY34" fmla="*/ 3448 h 1089533"/>
                <a:gd name="connsiteX35" fmla="*/ 1103109 w 1836625"/>
                <a:gd name="connsiteY35" fmla="*/ 315873 h 1089533"/>
                <a:gd name="connsiteX36" fmla="*/ 1766009 w 1836625"/>
                <a:gd name="connsiteY36" fmla="*/ 315873 h 1089533"/>
                <a:gd name="connsiteX37" fmla="*/ 1766009 w 1836625"/>
                <a:gd name="connsiteY37" fmla="*/ 304097 h 1089533"/>
                <a:gd name="connsiteX38" fmla="*/ 1801317 w 1836625"/>
                <a:gd name="connsiteY38" fmla="*/ 268789 h 1089533"/>
                <a:gd name="connsiteX39" fmla="*/ 1836625 w 1836625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245109 w 1837006"/>
                <a:gd name="connsiteY34" fmla="*/ 3448 h 1089533"/>
                <a:gd name="connsiteX35" fmla="*/ 1103490 w 1837006"/>
                <a:gd name="connsiteY35" fmla="*/ 315873 h 1089533"/>
                <a:gd name="connsiteX36" fmla="*/ 1766390 w 1837006"/>
                <a:gd name="connsiteY36" fmla="*/ 315873 h 1089533"/>
                <a:gd name="connsiteX37" fmla="*/ 1766390 w 1837006"/>
                <a:gd name="connsiteY37" fmla="*/ 304097 h 1089533"/>
                <a:gd name="connsiteX38" fmla="*/ 1801698 w 1837006"/>
                <a:gd name="connsiteY38" fmla="*/ 268789 h 1089533"/>
                <a:gd name="connsiteX39" fmla="*/ 1837006 w 1837006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1103490 w 1837006"/>
                <a:gd name="connsiteY34" fmla="*/ 315873 h 1089533"/>
                <a:gd name="connsiteX35" fmla="*/ 1766390 w 1837006"/>
                <a:gd name="connsiteY35" fmla="*/ 315873 h 1089533"/>
                <a:gd name="connsiteX36" fmla="*/ 1766390 w 1837006"/>
                <a:gd name="connsiteY36" fmla="*/ 304097 h 1089533"/>
                <a:gd name="connsiteX37" fmla="*/ 1801698 w 1837006"/>
                <a:gd name="connsiteY37" fmla="*/ 268789 h 1089533"/>
                <a:gd name="connsiteX38" fmla="*/ 1837006 w 1837006"/>
                <a:gd name="connsiteY38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4 w 1837006"/>
                <a:gd name="connsiteY23" fmla="*/ 1089506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813"/>
                <a:gd name="connsiteX1" fmla="*/ 1837006 w 1837006"/>
                <a:gd name="connsiteY1" fmla="*/ 351181 h 1089813"/>
                <a:gd name="connsiteX2" fmla="*/ 1807308 w 1837006"/>
                <a:gd name="connsiteY2" fmla="*/ 384166 h 1089813"/>
                <a:gd name="connsiteX3" fmla="*/ 1807308 w 1837006"/>
                <a:gd name="connsiteY3" fmla="*/ 386489 h 1089813"/>
                <a:gd name="connsiteX4" fmla="*/ 1801698 w 1837006"/>
                <a:gd name="connsiteY4" fmla="*/ 386489 h 1089813"/>
                <a:gd name="connsiteX5" fmla="*/ 1087308 w 1837006"/>
                <a:gd name="connsiteY5" fmla="*/ 386489 h 1089813"/>
                <a:gd name="connsiteX6" fmla="*/ 1087308 w 1837006"/>
                <a:gd name="connsiteY6" fmla="*/ 385131 h 1089813"/>
                <a:gd name="connsiteX7" fmla="*/ 227648 w 1837006"/>
                <a:gd name="connsiteY7" fmla="*/ 72241 h 1089813"/>
                <a:gd name="connsiteX8" fmla="*/ 71315 w 1837006"/>
                <a:gd name="connsiteY8" fmla="*/ 212542 h 1089813"/>
                <a:gd name="connsiteX9" fmla="*/ 71315 w 1837006"/>
                <a:gd name="connsiteY9" fmla="*/ 876627 h 1089813"/>
                <a:gd name="connsiteX10" fmla="*/ 227648 w 1837006"/>
                <a:gd name="connsiteY10" fmla="*/ 1017292 h 1089813"/>
                <a:gd name="connsiteX11" fmla="*/ 1087308 w 1837006"/>
                <a:gd name="connsiteY11" fmla="*/ 704402 h 1089813"/>
                <a:gd name="connsiteX12" fmla="*/ 1087308 w 1837006"/>
                <a:gd name="connsiteY12" fmla="*/ 700837 h 1089813"/>
                <a:gd name="connsiteX13" fmla="*/ 1801698 w 1837006"/>
                <a:gd name="connsiteY13" fmla="*/ 700837 h 1089813"/>
                <a:gd name="connsiteX14" fmla="*/ 1807308 w 1837006"/>
                <a:gd name="connsiteY14" fmla="*/ 700837 h 1089813"/>
                <a:gd name="connsiteX15" fmla="*/ 1807308 w 1837006"/>
                <a:gd name="connsiteY15" fmla="*/ 703161 h 1089813"/>
                <a:gd name="connsiteX16" fmla="*/ 1837006 w 1837006"/>
                <a:gd name="connsiteY16" fmla="*/ 736145 h 1089813"/>
                <a:gd name="connsiteX17" fmla="*/ 1837006 w 1837006"/>
                <a:gd name="connsiteY17" fmla="*/ 783229 h 1089813"/>
                <a:gd name="connsiteX18" fmla="*/ 1801698 w 1837006"/>
                <a:gd name="connsiteY18" fmla="*/ 818537 h 1089813"/>
                <a:gd name="connsiteX19" fmla="*/ 1766390 w 1837006"/>
                <a:gd name="connsiteY19" fmla="*/ 783229 h 1089813"/>
                <a:gd name="connsiteX20" fmla="*/ 1766390 w 1837006"/>
                <a:gd name="connsiteY20" fmla="*/ 771453 h 1089813"/>
                <a:gd name="connsiteX21" fmla="*/ 1109553 w 1837006"/>
                <a:gd name="connsiteY21" fmla="*/ 771453 h 1089813"/>
                <a:gd name="connsiteX22" fmla="*/ 245109 w 1837006"/>
                <a:gd name="connsiteY22" fmla="*/ 1086085 h 1089813"/>
                <a:gd name="connsiteX23" fmla="*/ 245054 w 1837006"/>
                <a:gd name="connsiteY23" fmla="*/ 1089506 h 1089813"/>
                <a:gd name="connsiteX24" fmla="*/ 235636 w 1837006"/>
                <a:gd name="connsiteY24" fmla="*/ 1089533 h 1089813"/>
                <a:gd name="connsiteX25" fmla="*/ 235251 w 1837006"/>
                <a:gd name="connsiteY25" fmla="*/ 1088476 h 1089813"/>
                <a:gd name="connsiteX26" fmla="*/ 381 w 1837006"/>
                <a:gd name="connsiteY26" fmla="*/ 878744 h 1089813"/>
                <a:gd name="connsiteX27" fmla="*/ 699 w 1837006"/>
                <a:gd name="connsiteY27" fmla="*/ 877244 h 1089813"/>
                <a:gd name="connsiteX28" fmla="*/ 6502 w 1837006"/>
                <a:gd name="connsiteY28" fmla="*/ 193244 h 1089813"/>
                <a:gd name="connsiteX29" fmla="*/ 235251 w 1837006"/>
                <a:gd name="connsiteY29" fmla="*/ 1057 h 1089813"/>
                <a:gd name="connsiteX30" fmla="*/ 235636 w 1837006"/>
                <a:gd name="connsiteY30" fmla="*/ 0 h 1089813"/>
                <a:gd name="connsiteX31" fmla="*/ 237805 w 1837006"/>
                <a:gd name="connsiteY31" fmla="*/ 789 h 1089813"/>
                <a:gd name="connsiteX32" fmla="*/ 1103490 w 1837006"/>
                <a:gd name="connsiteY32" fmla="*/ 315873 h 1089813"/>
                <a:gd name="connsiteX33" fmla="*/ 1766390 w 1837006"/>
                <a:gd name="connsiteY33" fmla="*/ 315873 h 1089813"/>
                <a:gd name="connsiteX34" fmla="*/ 1766390 w 1837006"/>
                <a:gd name="connsiteY34" fmla="*/ 304097 h 1089813"/>
                <a:gd name="connsiteX35" fmla="*/ 1801698 w 1837006"/>
                <a:gd name="connsiteY35" fmla="*/ 268789 h 1089813"/>
                <a:gd name="connsiteX36" fmla="*/ 1837006 w 1837006"/>
                <a:gd name="connsiteY36" fmla="*/ 304097 h 1089813"/>
                <a:gd name="connsiteX0" fmla="*/ 1837006 w 1837006"/>
                <a:gd name="connsiteY0" fmla="*/ 304097 h 1110480"/>
                <a:gd name="connsiteX1" fmla="*/ 1837006 w 1837006"/>
                <a:gd name="connsiteY1" fmla="*/ 351181 h 1110480"/>
                <a:gd name="connsiteX2" fmla="*/ 1807308 w 1837006"/>
                <a:gd name="connsiteY2" fmla="*/ 384166 h 1110480"/>
                <a:gd name="connsiteX3" fmla="*/ 1807308 w 1837006"/>
                <a:gd name="connsiteY3" fmla="*/ 386489 h 1110480"/>
                <a:gd name="connsiteX4" fmla="*/ 1801698 w 1837006"/>
                <a:gd name="connsiteY4" fmla="*/ 386489 h 1110480"/>
                <a:gd name="connsiteX5" fmla="*/ 1087308 w 1837006"/>
                <a:gd name="connsiteY5" fmla="*/ 386489 h 1110480"/>
                <a:gd name="connsiteX6" fmla="*/ 1087308 w 1837006"/>
                <a:gd name="connsiteY6" fmla="*/ 385131 h 1110480"/>
                <a:gd name="connsiteX7" fmla="*/ 227648 w 1837006"/>
                <a:gd name="connsiteY7" fmla="*/ 72241 h 1110480"/>
                <a:gd name="connsiteX8" fmla="*/ 71315 w 1837006"/>
                <a:gd name="connsiteY8" fmla="*/ 212542 h 1110480"/>
                <a:gd name="connsiteX9" fmla="*/ 71315 w 1837006"/>
                <a:gd name="connsiteY9" fmla="*/ 876627 h 1110480"/>
                <a:gd name="connsiteX10" fmla="*/ 227648 w 1837006"/>
                <a:gd name="connsiteY10" fmla="*/ 1017292 h 1110480"/>
                <a:gd name="connsiteX11" fmla="*/ 1087308 w 1837006"/>
                <a:gd name="connsiteY11" fmla="*/ 704402 h 1110480"/>
                <a:gd name="connsiteX12" fmla="*/ 1087308 w 1837006"/>
                <a:gd name="connsiteY12" fmla="*/ 700837 h 1110480"/>
                <a:gd name="connsiteX13" fmla="*/ 1801698 w 1837006"/>
                <a:gd name="connsiteY13" fmla="*/ 700837 h 1110480"/>
                <a:gd name="connsiteX14" fmla="*/ 1807308 w 1837006"/>
                <a:gd name="connsiteY14" fmla="*/ 700837 h 1110480"/>
                <a:gd name="connsiteX15" fmla="*/ 1807308 w 1837006"/>
                <a:gd name="connsiteY15" fmla="*/ 703161 h 1110480"/>
                <a:gd name="connsiteX16" fmla="*/ 1837006 w 1837006"/>
                <a:gd name="connsiteY16" fmla="*/ 736145 h 1110480"/>
                <a:gd name="connsiteX17" fmla="*/ 1837006 w 1837006"/>
                <a:gd name="connsiteY17" fmla="*/ 783229 h 1110480"/>
                <a:gd name="connsiteX18" fmla="*/ 1801698 w 1837006"/>
                <a:gd name="connsiteY18" fmla="*/ 818537 h 1110480"/>
                <a:gd name="connsiteX19" fmla="*/ 1766390 w 1837006"/>
                <a:gd name="connsiteY19" fmla="*/ 783229 h 1110480"/>
                <a:gd name="connsiteX20" fmla="*/ 1766390 w 1837006"/>
                <a:gd name="connsiteY20" fmla="*/ 771453 h 1110480"/>
                <a:gd name="connsiteX21" fmla="*/ 1109553 w 1837006"/>
                <a:gd name="connsiteY21" fmla="*/ 771453 h 1110480"/>
                <a:gd name="connsiteX22" fmla="*/ 245109 w 1837006"/>
                <a:gd name="connsiteY22" fmla="*/ 1086085 h 1110480"/>
                <a:gd name="connsiteX23" fmla="*/ 235636 w 1837006"/>
                <a:gd name="connsiteY23" fmla="*/ 1089533 h 1110480"/>
                <a:gd name="connsiteX24" fmla="*/ 235251 w 1837006"/>
                <a:gd name="connsiteY24" fmla="*/ 1088476 h 1110480"/>
                <a:gd name="connsiteX25" fmla="*/ 381 w 1837006"/>
                <a:gd name="connsiteY25" fmla="*/ 878744 h 1110480"/>
                <a:gd name="connsiteX26" fmla="*/ 699 w 1837006"/>
                <a:gd name="connsiteY26" fmla="*/ 877244 h 1110480"/>
                <a:gd name="connsiteX27" fmla="*/ 6502 w 1837006"/>
                <a:gd name="connsiteY27" fmla="*/ 193244 h 1110480"/>
                <a:gd name="connsiteX28" fmla="*/ 235251 w 1837006"/>
                <a:gd name="connsiteY28" fmla="*/ 1057 h 1110480"/>
                <a:gd name="connsiteX29" fmla="*/ 235636 w 1837006"/>
                <a:gd name="connsiteY29" fmla="*/ 0 h 1110480"/>
                <a:gd name="connsiteX30" fmla="*/ 237805 w 1837006"/>
                <a:gd name="connsiteY30" fmla="*/ 789 h 1110480"/>
                <a:gd name="connsiteX31" fmla="*/ 1103490 w 1837006"/>
                <a:gd name="connsiteY31" fmla="*/ 315873 h 1110480"/>
                <a:gd name="connsiteX32" fmla="*/ 1766390 w 1837006"/>
                <a:gd name="connsiteY32" fmla="*/ 315873 h 1110480"/>
                <a:gd name="connsiteX33" fmla="*/ 1766390 w 1837006"/>
                <a:gd name="connsiteY33" fmla="*/ 304097 h 1110480"/>
                <a:gd name="connsiteX34" fmla="*/ 1801698 w 1837006"/>
                <a:gd name="connsiteY34" fmla="*/ 268789 h 1110480"/>
                <a:gd name="connsiteX35" fmla="*/ 1837006 w 1837006"/>
                <a:gd name="connsiteY35" fmla="*/ 304097 h 1110480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35636 w 1837006"/>
                <a:gd name="connsiteY22" fmla="*/ 1089533 h 1089533"/>
                <a:gd name="connsiteX23" fmla="*/ 235251 w 1837006"/>
                <a:gd name="connsiteY23" fmla="*/ 1088476 h 1089533"/>
                <a:gd name="connsiteX24" fmla="*/ 381 w 1837006"/>
                <a:gd name="connsiteY24" fmla="*/ 878744 h 1089533"/>
                <a:gd name="connsiteX25" fmla="*/ 699 w 1837006"/>
                <a:gd name="connsiteY25" fmla="*/ 877244 h 1089533"/>
                <a:gd name="connsiteX26" fmla="*/ 6502 w 1837006"/>
                <a:gd name="connsiteY26" fmla="*/ 193244 h 1089533"/>
                <a:gd name="connsiteX27" fmla="*/ 235251 w 1837006"/>
                <a:gd name="connsiteY27" fmla="*/ 1057 h 1089533"/>
                <a:gd name="connsiteX28" fmla="*/ 235636 w 1837006"/>
                <a:gd name="connsiteY28" fmla="*/ 0 h 1089533"/>
                <a:gd name="connsiteX29" fmla="*/ 237805 w 1837006"/>
                <a:gd name="connsiteY29" fmla="*/ 789 h 1089533"/>
                <a:gd name="connsiteX30" fmla="*/ 1103490 w 1837006"/>
                <a:gd name="connsiteY30" fmla="*/ 315873 h 1089533"/>
                <a:gd name="connsiteX31" fmla="*/ 1766390 w 1837006"/>
                <a:gd name="connsiteY31" fmla="*/ 315873 h 1089533"/>
                <a:gd name="connsiteX32" fmla="*/ 1766390 w 1837006"/>
                <a:gd name="connsiteY32" fmla="*/ 304097 h 1089533"/>
                <a:gd name="connsiteX33" fmla="*/ 1801698 w 1837006"/>
                <a:gd name="connsiteY33" fmla="*/ 268789 h 1089533"/>
                <a:gd name="connsiteX34" fmla="*/ 1837006 w 1837006"/>
                <a:gd name="connsiteY34" fmla="*/ 304097 h 1089533"/>
                <a:gd name="connsiteX0" fmla="*/ 1837006 w 1837006"/>
                <a:gd name="connsiteY0" fmla="*/ 304097 h 1091388"/>
                <a:gd name="connsiteX1" fmla="*/ 1837006 w 1837006"/>
                <a:gd name="connsiteY1" fmla="*/ 351181 h 1091388"/>
                <a:gd name="connsiteX2" fmla="*/ 1807308 w 1837006"/>
                <a:gd name="connsiteY2" fmla="*/ 384166 h 1091388"/>
                <a:gd name="connsiteX3" fmla="*/ 1807308 w 1837006"/>
                <a:gd name="connsiteY3" fmla="*/ 386489 h 1091388"/>
                <a:gd name="connsiteX4" fmla="*/ 1801698 w 1837006"/>
                <a:gd name="connsiteY4" fmla="*/ 386489 h 1091388"/>
                <a:gd name="connsiteX5" fmla="*/ 1087308 w 1837006"/>
                <a:gd name="connsiteY5" fmla="*/ 386489 h 1091388"/>
                <a:gd name="connsiteX6" fmla="*/ 1087308 w 1837006"/>
                <a:gd name="connsiteY6" fmla="*/ 385131 h 1091388"/>
                <a:gd name="connsiteX7" fmla="*/ 227648 w 1837006"/>
                <a:gd name="connsiteY7" fmla="*/ 72241 h 1091388"/>
                <a:gd name="connsiteX8" fmla="*/ 71315 w 1837006"/>
                <a:gd name="connsiteY8" fmla="*/ 212542 h 1091388"/>
                <a:gd name="connsiteX9" fmla="*/ 71315 w 1837006"/>
                <a:gd name="connsiteY9" fmla="*/ 876627 h 1091388"/>
                <a:gd name="connsiteX10" fmla="*/ 227648 w 1837006"/>
                <a:gd name="connsiteY10" fmla="*/ 1017292 h 1091388"/>
                <a:gd name="connsiteX11" fmla="*/ 1087308 w 1837006"/>
                <a:gd name="connsiteY11" fmla="*/ 704402 h 1091388"/>
                <a:gd name="connsiteX12" fmla="*/ 1087308 w 1837006"/>
                <a:gd name="connsiteY12" fmla="*/ 700837 h 1091388"/>
                <a:gd name="connsiteX13" fmla="*/ 1801698 w 1837006"/>
                <a:gd name="connsiteY13" fmla="*/ 700837 h 1091388"/>
                <a:gd name="connsiteX14" fmla="*/ 1807308 w 1837006"/>
                <a:gd name="connsiteY14" fmla="*/ 700837 h 1091388"/>
                <a:gd name="connsiteX15" fmla="*/ 1807308 w 1837006"/>
                <a:gd name="connsiteY15" fmla="*/ 703161 h 1091388"/>
                <a:gd name="connsiteX16" fmla="*/ 1837006 w 1837006"/>
                <a:gd name="connsiteY16" fmla="*/ 736145 h 1091388"/>
                <a:gd name="connsiteX17" fmla="*/ 1837006 w 1837006"/>
                <a:gd name="connsiteY17" fmla="*/ 783229 h 1091388"/>
                <a:gd name="connsiteX18" fmla="*/ 1801698 w 1837006"/>
                <a:gd name="connsiteY18" fmla="*/ 818537 h 1091388"/>
                <a:gd name="connsiteX19" fmla="*/ 1766390 w 1837006"/>
                <a:gd name="connsiteY19" fmla="*/ 783229 h 1091388"/>
                <a:gd name="connsiteX20" fmla="*/ 1766390 w 1837006"/>
                <a:gd name="connsiteY20" fmla="*/ 771453 h 1091388"/>
                <a:gd name="connsiteX21" fmla="*/ 1109553 w 1837006"/>
                <a:gd name="connsiteY21" fmla="*/ 771453 h 1091388"/>
                <a:gd name="connsiteX22" fmla="*/ 235636 w 1837006"/>
                <a:gd name="connsiteY22" fmla="*/ 1089533 h 1091388"/>
                <a:gd name="connsiteX23" fmla="*/ 235251 w 1837006"/>
                <a:gd name="connsiteY23" fmla="*/ 1088476 h 1091388"/>
                <a:gd name="connsiteX24" fmla="*/ 381 w 1837006"/>
                <a:gd name="connsiteY24" fmla="*/ 878744 h 1091388"/>
                <a:gd name="connsiteX25" fmla="*/ 699 w 1837006"/>
                <a:gd name="connsiteY25" fmla="*/ 877244 h 1091388"/>
                <a:gd name="connsiteX26" fmla="*/ 6502 w 1837006"/>
                <a:gd name="connsiteY26" fmla="*/ 193244 h 1091388"/>
                <a:gd name="connsiteX27" fmla="*/ 235251 w 1837006"/>
                <a:gd name="connsiteY27" fmla="*/ 1057 h 1091388"/>
                <a:gd name="connsiteX28" fmla="*/ 235636 w 1837006"/>
                <a:gd name="connsiteY28" fmla="*/ 0 h 1091388"/>
                <a:gd name="connsiteX29" fmla="*/ 237805 w 1837006"/>
                <a:gd name="connsiteY29" fmla="*/ 789 h 1091388"/>
                <a:gd name="connsiteX30" fmla="*/ 1103490 w 1837006"/>
                <a:gd name="connsiteY30" fmla="*/ 315873 h 1091388"/>
                <a:gd name="connsiteX31" fmla="*/ 1766390 w 1837006"/>
                <a:gd name="connsiteY31" fmla="*/ 315873 h 1091388"/>
                <a:gd name="connsiteX32" fmla="*/ 1766390 w 1837006"/>
                <a:gd name="connsiteY32" fmla="*/ 304097 h 1091388"/>
                <a:gd name="connsiteX33" fmla="*/ 1801698 w 1837006"/>
                <a:gd name="connsiteY33" fmla="*/ 268789 h 1091388"/>
                <a:gd name="connsiteX34" fmla="*/ 1837006 w 1837006"/>
                <a:gd name="connsiteY34" fmla="*/ 304097 h 1091388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37006" h="1092100">
                  <a:moveTo>
                    <a:pt x="1837006" y="304097"/>
                  </a:moveTo>
                  <a:lnTo>
                    <a:pt x="1837006" y="351181"/>
                  </a:lnTo>
                  <a:cubicBezTo>
                    <a:pt x="1837006" y="368664"/>
                    <a:pt x="1824299" y="383180"/>
                    <a:pt x="1807308" y="384166"/>
                  </a:cubicBezTo>
                  <a:lnTo>
                    <a:pt x="1807308" y="386489"/>
                  </a:lnTo>
                  <a:lnTo>
                    <a:pt x="1801698" y="386489"/>
                  </a:lnTo>
                  <a:lnTo>
                    <a:pt x="1087308" y="386489"/>
                  </a:lnTo>
                  <a:lnTo>
                    <a:pt x="1087308" y="385131"/>
                  </a:lnTo>
                  <a:lnTo>
                    <a:pt x="227648" y="72241"/>
                  </a:lnTo>
                  <a:cubicBezTo>
                    <a:pt x="150393" y="79094"/>
                    <a:pt x="86893" y="135946"/>
                    <a:pt x="71315" y="212542"/>
                  </a:cubicBezTo>
                  <a:lnTo>
                    <a:pt x="71315" y="876627"/>
                  </a:lnTo>
                  <a:cubicBezTo>
                    <a:pt x="86699" y="953416"/>
                    <a:pt x="150264" y="1010520"/>
                    <a:pt x="227648" y="1017292"/>
                  </a:cubicBezTo>
                  <a:lnTo>
                    <a:pt x="1087308" y="704402"/>
                  </a:lnTo>
                  <a:lnTo>
                    <a:pt x="1087308" y="700837"/>
                  </a:lnTo>
                  <a:lnTo>
                    <a:pt x="1801698" y="700837"/>
                  </a:lnTo>
                  <a:lnTo>
                    <a:pt x="1807308" y="700837"/>
                  </a:lnTo>
                  <a:lnTo>
                    <a:pt x="1807308" y="703161"/>
                  </a:lnTo>
                  <a:cubicBezTo>
                    <a:pt x="1824299" y="704147"/>
                    <a:pt x="1837006" y="718662"/>
                    <a:pt x="1837006" y="736145"/>
                  </a:cubicBezTo>
                  <a:lnTo>
                    <a:pt x="1837006" y="783229"/>
                  </a:lnTo>
                  <a:cubicBezTo>
                    <a:pt x="1837006" y="802729"/>
                    <a:pt x="1821198" y="818537"/>
                    <a:pt x="1801698" y="818537"/>
                  </a:cubicBezTo>
                  <a:cubicBezTo>
                    <a:pt x="1782198" y="818537"/>
                    <a:pt x="1766390" y="802729"/>
                    <a:pt x="1766390" y="783229"/>
                  </a:cubicBezTo>
                  <a:lnTo>
                    <a:pt x="1766390" y="771453"/>
                  </a:lnTo>
                  <a:lnTo>
                    <a:pt x="1109553" y="771453"/>
                  </a:lnTo>
                  <a:lnTo>
                    <a:pt x="235636" y="1089533"/>
                  </a:lnTo>
                  <a:lnTo>
                    <a:pt x="235251" y="1088476"/>
                  </a:lnTo>
                  <a:cubicBezTo>
                    <a:pt x="146350" y="1114520"/>
                    <a:pt x="19769" y="995634"/>
                    <a:pt x="381" y="878744"/>
                  </a:cubicBezTo>
                  <a:lnTo>
                    <a:pt x="699" y="877244"/>
                  </a:lnTo>
                  <a:cubicBezTo>
                    <a:pt x="2633" y="649244"/>
                    <a:pt x="-4957" y="427594"/>
                    <a:pt x="6502" y="193244"/>
                  </a:cubicBezTo>
                  <a:cubicBezTo>
                    <a:pt x="30099" y="84986"/>
                    <a:pt x="123936" y="6466"/>
                    <a:pt x="235251" y="1057"/>
                  </a:cubicBezTo>
                  <a:lnTo>
                    <a:pt x="235636" y="0"/>
                  </a:lnTo>
                  <a:lnTo>
                    <a:pt x="237805" y="789"/>
                  </a:lnTo>
                  <a:cubicBezTo>
                    <a:pt x="382447" y="53434"/>
                    <a:pt x="848726" y="237959"/>
                    <a:pt x="1103490" y="315873"/>
                  </a:cubicBezTo>
                  <a:lnTo>
                    <a:pt x="1766390" y="315873"/>
                  </a:lnTo>
                  <a:lnTo>
                    <a:pt x="1766390" y="304097"/>
                  </a:lnTo>
                  <a:cubicBezTo>
                    <a:pt x="1766390" y="284597"/>
                    <a:pt x="1782198" y="268789"/>
                    <a:pt x="1801698" y="268789"/>
                  </a:cubicBezTo>
                  <a:cubicBezTo>
                    <a:pt x="1821198" y="268789"/>
                    <a:pt x="1837006" y="284597"/>
                    <a:pt x="1837006" y="3040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336">
              <a:extLst>
                <a:ext uri="{FF2B5EF4-FFF2-40B4-BE49-F238E27FC236}">
                  <a16:creationId xmlns:a16="http://schemas.microsoft.com/office/drawing/2014/main" id="{416DCA1D-8B29-4E2F-835E-7728F7A687EA}"/>
                </a:ext>
              </a:extLst>
            </p:cNvPr>
            <p:cNvSpPr/>
            <p:nvPr/>
          </p:nvSpPr>
          <p:spPr>
            <a:xfrm>
              <a:off x="4820583" y="2928472"/>
              <a:ext cx="1954182" cy="1162895"/>
            </a:xfrm>
            <a:custGeom>
              <a:avLst/>
              <a:gdLst>
                <a:gd name="connsiteX0" fmla="*/ 0 w 1857375"/>
                <a:gd name="connsiteY0" fmla="*/ 0 h 1200150"/>
                <a:gd name="connsiteX1" fmla="*/ 771525 w 1857375"/>
                <a:gd name="connsiteY1" fmla="*/ 114300 h 1200150"/>
                <a:gd name="connsiteX2" fmla="*/ 1771650 w 1857375"/>
                <a:gd name="connsiteY2" fmla="*/ 276225 h 1200150"/>
                <a:gd name="connsiteX3" fmla="*/ 1857375 w 1857375"/>
                <a:gd name="connsiteY3" fmla="*/ 466725 h 1200150"/>
                <a:gd name="connsiteX4" fmla="*/ 1343025 w 1857375"/>
                <a:gd name="connsiteY4" fmla="*/ 1200150 h 1200150"/>
                <a:gd name="connsiteX5" fmla="*/ 647700 w 1857375"/>
                <a:gd name="connsiteY5" fmla="*/ 466725 h 1200150"/>
                <a:gd name="connsiteX6" fmla="*/ 0 w 1857375"/>
                <a:gd name="connsiteY6" fmla="*/ 0 h 1200150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57312 w 1966987"/>
                <a:gd name="connsiteY5" fmla="*/ 423457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14044 w 1966987"/>
                <a:gd name="connsiteY5" fmla="*/ 385958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42459"/>
                <a:gd name="connsiteX1" fmla="*/ 881137 w 1966987"/>
                <a:gd name="connsiteY1" fmla="*/ 71032 h 1142459"/>
                <a:gd name="connsiteX2" fmla="*/ 1881262 w 1966987"/>
                <a:gd name="connsiteY2" fmla="*/ 232957 h 1142459"/>
                <a:gd name="connsiteX3" fmla="*/ 1966987 w 1966987"/>
                <a:gd name="connsiteY3" fmla="*/ 423457 h 1142459"/>
                <a:gd name="connsiteX4" fmla="*/ 1363217 w 1966987"/>
                <a:gd name="connsiteY4" fmla="*/ 1142459 h 1142459"/>
                <a:gd name="connsiteX5" fmla="*/ 708275 w 1966987"/>
                <a:gd name="connsiteY5" fmla="*/ 397496 h 1142459"/>
                <a:gd name="connsiteX6" fmla="*/ 0 w 1966987"/>
                <a:gd name="connsiteY6" fmla="*/ 0 h 1142459"/>
                <a:gd name="connsiteX0" fmla="*/ 0 w 1966987"/>
                <a:gd name="connsiteY0" fmla="*/ 0 h 1161695"/>
                <a:gd name="connsiteX1" fmla="*/ 881137 w 1966987"/>
                <a:gd name="connsiteY1" fmla="*/ 71032 h 1161695"/>
                <a:gd name="connsiteX2" fmla="*/ 1881262 w 1966987"/>
                <a:gd name="connsiteY2" fmla="*/ 232957 h 1161695"/>
                <a:gd name="connsiteX3" fmla="*/ 1966987 w 1966987"/>
                <a:gd name="connsiteY3" fmla="*/ 423457 h 1161695"/>
                <a:gd name="connsiteX4" fmla="*/ 1363217 w 1966987"/>
                <a:gd name="connsiteY4" fmla="*/ 1142459 h 1161695"/>
                <a:gd name="connsiteX5" fmla="*/ 708275 w 1966987"/>
                <a:gd name="connsiteY5" fmla="*/ 397496 h 1161695"/>
                <a:gd name="connsiteX6" fmla="*/ 0 w 1966987"/>
                <a:gd name="connsiteY6" fmla="*/ 0 h 1161695"/>
                <a:gd name="connsiteX0" fmla="*/ 0 w 1966987"/>
                <a:gd name="connsiteY0" fmla="*/ 0 h 1178466"/>
                <a:gd name="connsiteX1" fmla="*/ 881137 w 1966987"/>
                <a:gd name="connsiteY1" fmla="*/ 71032 h 1178466"/>
                <a:gd name="connsiteX2" fmla="*/ 1881262 w 1966987"/>
                <a:gd name="connsiteY2" fmla="*/ 232957 h 1178466"/>
                <a:gd name="connsiteX3" fmla="*/ 1966987 w 1966987"/>
                <a:gd name="connsiteY3" fmla="*/ 423457 h 1178466"/>
                <a:gd name="connsiteX4" fmla="*/ 1363217 w 1966987"/>
                <a:gd name="connsiteY4" fmla="*/ 1142459 h 1178466"/>
                <a:gd name="connsiteX5" fmla="*/ 708275 w 1966987"/>
                <a:gd name="connsiteY5" fmla="*/ 397496 h 1178466"/>
                <a:gd name="connsiteX6" fmla="*/ 0 w 1966987"/>
                <a:gd name="connsiteY6" fmla="*/ 0 h 1178466"/>
                <a:gd name="connsiteX0" fmla="*/ 0 w 1966987"/>
                <a:gd name="connsiteY0" fmla="*/ 0 h 1177150"/>
                <a:gd name="connsiteX1" fmla="*/ 881137 w 1966987"/>
                <a:gd name="connsiteY1" fmla="*/ 71032 h 1177150"/>
                <a:gd name="connsiteX2" fmla="*/ 1881262 w 1966987"/>
                <a:gd name="connsiteY2" fmla="*/ 232957 h 1177150"/>
                <a:gd name="connsiteX3" fmla="*/ 1966987 w 1966987"/>
                <a:gd name="connsiteY3" fmla="*/ 391727 h 1177150"/>
                <a:gd name="connsiteX4" fmla="*/ 1363217 w 1966987"/>
                <a:gd name="connsiteY4" fmla="*/ 1142459 h 1177150"/>
                <a:gd name="connsiteX5" fmla="*/ 708275 w 1966987"/>
                <a:gd name="connsiteY5" fmla="*/ 397496 h 1177150"/>
                <a:gd name="connsiteX6" fmla="*/ 0 w 1966987"/>
                <a:gd name="connsiteY6" fmla="*/ 0 h 1177150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9484"/>
                <a:gd name="connsiteX1" fmla="*/ 881137 w 1966987"/>
                <a:gd name="connsiteY1" fmla="*/ 71032 h 1189484"/>
                <a:gd name="connsiteX2" fmla="*/ 1881262 w 1966987"/>
                <a:gd name="connsiteY2" fmla="*/ 232957 h 1189484"/>
                <a:gd name="connsiteX3" fmla="*/ 1966987 w 1966987"/>
                <a:gd name="connsiteY3" fmla="*/ 391727 h 1189484"/>
                <a:gd name="connsiteX4" fmla="*/ 1629255 w 1966987"/>
                <a:gd name="connsiteY4" fmla="*/ 1032005 h 1189484"/>
                <a:gd name="connsiteX5" fmla="*/ 1363217 w 1966987"/>
                <a:gd name="connsiteY5" fmla="*/ 1142459 h 1189484"/>
                <a:gd name="connsiteX6" fmla="*/ 708275 w 1966987"/>
                <a:gd name="connsiteY6" fmla="*/ 397496 h 1189484"/>
                <a:gd name="connsiteX7" fmla="*/ 0 w 1966987"/>
                <a:gd name="connsiteY7" fmla="*/ 0 h 1189484"/>
                <a:gd name="connsiteX0" fmla="*/ 0 w 1966987"/>
                <a:gd name="connsiteY0" fmla="*/ 0 h 1181822"/>
                <a:gd name="connsiteX1" fmla="*/ 881137 w 1966987"/>
                <a:gd name="connsiteY1" fmla="*/ 71032 h 1181822"/>
                <a:gd name="connsiteX2" fmla="*/ 1881262 w 1966987"/>
                <a:gd name="connsiteY2" fmla="*/ 232957 h 1181822"/>
                <a:gd name="connsiteX3" fmla="*/ 1966987 w 1966987"/>
                <a:gd name="connsiteY3" fmla="*/ 391727 h 1181822"/>
                <a:gd name="connsiteX4" fmla="*/ 1629255 w 1966987"/>
                <a:gd name="connsiteY4" fmla="*/ 1032005 h 1181822"/>
                <a:gd name="connsiteX5" fmla="*/ 1363217 w 1966987"/>
                <a:gd name="connsiteY5" fmla="*/ 1142459 h 1181822"/>
                <a:gd name="connsiteX6" fmla="*/ 708275 w 1966987"/>
                <a:gd name="connsiteY6" fmla="*/ 397496 h 1181822"/>
                <a:gd name="connsiteX7" fmla="*/ 0 w 1966987"/>
                <a:gd name="connsiteY7" fmla="*/ 0 h 1181822"/>
                <a:gd name="connsiteX0" fmla="*/ 0 w 1966987"/>
                <a:gd name="connsiteY0" fmla="*/ 0 h 1167805"/>
                <a:gd name="connsiteX1" fmla="*/ 881137 w 1966987"/>
                <a:gd name="connsiteY1" fmla="*/ 71032 h 1167805"/>
                <a:gd name="connsiteX2" fmla="*/ 1881262 w 1966987"/>
                <a:gd name="connsiteY2" fmla="*/ 232957 h 1167805"/>
                <a:gd name="connsiteX3" fmla="*/ 1966987 w 1966987"/>
                <a:gd name="connsiteY3" fmla="*/ 391727 h 1167805"/>
                <a:gd name="connsiteX4" fmla="*/ 1629255 w 1966987"/>
                <a:gd name="connsiteY4" fmla="*/ 1032005 h 1167805"/>
                <a:gd name="connsiteX5" fmla="*/ 1363217 w 1966987"/>
                <a:gd name="connsiteY5" fmla="*/ 1142459 h 1167805"/>
                <a:gd name="connsiteX6" fmla="*/ 708275 w 1966987"/>
                <a:gd name="connsiteY6" fmla="*/ 397496 h 1167805"/>
                <a:gd name="connsiteX7" fmla="*/ 0 w 1966987"/>
                <a:gd name="connsiteY7" fmla="*/ 0 h 1167805"/>
                <a:gd name="connsiteX0" fmla="*/ 0 w 1966987"/>
                <a:gd name="connsiteY0" fmla="*/ 0 h 1163994"/>
                <a:gd name="connsiteX1" fmla="*/ 881137 w 1966987"/>
                <a:gd name="connsiteY1" fmla="*/ 71032 h 1163994"/>
                <a:gd name="connsiteX2" fmla="*/ 1881262 w 1966987"/>
                <a:gd name="connsiteY2" fmla="*/ 232957 h 1163994"/>
                <a:gd name="connsiteX3" fmla="*/ 1966987 w 1966987"/>
                <a:gd name="connsiteY3" fmla="*/ 391727 h 1163994"/>
                <a:gd name="connsiteX4" fmla="*/ 1629255 w 1966987"/>
                <a:gd name="connsiteY4" fmla="*/ 1032005 h 1163994"/>
                <a:gd name="connsiteX5" fmla="*/ 1363217 w 1966987"/>
                <a:gd name="connsiteY5" fmla="*/ 1142459 h 1163994"/>
                <a:gd name="connsiteX6" fmla="*/ 708275 w 1966987"/>
                <a:gd name="connsiteY6" fmla="*/ 397496 h 1163994"/>
                <a:gd name="connsiteX7" fmla="*/ 0 w 1966987"/>
                <a:gd name="connsiteY7" fmla="*/ 0 h 1163994"/>
                <a:gd name="connsiteX0" fmla="*/ 0 w 1966987"/>
                <a:gd name="connsiteY0" fmla="*/ 0 h 1171549"/>
                <a:gd name="connsiteX1" fmla="*/ 881137 w 1966987"/>
                <a:gd name="connsiteY1" fmla="*/ 71032 h 1171549"/>
                <a:gd name="connsiteX2" fmla="*/ 1881262 w 1966987"/>
                <a:gd name="connsiteY2" fmla="*/ 232957 h 1171549"/>
                <a:gd name="connsiteX3" fmla="*/ 1966987 w 1966987"/>
                <a:gd name="connsiteY3" fmla="*/ 391727 h 1171549"/>
                <a:gd name="connsiteX4" fmla="*/ 1629255 w 1966987"/>
                <a:gd name="connsiteY4" fmla="*/ 1032005 h 1171549"/>
                <a:gd name="connsiteX5" fmla="*/ 1363217 w 1966987"/>
                <a:gd name="connsiteY5" fmla="*/ 1142459 h 1171549"/>
                <a:gd name="connsiteX6" fmla="*/ 708275 w 1966987"/>
                <a:gd name="connsiteY6" fmla="*/ 397496 h 1171549"/>
                <a:gd name="connsiteX7" fmla="*/ 0 w 1966987"/>
                <a:gd name="connsiteY7" fmla="*/ 0 h 1171549"/>
                <a:gd name="connsiteX0" fmla="*/ 0 w 1961218"/>
                <a:gd name="connsiteY0" fmla="*/ 0 h 1171549"/>
                <a:gd name="connsiteX1" fmla="*/ 881137 w 1961218"/>
                <a:gd name="connsiteY1" fmla="*/ 71032 h 1171549"/>
                <a:gd name="connsiteX2" fmla="*/ 1881262 w 1961218"/>
                <a:gd name="connsiteY2" fmla="*/ 232957 h 1171549"/>
                <a:gd name="connsiteX3" fmla="*/ 1961218 w 1961218"/>
                <a:gd name="connsiteY3" fmla="*/ 380189 h 1171549"/>
                <a:gd name="connsiteX4" fmla="*/ 1629255 w 1961218"/>
                <a:gd name="connsiteY4" fmla="*/ 1032005 h 1171549"/>
                <a:gd name="connsiteX5" fmla="*/ 1363217 w 1961218"/>
                <a:gd name="connsiteY5" fmla="*/ 1142459 h 1171549"/>
                <a:gd name="connsiteX6" fmla="*/ 708275 w 1961218"/>
                <a:gd name="connsiteY6" fmla="*/ 397496 h 1171549"/>
                <a:gd name="connsiteX7" fmla="*/ 0 w 1961218"/>
                <a:gd name="connsiteY7" fmla="*/ 0 h 1171549"/>
                <a:gd name="connsiteX0" fmla="*/ 0 w 1952564"/>
                <a:gd name="connsiteY0" fmla="*/ 0 h 1171549"/>
                <a:gd name="connsiteX1" fmla="*/ 881137 w 1952564"/>
                <a:gd name="connsiteY1" fmla="*/ 71032 h 1171549"/>
                <a:gd name="connsiteX2" fmla="*/ 1881262 w 1952564"/>
                <a:gd name="connsiteY2" fmla="*/ 232957 h 1171549"/>
                <a:gd name="connsiteX3" fmla="*/ 1952564 w 1952564"/>
                <a:gd name="connsiteY3" fmla="*/ 411919 h 1171549"/>
                <a:gd name="connsiteX4" fmla="*/ 1629255 w 1952564"/>
                <a:gd name="connsiteY4" fmla="*/ 1032005 h 1171549"/>
                <a:gd name="connsiteX5" fmla="*/ 1363217 w 1952564"/>
                <a:gd name="connsiteY5" fmla="*/ 1142459 h 1171549"/>
                <a:gd name="connsiteX6" fmla="*/ 708275 w 1952564"/>
                <a:gd name="connsiteY6" fmla="*/ 397496 h 1171549"/>
                <a:gd name="connsiteX7" fmla="*/ 0 w 1952564"/>
                <a:gd name="connsiteY7" fmla="*/ 0 h 1171549"/>
                <a:gd name="connsiteX0" fmla="*/ 0 w 1956074"/>
                <a:gd name="connsiteY0" fmla="*/ 0 h 1171549"/>
                <a:gd name="connsiteX1" fmla="*/ 881137 w 1956074"/>
                <a:gd name="connsiteY1" fmla="*/ 71032 h 1171549"/>
                <a:gd name="connsiteX2" fmla="*/ 1881262 w 1956074"/>
                <a:gd name="connsiteY2" fmla="*/ 232957 h 1171549"/>
                <a:gd name="connsiteX3" fmla="*/ 1952564 w 1956074"/>
                <a:gd name="connsiteY3" fmla="*/ 411919 h 1171549"/>
                <a:gd name="connsiteX4" fmla="*/ 1629255 w 1956074"/>
                <a:gd name="connsiteY4" fmla="*/ 1032005 h 1171549"/>
                <a:gd name="connsiteX5" fmla="*/ 1363217 w 1956074"/>
                <a:gd name="connsiteY5" fmla="*/ 1142459 h 1171549"/>
                <a:gd name="connsiteX6" fmla="*/ 708275 w 1956074"/>
                <a:gd name="connsiteY6" fmla="*/ 397496 h 1171549"/>
                <a:gd name="connsiteX7" fmla="*/ 0 w 1956074"/>
                <a:gd name="connsiteY7" fmla="*/ 0 h 1171549"/>
                <a:gd name="connsiteX0" fmla="*/ 0 w 1954810"/>
                <a:gd name="connsiteY0" fmla="*/ 0 h 1171549"/>
                <a:gd name="connsiteX1" fmla="*/ 881137 w 1954810"/>
                <a:gd name="connsiteY1" fmla="*/ 71032 h 1171549"/>
                <a:gd name="connsiteX2" fmla="*/ 1835110 w 1954810"/>
                <a:gd name="connsiteY2" fmla="*/ 224303 h 1171549"/>
                <a:gd name="connsiteX3" fmla="*/ 1952564 w 1954810"/>
                <a:gd name="connsiteY3" fmla="*/ 411919 h 1171549"/>
                <a:gd name="connsiteX4" fmla="*/ 1629255 w 1954810"/>
                <a:gd name="connsiteY4" fmla="*/ 1032005 h 1171549"/>
                <a:gd name="connsiteX5" fmla="*/ 1363217 w 1954810"/>
                <a:gd name="connsiteY5" fmla="*/ 1142459 h 1171549"/>
                <a:gd name="connsiteX6" fmla="*/ 708275 w 1954810"/>
                <a:gd name="connsiteY6" fmla="*/ 397496 h 1171549"/>
                <a:gd name="connsiteX7" fmla="*/ 0 w 1954810"/>
                <a:gd name="connsiteY7" fmla="*/ 0 h 1171549"/>
                <a:gd name="connsiteX0" fmla="*/ 0 w 1956939"/>
                <a:gd name="connsiteY0" fmla="*/ 0 h 1171549"/>
                <a:gd name="connsiteX1" fmla="*/ 881137 w 1956939"/>
                <a:gd name="connsiteY1" fmla="*/ 71032 h 1171549"/>
                <a:gd name="connsiteX2" fmla="*/ 1835110 w 1956939"/>
                <a:gd name="connsiteY2" fmla="*/ 224303 h 1171549"/>
                <a:gd name="connsiteX3" fmla="*/ 1952564 w 1956939"/>
                <a:gd name="connsiteY3" fmla="*/ 411919 h 1171549"/>
                <a:gd name="connsiteX4" fmla="*/ 1629255 w 1956939"/>
                <a:gd name="connsiteY4" fmla="*/ 1032005 h 1171549"/>
                <a:gd name="connsiteX5" fmla="*/ 1363217 w 1956939"/>
                <a:gd name="connsiteY5" fmla="*/ 1142459 h 1171549"/>
                <a:gd name="connsiteX6" fmla="*/ 708275 w 1956939"/>
                <a:gd name="connsiteY6" fmla="*/ 397496 h 1171549"/>
                <a:gd name="connsiteX7" fmla="*/ 0 w 1956939"/>
                <a:gd name="connsiteY7" fmla="*/ 0 h 1171549"/>
                <a:gd name="connsiteX0" fmla="*/ 0 w 1962378"/>
                <a:gd name="connsiteY0" fmla="*/ 0 h 1171549"/>
                <a:gd name="connsiteX1" fmla="*/ 881137 w 1962378"/>
                <a:gd name="connsiteY1" fmla="*/ 71032 h 1171549"/>
                <a:gd name="connsiteX2" fmla="*/ 1835110 w 1962378"/>
                <a:gd name="connsiteY2" fmla="*/ 224303 h 1171549"/>
                <a:gd name="connsiteX3" fmla="*/ 1958333 w 1962378"/>
                <a:gd name="connsiteY3" fmla="*/ 423457 h 1171549"/>
                <a:gd name="connsiteX4" fmla="*/ 1629255 w 1962378"/>
                <a:gd name="connsiteY4" fmla="*/ 1032005 h 1171549"/>
                <a:gd name="connsiteX5" fmla="*/ 1363217 w 1962378"/>
                <a:gd name="connsiteY5" fmla="*/ 1142459 h 1171549"/>
                <a:gd name="connsiteX6" fmla="*/ 708275 w 1962378"/>
                <a:gd name="connsiteY6" fmla="*/ 397496 h 1171549"/>
                <a:gd name="connsiteX7" fmla="*/ 0 w 1962378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1298"/>
                <a:gd name="connsiteY0" fmla="*/ 0 h 1168664"/>
                <a:gd name="connsiteX1" fmla="*/ 872484 w 1951298"/>
                <a:gd name="connsiteY1" fmla="*/ 68147 h 1168664"/>
                <a:gd name="connsiteX2" fmla="*/ 1826457 w 1951298"/>
                <a:gd name="connsiteY2" fmla="*/ 221418 h 1168664"/>
                <a:gd name="connsiteX3" fmla="*/ 1949680 w 1951298"/>
                <a:gd name="connsiteY3" fmla="*/ 420572 h 1168664"/>
                <a:gd name="connsiteX4" fmla="*/ 1620602 w 1951298"/>
                <a:gd name="connsiteY4" fmla="*/ 1029120 h 1168664"/>
                <a:gd name="connsiteX5" fmla="*/ 1354564 w 1951298"/>
                <a:gd name="connsiteY5" fmla="*/ 1139574 h 1168664"/>
                <a:gd name="connsiteX6" fmla="*/ 699622 w 1951298"/>
                <a:gd name="connsiteY6" fmla="*/ 394611 h 1168664"/>
                <a:gd name="connsiteX7" fmla="*/ 0 w 1951298"/>
                <a:gd name="connsiteY7" fmla="*/ 0 h 1168664"/>
                <a:gd name="connsiteX0" fmla="*/ 0 w 1954182"/>
                <a:gd name="connsiteY0" fmla="*/ 0 h 1162895"/>
                <a:gd name="connsiteX1" fmla="*/ 875368 w 1954182"/>
                <a:gd name="connsiteY1" fmla="*/ 62378 h 1162895"/>
                <a:gd name="connsiteX2" fmla="*/ 1829341 w 1954182"/>
                <a:gd name="connsiteY2" fmla="*/ 215649 h 1162895"/>
                <a:gd name="connsiteX3" fmla="*/ 1952564 w 1954182"/>
                <a:gd name="connsiteY3" fmla="*/ 414803 h 1162895"/>
                <a:gd name="connsiteX4" fmla="*/ 1623486 w 1954182"/>
                <a:gd name="connsiteY4" fmla="*/ 1023351 h 1162895"/>
                <a:gd name="connsiteX5" fmla="*/ 1357448 w 1954182"/>
                <a:gd name="connsiteY5" fmla="*/ 1133805 h 1162895"/>
                <a:gd name="connsiteX6" fmla="*/ 702506 w 1954182"/>
                <a:gd name="connsiteY6" fmla="*/ 388842 h 1162895"/>
                <a:gd name="connsiteX7" fmla="*/ 0 w 1954182"/>
                <a:gd name="connsiteY7" fmla="*/ 0 h 116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4182" h="1162895">
                  <a:moveTo>
                    <a:pt x="0" y="0"/>
                  </a:moveTo>
                  <a:cubicBezTo>
                    <a:pt x="293712" y="23677"/>
                    <a:pt x="570478" y="26436"/>
                    <a:pt x="875368" y="62378"/>
                  </a:cubicBezTo>
                  <a:cubicBezTo>
                    <a:pt x="1180258" y="98320"/>
                    <a:pt x="1495966" y="161674"/>
                    <a:pt x="1829341" y="215649"/>
                  </a:cubicBezTo>
                  <a:cubicBezTo>
                    <a:pt x="1919453" y="229151"/>
                    <a:pt x="1963412" y="343611"/>
                    <a:pt x="1952564" y="414803"/>
                  </a:cubicBezTo>
                  <a:cubicBezTo>
                    <a:pt x="1899024" y="547978"/>
                    <a:pt x="1721230" y="857845"/>
                    <a:pt x="1623486" y="1023351"/>
                  </a:cubicBezTo>
                  <a:cubicBezTo>
                    <a:pt x="1534396" y="1185972"/>
                    <a:pt x="1412870" y="1181866"/>
                    <a:pt x="1357448" y="1133805"/>
                  </a:cubicBezTo>
                  <a:lnTo>
                    <a:pt x="702506" y="388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337">
              <a:extLst>
                <a:ext uri="{FF2B5EF4-FFF2-40B4-BE49-F238E27FC236}">
                  <a16:creationId xmlns:a16="http://schemas.microsoft.com/office/drawing/2014/main" id="{27B6F872-B194-40D4-905D-78C80C06839B}"/>
                </a:ext>
              </a:extLst>
            </p:cNvPr>
            <p:cNvSpPr/>
            <p:nvPr/>
          </p:nvSpPr>
          <p:spPr>
            <a:xfrm rot="1973302">
              <a:off x="5891306" y="3497511"/>
              <a:ext cx="121089" cy="12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338">
              <a:extLst>
                <a:ext uri="{FF2B5EF4-FFF2-40B4-BE49-F238E27FC236}">
                  <a16:creationId xmlns:a16="http://schemas.microsoft.com/office/drawing/2014/main" id="{E2A05B7C-273B-4484-9496-0358E188722D}"/>
                </a:ext>
              </a:extLst>
            </p:cNvPr>
            <p:cNvSpPr/>
            <p:nvPr/>
          </p:nvSpPr>
          <p:spPr>
            <a:xfrm rot="1973302">
              <a:off x="6086673" y="3440794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339">
              <a:extLst>
                <a:ext uri="{FF2B5EF4-FFF2-40B4-BE49-F238E27FC236}">
                  <a16:creationId xmlns:a16="http://schemas.microsoft.com/office/drawing/2014/main" id="{F8D9B446-375A-4DC8-8EEA-10FF618B1FB2}"/>
                </a:ext>
              </a:extLst>
            </p:cNvPr>
            <p:cNvSpPr/>
            <p:nvPr/>
          </p:nvSpPr>
          <p:spPr>
            <a:xfrm rot="1973302">
              <a:off x="5916623" y="3119292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340">
              <a:extLst>
                <a:ext uri="{FF2B5EF4-FFF2-40B4-BE49-F238E27FC236}">
                  <a16:creationId xmlns:a16="http://schemas.microsoft.com/office/drawing/2014/main" id="{E7ED0219-587E-4469-AC08-FDD1A231FF0D}"/>
                </a:ext>
              </a:extLst>
            </p:cNvPr>
            <p:cNvSpPr/>
            <p:nvPr/>
          </p:nvSpPr>
          <p:spPr>
            <a:xfrm rot="1973302">
              <a:off x="6172372" y="3789354"/>
              <a:ext cx="163508" cy="1635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341">
              <a:extLst>
                <a:ext uri="{FF2B5EF4-FFF2-40B4-BE49-F238E27FC236}">
                  <a16:creationId xmlns:a16="http://schemas.microsoft.com/office/drawing/2014/main" id="{2D48DFC0-AFF1-4B93-B48B-6DEB13F1479C}"/>
                </a:ext>
              </a:extLst>
            </p:cNvPr>
            <p:cNvSpPr/>
            <p:nvPr/>
          </p:nvSpPr>
          <p:spPr>
            <a:xfrm rot="1973302">
              <a:off x="5526976" y="3152557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342">
              <a:extLst>
                <a:ext uri="{FF2B5EF4-FFF2-40B4-BE49-F238E27FC236}">
                  <a16:creationId xmlns:a16="http://schemas.microsoft.com/office/drawing/2014/main" id="{0E6264E3-B497-4CDB-B195-C6578297CE55}"/>
                </a:ext>
              </a:extLst>
            </p:cNvPr>
            <p:cNvSpPr/>
            <p:nvPr/>
          </p:nvSpPr>
          <p:spPr>
            <a:xfrm rot="1973302">
              <a:off x="6253503" y="3574518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343">
              <a:extLst>
                <a:ext uri="{FF2B5EF4-FFF2-40B4-BE49-F238E27FC236}">
                  <a16:creationId xmlns:a16="http://schemas.microsoft.com/office/drawing/2014/main" id="{48CFC8DD-577F-43B5-94B7-B4B2D66570DD}"/>
                </a:ext>
              </a:extLst>
            </p:cNvPr>
            <p:cNvSpPr/>
            <p:nvPr/>
          </p:nvSpPr>
          <p:spPr>
            <a:xfrm rot="1973302">
              <a:off x="5737788" y="3329725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344">
              <a:extLst>
                <a:ext uri="{FF2B5EF4-FFF2-40B4-BE49-F238E27FC236}">
                  <a16:creationId xmlns:a16="http://schemas.microsoft.com/office/drawing/2014/main" id="{5D0B36D9-C4D3-482E-BCE5-2217D004584D}"/>
                </a:ext>
              </a:extLst>
            </p:cNvPr>
            <p:cNvSpPr/>
            <p:nvPr/>
          </p:nvSpPr>
          <p:spPr>
            <a:xfrm rot="1973302">
              <a:off x="6514160" y="3187471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345">
              <a:extLst>
                <a:ext uri="{FF2B5EF4-FFF2-40B4-BE49-F238E27FC236}">
                  <a16:creationId xmlns:a16="http://schemas.microsoft.com/office/drawing/2014/main" id="{5AC42ACC-FCB4-47A9-A054-3AF8FFA4F577}"/>
                </a:ext>
              </a:extLst>
            </p:cNvPr>
            <p:cNvSpPr/>
            <p:nvPr/>
          </p:nvSpPr>
          <p:spPr>
            <a:xfrm rot="1973302">
              <a:off x="6230678" y="3245561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346">
              <a:extLst>
                <a:ext uri="{FF2B5EF4-FFF2-40B4-BE49-F238E27FC236}">
                  <a16:creationId xmlns:a16="http://schemas.microsoft.com/office/drawing/2014/main" id="{793D4031-CA3A-47C8-87F8-8FAC98B17C13}"/>
                </a:ext>
              </a:extLst>
            </p:cNvPr>
            <p:cNvSpPr/>
            <p:nvPr/>
          </p:nvSpPr>
          <p:spPr>
            <a:xfrm rot="1973302">
              <a:off x="6279821" y="3360896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347">
              <a:extLst>
                <a:ext uri="{FF2B5EF4-FFF2-40B4-BE49-F238E27FC236}">
                  <a16:creationId xmlns:a16="http://schemas.microsoft.com/office/drawing/2014/main" id="{EAE4A771-B200-4CC0-A0DB-E15BE32E31C2}"/>
                </a:ext>
              </a:extLst>
            </p:cNvPr>
            <p:cNvSpPr/>
            <p:nvPr/>
          </p:nvSpPr>
          <p:spPr>
            <a:xfrm rot="1973302">
              <a:off x="6571822" y="3343434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348">
              <a:extLst>
                <a:ext uri="{FF2B5EF4-FFF2-40B4-BE49-F238E27FC236}">
                  <a16:creationId xmlns:a16="http://schemas.microsoft.com/office/drawing/2014/main" id="{3FDFC4E8-6C90-4F72-AEB7-72266499B087}"/>
                </a:ext>
              </a:extLst>
            </p:cNvPr>
            <p:cNvSpPr/>
            <p:nvPr/>
          </p:nvSpPr>
          <p:spPr>
            <a:xfrm rot="1973302">
              <a:off x="5303666" y="3028290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639CFFE7-A177-4602-8AD1-51613595B7AE}"/>
              </a:ext>
            </a:extLst>
          </p:cNvPr>
          <p:cNvGrpSpPr/>
          <p:nvPr/>
        </p:nvGrpSpPr>
        <p:grpSpPr>
          <a:xfrm>
            <a:off x="5913558" y="2331655"/>
            <a:ext cx="374981" cy="2872894"/>
            <a:chOff x="4389556" y="2257766"/>
            <a:chExt cx="374981" cy="2872894"/>
          </a:xfrm>
          <a:solidFill>
            <a:schemeClr val="accent4"/>
          </a:solidFill>
        </p:grpSpPr>
        <p:sp>
          <p:nvSpPr>
            <p:cNvPr id="55" name="Oval 350">
              <a:extLst>
                <a:ext uri="{FF2B5EF4-FFF2-40B4-BE49-F238E27FC236}">
                  <a16:creationId xmlns:a16="http://schemas.microsoft.com/office/drawing/2014/main" id="{DAD5F689-2262-4C55-BC27-52D387B0F446}"/>
                </a:ext>
              </a:extLst>
            </p:cNvPr>
            <p:cNvSpPr/>
            <p:nvPr/>
          </p:nvSpPr>
          <p:spPr>
            <a:xfrm rot="1973302">
              <a:off x="4663470" y="4185105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353">
              <a:extLst>
                <a:ext uri="{FF2B5EF4-FFF2-40B4-BE49-F238E27FC236}">
                  <a16:creationId xmlns:a16="http://schemas.microsoft.com/office/drawing/2014/main" id="{E36B6ED7-F1D9-4123-951A-9BAC3AC7A82B}"/>
                </a:ext>
              </a:extLst>
            </p:cNvPr>
            <p:cNvSpPr/>
            <p:nvPr/>
          </p:nvSpPr>
          <p:spPr>
            <a:xfrm rot="1973302">
              <a:off x="4665925" y="4328190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355">
              <a:extLst>
                <a:ext uri="{FF2B5EF4-FFF2-40B4-BE49-F238E27FC236}">
                  <a16:creationId xmlns:a16="http://schemas.microsoft.com/office/drawing/2014/main" id="{7223CC76-A725-40FA-BD80-71CF88C33F9B}"/>
                </a:ext>
              </a:extLst>
            </p:cNvPr>
            <p:cNvSpPr/>
            <p:nvPr/>
          </p:nvSpPr>
          <p:spPr>
            <a:xfrm rot="1973302">
              <a:off x="4545404" y="3786323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359">
              <a:extLst>
                <a:ext uri="{FF2B5EF4-FFF2-40B4-BE49-F238E27FC236}">
                  <a16:creationId xmlns:a16="http://schemas.microsoft.com/office/drawing/2014/main" id="{BC212658-F616-451B-91C6-5F72F91921E6}"/>
                </a:ext>
              </a:extLst>
            </p:cNvPr>
            <p:cNvSpPr/>
            <p:nvPr/>
          </p:nvSpPr>
          <p:spPr>
            <a:xfrm rot="1973302">
              <a:off x="4389556" y="2257766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360">
              <a:extLst>
                <a:ext uri="{FF2B5EF4-FFF2-40B4-BE49-F238E27FC236}">
                  <a16:creationId xmlns:a16="http://schemas.microsoft.com/office/drawing/2014/main" id="{9EB8D0C9-387B-42B8-863B-6D356E0C4644}"/>
                </a:ext>
              </a:extLst>
            </p:cNvPr>
            <p:cNvSpPr/>
            <p:nvPr/>
          </p:nvSpPr>
          <p:spPr>
            <a:xfrm rot="1973302">
              <a:off x="4396258" y="2635712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361">
              <a:extLst>
                <a:ext uri="{FF2B5EF4-FFF2-40B4-BE49-F238E27FC236}">
                  <a16:creationId xmlns:a16="http://schemas.microsoft.com/office/drawing/2014/main" id="{AC4E6ECB-36E5-4160-9598-78534FE69DB2}"/>
                </a:ext>
              </a:extLst>
            </p:cNvPr>
            <p:cNvSpPr/>
            <p:nvPr/>
          </p:nvSpPr>
          <p:spPr>
            <a:xfrm rot="1973302">
              <a:off x="4468972" y="2460460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365">
              <a:extLst>
                <a:ext uri="{FF2B5EF4-FFF2-40B4-BE49-F238E27FC236}">
                  <a16:creationId xmlns:a16="http://schemas.microsoft.com/office/drawing/2014/main" id="{9A916BCB-9EA8-4421-A9B3-38739D5A090F}"/>
                </a:ext>
              </a:extLst>
            </p:cNvPr>
            <p:cNvSpPr/>
            <p:nvPr/>
          </p:nvSpPr>
          <p:spPr>
            <a:xfrm rot="1973302">
              <a:off x="4458193" y="2787346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367">
              <a:extLst>
                <a:ext uri="{FF2B5EF4-FFF2-40B4-BE49-F238E27FC236}">
                  <a16:creationId xmlns:a16="http://schemas.microsoft.com/office/drawing/2014/main" id="{FD4A6330-0DC3-4B7F-9680-8F0056DE494B}"/>
                </a:ext>
              </a:extLst>
            </p:cNvPr>
            <p:cNvSpPr/>
            <p:nvPr/>
          </p:nvSpPr>
          <p:spPr>
            <a:xfrm rot="1973302">
              <a:off x="4467441" y="4888963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368">
              <a:extLst>
                <a:ext uri="{FF2B5EF4-FFF2-40B4-BE49-F238E27FC236}">
                  <a16:creationId xmlns:a16="http://schemas.microsoft.com/office/drawing/2014/main" id="{06653294-6649-4ECF-A5EC-DEB2508997A3}"/>
                </a:ext>
              </a:extLst>
            </p:cNvPr>
            <p:cNvSpPr/>
            <p:nvPr/>
          </p:nvSpPr>
          <p:spPr>
            <a:xfrm rot="1973302">
              <a:off x="4469896" y="5032048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D50AD34F-21A0-44A4-BAC6-E613BB1A577C}"/>
              </a:ext>
            </a:extLst>
          </p:cNvPr>
          <p:cNvGrpSpPr/>
          <p:nvPr/>
        </p:nvGrpSpPr>
        <p:grpSpPr>
          <a:xfrm>
            <a:off x="5913557" y="3223799"/>
            <a:ext cx="296688" cy="2249696"/>
            <a:chOff x="4389556" y="3149911"/>
            <a:chExt cx="296688" cy="2249696"/>
          </a:xfrm>
          <a:solidFill>
            <a:schemeClr val="accent1"/>
          </a:solidFill>
        </p:grpSpPr>
        <p:sp>
          <p:nvSpPr>
            <p:cNvPr id="65" name="Oval 352">
              <a:extLst>
                <a:ext uri="{FF2B5EF4-FFF2-40B4-BE49-F238E27FC236}">
                  <a16:creationId xmlns:a16="http://schemas.microsoft.com/office/drawing/2014/main" id="{0EB28511-5440-4909-AE1F-0C52F0C80FFD}"/>
                </a:ext>
              </a:extLst>
            </p:cNvPr>
            <p:cNvSpPr/>
            <p:nvPr/>
          </p:nvSpPr>
          <p:spPr>
            <a:xfrm rot="1973302">
              <a:off x="4474413" y="4523861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356">
              <a:extLst>
                <a:ext uri="{FF2B5EF4-FFF2-40B4-BE49-F238E27FC236}">
                  <a16:creationId xmlns:a16="http://schemas.microsoft.com/office/drawing/2014/main" id="{8A02DCF0-4CF5-4216-B9C4-A18D89B75B40}"/>
                </a:ext>
              </a:extLst>
            </p:cNvPr>
            <p:cNvSpPr/>
            <p:nvPr/>
          </p:nvSpPr>
          <p:spPr>
            <a:xfrm rot="1973302">
              <a:off x="4484511" y="395685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362">
              <a:extLst>
                <a:ext uri="{FF2B5EF4-FFF2-40B4-BE49-F238E27FC236}">
                  <a16:creationId xmlns:a16="http://schemas.microsoft.com/office/drawing/2014/main" id="{35D3D11D-E18C-4DEF-9539-6A59FD911EC0}"/>
                </a:ext>
              </a:extLst>
            </p:cNvPr>
            <p:cNvSpPr/>
            <p:nvPr/>
          </p:nvSpPr>
          <p:spPr>
            <a:xfrm rot="1973302">
              <a:off x="4389556" y="3149911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363">
              <a:extLst>
                <a:ext uri="{FF2B5EF4-FFF2-40B4-BE49-F238E27FC236}">
                  <a16:creationId xmlns:a16="http://schemas.microsoft.com/office/drawing/2014/main" id="{B0411FF6-BC43-42BB-8047-6A94D1F9D665}"/>
                </a:ext>
              </a:extLst>
            </p:cNvPr>
            <p:cNvSpPr/>
            <p:nvPr/>
          </p:nvSpPr>
          <p:spPr>
            <a:xfrm rot="1973302">
              <a:off x="4396258" y="3527857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364">
              <a:extLst>
                <a:ext uri="{FF2B5EF4-FFF2-40B4-BE49-F238E27FC236}">
                  <a16:creationId xmlns:a16="http://schemas.microsoft.com/office/drawing/2014/main" id="{90349869-EBF8-490E-84C7-ED0DA630BF9B}"/>
                </a:ext>
              </a:extLst>
            </p:cNvPr>
            <p:cNvSpPr/>
            <p:nvPr/>
          </p:nvSpPr>
          <p:spPr>
            <a:xfrm rot="1973302">
              <a:off x="4468972" y="3352605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369">
              <a:extLst>
                <a:ext uri="{FF2B5EF4-FFF2-40B4-BE49-F238E27FC236}">
                  <a16:creationId xmlns:a16="http://schemas.microsoft.com/office/drawing/2014/main" id="{B2A73106-7B04-4A16-AE4C-32963AFDA45E}"/>
                </a:ext>
              </a:extLst>
            </p:cNvPr>
            <p:cNvSpPr/>
            <p:nvPr/>
          </p:nvSpPr>
          <p:spPr>
            <a:xfrm rot="1973302">
              <a:off x="4514918" y="5339063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370">
              <a:extLst>
                <a:ext uri="{FF2B5EF4-FFF2-40B4-BE49-F238E27FC236}">
                  <a16:creationId xmlns:a16="http://schemas.microsoft.com/office/drawing/2014/main" id="{1832DC12-45FE-462D-9899-F45975B48C15}"/>
                </a:ext>
              </a:extLst>
            </p:cNvPr>
            <p:cNvSpPr/>
            <p:nvPr/>
          </p:nvSpPr>
          <p:spPr>
            <a:xfrm rot="1973302">
              <a:off x="4587632" y="5163811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9A2B115C-70EB-4D57-8456-D0A4914ECACF}"/>
              </a:ext>
            </a:extLst>
          </p:cNvPr>
          <p:cNvGrpSpPr/>
          <p:nvPr/>
        </p:nvGrpSpPr>
        <p:grpSpPr>
          <a:xfrm>
            <a:off x="6094971" y="2873690"/>
            <a:ext cx="228322" cy="2644261"/>
            <a:chOff x="4570969" y="2799800"/>
            <a:chExt cx="228321" cy="2644260"/>
          </a:xfrm>
          <a:solidFill>
            <a:schemeClr val="accent3"/>
          </a:solidFill>
        </p:grpSpPr>
        <p:sp>
          <p:nvSpPr>
            <p:cNvPr id="73" name="Oval 349">
              <a:extLst>
                <a:ext uri="{FF2B5EF4-FFF2-40B4-BE49-F238E27FC236}">
                  <a16:creationId xmlns:a16="http://schemas.microsoft.com/office/drawing/2014/main" id="{7DAA0452-5C8D-43C8-8ADE-41052816C029}"/>
                </a:ext>
              </a:extLst>
            </p:cNvPr>
            <p:cNvSpPr/>
            <p:nvPr/>
          </p:nvSpPr>
          <p:spPr>
            <a:xfrm rot="1973302">
              <a:off x="4570969" y="2958980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351">
              <a:extLst>
                <a:ext uri="{FF2B5EF4-FFF2-40B4-BE49-F238E27FC236}">
                  <a16:creationId xmlns:a16="http://schemas.microsoft.com/office/drawing/2014/main" id="{5850C3A9-973E-42D5-8E03-17AA7B5F5DFA}"/>
                </a:ext>
              </a:extLst>
            </p:cNvPr>
            <p:cNvSpPr/>
            <p:nvPr/>
          </p:nvSpPr>
          <p:spPr>
            <a:xfrm rot="1973302">
              <a:off x="4626042" y="2799800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354">
              <a:extLst>
                <a:ext uri="{FF2B5EF4-FFF2-40B4-BE49-F238E27FC236}">
                  <a16:creationId xmlns:a16="http://schemas.microsoft.com/office/drawing/2014/main" id="{30BB099D-9A8C-4A3B-AD2D-8DBFBB19702A}"/>
                </a:ext>
              </a:extLst>
            </p:cNvPr>
            <p:cNvSpPr/>
            <p:nvPr/>
          </p:nvSpPr>
          <p:spPr>
            <a:xfrm rot="1973302">
              <a:off x="4650384" y="316969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357">
              <a:extLst>
                <a:ext uri="{FF2B5EF4-FFF2-40B4-BE49-F238E27FC236}">
                  <a16:creationId xmlns:a16="http://schemas.microsoft.com/office/drawing/2014/main" id="{9BECBDB5-C8B2-413C-A264-F8F743321B8F}"/>
                </a:ext>
              </a:extLst>
            </p:cNvPr>
            <p:cNvSpPr/>
            <p:nvPr/>
          </p:nvSpPr>
          <p:spPr>
            <a:xfrm rot="1973302">
              <a:off x="4670756" y="3421478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358">
              <a:extLst>
                <a:ext uri="{FF2B5EF4-FFF2-40B4-BE49-F238E27FC236}">
                  <a16:creationId xmlns:a16="http://schemas.microsoft.com/office/drawing/2014/main" id="{C490B860-E2C7-43FC-ABEC-C3116D9967BB}"/>
                </a:ext>
              </a:extLst>
            </p:cNvPr>
            <p:cNvSpPr/>
            <p:nvPr/>
          </p:nvSpPr>
          <p:spPr>
            <a:xfrm rot="1973302">
              <a:off x="4634218" y="4710686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366">
              <a:extLst>
                <a:ext uri="{FF2B5EF4-FFF2-40B4-BE49-F238E27FC236}">
                  <a16:creationId xmlns:a16="http://schemas.microsoft.com/office/drawing/2014/main" id="{2361FE85-BE82-45D5-8896-7105C71F973E}"/>
                </a:ext>
              </a:extLst>
            </p:cNvPr>
            <p:cNvSpPr/>
            <p:nvPr/>
          </p:nvSpPr>
          <p:spPr>
            <a:xfrm rot="1973302">
              <a:off x="4623362" y="3646773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371">
              <a:extLst>
                <a:ext uri="{FF2B5EF4-FFF2-40B4-BE49-F238E27FC236}">
                  <a16:creationId xmlns:a16="http://schemas.microsoft.com/office/drawing/2014/main" id="{BB4C3A68-F217-46AC-988D-6ADEB9ACDB8A}"/>
                </a:ext>
              </a:extLst>
            </p:cNvPr>
            <p:cNvSpPr/>
            <p:nvPr/>
          </p:nvSpPr>
          <p:spPr>
            <a:xfrm rot="1973302">
              <a:off x="4579340" y="4916125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372">
              <a:extLst>
                <a:ext uri="{FF2B5EF4-FFF2-40B4-BE49-F238E27FC236}">
                  <a16:creationId xmlns:a16="http://schemas.microsoft.com/office/drawing/2014/main" id="{50F291D6-48A2-487B-952C-C9F2351D7211}"/>
                </a:ext>
              </a:extLst>
            </p:cNvPr>
            <p:cNvSpPr/>
            <p:nvPr/>
          </p:nvSpPr>
          <p:spPr>
            <a:xfrm rot="1973302">
              <a:off x="4700678" y="5242217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373">
              <a:extLst>
                <a:ext uri="{FF2B5EF4-FFF2-40B4-BE49-F238E27FC236}">
                  <a16:creationId xmlns:a16="http://schemas.microsoft.com/office/drawing/2014/main" id="{CCA153B3-ECFD-47B6-B25E-092EAD835FAE}"/>
                </a:ext>
              </a:extLst>
            </p:cNvPr>
            <p:cNvSpPr/>
            <p:nvPr/>
          </p:nvSpPr>
          <p:spPr>
            <a:xfrm rot="1973302">
              <a:off x="4621611" y="5383516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2" name="Oval 374">
            <a:extLst>
              <a:ext uri="{FF2B5EF4-FFF2-40B4-BE49-F238E27FC236}">
                <a16:creationId xmlns:a16="http://schemas.microsoft.com/office/drawing/2014/main" id="{C5716668-8EA1-4776-914E-589D33C95FB4}"/>
              </a:ext>
            </a:extLst>
          </p:cNvPr>
          <p:cNvSpPr/>
          <p:nvPr/>
        </p:nvSpPr>
        <p:spPr>
          <a:xfrm>
            <a:off x="7589366" y="3987355"/>
            <a:ext cx="589063" cy="589063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3" name="Group 375">
            <a:extLst>
              <a:ext uri="{FF2B5EF4-FFF2-40B4-BE49-F238E27FC236}">
                <a16:creationId xmlns:a16="http://schemas.microsoft.com/office/drawing/2014/main" id="{83DDD4DC-2A2D-4FAA-ACC9-F04952EDC5DB}"/>
              </a:ext>
            </a:extLst>
          </p:cNvPr>
          <p:cNvGrpSpPr/>
          <p:nvPr/>
        </p:nvGrpSpPr>
        <p:grpSpPr>
          <a:xfrm>
            <a:off x="8177292" y="3953673"/>
            <a:ext cx="3199958" cy="671824"/>
            <a:chOff x="-475010" y="1129567"/>
            <a:chExt cx="3859356" cy="67182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74A706E-7E30-4596-88F5-8CC597C32BC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0A7B518-08F0-40F2-B9ED-250D775F5E0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86" name="Oval 378">
            <a:extLst>
              <a:ext uri="{FF2B5EF4-FFF2-40B4-BE49-F238E27FC236}">
                <a16:creationId xmlns:a16="http://schemas.microsoft.com/office/drawing/2014/main" id="{75F1AC36-E093-4743-A6E9-9591A6FB9596}"/>
              </a:ext>
            </a:extLst>
          </p:cNvPr>
          <p:cNvSpPr/>
          <p:nvPr/>
        </p:nvSpPr>
        <p:spPr>
          <a:xfrm>
            <a:off x="7589366" y="4759872"/>
            <a:ext cx="589063" cy="589063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7" name="Group 379">
            <a:extLst>
              <a:ext uri="{FF2B5EF4-FFF2-40B4-BE49-F238E27FC236}">
                <a16:creationId xmlns:a16="http://schemas.microsoft.com/office/drawing/2014/main" id="{790C5340-F0FC-42CD-B06F-4269CC79175A}"/>
              </a:ext>
            </a:extLst>
          </p:cNvPr>
          <p:cNvGrpSpPr/>
          <p:nvPr/>
        </p:nvGrpSpPr>
        <p:grpSpPr>
          <a:xfrm>
            <a:off x="8177292" y="4726190"/>
            <a:ext cx="3199958" cy="671824"/>
            <a:chOff x="-475010" y="1129567"/>
            <a:chExt cx="3859356" cy="67182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33C2041-8A83-4D08-A845-A89873E7A560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9F06A8F-9704-4DE8-98CA-5AE71E4E299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0" name="Oval 382">
            <a:extLst>
              <a:ext uri="{FF2B5EF4-FFF2-40B4-BE49-F238E27FC236}">
                <a16:creationId xmlns:a16="http://schemas.microsoft.com/office/drawing/2014/main" id="{18B4CAB0-13C5-4244-A5D7-305ED4B67573}"/>
              </a:ext>
            </a:extLst>
          </p:cNvPr>
          <p:cNvSpPr/>
          <p:nvPr/>
        </p:nvSpPr>
        <p:spPr>
          <a:xfrm>
            <a:off x="7589366" y="5532388"/>
            <a:ext cx="589063" cy="58906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91" name="Group 383">
            <a:extLst>
              <a:ext uri="{FF2B5EF4-FFF2-40B4-BE49-F238E27FC236}">
                <a16:creationId xmlns:a16="http://schemas.microsoft.com/office/drawing/2014/main" id="{50E20FCC-0DCA-4F4E-B945-0090D1D669CF}"/>
              </a:ext>
            </a:extLst>
          </p:cNvPr>
          <p:cNvGrpSpPr/>
          <p:nvPr/>
        </p:nvGrpSpPr>
        <p:grpSpPr>
          <a:xfrm>
            <a:off x="8177292" y="5498707"/>
            <a:ext cx="3199958" cy="671824"/>
            <a:chOff x="-475010" y="1129567"/>
            <a:chExt cx="3859356" cy="67182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4EBBB09-C3A4-42C6-B4F5-EA3228B4CAC5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646A413-433F-4091-A3D0-EB90A2C6E75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4" name="Isosceles Triangle 22">
            <a:extLst>
              <a:ext uri="{FF2B5EF4-FFF2-40B4-BE49-F238E27FC236}">
                <a16:creationId xmlns:a16="http://schemas.microsoft.com/office/drawing/2014/main" id="{AC49A269-010C-46CF-B594-4BC056F66707}"/>
              </a:ext>
            </a:extLst>
          </p:cNvPr>
          <p:cNvSpPr/>
          <p:nvPr/>
        </p:nvSpPr>
        <p:spPr>
          <a:xfrm rot="19800000">
            <a:off x="7715340" y="5654189"/>
            <a:ext cx="345519" cy="34546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Donut 15">
            <a:extLst>
              <a:ext uri="{FF2B5EF4-FFF2-40B4-BE49-F238E27FC236}">
                <a16:creationId xmlns:a16="http://schemas.microsoft.com/office/drawing/2014/main" id="{6F069575-D860-4A79-8BB3-BC93625C1C67}"/>
              </a:ext>
            </a:extLst>
          </p:cNvPr>
          <p:cNvSpPr/>
          <p:nvPr/>
        </p:nvSpPr>
        <p:spPr>
          <a:xfrm>
            <a:off x="7700180" y="4099841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6" name="Oval 21">
            <a:extLst>
              <a:ext uri="{FF2B5EF4-FFF2-40B4-BE49-F238E27FC236}">
                <a16:creationId xmlns:a16="http://schemas.microsoft.com/office/drawing/2014/main" id="{01DA27AB-6130-40C8-B5B8-A499AB950015}"/>
              </a:ext>
            </a:extLst>
          </p:cNvPr>
          <p:cNvSpPr/>
          <p:nvPr/>
        </p:nvSpPr>
        <p:spPr>
          <a:xfrm rot="20700000">
            <a:off x="7702309" y="4905266"/>
            <a:ext cx="340331" cy="29827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44EE00-239C-4D3B-9244-184009CD36CA}"/>
              </a:ext>
            </a:extLst>
          </p:cNvPr>
          <p:cNvSpPr txBox="1"/>
          <p:nvPr/>
        </p:nvSpPr>
        <p:spPr>
          <a:xfrm>
            <a:off x="800102" y="2529943"/>
            <a:ext cx="3001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5F411F3-7F12-4C37-81B1-C8EA73B046FD}"/>
              </a:ext>
            </a:extLst>
          </p:cNvPr>
          <p:cNvSpPr txBox="1"/>
          <p:nvPr/>
        </p:nvSpPr>
        <p:spPr>
          <a:xfrm>
            <a:off x="800102" y="1811580"/>
            <a:ext cx="300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C5C3E06-74A5-45D8-8C12-6E3EC7A2E6A4}"/>
              </a:ext>
            </a:extLst>
          </p:cNvPr>
          <p:cNvSpPr txBox="1"/>
          <p:nvPr/>
        </p:nvSpPr>
        <p:spPr>
          <a:xfrm>
            <a:off x="1430796" y="5806849"/>
            <a:ext cx="3094602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59BF11-AB2D-423D-BD10-B59CE45B5A38}"/>
              </a:ext>
            </a:extLst>
          </p:cNvPr>
          <p:cNvSpPr txBox="1"/>
          <p:nvPr/>
        </p:nvSpPr>
        <p:spPr>
          <a:xfrm>
            <a:off x="1436810" y="4518112"/>
            <a:ext cx="30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101" name="Oval 98">
            <a:extLst>
              <a:ext uri="{FF2B5EF4-FFF2-40B4-BE49-F238E27FC236}">
                <a16:creationId xmlns:a16="http://schemas.microsoft.com/office/drawing/2014/main" id="{65D51C3B-242A-4FC9-B3A7-699E7E0AFDD5}"/>
              </a:ext>
            </a:extLst>
          </p:cNvPr>
          <p:cNvSpPr/>
          <p:nvPr/>
        </p:nvSpPr>
        <p:spPr>
          <a:xfrm>
            <a:off x="5468071" y="5546082"/>
            <a:ext cx="1296000" cy="180021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7D6FC2-0965-48EA-9DBC-26ACD7041197}"/>
              </a:ext>
            </a:extLst>
          </p:cNvPr>
          <p:cNvSpPr txBox="1"/>
          <p:nvPr/>
        </p:nvSpPr>
        <p:spPr>
          <a:xfrm>
            <a:off x="776526" y="394954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4B7B9D9E-10EE-407C-8CC9-B56856DAEC4A}"/>
              </a:ext>
            </a:extLst>
          </p:cNvPr>
          <p:cNvSpPr/>
          <p:nvPr/>
        </p:nvSpPr>
        <p:spPr>
          <a:xfrm>
            <a:off x="788183" y="2637135"/>
            <a:ext cx="3918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82DC3-C8EA-4E62-9351-14D055C77E44}"/>
              </a:ext>
            </a:extLst>
          </p:cNvPr>
          <p:cNvSpPr txBox="1"/>
          <p:nvPr/>
        </p:nvSpPr>
        <p:spPr>
          <a:xfrm>
            <a:off x="877985" y="5274837"/>
            <a:ext cx="37389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</a:t>
            </a:r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llppt.com</a:t>
            </a:r>
            <a:endParaRPr lang="ko-KR" altLang="en-US" sz="2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A45B96A-A02C-496D-AA4F-BC161988E6B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60774EE-455D-4D88-BBEF-DD84797D53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3890ED3-A57D-4F7B-9AD4-C8FC881245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2DE2DF0D-32C7-4005-B076-482D3D51ED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4D7274B-267D-4959-ABE1-1A4C839626A2}"/>
              </a:ext>
            </a:extLst>
          </p:cNvPr>
          <p:cNvSpPr/>
          <p:nvPr/>
        </p:nvSpPr>
        <p:spPr>
          <a:xfrm>
            <a:off x="1398336" y="2085087"/>
            <a:ext cx="9925446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EB53DAD2-68DF-46C3-80D4-E86286124197}"/>
              </a:ext>
            </a:extLst>
          </p:cNvPr>
          <p:cNvSpPr/>
          <p:nvPr/>
        </p:nvSpPr>
        <p:spPr>
          <a:xfrm rot="10800000">
            <a:off x="1398335" y="2925260"/>
            <a:ext cx="9925446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B6774A91-0F9E-4B7E-96A1-4CCF37D6E6C4}"/>
              </a:ext>
            </a:extLst>
          </p:cNvPr>
          <p:cNvSpPr/>
          <p:nvPr/>
        </p:nvSpPr>
        <p:spPr>
          <a:xfrm>
            <a:off x="1398335" y="3765433"/>
            <a:ext cx="9925446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2C0AA77F-40C8-44FA-B6D9-6FDC1B67DA86}"/>
              </a:ext>
            </a:extLst>
          </p:cNvPr>
          <p:cNvSpPr/>
          <p:nvPr/>
        </p:nvSpPr>
        <p:spPr>
          <a:xfrm rot="10800000">
            <a:off x="1398335" y="4605606"/>
            <a:ext cx="9925446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63B70770-7A18-4CCD-B39F-0AD85EDAB5EB}"/>
              </a:ext>
            </a:extLst>
          </p:cNvPr>
          <p:cNvGrpSpPr/>
          <p:nvPr/>
        </p:nvGrpSpPr>
        <p:grpSpPr>
          <a:xfrm>
            <a:off x="702716" y="2085087"/>
            <a:ext cx="448344" cy="731520"/>
            <a:chOff x="702716" y="2158975"/>
            <a:chExt cx="448344" cy="731520"/>
          </a:xfrm>
          <a:solidFill>
            <a:schemeClr val="accent1"/>
          </a:solidFill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F4AE71C7-B06D-4737-93AB-D9B3E5A89497}"/>
                </a:ext>
              </a:extLst>
            </p:cNvPr>
            <p:cNvSpPr/>
            <p:nvPr/>
          </p:nvSpPr>
          <p:spPr>
            <a:xfrm>
              <a:off x="702716" y="2158975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1D27D0-F9CE-4BA6-A66B-20A74D4A8E7F}"/>
                </a:ext>
              </a:extLst>
            </p:cNvPr>
            <p:cNvSpPr txBox="1"/>
            <p:nvPr/>
          </p:nvSpPr>
          <p:spPr>
            <a:xfrm rot="16200000">
              <a:off x="596785" y="2340069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5A48E7CA-538F-4DEC-B293-CD97D9359E67}"/>
              </a:ext>
            </a:extLst>
          </p:cNvPr>
          <p:cNvGrpSpPr/>
          <p:nvPr/>
        </p:nvGrpSpPr>
        <p:grpSpPr>
          <a:xfrm>
            <a:off x="702716" y="2925260"/>
            <a:ext cx="448344" cy="731520"/>
            <a:chOff x="702716" y="2999148"/>
            <a:chExt cx="448344" cy="731520"/>
          </a:xfrm>
          <a:solidFill>
            <a:schemeClr val="accent2"/>
          </a:solidFill>
        </p:grpSpPr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0066B676-B04B-49DA-AD5B-BBA77DAFD607}"/>
                </a:ext>
              </a:extLst>
            </p:cNvPr>
            <p:cNvSpPr/>
            <p:nvPr/>
          </p:nvSpPr>
          <p:spPr>
            <a:xfrm rot="10800000">
              <a:off x="702716" y="2999148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D508B6-1D82-421B-AC12-8767606C64BD}"/>
                </a:ext>
              </a:extLst>
            </p:cNvPr>
            <p:cNvSpPr txBox="1"/>
            <p:nvPr/>
          </p:nvSpPr>
          <p:spPr>
            <a:xfrm rot="16200000">
              <a:off x="596785" y="3180242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A0253016-B03B-4BA9-A393-7A867F4E3631}"/>
              </a:ext>
            </a:extLst>
          </p:cNvPr>
          <p:cNvGrpSpPr/>
          <p:nvPr/>
        </p:nvGrpSpPr>
        <p:grpSpPr>
          <a:xfrm>
            <a:off x="702716" y="3765433"/>
            <a:ext cx="448344" cy="731520"/>
            <a:chOff x="702716" y="3839321"/>
            <a:chExt cx="448344" cy="731520"/>
          </a:xfrm>
          <a:solidFill>
            <a:schemeClr val="accent3"/>
          </a:solidFill>
        </p:grpSpPr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59FB9F6E-9BF5-499B-9191-692255D78DA0}"/>
                </a:ext>
              </a:extLst>
            </p:cNvPr>
            <p:cNvSpPr/>
            <p:nvPr/>
          </p:nvSpPr>
          <p:spPr>
            <a:xfrm>
              <a:off x="702716" y="3839321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511AC0-EFA8-4DE0-AC90-B67FA08E26A4}"/>
                </a:ext>
              </a:extLst>
            </p:cNvPr>
            <p:cNvSpPr txBox="1"/>
            <p:nvPr/>
          </p:nvSpPr>
          <p:spPr>
            <a:xfrm rot="16200000">
              <a:off x="596785" y="4020415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07FDA453-AF44-44A4-82AC-F998839F899F}"/>
              </a:ext>
            </a:extLst>
          </p:cNvPr>
          <p:cNvGrpSpPr/>
          <p:nvPr/>
        </p:nvGrpSpPr>
        <p:grpSpPr>
          <a:xfrm>
            <a:off x="702716" y="4605606"/>
            <a:ext cx="448344" cy="731520"/>
            <a:chOff x="702716" y="4679494"/>
            <a:chExt cx="448344" cy="731520"/>
          </a:xfrm>
          <a:solidFill>
            <a:schemeClr val="accent4"/>
          </a:solidFill>
        </p:grpSpPr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4D01CD27-8CB0-4FA2-BF82-B52F33AE07D7}"/>
                </a:ext>
              </a:extLst>
            </p:cNvPr>
            <p:cNvSpPr/>
            <p:nvPr/>
          </p:nvSpPr>
          <p:spPr>
            <a:xfrm rot="10800000">
              <a:off x="702716" y="4679494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F44D50-A3A4-45FE-8FD4-CD790A85B656}"/>
                </a:ext>
              </a:extLst>
            </p:cNvPr>
            <p:cNvSpPr txBox="1"/>
            <p:nvPr/>
          </p:nvSpPr>
          <p:spPr>
            <a:xfrm rot="16200000">
              <a:off x="596785" y="4860588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36BD0B1B-F74A-4EEC-8248-297B782F6DF7}"/>
              </a:ext>
            </a:extLst>
          </p:cNvPr>
          <p:cNvSpPr/>
          <p:nvPr/>
        </p:nvSpPr>
        <p:spPr>
          <a:xfrm rot="10800000">
            <a:off x="1398335" y="5445781"/>
            <a:ext cx="9925446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Group 18">
            <a:extLst>
              <a:ext uri="{FF2B5EF4-FFF2-40B4-BE49-F238E27FC236}">
                <a16:creationId xmlns:a16="http://schemas.microsoft.com/office/drawing/2014/main" id="{7F18A509-B341-4E1A-8F3E-986EE5D51325}"/>
              </a:ext>
            </a:extLst>
          </p:cNvPr>
          <p:cNvGrpSpPr/>
          <p:nvPr/>
        </p:nvGrpSpPr>
        <p:grpSpPr>
          <a:xfrm>
            <a:off x="702716" y="5445781"/>
            <a:ext cx="448344" cy="731520"/>
            <a:chOff x="702716" y="5519669"/>
            <a:chExt cx="448344" cy="731520"/>
          </a:xfrm>
          <a:solidFill>
            <a:schemeClr val="accent5"/>
          </a:solidFill>
        </p:grpSpPr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F2BE8760-F35C-4629-8CDE-DA7673D7EFA6}"/>
                </a:ext>
              </a:extLst>
            </p:cNvPr>
            <p:cNvSpPr/>
            <p:nvPr/>
          </p:nvSpPr>
          <p:spPr>
            <a:xfrm rot="10800000">
              <a:off x="702716" y="5519669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64F0DF-51AD-4BE4-8687-FF7B94B7055D}"/>
                </a:ext>
              </a:extLst>
            </p:cNvPr>
            <p:cNvSpPr txBox="1"/>
            <p:nvPr/>
          </p:nvSpPr>
          <p:spPr>
            <a:xfrm rot="16200000">
              <a:off x="596785" y="5700763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3" name="Table 21">
            <a:extLst>
              <a:ext uri="{FF2B5EF4-FFF2-40B4-BE49-F238E27FC236}">
                <a16:creationId xmlns:a16="http://schemas.microsoft.com/office/drawing/2014/main" id="{0DEAE069-9218-4A7D-BEEC-20B5DFD56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02041"/>
              </p:ext>
            </p:extLst>
          </p:nvPr>
        </p:nvGraphicFramePr>
        <p:xfrm>
          <a:off x="1450702" y="1660809"/>
          <a:ext cx="9868199" cy="45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3113">
                  <a:extLst>
                    <a:ext uri="{9D8B030D-6E8A-4147-A177-3AD203B41FA5}">
                      <a16:colId xmlns:a16="http://schemas.microsoft.com/office/drawing/2014/main" val="1920603652"/>
                    </a:ext>
                  </a:extLst>
                </a:gridCol>
                <a:gridCol w="135063">
                  <a:extLst>
                    <a:ext uri="{9D8B030D-6E8A-4147-A177-3AD203B41FA5}">
                      <a16:colId xmlns:a16="http://schemas.microsoft.com/office/drawing/2014/main" val="20076574"/>
                    </a:ext>
                  </a:extLst>
                </a:gridCol>
                <a:gridCol w="1274118">
                  <a:extLst>
                    <a:ext uri="{9D8B030D-6E8A-4147-A177-3AD203B41FA5}">
                      <a16:colId xmlns:a16="http://schemas.microsoft.com/office/drawing/2014/main" val="92692958"/>
                    </a:ext>
                  </a:extLst>
                </a:gridCol>
                <a:gridCol w="135063">
                  <a:extLst>
                    <a:ext uri="{9D8B030D-6E8A-4147-A177-3AD203B41FA5}">
                      <a16:colId xmlns:a16="http://schemas.microsoft.com/office/drawing/2014/main" val="1892297329"/>
                    </a:ext>
                  </a:extLst>
                </a:gridCol>
                <a:gridCol w="1274118">
                  <a:extLst>
                    <a:ext uri="{9D8B030D-6E8A-4147-A177-3AD203B41FA5}">
                      <a16:colId xmlns:a16="http://schemas.microsoft.com/office/drawing/2014/main" val="2816025906"/>
                    </a:ext>
                  </a:extLst>
                </a:gridCol>
                <a:gridCol w="135063">
                  <a:extLst>
                    <a:ext uri="{9D8B030D-6E8A-4147-A177-3AD203B41FA5}">
                      <a16:colId xmlns:a16="http://schemas.microsoft.com/office/drawing/2014/main" val="1003049150"/>
                    </a:ext>
                  </a:extLst>
                </a:gridCol>
                <a:gridCol w="1274118">
                  <a:extLst>
                    <a:ext uri="{9D8B030D-6E8A-4147-A177-3AD203B41FA5}">
                      <a16:colId xmlns:a16="http://schemas.microsoft.com/office/drawing/2014/main" val="2676757298"/>
                    </a:ext>
                  </a:extLst>
                </a:gridCol>
                <a:gridCol w="135063">
                  <a:extLst>
                    <a:ext uri="{9D8B030D-6E8A-4147-A177-3AD203B41FA5}">
                      <a16:colId xmlns:a16="http://schemas.microsoft.com/office/drawing/2014/main" val="2933213685"/>
                    </a:ext>
                  </a:extLst>
                </a:gridCol>
                <a:gridCol w="1274118">
                  <a:extLst>
                    <a:ext uri="{9D8B030D-6E8A-4147-A177-3AD203B41FA5}">
                      <a16:colId xmlns:a16="http://schemas.microsoft.com/office/drawing/2014/main" val="1617553086"/>
                    </a:ext>
                  </a:extLst>
                </a:gridCol>
                <a:gridCol w="135063">
                  <a:extLst>
                    <a:ext uri="{9D8B030D-6E8A-4147-A177-3AD203B41FA5}">
                      <a16:colId xmlns:a16="http://schemas.microsoft.com/office/drawing/2014/main" val="1606730563"/>
                    </a:ext>
                  </a:extLst>
                </a:gridCol>
                <a:gridCol w="1274118">
                  <a:extLst>
                    <a:ext uri="{9D8B030D-6E8A-4147-A177-3AD203B41FA5}">
                      <a16:colId xmlns:a16="http://schemas.microsoft.com/office/drawing/2014/main" val="1811026312"/>
                    </a:ext>
                  </a:extLst>
                </a:gridCol>
                <a:gridCol w="135063">
                  <a:extLst>
                    <a:ext uri="{9D8B030D-6E8A-4147-A177-3AD203B41FA5}">
                      <a16:colId xmlns:a16="http://schemas.microsoft.com/office/drawing/2014/main" val="3630387194"/>
                    </a:ext>
                  </a:extLst>
                </a:gridCol>
                <a:gridCol w="1274118">
                  <a:extLst>
                    <a:ext uri="{9D8B030D-6E8A-4147-A177-3AD203B41FA5}">
                      <a16:colId xmlns:a16="http://schemas.microsoft.com/office/drawing/2014/main" val="189872102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59937"/>
                  </a:ext>
                </a:extLst>
              </a:tr>
              <a:tr h="54221"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0527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Easy to change colors.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Presentation.</a:t>
                      </a:r>
                      <a:endParaRPr lang="ko-KR" altLang="en-US" sz="120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27403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03533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09982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565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404040"/>
                          </a:solidFill>
                          <a:latin typeface="Arial" pitchFamily="34" charset="0"/>
                          <a:cs typeface="Arial" pitchFamily="34" charset="0"/>
                        </a:rPr>
                        <a:t>Get a modern PowerPoint  Presentation 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87348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227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78911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418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404040"/>
                          </a:solidFill>
                          <a:latin typeface="Arial" pitchFamily="34" charset="0"/>
                          <a:cs typeface="Arial" pitchFamily="34" charset="0"/>
                        </a:rPr>
                        <a:t>Get a modern PowerPoint  Presentation 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221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71AF502C-443C-4117-8EF2-1266B1F4B66D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229AE37E-276C-45C9-A4A6-7192AA27C5DB}"/>
              </a:ext>
            </a:extLst>
          </p:cNvPr>
          <p:cNvSpPr>
            <a:spLocks noEditPoints="1"/>
          </p:cNvSpPr>
          <p:nvPr/>
        </p:nvSpPr>
        <p:spPr bwMode="auto">
          <a:xfrm>
            <a:off x="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id="{46628E04-E7EA-4FCB-B000-E7A9FD519B6F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0972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2" name="Oval 27">
            <a:extLst>
              <a:ext uri="{FF2B5EF4-FFF2-40B4-BE49-F238E27FC236}">
                <a16:creationId xmlns:a16="http://schemas.microsoft.com/office/drawing/2014/main" id="{7DDFED11-1180-44DF-8BC7-9306070B4D07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Oval 25">
            <a:extLst>
              <a:ext uri="{FF2B5EF4-FFF2-40B4-BE49-F238E27FC236}">
                <a16:creationId xmlns:a16="http://schemas.microsoft.com/office/drawing/2014/main" id="{13A149E1-FEBF-49D9-8F8C-DC1F2C867833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Oval 23">
            <a:extLst>
              <a:ext uri="{FF2B5EF4-FFF2-40B4-BE49-F238E27FC236}">
                <a16:creationId xmlns:a16="http://schemas.microsoft.com/office/drawing/2014/main" id="{7A2A5392-9D7D-43E1-B0EA-5B2D1C554364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6" name="Oval 11">
            <a:extLst>
              <a:ext uri="{FF2B5EF4-FFF2-40B4-BE49-F238E27FC236}">
                <a16:creationId xmlns:a16="http://schemas.microsoft.com/office/drawing/2014/main" id="{E41FFFDF-773D-4718-8337-C39689B04CDD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7" name="Oval 20">
            <a:extLst>
              <a:ext uri="{FF2B5EF4-FFF2-40B4-BE49-F238E27FC236}">
                <a16:creationId xmlns:a16="http://schemas.microsoft.com/office/drawing/2014/main" id="{1F079354-AF1C-48E2-8713-FC2EFB7BC094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BE7DAA3B-CEBB-4F13-96BC-C24B856C5376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9" name="Oval 22">
            <a:extLst>
              <a:ext uri="{FF2B5EF4-FFF2-40B4-BE49-F238E27FC236}">
                <a16:creationId xmlns:a16="http://schemas.microsoft.com/office/drawing/2014/main" id="{15F8B945-6C09-4E14-87EE-29529D648F90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Oval 26">
            <a:extLst>
              <a:ext uri="{FF2B5EF4-FFF2-40B4-BE49-F238E27FC236}">
                <a16:creationId xmlns:a16="http://schemas.microsoft.com/office/drawing/2014/main" id="{B1176102-D14C-4E8C-A191-E2F097C3EC57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1" name="Oval 28">
            <a:extLst>
              <a:ext uri="{FF2B5EF4-FFF2-40B4-BE49-F238E27FC236}">
                <a16:creationId xmlns:a16="http://schemas.microsoft.com/office/drawing/2014/main" id="{9CB3AC6F-EB80-46F0-B7E8-FA3293F69ED0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2" name="Oval 12">
            <a:extLst>
              <a:ext uri="{FF2B5EF4-FFF2-40B4-BE49-F238E27FC236}">
                <a16:creationId xmlns:a16="http://schemas.microsoft.com/office/drawing/2014/main" id="{CA335764-690E-471D-84A6-CF730DBBA211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Oval 30">
            <a:extLst>
              <a:ext uri="{FF2B5EF4-FFF2-40B4-BE49-F238E27FC236}">
                <a16:creationId xmlns:a16="http://schemas.microsoft.com/office/drawing/2014/main" id="{23C74EB6-94DF-45CF-9511-C7206D9C8370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Oval 31">
            <a:extLst>
              <a:ext uri="{FF2B5EF4-FFF2-40B4-BE49-F238E27FC236}">
                <a16:creationId xmlns:a16="http://schemas.microsoft.com/office/drawing/2014/main" id="{936C34F7-7564-4F44-BE7C-85F6431B5C3B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Oval 32">
            <a:extLst>
              <a:ext uri="{FF2B5EF4-FFF2-40B4-BE49-F238E27FC236}">
                <a16:creationId xmlns:a16="http://schemas.microsoft.com/office/drawing/2014/main" id="{025D5C63-0B19-4E0A-A748-DF03F118D026}"/>
              </a:ext>
            </a:extLst>
          </p:cNvPr>
          <p:cNvSpPr/>
          <p:nvPr/>
        </p:nvSpPr>
        <p:spPr>
          <a:xfrm>
            <a:off x="7452860" y="410294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6" name="Group 33">
            <a:extLst>
              <a:ext uri="{FF2B5EF4-FFF2-40B4-BE49-F238E27FC236}">
                <a16:creationId xmlns:a16="http://schemas.microsoft.com/office/drawing/2014/main" id="{70548E13-0E40-42F8-BC42-C5A5ACCE6A86}"/>
              </a:ext>
            </a:extLst>
          </p:cNvPr>
          <p:cNvGrpSpPr/>
          <p:nvPr/>
        </p:nvGrpSpPr>
        <p:grpSpPr>
          <a:xfrm>
            <a:off x="8655894" y="1700808"/>
            <a:ext cx="2659805" cy="1077800"/>
            <a:chOff x="3059832" y="2159579"/>
            <a:chExt cx="2960573" cy="91841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5F6E91F-D2E1-4C40-8628-D9D494E5F53A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35952F9-27FD-424C-9E66-C5DE86941595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36">
            <a:extLst>
              <a:ext uri="{FF2B5EF4-FFF2-40B4-BE49-F238E27FC236}">
                <a16:creationId xmlns:a16="http://schemas.microsoft.com/office/drawing/2014/main" id="{25BB956D-E7F9-459E-BBC3-48569F9913E3}"/>
              </a:ext>
            </a:extLst>
          </p:cNvPr>
          <p:cNvGrpSpPr/>
          <p:nvPr/>
        </p:nvGrpSpPr>
        <p:grpSpPr>
          <a:xfrm>
            <a:off x="8655894" y="3574832"/>
            <a:ext cx="2659805" cy="1077800"/>
            <a:chOff x="3059832" y="2159579"/>
            <a:chExt cx="2960573" cy="91841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7844890-5930-4A36-BE6D-2EE3CDE590C9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B9FEB5C-CDD8-421B-B019-DA01306C4BEB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39">
            <a:extLst>
              <a:ext uri="{FF2B5EF4-FFF2-40B4-BE49-F238E27FC236}">
                <a16:creationId xmlns:a16="http://schemas.microsoft.com/office/drawing/2014/main" id="{435582BF-1AD9-4783-A8DB-2168E29D67F6}"/>
              </a:ext>
            </a:extLst>
          </p:cNvPr>
          <p:cNvGrpSpPr/>
          <p:nvPr/>
        </p:nvGrpSpPr>
        <p:grpSpPr>
          <a:xfrm>
            <a:off x="862569" y="3005627"/>
            <a:ext cx="2661925" cy="1077800"/>
            <a:chOff x="3059832" y="2159579"/>
            <a:chExt cx="2960573" cy="91841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CD6A51B-8F0F-4F0C-BA60-AE016AF1AFAC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FB7B20B-7226-4292-B1D4-49EB5874E5C3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42">
            <a:extLst>
              <a:ext uri="{FF2B5EF4-FFF2-40B4-BE49-F238E27FC236}">
                <a16:creationId xmlns:a16="http://schemas.microsoft.com/office/drawing/2014/main" id="{D1C90203-DDF8-43A9-A213-C400303E9B17}"/>
              </a:ext>
            </a:extLst>
          </p:cNvPr>
          <p:cNvGrpSpPr/>
          <p:nvPr/>
        </p:nvGrpSpPr>
        <p:grpSpPr>
          <a:xfrm>
            <a:off x="862569" y="4511845"/>
            <a:ext cx="2661925" cy="1077800"/>
            <a:chOff x="3059832" y="2159579"/>
            <a:chExt cx="2960573" cy="91841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5CA1342-E756-4989-838F-9889E56B1FE7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BA1AC45-CD00-4EF9-92AB-A414F61F36D1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Oval 28">
            <a:extLst>
              <a:ext uri="{FF2B5EF4-FFF2-40B4-BE49-F238E27FC236}">
                <a16:creationId xmlns:a16="http://schemas.microsoft.com/office/drawing/2014/main" id="{1D791770-DA44-473F-A886-B91F8C5CF848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3" name="Oval 11">
            <a:extLst>
              <a:ext uri="{FF2B5EF4-FFF2-40B4-BE49-F238E27FC236}">
                <a16:creationId xmlns:a16="http://schemas.microsoft.com/office/drawing/2014/main" id="{98355DA5-6301-4E52-B970-6F03A1934D8A}"/>
              </a:ext>
            </a:extLst>
          </p:cNvPr>
          <p:cNvSpPr/>
          <p:nvPr/>
        </p:nvSpPr>
        <p:spPr>
          <a:xfrm>
            <a:off x="5454117" y="1554535"/>
            <a:ext cx="1042820" cy="10428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4" name="Oval 32">
            <a:extLst>
              <a:ext uri="{FF2B5EF4-FFF2-40B4-BE49-F238E27FC236}">
                <a16:creationId xmlns:a16="http://schemas.microsoft.com/office/drawing/2014/main" id="{70B1B824-2C7E-4973-B0FF-0A7FA28DC2A0}"/>
              </a:ext>
            </a:extLst>
          </p:cNvPr>
          <p:cNvSpPr/>
          <p:nvPr/>
        </p:nvSpPr>
        <p:spPr>
          <a:xfrm>
            <a:off x="5526966" y="1631438"/>
            <a:ext cx="819186" cy="8191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85" name="Group 55">
            <a:extLst>
              <a:ext uri="{FF2B5EF4-FFF2-40B4-BE49-F238E27FC236}">
                <a16:creationId xmlns:a16="http://schemas.microsoft.com/office/drawing/2014/main" id="{8A89BB68-42DC-49EB-A5E2-F3B2850131F9}"/>
              </a:ext>
            </a:extLst>
          </p:cNvPr>
          <p:cNvGrpSpPr/>
          <p:nvPr/>
        </p:nvGrpSpPr>
        <p:grpSpPr>
          <a:xfrm>
            <a:off x="5777859" y="1834032"/>
            <a:ext cx="405310" cy="413996"/>
            <a:chOff x="2600940" y="1364722"/>
            <a:chExt cx="3925967" cy="4010110"/>
          </a:xfrm>
          <a:solidFill>
            <a:schemeClr val="accent5"/>
          </a:solidFill>
        </p:grpSpPr>
        <p:sp>
          <p:nvSpPr>
            <p:cNvPr id="86" name="Donut 1">
              <a:extLst>
                <a:ext uri="{FF2B5EF4-FFF2-40B4-BE49-F238E27FC236}">
                  <a16:creationId xmlns:a16="http://schemas.microsoft.com/office/drawing/2014/main" id="{CFD9AEF4-B077-4A1D-95EB-8D591DF23CFD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7" name="Rectangle 4">
              <a:extLst>
                <a:ext uri="{FF2B5EF4-FFF2-40B4-BE49-F238E27FC236}">
                  <a16:creationId xmlns:a16="http://schemas.microsoft.com/office/drawing/2014/main" id="{C220E651-D92D-40D2-87F2-66822E0F8DBF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88" name="Trapezoid 24">
            <a:extLst>
              <a:ext uri="{FF2B5EF4-FFF2-40B4-BE49-F238E27FC236}">
                <a16:creationId xmlns:a16="http://schemas.microsoft.com/office/drawing/2014/main" id="{CCF8B193-12D8-44D8-86D3-CEAF5C9F25F1}"/>
              </a:ext>
            </a:extLst>
          </p:cNvPr>
          <p:cNvSpPr>
            <a:spLocks noChangeAspect="1"/>
          </p:cNvSpPr>
          <p:nvPr/>
        </p:nvSpPr>
        <p:spPr>
          <a:xfrm rot="8369018">
            <a:off x="4958418" y="4498835"/>
            <a:ext cx="412888" cy="41682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9" name="Oval 21">
            <a:extLst>
              <a:ext uri="{FF2B5EF4-FFF2-40B4-BE49-F238E27FC236}">
                <a16:creationId xmlns:a16="http://schemas.microsoft.com/office/drawing/2014/main" id="{D80363DE-DDEF-494A-9FFD-ACB46CE5BD07}"/>
              </a:ext>
            </a:extLst>
          </p:cNvPr>
          <p:cNvSpPr>
            <a:spLocks noChangeAspect="1"/>
          </p:cNvSpPr>
          <p:nvPr/>
        </p:nvSpPr>
        <p:spPr>
          <a:xfrm>
            <a:off x="7596962" y="4275462"/>
            <a:ext cx="459750" cy="40293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6B96377C-743F-42D7-8FC9-C0CD91D0975B}"/>
              </a:ext>
            </a:extLst>
          </p:cNvPr>
          <p:cNvSpPr>
            <a:spLocks noChangeAspect="1"/>
          </p:cNvSpPr>
          <p:nvPr/>
        </p:nvSpPr>
        <p:spPr>
          <a:xfrm>
            <a:off x="7221760" y="2406343"/>
            <a:ext cx="385654" cy="385366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1" name="Oval 50">
            <a:extLst>
              <a:ext uri="{FF2B5EF4-FFF2-40B4-BE49-F238E27FC236}">
                <a16:creationId xmlns:a16="http://schemas.microsoft.com/office/drawing/2014/main" id="{C015B641-B1A4-4E45-B699-B7A10C270353}"/>
              </a:ext>
            </a:extLst>
          </p:cNvPr>
          <p:cNvSpPr>
            <a:spLocks noChangeAspect="1"/>
          </p:cNvSpPr>
          <p:nvPr/>
        </p:nvSpPr>
        <p:spPr>
          <a:xfrm>
            <a:off x="4338446" y="2375321"/>
            <a:ext cx="399228" cy="45090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2" name="Group 39">
            <a:extLst>
              <a:ext uri="{FF2B5EF4-FFF2-40B4-BE49-F238E27FC236}">
                <a16:creationId xmlns:a16="http://schemas.microsoft.com/office/drawing/2014/main" id="{3AF464DE-6F58-4822-B9F5-83683098A3E4}"/>
              </a:ext>
            </a:extLst>
          </p:cNvPr>
          <p:cNvGrpSpPr/>
          <p:nvPr/>
        </p:nvGrpSpPr>
        <p:grpSpPr>
          <a:xfrm>
            <a:off x="862569" y="1499409"/>
            <a:ext cx="2661925" cy="1077800"/>
            <a:chOff x="3059832" y="2159579"/>
            <a:chExt cx="2960573" cy="918417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992C8BD-A073-4C87-912D-0C840D67A87F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65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336B06-715B-4DF3-B8C0-DD4ABA44A9E8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6">
            <a:extLst>
              <a:ext uri="{FF2B5EF4-FFF2-40B4-BE49-F238E27FC236}">
                <a16:creationId xmlns:a16="http://schemas.microsoft.com/office/drawing/2014/main" id="{01C59875-4614-429E-8BA3-62F925A3B71B}"/>
              </a:ext>
            </a:extLst>
          </p:cNvPr>
          <p:cNvSpPr/>
          <p:nvPr/>
        </p:nvSpPr>
        <p:spPr>
          <a:xfrm flipV="1">
            <a:off x="0" y="4108044"/>
            <a:ext cx="6479999" cy="25560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56">
            <a:extLst>
              <a:ext uri="{FF2B5EF4-FFF2-40B4-BE49-F238E27FC236}">
                <a16:creationId xmlns:a16="http://schemas.microsoft.com/office/drawing/2014/main" id="{5480DA47-E15D-4972-A926-36EF382E8844}"/>
              </a:ext>
            </a:extLst>
          </p:cNvPr>
          <p:cNvSpPr/>
          <p:nvPr/>
        </p:nvSpPr>
        <p:spPr>
          <a:xfrm flipH="1">
            <a:off x="5712001" y="193956"/>
            <a:ext cx="6479999" cy="25560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4">
                  <a:alpha val="0"/>
                </a:schemeClr>
              </a:gs>
              <a:gs pos="100000">
                <a:schemeClr val="accent4">
                  <a:alpha val="7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2586EEB3-AE14-4E2E-9ED9-0E0EA3AD6C49}"/>
              </a:ext>
            </a:extLst>
          </p:cNvPr>
          <p:cNvGrpSpPr/>
          <p:nvPr/>
        </p:nvGrpSpPr>
        <p:grpSpPr>
          <a:xfrm flipH="1">
            <a:off x="8026086" y="385337"/>
            <a:ext cx="3732743" cy="2163380"/>
            <a:chOff x="7779869" y="1986542"/>
            <a:chExt cx="3732743" cy="21633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3FA5DF-6C1E-40D4-AE4D-203BF2C8BC04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F98D05-DFCB-4B50-9A42-4CE8D9EDB0CA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B4A2AE-06AA-4F5C-A06F-F859BEC12DC6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4ADD6-52A0-40B7-AB61-4CD11B3FC003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7F6E71E7-1B71-4620-A516-C7EA5E5A3F45}"/>
              </a:ext>
            </a:extLst>
          </p:cNvPr>
          <p:cNvGrpSpPr/>
          <p:nvPr/>
        </p:nvGrpSpPr>
        <p:grpSpPr>
          <a:xfrm>
            <a:off x="433171" y="4309283"/>
            <a:ext cx="3732743" cy="2163380"/>
            <a:chOff x="7779869" y="1986542"/>
            <a:chExt cx="3732743" cy="21633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B5FE13-57C5-4973-AF23-A36B73B560A2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7875A6-96FB-43FD-89C6-EDDC88763CDA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A2003F-A43C-4A9B-A0B7-1E3B4FF97C7A}"/>
                </a:ext>
              </a:extLst>
            </p:cNvPr>
            <p:cNvSpPr txBox="1"/>
            <p:nvPr/>
          </p:nvSpPr>
          <p:spPr>
            <a:xfrm>
              <a:off x="8586171" y="230047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6C1C74-31FE-44CC-9F16-E808CB5B8A8C}"/>
                </a:ext>
              </a:extLst>
            </p:cNvPr>
            <p:cNvSpPr txBox="1"/>
            <p:nvPr/>
          </p:nvSpPr>
          <p:spPr>
            <a:xfrm>
              <a:off x="8586171" y="3503591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9E68A5-C04B-41EE-98DF-89ADDB4161BC}"/>
              </a:ext>
            </a:extLst>
          </p:cNvPr>
          <p:cNvSpPr txBox="1"/>
          <p:nvPr/>
        </p:nvSpPr>
        <p:spPr>
          <a:xfrm>
            <a:off x="529220" y="336246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3">
            <a:extLst>
              <a:ext uri="{FF2B5EF4-FFF2-40B4-BE49-F238E27FC236}">
                <a16:creationId xmlns:a16="http://schemas.microsoft.com/office/drawing/2014/main" id="{82A02B50-24BA-45D1-B51F-AC596F225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80446"/>
              </p:ext>
            </p:extLst>
          </p:nvPr>
        </p:nvGraphicFramePr>
        <p:xfrm>
          <a:off x="677111" y="2808839"/>
          <a:ext cx="6472714" cy="347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2C22EC5D-8B09-4268-86AB-BEDC37AC8A39}"/>
              </a:ext>
            </a:extLst>
          </p:cNvPr>
          <p:cNvGrpSpPr/>
          <p:nvPr/>
        </p:nvGrpSpPr>
        <p:grpSpPr>
          <a:xfrm>
            <a:off x="1052137" y="1758867"/>
            <a:ext cx="758075" cy="1172525"/>
            <a:chOff x="1246695" y="1623227"/>
            <a:chExt cx="758075" cy="1172525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2E884FB-8715-499B-AC2D-F465B76046E4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1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251A0B08-3115-48AE-AE17-555819158E9E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E4A8A93D-4FD2-4157-A210-1E01C6F79028}"/>
              </a:ext>
            </a:extLst>
          </p:cNvPr>
          <p:cNvGrpSpPr/>
          <p:nvPr/>
        </p:nvGrpSpPr>
        <p:grpSpPr>
          <a:xfrm>
            <a:off x="2284307" y="1758867"/>
            <a:ext cx="758075" cy="1172525"/>
            <a:chOff x="1246695" y="1623227"/>
            <a:chExt cx="758075" cy="1172525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6571E2C7-962F-4914-BEA0-0586E256E4E5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2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E4118B2E-25C5-4B0B-B12F-CD853CC9A226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92CD96B-F19E-4AF1-AB94-63BFAAC5F317}"/>
              </a:ext>
            </a:extLst>
          </p:cNvPr>
          <p:cNvGrpSpPr/>
          <p:nvPr/>
        </p:nvGrpSpPr>
        <p:grpSpPr>
          <a:xfrm>
            <a:off x="3516477" y="1758867"/>
            <a:ext cx="758075" cy="1172525"/>
            <a:chOff x="1246695" y="1623227"/>
            <a:chExt cx="758075" cy="1172525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ED1D099-4D72-4EA0-9E39-D18306F545C8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3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7FC761D2-063B-4CEA-BABA-A641E77356A7}"/>
                </a:ext>
              </a:extLst>
            </p:cNvPr>
            <p:cNvSpPr/>
            <p:nvPr/>
          </p:nvSpPr>
          <p:spPr>
            <a:xfrm>
              <a:off x="1290128" y="1677679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39F25EE-A3AF-4CDA-8CAA-709EF9091DD4}"/>
              </a:ext>
            </a:extLst>
          </p:cNvPr>
          <p:cNvGrpSpPr/>
          <p:nvPr/>
        </p:nvGrpSpPr>
        <p:grpSpPr>
          <a:xfrm>
            <a:off x="4748647" y="1758867"/>
            <a:ext cx="758075" cy="1172525"/>
            <a:chOff x="1246695" y="1623227"/>
            <a:chExt cx="758075" cy="1172525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90B650F-3FCC-412F-A9BE-8789F25AC579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4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BF90292F-FF5E-4365-AF47-23100518E45E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42AAF76-FE3E-43A9-BBFB-D0FD3DB9F8A6}"/>
              </a:ext>
            </a:extLst>
          </p:cNvPr>
          <p:cNvGrpSpPr/>
          <p:nvPr/>
        </p:nvGrpSpPr>
        <p:grpSpPr>
          <a:xfrm>
            <a:off x="5980817" y="1758867"/>
            <a:ext cx="758075" cy="1172525"/>
            <a:chOff x="1246695" y="1623227"/>
            <a:chExt cx="758075" cy="1172525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2133077E-EC2E-497F-8301-CF5B3EB01EA1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5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EC5A124C-1E59-4EC3-87EF-7E228931DD61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6D40043-3A08-44E9-AC37-7DF070921A23}"/>
              </a:ext>
            </a:extLst>
          </p:cNvPr>
          <p:cNvSpPr txBox="1"/>
          <p:nvPr/>
        </p:nvSpPr>
        <p:spPr>
          <a:xfrm>
            <a:off x="7650036" y="1762132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E21DEA1A-89AF-4306-B37B-B797224033D1}"/>
              </a:ext>
            </a:extLst>
          </p:cNvPr>
          <p:cNvSpPr txBox="1">
            <a:spLocks/>
          </p:cNvSpPr>
          <p:nvPr/>
        </p:nvSpPr>
        <p:spPr>
          <a:xfrm>
            <a:off x="7650035" y="214374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6AA6FD-165E-44D1-A66F-A2DB44CAF90C}"/>
              </a:ext>
            </a:extLst>
          </p:cNvPr>
          <p:cNvSpPr txBox="1"/>
          <p:nvPr/>
        </p:nvSpPr>
        <p:spPr>
          <a:xfrm>
            <a:off x="7650036" y="265758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42%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23D8587-202F-4D86-A62A-1FE40A845F6E}"/>
              </a:ext>
            </a:extLst>
          </p:cNvPr>
          <p:cNvSpPr txBox="1">
            <a:spLocks/>
          </p:cNvSpPr>
          <p:nvPr/>
        </p:nvSpPr>
        <p:spPr>
          <a:xfrm>
            <a:off x="7650035" y="305067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B72F7A-07DB-4E9E-A156-D7F3075044B4}"/>
              </a:ext>
            </a:extLst>
          </p:cNvPr>
          <p:cNvSpPr txBox="1"/>
          <p:nvPr/>
        </p:nvSpPr>
        <p:spPr>
          <a:xfrm>
            <a:off x="7650036" y="356451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F07EA9A1-42B3-4171-B745-9D70E4E93043}"/>
              </a:ext>
            </a:extLst>
          </p:cNvPr>
          <p:cNvSpPr txBox="1">
            <a:spLocks/>
          </p:cNvSpPr>
          <p:nvPr/>
        </p:nvSpPr>
        <p:spPr>
          <a:xfrm>
            <a:off x="7650035" y="39531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528DD8-47AD-4D4A-89C6-A0EB3C2B4397}"/>
              </a:ext>
            </a:extLst>
          </p:cNvPr>
          <p:cNvSpPr txBox="1"/>
          <p:nvPr/>
        </p:nvSpPr>
        <p:spPr>
          <a:xfrm>
            <a:off x="7650036" y="5348780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66%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6DA861E7-C1CF-4575-A7C6-5D4C28E50483}"/>
              </a:ext>
            </a:extLst>
          </p:cNvPr>
          <p:cNvSpPr txBox="1">
            <a:spLocks/>
          </p:cNvSpPr>
          <p:nvPr/>
        </p:nvSpPr>
        <p:spPr>
          <a:xfrm>
            <a:off x="7650035" y="5736117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58C14D-BA97-422F-A503-0BF160A45AC8}"/>
              </a:ext>
            </a:extLst>
          </p:cNvPr>
          <p:cNvSpPr txBox="1"/>
          <p:nvPr/>
        </p:nvSpPr>
        <p:spPr>
          <a:xfrm>
            <a:off x="7650036" y="446703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1DB086ED-DCE8-442B-ACED-D8BEDE6F7A18}"/>
              </a:ext>
            </a:extLst>
          </p:cNvPr>
          <p:cNvSpPr txBox="1">
            <a:spLocks/>
          </p:cNvSpPr>
          <p:nvPr/>
        </p:nvSpPr>
        <p:spPr>
          <a:xfrm>
            <a:off x="7650035" y="483493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roup 55">
            <a:extLst>
              <a:ext uri="{FF2B5EF4-FFF2-40B4-BE49-F238E27FC236}">
                <a16:creationId xmlns:a16="http://schemas.microsoft.com/office/drawing/2014/main" id="{BFA3FC01-C802-45FE-B970-CA1D9840EF49}"/>
              </a:ext>
            </a:extLst>
          </p:cNvPr>
          <p:cNvGrpSpPr/>
          <p:nvPr/>
        </p:nvGrpSpPr>
        <p:grpSpPr>
          <a:xfrm>
            <a:off x="6171776" y="1936743"/>
            <a:ext cx="405310" cy="413996"/>
            <a:chOff x="2600940" y="1364722"/>
            <a:chExt cx="3925967" cy="4010110"/>
          </a:xfrm>
          <a:solidFill>
            <a:schemeClr val="accent5"/>
          </a:solidFill>
        </p:grpSpPr>
        <p:sp>
          <p:nvSpPr>
            <p:cNvPr id="35" name="Donut 1">
              <a:extLst>
                <a:ext uri="{FF2B5EF4-FFF2-40B4-BE49-F238E27FC236}">
                  <a16:creationId xmlns:a16="http://schemas.microsoft.com/office/drawing/2014/main" id="{36B84128-A7A9-4085-A44B-4F9106EC6BFC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AFF6DFEE-3763-4445-B958-5BAFFE23C624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7" name="Trapezoid 24">
            <a:extLst>
              <a:ext uri="{FF2B5EF4-FFF2-40B4-BE49-F238E27FC236}">
                <a16:creationId xmlns:a16="http://schemas.microsoft.com/office/drawing/2014/main" id="{0E52ECCE-66C8-4D11-A993-5DD56FB8BDEE}"/>
              </a:ext>
            </a:extLst>
          </p:cNvPr>
          <p:cNvSpPr>
            <a:spLocks noChangeAspect="1"/>
          </p:cNvSpPr>
          <p:nvPr/>
        </p:nvSpPr>
        <p:spPr>
          <a:xfrm rot="8369018">
            <a:off x="4921063" y="1919715"/>
            <a:ext cx="412888" cy="41682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918E168A-BF1E-4B91-BF98-EA4FD5401273}"/>
              </a:ext>
            </a:extLst>
          </p:cNvPr>
          <p:cNvSpPr>
            <a:spLocks noChangeAspect="1"/>
          </p:cNvSpPr>
          <p:nvPr/>
        </p:nvSpPr>
        <p:spPr>
          <a:xfrm>
            <a:off x="3675556" y="1926658"/>
            <a:ext cx="459750" cy="40293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50">
            <a:extLst>
              <a:ext uri="{FF2B5EF4-FFF2-40B4-BE49-F238E27FC236}">
                <a16:creationId xmlns:a16="http://schemas.microsoft.com/office/drawing/2014/main" id="{D1FAB498-6CED-4D8F-8949-CC775C7A4C34}"/>
              </a:ext>
            </a:extLst>
          </p:cNvPr>
          <p:cNvSpPr>
            <a:spLocks noChangeAspect="1"/>
          </p:cNvSpPr>
          <p:nvPr/>
        </p:nvSpPr>
        <p:spPr>
          <a:xfrm>
            <a:off x="1229613" y="1933200"/>
            <a:ext cx="399228" cy="45090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439DD1FE-FA2F-4F9A-8E61-6DB9B1DA28EE}"/>
              </a:ext>
            </a:extLst>
          </p:cNvPr>
          <p:cNvSpPr/>
          <p:nvPr/>
        </p:nvSpPr>
        <p:spPr>
          <a:xfrm rot="2916308">
            <a:off x="2557037" y="1883252"/>
            <a:ext cx="212615" cy="52097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0B142-77B9-4B48-B16F-D50113C0111A}"/>
              </a:ext>
            </a:extLst>
          </p:cNvPr>
          <p:cNvSpPr txBox="1"/>
          <p:nvPr/>
        </p:nvSpPr>
        <p:spPr>
          <a:xfrm>
            <a:off x="720637" y="1676590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E2C3126C-16DB-4EED-B496-CF91E76E8847}"/>
              </a:ext>
            </a:extLst>
          </p:cNvPr>
          <p:cNvGrpSpPr/>
          <p:nvPr/>
        </p:nvGrpSpPr>
        <p:grpSpPr>
          <a:xfrm>
            <a:off x="720634" y="3644340"/>
            <a:ext cx="3521013" cy="2579796"/>
            <a:chOff x="720634" y="2408397"/>
            <a:chExt cx="4752883" cy="25797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D25C67-DF9C-49B4-AD85-715729AB1F18}"/>
                </a:ext>
              </a:extLst>
            </p:cNvPr>
            <p:cNvSpPr txBox="1"/>
            <p:nvPr/>
          </p:nvSpPr>
          <p:spPr>
            <a:xfrm>
              <a:off x="720635" y="2864535"/>
              <a:ext cx="475288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7DE34B-A1B1-461D-A5DE-DABD1E2E0464}"/>
                </a:ext>
              </a:extLst>
            </p:cNvPr>
            <p:cNvSpPr txBox="1"/>
            <p:nvPr/>
          </p:nvSpPr>
          <p:spPr>
            <a:xfrm>
              <a:off x="720634" y="2408397"/>
              <a:ext cx="4752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39">
            <a:extLst>
              <a:ext uri="{FF2B5EF4-FFF2-40B4-BE49-F238E27FC236}">
                <a16:creationId xmlns:a16="http://schemas.microsoft.com/office/drawing/2014/main" id="{2D5D31C4-42E0-4093-9D99-9B3A29835E5C}"/>
              </a:ext>
            </a:extLst>
          </p:cNvPr>
          <p:cNvSpPr/>
          <p:nvPr/>
        </p:nvSpPr>
        <p:spPr>
          <a:xfrm>
            <a:off x="0" y="3504527"/>
            <a:ext cx="374904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FA8FB29-540F-4B35-9B55-6ED12C9844EA}"/>
              </a:ext>
            </a:extLst>
          </p:cNvPr>
          <p:cNvGrpSpPr/>
          <p:nvPr/>
        </p:nvGrpSpPr>
        <p:grpSpPr>
          <a:xfrm>
            <a:off x="5857223" y="1726792"/>
            <a:ext cx="6334777" cy="729991"/>
            <a:chOff x="5857224" y="933559"/>
            <a:chExt cx="6334777" cy="729991"/>
          </a:xfrm>
          <a:solidFill>
            <a:schemeClr val="accent1"/>
          </a:solidFill>
        </p:grpSpPr>
        <p:sp>
          <p:nvSpPr>
            <p:cNvPr id="42" name="Freeform: Shape 1">
              <a:extLst>
                <a:ext uri="{FF2B5EF4-FFF2-40B4-BE49-F238E27FC236}">
                  <a16:creationId xmlns:a16="http://schemas.microsoft.com/office/drawing/2014/main" id="{28DDFF37-4C85-4C52-834D-2102F26EEC75}"/>
                </a:ext>
              </a:extLst>
            </p:cNvPr>
            <p:cNvSpPr/>
            <p:nvPr/>
          </p:nvSpPr>
          <p:spPr>
            <a:xfrm>
              <a:off x="7061816" y="933559"/>
              <a:ext cx="5130185" cy="720000"/>
            </a:xfrm>
            <a:custGeom>
              <a:avLst/>
              <a:gdLst>
                <a:gd name="connsiteX0" fmla="*/ 160401 w 5130185"/>
                <a:gd name="connsiteY0" fmla="*/ 0 h 962387"/>
                <a:gd name="connsiteX1" fmla="*/ 5130185 w 5130185"/>
                <a:gd name="connsiteY1" fmla="*/ 0 h 962387"/>
                <a:gd name="connsiteX2" fmla="*/ 5130185 w 5130185"/>
                <a:gd name="connsiteY2" fmla="*/ 962387 h 962387"/>
                <a:gd name="connsiteX3" fmla="*/ 160401 w 5130185"/>
                <a:gd name="connsiteY3" fmla="*/ 962387 h 962387"/>
                <a:gd name="connsiteX4" fmla="*/ 0 w 5130185"/>
                <a:gd name="connsiteY4" fmla="*/ 801986 h 962387"/>
                <a:gd name="connsiteX5" fmla="*/ 0 w 5130185"/>
                <a:gd name="connsiteY5" fmla="*/ 160401 h 962387"/>
                <a:gd name="connsiteX6" fmla="*/ 160401 w 5130185"/>
                <a:gd name="connsiteY6" fmla="*/ 0 h 9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30185" h="962387">
                  <a:moveTo>
                    <a:pt x="160401" y="0"/>
                  </a:moveTo>
                  <a:lnTo>
                    <a:pt x="5130185" y="0"/>
                  </a:lnTo>
                  <a:lnTo>
                    <a:pt x="5130185" y="962387"/>
                  </a:lnTo>
                  <a:lnTo>
                    <a:pt x="160401" y="962387"/>
                  </a:lnTo>
                  <a:cubicBezTo>
                    <a:pt x="71814" y="962387"/>
                    <a:pt x="0" y="890573"/>
                    <a:pt x="0" y="801986"/>
                  </a:cubicBezTo>
                  <a:lnTo>
                    <a:pt x="0" y="160401"/>
                  </a:lnTo>
                  <a:cubicBezTo>
                    <a:pt x="0" y="71814"/>
                    <a:pt x="71814" y="0"/>
                    <a:pt x="1604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647765E5-F98D-4908-907E-D7F599DBAE98}"/>
                </a:ext>
              </a:extLst>
            </p:cNvPr>
            <p:cNvGrpSpPr/>
            <p:nvPr/>
          </p:nvGrpSpPr>
          <p:grpSpPr>
            <a:xfrm>
              <a:off x="8011561" y="953067"/>
              <a:ext cx="3625632" cy="710483"/>
              <a:chOff x="6210998" y="1433695"/>
              <a:chExt cx="2688349" cy="710483"/>
            </a:xfrm>
            <a:grpFill/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EF671A7-48E0-483C-A0A7-398B8ED2C8FB}"/>
                  </a:ext>
                </a:extLst>
              </p:cNvPr>
              <p:cNvSpPr txBox="1"/>
              <p:nvPr/>
            </p:nvSpPr>
            <p:spPr>
              <a:xfrm>
                <a:off x="6210998" y="1433695"/>
                <a:ext cx="2688349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996E0A6-F2B3-485D-8FC6-0BC9C8D70E19}"/>
                  </a:ext>
                </a:extLst>
              </p:cNvPr>
              <p:cNvSpPr txBox="1"/>
              <p:nvPr/>
            </p:nvSpPr>
            <p:spPr>
              <a:xfrm>
                <a:off x="6210998" y="1682513"/>
                <a:ext cx="268834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11">
              <a:extLst>
                <a:ext uri="{FF2B5EF4-FFF2-40B4-BE49-F238E27FC236}">
                  <a16:creationId xmlns:a16="http://schemas.microsoft.com/office/drawing/2014/main" id="{A7DBB835-7437-42BD-A5A5-D0F5639ADBA2}"/>
                </a:ext>
              </a:extLst>
            </p:cNvPr>
            <p:cNvGrpSpPr/>
            <p:nvPr/>
          </p:nvGrpSpPr>
          <p:grpSpPr>
            <a:xfrm>
              <a:off x="5857224" y="984725"/>
              <a:ext cx="1289074" cy="665640"/>
              <a:chOff x="5857224" y="1740482"/>
              <a:chExt cx="1289074" cy="665640"/>
            </a:xfrm>
            <a:grpFill/>
          </p:grpSpPr>
          <p:sp>
            <p:nvSpPr>
              <p:cNvPr id="45" name="Freeform 53">
                <a:extLst>
                  <a:ext uri="{FF2B5EF4-FFF2-40B4-BE49-F238E27FC236}">
                    <a16:creationId xmlns:a16="http://schemas.microsoft.com/office/drawing/2014/main" id="{7802E7FC-0AA1-4F31-AFC5-77E39C6F06F0}"/>
                  </a:ext>
                </a:extLst>
              </p:cNvPr>
              <p:cNvSpPr/>
              <p:nvPr/>
            </p:nvSpPr>
            <p:spPr>
              <a:xfrm rot="18900000">
                <a:off x="5857224" y="1740482"/>
                <a:ext cx="649210" cy="665640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3 w 2296406"/>
                  <a:gd name="connsiteY2" fmla="*/ 2095901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682537 w 2296406"/>
                  <a:gd name="connsiteY2" fmla="*/ 1962549 h 2354521"/>
                  <a:gd name="connsiteX3" fmla="*/ 1528613 w 2296406"/>
                  <a:gd name="connsiteY3" fmla="*/ 2354521 h 2354521"/>
                  <a:gd name="connsiteX4" fmla="*/ 1380482 w 2296406"/>
                  <a:gd name="connsiteY4" fmla="*/ 2120816 h 2354521"/>
                  <a:gd name="connsiteX5" fmla="*/ 1495542 w 2296406"/>
                  <a:gd name="connsiteY5" fmla="*/ 1788127 h 2354521"/>
                  <a:gd name="connsiteX6" fmla="*/ 909489 w 2296406"/>
                  <a:gd name="connsiteY6" fmla="*/ 1225390 h 2354521"/>
                  <a:gd name="connsiteX7" fmla="*/ 414951 w 2296406"/>
                  <a:gd name="connsiteY7" fmla="*/ 2322212 h 2354521"/>
                  <a:gd name="connsiteX8" fmla="*/ 293184 w 2296406"/>
                  <a:gd name="connsiteY8" fmla="*/ 2052845 h 2354521"/>
                  <a:gd name="connsiteX9" fmla="*/ 520411 w 2296406"/>
                  <a:gd name="connsiteY9" fmla="*/ 767428 h 2354521"/>
                  <a:gd name="connsiteX10" fmla="*/ 11167 w 2296406"/>
                  <a:gd name="connsiteY10" fmla="*/ 5505 h 2354521"/>
                  <a:gd name="connsiteX11" fmla="*/ 771719 w 2296406"/>
                  <a:gd name="connsiteY11" fmla="*/ 578452 h 2354521"/>
                  <a:gd name="connsiteX12" fmla="*/ 2041440 w 2296406"/>
                  <a:gd name="connsiteY12" fmla="*/ 514597 h 2354521"/>
                  <a:gd name="connsiteX13" fmla="*/ 2296406 w 2296406"/>
                  <a:gd name="connsiteY13" fmla="*/ 662729 h 2354521"/>
                  <a:gd name="connsiteX14" fmla="*/ 1124906 w 2296406"/>
                  <a:gd name="connsiteY14" fmla="*/ 1004182 h 2354521"/>
                  <a:gd name="connsiteX15" fmla="*/ 1676517 w 2296406"/>
                  <a:gd name="connsiteY15" fmla="*/ 1608523 h 2354521"/>
                  <a:gd name="connsiteX16" fmla="*/ 2094931 w 2296406"/>
                  <a:gd name="connsiteY16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728029" y="1862093"/>
                      <a:pt x="1732359" y="1874513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: Shape 13">
                <a:extLst>
                  <a:ext uri="{FF2B5EF4-FFF2-40B4-BE49-F238E27FC236}">
                    <a16:creationId xmlns:a16="http://schemas.microsoft.com/office/drawing/2014/main" id="{29197A09-E2EF-4ED8-87BD-76FA53C04FAD}"/>
                  </a:ext>
                </a:extLst>
              </p:cNvPr>
              <p:cNvSpPr/>
              <p:nvPr/>
            </p:nvSpPr>
            <p:spPr>
              <a:xfrm>
                <a:off x="6432833" y="1924899"/>
                <a:ext cx="713465" cy="320332"/>
              </a:xfrm>
              <a:custGeom>
                <a:avLst/>
                <a:gdLst>
                  <a:gd name="connsiteX0" fmla="*/ 713465 w 713465"/>
                  <a:gd name="connsiteY0" fmla="*/ 0 h 320332"/>
                  <a:gd name="connsiteX1" fmla="*/ 0 w 713465"/>
                  <a:gd name="connsiteY1" fmla="*/ 165990 h 320332"/>
                  <a:gd name="connsiteX2" fmla="*/ 713465 w 713465"/>
                  <a:gd name="connsiteY2" fmla="*/ 320332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465" h="320332">
                    <a:moveTo>
                      <a:pt x="713465" y="0"/>
                    </a:moveTo>
                    <a:lnTo>
                      <a:pt x="0" y="165990"/>
                    </a:lnTo>
                    <a:lnTo>
                      <a:pt x="713465" y="320332"/>
                    </a:ln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0DD7270F-80F3-42F1-89A5-458576E17612}"/>
              </a:ext>
            </a:extLst>
          </p:cNvPr>
          <p:cNvGrpSpPr/>
          <p:nvPr/>
        </p:nvGrpSpPr>
        <p:grpSpPr>
          <a:xfrm>
            <a:off x="5106349" y="2702141"/>
            <a:ext cx="7085651" cy="729991"/>
            <a:chOff x="5106349" y="2833408"/>
            <a:chExt cx="7085651" cy="729991"/>
          </a:xfrm>
        </p:grpSpPr>
        <p:sp>
          <p:nvSpPr>
            <p:cNvPr id="35" name="Freeform: Shape 15">
              <a:extLst>
                <a:ext uri="{FF2B5EF4-FFF2-40B4-BE49-F238E27FC236}">
                  <a16:creationId xmlns:a16="http://schemas.microsoft.com/office/drawing/2014/main" id="{AEF3805D-B6BA-4643-BD89-0468ABE37DB5}"/>
                </a:ext>
              </a:extLst>
            </p:cNvPr>
            <p:cNvSpPr/>
            <p:nvPr/>
          </p:nvSpPr>
          <p:spPr>
            <a:xfrm>
              <a:off x="6314468" y="2833408"/>
              <a:ext cx="5877532" cy="720000"/>
            </a:xfrm>
            <a:custGeom>
              <a:avLst/>
              <a:gdLst>
                <a:gd name="connsiteX0" fmla="*/ 160401 w 5877532"/>
                <a:gd name="connsiteY0" fmla="*/ 0 h 962387"/>
                <a:gd name="connsiteX1" fmla="*/ 5877532 w 5877532"/>
                <a:gd name="connsiteY1" fmla="*/ 0 h 962387"/>
                <a:gd name="connsiteX2" fmla="*/ 5877532 w 5877532"/>
                <a:gd name="connsiteY2" fmla="*/ 962387 h 962387"/>
                <a:gd name="connsiteX3" fmla="*/ 160401 w 5877532"/>
                <a:gd name="connsiteY3" fmla="*/ 962387 h 962387"/>
                <a:gd name="connsiteX4" fmla="*/ 0 w 5877532"/>
                <a:gd name="connsiteY4" fmla="*/ 801986 h 962387"/>
                <a:gd name="connsiteX5" fmla="*/ 0 w 5877532"/>
                <a:gd name="connsiteY5" fmla="*/ 160401 h 962387"/>
                <a:gd name="connsiteX6" fmla="*/ 160401 w 5877532"/>
                <a:gd name="connsiteY6" fmla="*/ 0 h 9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7532" h="962387">
                  <a:moveTo>
                    <a:pt x="160401" y="0"/>
                  </a:moveTo>
                  <a:lnTo>
                    <a:pt x="5877532" y="0"/>
                  </a:lnTo>
                  <a:lnTo>
                    <a:pt x="5877532" y="962387"/>
                  </a:lnTo>
                  <a:lnTo>
                    <a:pt x="160401" y="962387"/>
                  </a:lnTo>
                  <a:cubicBezTo>
                    <a:pt x="71814" y="962387"/>
                    <a:pt x="0" y="890573"/>
                    <a:pt x="0" y="801986"/>
                  </a:cubicBezTo>
                  <a:lnTo>
                    <a:pt x="0" y="160401"/>
                  </a:lnTo>
                  <a:cubicBezTo>
                    <a:pt x="0" y="71814"/>
                    <a:pt x="71814" y="0"/>
                    <a:pt x="160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6" name="Group 16">
              <a:extLst>
                <a:ext uri="{FF2B5EF4-FFF2-40B4-BE49-F238E27FC236}">
                  <a16:creationId xmlns:a16="http://schemas.microsoft.com/office/drawing/2014/main" id="{CF319E6B-CD01-4F5E-B741-299E3805171F}"/>
                </a:ext>
              </a:extLst>
            </p:cNvPr>
            <p:cNvGrpSpPr/>
            <p:nvPr/>
          </p:nvGrpSpPr>
          <p:grpSpPr>
            <a:xfrm>
              <a:off x="7264214" y="2852916"/>
              <a:ext cx="3648296" cy="710483"/>
              <a:chOff x="6210998" y="1433695"/>
              <a:chExt cx="2688349" cy="71048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9775E6-72E0-4CF8-996A-F0CB40D21D3D}"/>
                  </a:ext>
                </a:extLst>
              </p:cNvPr>
              <p:cNvSpPr txBox="1"/>
              <p:nvPr/>
            </p:nvSpPr>
            <p:spPr>
              <a:xfrm>
                <a:off x="6210998" y="1433695"/>
                <a:ext cx="26883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67DD551-0D4D-4004-A708-FC2EB038BB97}"/>
                  </a:ext>
                </a:extLst>
              </p:cNvPr>
              <p:cNvSpPr txBox="1"/>
              <p:nvPr/>
            </p:nvSpPr>
            <p:spPr>
              <a:xfrm>
                <a:off x="6210998" y="1682513"/>
                <a:ext cx="2688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18">
              <a:extLst>
                <a:ext uri="{FF2B5EF4-FFF2-40B4-BE49-F238E27FC236}">
                  <a16:creationId xmlns:a16="http://schemas.microsoft.com/office/drawing/2014/main" id="{C53EF476-D0E2-4D59-8546-D04DDD3B41F1}"/>
                </a:ext>
              </a:extLst>
            </p:cNvPr>
            <p:cNvGrpSpPr/>
            <p:nvPr/>
          </p:nvGrpSpPr>
          <p:grpSpPr>
            <a:xfrm>
              <a:off x="5106349" y="2884574"/>
              <a:ext cx="1286685" cy="665640"/>
              <a:chOff x="5097613" y="2884573"/>
              <a:chExt cx="1286685" cy="665640"/>
            </a:xfrm>
          </p:grpSpPr>
          <p:sp>
            <p:nvSpPr>
              <p:cNvPr id="38" name="Freeform 53">
                <a:extLst>
                  <a:ext uri="{FF2B5EF4-FFF2-40B4-BE49-F238E27FC236}">
                    <a16:creationId xmlns:a16="http://schemas.microsoft.com/office/drawing/2014/main" id="{DF52F6C1-77FF-4974-B4FD-DDED3BE8E301}"/>
                  </a:ext>
                </a:extLst>
              </p:cNvPr>
              <p:cNvSpPr/>
              <p:nvPr/>
            </p:nvSpPr>
            <p:spPr>
              <a:xfrm rot="18900000">
                <a:off x="5097613" y="2884573"/>
                <a:ext cx="649210" cy="665640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3 w 2296406"/>
                  <a:gd name="connsiteY2" fmla="*/ 2095901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682537 w 2296406"/>
                  <a:gd name="connsiteY2" fmla="*/ 1962549 h 2354521"/>
                  <a:gd name="connsiteX3" fmla="*/ 1528613 w 2296406"/>
                  <a:gd name="connsiteY3" fmla="*/ 2354521 h 2354521"/>
                  <a:gd name="connsiteX4" fmla="*/ 1380482 w 2296406"/>
                  <a:gd name="connsiteY4" fmla="*/ 2120816 h 2354521"/>
                  <a:gd name="connsiteX5" fmla="*/ 1495542 w 2296406"/>
                  <a:gd name="connsiteY5" fmla="*/ 1788127 h 2354521"/>
                  <a:gd name="connsiteX6" fmla="*/ 909489 w 2296406"/>
                  <a:gd name="connsiteY6" fmla="*/ 1225390 h 2354521"/>
                  <a:gd name="connsiteX7" fmla="*/ 414951 w 2296406"/>
                  <a:gd name="connsiteY7" fmla="*/ 2322212 h 2354521"/>
                  <a:gd name="connsiteX8" fmla="*/ 293184 w 2296406"/>
                  <a:gd name="connsiteY8" fmla="*/ 2052845 h 2354521"/>
                  <a:gd name="connsiteX9" fmla="*/ 520411 w 2296406"/>
                  <a:gd name="connsiteY9" fmla="*/ 767428 h 2354521"/>
                  <a:gd name="connsiteX10" fmla="*/ 11167 w 2296406"/>
                  <a:gd name="connsiteY10" fmla="*/ 5505 h 2354521"/>
                  <a:gd name="connsiteX11" fmla="*/ 771719 w 2296406"/>
                  <a:gd name="connsiteY11" fmla="*/ 578452 h 2354521"/>
                  <a:gd name="connsiteX12" fmla="*/ 2041440 w 2296406"/>
                  <a:gd name="connsiteY12" fmla="*/ 514597 h 2354521"/>
                  <a:gd name="connsiteX13" fmla="*/ 2296406 w 2296406"/>
                  <a:gd name="connsiteY13" fmla="*/ 662729 h 2354521"/>
                  <a:gd name="connsiteX14" fmla="*/ 1124906 w 2296406"/>
                  <a:gd name="connsiteY14" fmla="*/ 1004182 h 2354521"/>
                  <a:gd name="connsiteX15" fmla="*/ 1676517 w 2296406"/>
                  <a:gd name="connsiteY15" fmla="*/ 1608523 h 2354521"/>
                  <a:gd name="connsiteX16" fmla="*/ 2094931 w 2296406"/>
                  <a:gd name="connsiteY16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728029" y="1862093"/>
                      <a:pt x="1732359" y="1874513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: Shape 20">
                <a:extLst>
                  <a:ext uri="{FF2B5EF4-FFF2-40B4-BE49-F238E27FC236}">
                    <a16:creationId xmlns:a16="http://schemas.microsoft.com/office/drawing/2014/main" id="{7A72F6D1-07A4-41B1-9F0F-9CC159596E34}"/>
                  </a:ext>
                </a:extLst>
              </p:cNvPr>
              <p:cNvSpPr/>
              <p:nvPr/>
            </p:nvSpPr>
            <p:spPr>
              <a:xfrm>
                <a:off x="5670833" y="3064375"/>
                <a:ext cx="713465" cy="320332"/>
              </a:xfrm>
              <a:custGeom>
                <a:avLst/>
                <a:gdLst>
                  <a:gd name="connsiteX0" fmla="*/ 713465 w 713465"/>
                  <a:gd name="connsiteY0" fmla="*/ 0 h 320332"/>
                  <a:gd name="connsiteX1" fmla="*/ 0 w 713465"/>
                  <a:gd name="connsiteY1" fmla="*/ 165990 h 320332"/>
                  <a:gd name="connsiteX2" fmla="*/ 713465 w 713465"/>
                  <a:gd name="connsiteY2" fmla="*/ 320332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465" h="320332">
                    <a:moveTo>
                      <a:pt x="713465" y="0"/>
                    </a:moveTo>
                    <a:lnTo>
                      <a:pt x="0" y="165990"/>
                    </a:lnTo>
                    <a:lnTo>
                      <a:pt x="713465" y="320332"/>
                    </a:lnTo>
                  </a:path>
                </a:pathLst>
              </a:cu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23">
            <a:extLst>
              <a:ext uri="{FF2B5EF4-FFF2-40B4-BE49-F238E27FC236}">
                <a16:creationId xmlns:a16="http://schemas.microsoft.com/office/drawing/2014/main" id="{A83CA94D-8E34-418B-9DAB-E353176F59D5}"/>
              </a:ext>
            </a:extLst>
          </p:cNvPr>
          <p:cNvGrpSpPr/>
          <p:nvPr/>
        </p:nvGrpSpPr>
        <p:grpSpPr>
          <a:xfrm>
            <a:off x="6311100" y="3677490"/>
            <a:ext cx="5880900" cy="729991"/>
            <a:chOff x="6311100" y="3979631"/>
            <a:chExt cx="5880900" cy="729991"/>
          </a:xfrm>
        </p:grpSpPr>
        <p:sp>
          <p:nvSpPr>
            <p:cNvPr id="28" name="Freeform: Shape 24">
              <a:extLst>
                <a:ext uri="{FF2B5EF4-FFF2-40B4-BE49-F238E27FC236}">
                  <a16:creationId xmlns:a16="http://schemas.microsoft.com/office/drawing/2014/main" id="{9C47CA51-4993-49E2-85BF-97E2F97BDB62}"/>
                </a:ext>
              </a:extLst>
            </p:cNvPr>
            <p:cNvSpPr/>
            <p:nvPr/>
          </p:nvSpPr>
          <p:spPr>
            <a:xfrm>
              <a:off x="7483843" y="3979631"/>
              <a:ext cx="4708157" cy="720000"/>
            </a:xfrm>
            <a:custGeom>
              <a:avLst/>
              <a:gdLst>
                <a:gd name="connsiteX0" fmla="*/ 160401 w 4708157"/>
                <a:gd name="connsiteY0" fmla="*/ 0 h 962387"/>
                <a:gd name="connsiteX1" fmla="*/ 4708157 w 4708157"/>
                <a:gd name="connsiteY1" fmla="*/ 0 h 962387"/>
                <a:gd name="connsiteX2" fmla="*/ 4708157 w 4708157"/>
                <a:gd name="connsiteY2" fmla="*/ 962387 h 962387"/>
                <a:gd name="connsiteX3" fmla="*/ 160401 w 4708157"/>
                <a:gd name="connsiteY3" fmla="*/ 962387 h 962387"/>
                <a:gd name="connsiteX4" fmla="*/ 0 w 4708157"/>
                <a:gd name="connsiteY4" fmla="*/ 801986 h 962387"/>
                <a:gd name="connsiteX5" fmla="*/ 0 w 4708157"/>
                <a:gd name="connsiteY5" fmla="*/ 160401 h 962387"/>
                <a:gd name="connsiteX6" fmla="*/ 160401 w 4708157"/>
                <a:gd name="connsiteY6" fmla="*/ 0 h 9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157" h="962387">
                  <a:moveTo>
                    <a:pt x="160401" y="0"/>
                  </a:moveTo>
                  <a:lnTo>
                    <a:pt x="4708157" y="0"/>
                  </a:lnTo>
                  <a:lnTo>
                    <a:pt x="4708157" y="962387"/>
                  </a:lnTo>
                  <a:lnTo>
                    <a:pt x="160401" y="962387"/>
                  </a:lnTo>
                  <a:cubicBezTo>
                    <a:pt x="71814" y="962387"/>
                    <a:pt x="0" y="890573"/>
                    <a:pt x="0" y="801986"/>
                  </a:cubicBezTo>
                  <a:lnTo>
                    <a:pt x="0" y="160401"/>
                  </a:lnTo>
                  <a:cubicBezTo>
                    <a:pt x="0" y="71814"/>
                    <a:pt x="71814" y="0"/>
                    <a:pt x="160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7B48CA76-42F9-48DC-96DD-E546B279D5E1}"/>
                </a:ext>
              </a:extLst>
            </p:cNvPr>
            <p:cNvGrpSpPr/>
            <p:nvPr/>
          </p:nvGrpSpPr>
          <p:grpSpPr>
            <a:xfrm>
              <a:off x="8433589" y="3999139"/>
              <a:ext cx="3292837" cy="710483"/>
              <a:chOff x="6210998" y="1433695"/>
              <a:chExt cx="2688349" cy="71048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3C3453-B74C-4FB4-ACD3-319451BB67A3}"/>
                  </a:ext>
                </a:extLst>
              </p:cNvPr>
              <p:cNvSpPr txBox="1"/>
              <p:nvPr/>
            </p:nvSpPr>
            <p:spPr>
              <a:xfrm>
                <a:off x="6210998" y="1433695"/>
                <a:ext cx="26883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00ED9B-06DC-47EA-A33A-EACFB34FA6B6}"/>
                  </a:ext>
                </a:extLst>
              </p:cNvPr>
              <p:cNvSpPr txBox="1"/>
              <p:nvPr/>
            </p:nvSpPr>
            <p:spPr>
              <a:xfrm>
                <a:off x="6210998" y="1682513"/>
                <a:ext cx="2688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27">
              <a:extLst>
                <a:ext uri="{FF2B5EF4-FFF2-40B4-BE49-F238E27FC236}">
                  <a16:creationId xmlns:a16="http://schemas.microsoft.com/office/drawing/2014/main" id="{A016EE83-0687-4622-B38F-E7F1F2F8E440}"/>
                </a:ext>
              </a:extLst>
            </p:cNvPr>
            <p:cNvGrpSpPr/>
            <p:nvPr/>
          </p:nvGrpSpPr>
          <p:grpSpPr>
            <a:xfrm>
              <a:off x="6311100" y="4030797"/>
              <a:ext cx="1282718" cy="665640"/>
              <a:chOff x="6375164" y="4035746"/>
              <a:chExt cx="1282718" cy="665640"/>
            </a:xfrm>
          </p:grpSpPr>
          <p:sp>
            <p:nvSpPr>
              <p:cNvPr id="31" name="Freeform 53">
                <a:extLst>
                  <a:ext uri="{FF2B5EF4-FFF2-40B4-BE49-F238E27FC236}">
                    <a16:creationId xmlns:a16="http://schemas.microsoft.com/office/drawing/2014/main" id="{32F7D50F-DB58-464D-883B-77D68A258FB1}"/>
                  </a:ext>
                </a:extLst>
              </p:cNvPr>
              <p:cNvSpPr/>
              <p:nvPr/>
            </p:nvSpPr>
            <p:spPr>
              <a:xfrm rot="18900000">
                <a:off x="6375164" y="4035746"/>
                <a:ext cx="649210" cy="665640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3 w 2296406"/>
                  <a:gd name="connsiteY2" fmla="*/ 2095901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682537 w 2296406"/>
                  <a:gd name="connsiteY2" fmla="*/ 1962549 h 2354521"/>
                  <a:gd name="connsiteX3" fmla="*/ 1528613 w 2296406"/>
                  <a:gd name="connsiteY3" fmla="*/ 2354521 h 2354521"/>
                  <a:gd name="connsiteX4" fmla="*/ 1380482 w 2296406"/>
                  <a:gd name="connsiteY4" fmla="*/ 2120816 h 2354521"/>
                  <a:gd name="connsiteX5" fmla="*/ 1495542 w 2296406"/>
                  <a:gd name="connsiteY5" fmla="*/ 1788127 h 2354521"/>
                  <a:gd name="connsiteX6" fmla="*/ 909489 w 2296406"/>
                  <a:gd name="connsiteY6" fmla="*/ 1225390 h 2354521"/>
                  <a:gd name="connsiteX7" fmla="*/ 414951 w 2296406"/>
                  <a:gd name="connsiteY7" fmla="*/ 2322212 h 2354521"/>
                  <a:gd name="connsiteX8" fmla="*/ 293184 w 2296406"/>
                  <a:gd name="connsiteY8" fmla="*/ 2052845 h 2354521"/>
                  <a:gd name="connsiteX9" fmla="*/ 520411 w 2296406"/>
                  <a:gd name="connsiteY9" fmla="*/ 767428 h 2354521"/>
                  <a:gd name="connsiteX10" fmla="*/ 11167 w 2296406"/>
                  <a:gd name="connsiteY10" fmla="*/ 5505 h 2354521"/>
                  <a:gd name="connsiteX11" fmla="*/ 771719 w 2296406"/>
                  <a:gd name="connsiteY11" fmla="*/ 578452 h 2354521"/>
                  <a:gd name="connsiteX12" fmla="*/ 2041440 w 2296406"/>
                  <a:gd name="connsiteY12" fmla="*/ 514597 h 2354521"/>
                  <a:gd name="connsiteX13" fmla="*/ 2296406 w 2296406"/>
                  <a:gd name="connsiteY13" fmla="*/ 662729 h 2354521"/>
                  <a:gd name="connsiteX14" fmla="*/ 1124906 w 2296406"/>
                  <a:gd name="connsiteY14" fmla="*/ 1004182 h 2354521"/>
                  <a:gd name="connsiteX15" fmla="*/ 1676517 w 2296406"/>
                  <a:gd name="connsiteY15" fmla="*/ 1608523 h 2354521"/>
                  <a:gd name="connsiteX16" fmla="*/ 2094931 w 2296406"/>
                  <a:gd name="connsiteY16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728029" y="1862093"/>
                      <a:pt x="1732359" y="1874513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reeform: Shape 29">
                <a:extLst>
                  <a:ext uri="{FF2B5EF4-FFF2-40B4-BE49-F238E27FC236}">
                    <a16:creationId xmlns:a16="http://schemas.microsoft.com/office/drawing/2014/main" id="{C6FC7344-00FB-469C-9334-F5CBA26FA0F1}"/>
                  </a:ext>
                </a:extLst>
              </p:cNvPr>
              <p:cNvSpPr/>
              <p:nvPr/>
            </p:nvSpPr>
            <p:spPr>
              <a:xfrm>
                <a:off x="6944417" y="4226135"/>
                <a:ext cx="713465" cy="320332"/>
              </a:xfrm>
              <a:custGeom>
                <a:avLst/>
                <a:gdLst>
                  <a:gd name="connsiteX0" fmla="*/ 713465 w 713465"/>
                  <a:gd name="connsiteY0" fmla="*/ 0 h 320332"/>
                  <a:gd name="connsiteX1" fmla="*/ 0 w 713465"/>
                  <a:gd name="connsiteY1" fmla="*/ 165990 h 320332"/>
                  <a:gd name="connsiteX2" fmla="*/ 713465 w 713465"/>
                  <a:gd name="connsiteY2" fmla="*/ 320332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465" h="320332">
                    <a:moveTo>
                      <a:pt x="713465" y="0"/>
                    </a:moveTo>
                    <a:lnTo>
                      <a:pt x="0" y="165990"/>
                    </a:lnTo>
                    <a:lnTo>
                      <a:pt x="713465" y="320332"/>
                    </a:lnTo>
                  </a:path>
                </a:pathLst>
              </a:cu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86B496C-DB9A-429D-A0CD-16B004F8CC01}"/>
              </a:ext>
            </a:extLst>
          </p:cNvPr>
          <p:cNvGrpSpPr/>
          <p:nvPr/>
        </p:nvGrpSpPr>
        <p:grpSpPr>
          <a:xfrm>
            <a:off x="6774919" y="4652839"/>
            <a:ext cx="5417081" cy="729991"/>
            <a:chOff x="6774919" y="5125854"/>
            <a:chExt cx="5417081" cy="729991"/>
          </a:xfrm>
        </p:grpSpPr>
        <p:sp>
          <p:nvSpPr>
            <p:cNvPr id="21" name="Freeform: Shape 2">
              <a:extLst>
                <a:ext uri="{FF2B5EF4-FFF2-40B4-BE49-F238E27FC236}">
                  <a16:creationId xmlns:a16="http://schemas.microsoft.com/office/drawing/2014/main" id="{77A5CEE9-8158-43CF-B8DE-4CB22E480389}"/>
                </a:ext>
              </a:extLst>
            </p:cNvPr>
            <p:cNvSpPr/>
            <p:nvPr/>
          </p:nvSpPr>
          <p:spPr>
            <a:xfrm>
              <a:off x="8015146" y="5125854"/>
              <a:ext cx="4176854" cy="720000"/>
            </a:xfrm>
            <a:custGeom>
              <a:avLst/>
              <a:gdLst>
                <a:gd name="connsiteX0" fmla="*/ 160401 w 4176854"/>
                <a:gd name="connsiteY0" fmla="*/ 0 h 962387"/>
                <a:gd name="connsiteX1" fmla="*/ 4176854 w 4176854"/>
                <a:gd name="connsiteY1" fmla="*/ 0 h 962387"/>
                <a:gd name="connsiteX2" fmla="*/ 4176854 w 4176854"/>
                <a:gd name="connsiteY2" fmla="*/ 962387 h 962387"/>
                <a:gd name="connsiteX3" fmla="*/ 160401 w 4176854"/>
                <a:gd name="connsiteY3" fmla="*/ 962387 h 962387"/>
                <a:gd name="connsiteX4" fmla="*/ 0 w 4176854"/>
                <a:gd name="connsiteY4" fmla="*/ 801986 h 962387"/>
                <a:gd name="connsiteX5" fmla="*/ 0 w 4176854"/>
                <a:gd name="connsiteY5" fmla="*/ 160401 h 962387"/>
                <a:gd name="connsiteX6" fmla="*/ 160401 w 4176854"/>
                <a:gd name="connsiteY6" fmla="*/ 0 h 9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6854" h="962387">
                  <a:moveTo>
                    <a:pt x="160401" y="0"/>
                  </a:moveTo>
                  <a:lnTo>
                    <a:pt x="4176854" y="0"/>
                  </a:lnTo>
                  <a:lnTo>
                    <a:pt x="4176854" y="962387"/>
                  </a:lnTo>
                  <a:lnTo>
                    <a:pt x="160401" y="962387"/>
                  </a:lnTo>
                  <a:cubicBezTo>
                    <a:pt x="71814" y="962387"/>
                    <a:pt x="0" y="890573"/>
                    <a:pt x="0" y="801986"/>
                  </a:cubicBezTo>
                  <a:lnTo>
                    <a:pt x="0" y="160401"/>
                  </a:lnTo>
                  <a:cubicBezTo>
                    <a:pt x="0" y="71814"/>
                    <a:pt x="71814" y="0"/>
                    <a:pt x="160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4B21D25B-1C8B-4296-BC52-2DC833BA69C3}"/>
                </a:ext>
              </a:extLst>
            </p:cNvPr>
            <p:cNvGrpSpPr/>
            <p:nvPr/>
          </p:nvGrpSpPr>
          <p:grpSpPr>
            <a:xfrm>
              <a:off x="8914650" y="5145362"/>
              <a:ext cx="3022792" cy="710483"/>
              <a:chOff x="6210998" y="1433695"/>
              <a:chExt cx="2688349" cy="71048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7E2E0D-B788-47C4-82D8-A79DB247F31A}"/>
                  </a:ext>
                </a:extLst>
              </p:cNvPr>
              <p:cNvSpPr txBox="1"/>
              <p:nvPr/>
            </p:nvSpPr>
            <p:spPr>
              <a:xfrm>
                <a:off x="6210998" y="1433695"/>
                <a:ext cx="26883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A25EF6-1349-4F70-A787-E6C593947994}"/>
                  </a:ext>
                </a:extLst>
              </p:cNvPr>
              <p:cNvSpPr txBox="1"/>
              <p:nvPr/>
            </p:nvSpPr>
            <p:spPr>
              <a:xfrm>
                <a:off x="6210998" y="1682513"/>
                <a:ext cx="2688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zing.</a:t>
                </a:r>
              </a:p>
            </p:txBody>
          </p:sp>
        </p:grpSp>
        <p:grpSp>
          <p:nvGrpSpPr>
            <p:cNvPr id="23" name="Group 32">
              <a:extLst>
                <a:ext uri="{FF2B5EF4-FFF2-40B4-BE49-F238E27FC236}">
                  <a16:creationId xmlns:a16="http://schemas.microsoft.com/office/drawing/2014/main" id="{5136395D-65F1-4264-A52E-AB9D2F8389FF}"/>
                </a:ext>
              </a:extLst>
            </p:cNvPr>
            <p:cNvGrpSpPr/>
            <p:nvPr/>
          </p:nvGrpSpPr>
          <p:grpSpPr>
            <a:xfrm>
              <a:off x="6774919" y="5177020"/>
              <a:ext cx="1297122" cy="665640"/>
              <a:chOff x="5587332" y="5188668"/>
              <a:chExt cx="1297122" cy="665640"/>
            </a:xfrm>
          </p:grpSpPr>
          <p:sp>
            <p:nvSpPr>
              <p:cNvPr id="24" name="Freeform 53">
                <a:extLst>
                  <a:ext uri="{FF2B5EF4-FFF2-40B4-BE49-F238E27FC236}">
                    <a16:creationId xmlns:a16="http://schemas.microsoft.com/office/drawing/2014/main" id="{098964FD-9E1A-4A33-A815-7B54AA1D0FB0}"/>
                  </a:ext>
                </a:extLst>
              </p:cNvPr>
              <p:cNvSpPr/>
              <p:nvPr/>
            </p:nvSpPr>
            <p:spPr>
              <a:xfrm rot="18900000">
                <a:off x="5587332" y="5188668"/>
                <a:ext cx="649210" cy="665640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3 w 2296406"/>
                  <a:gd name="connsiteY2" fmla="*/ 2095901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682537 w 2296406"/>
                  <a:gd name="connsiteY2" fmla="*/ 1962549 h 2354521"/>
                  <a:gd name="connsiteX3" fmla="*/ 1528613 w 2296406"/>
                  <a:gd name="connsiteY3" fmla="*/ 2354521 h 2354521"/>
                  <a:gd name="connsiteX4" fmla="*/ 1380482 w 2296406"/>
                  <a:gd name="connsiteY4" fmla="*/ 2120816 h 2354521"/>
                  <a:gd name="connsiteX5" fmla="*/ 1495542 w 2296406"/>
                  <a:gd name="connsiteY5" fmla="*/ 1788127 h 2354521"/>
                  <a:gd name="connsiteX6" fmla="*/ 909489 w 2296406"/>
                  <a:gd name="connsiteY6" fmla="*/ 1225390 h 2354521"/>
                  <a:gd name="connsiteX7" fmla="*/ 414951 w 2296406"/>
                  <a:gd name="connsiteY7" fmla="*/ 2322212 h 2354521"/>
                  <a:gd name="connsiteX8" fmla="*/ 293184 w 2296406"/>
                  <a:gd name="connsiteY8" fmla="*/ 2052845 h 2354521"/>
                  <a:gd name="connsiteX9" fmla="*/ 520411 w 2296406"/>
                  <a:gd name="connsiteY9" fmla="*/ 767428 h 2354521"/>
                  <a:gd name="connsiteX10" fmla="*/ 11167 w 2296406"/>
                  <a:gd name="connsiteY10" fmla="*/ 5505 h 2354521"/>
                  <a:gd name="connsiteX11" fmla="*/ 771719 w 2296406"/>
                  <a:gd name="connsiteY11" fmla="*/ 578452 h 2354521"/>
                  <a:gd name="connsiteX12" fmla="*/ 2041440 w 2296406"/>
                  <a:gd name="connsiteY12" fmla="*/ 514597 h 2354521"/>
                  <a:gd name="connsiteX13" fmla="*/ 2296406 w 2296406"/>
                  <a:gd name="connsiteY13" fmla="*/ 662729 h 2354521"/>
                  <a:gd name="connsiteX14" fmla="*/ 1124906 w 2296406"/>
                  <a:gd name="connsiteY14" fmla="*/ 1004182 h 2354521"/>
                  <a:gd name="connsiteX15" fmla="*/ 1676517 w 2296406"/>
                  <a:gd name="connsiteY15" fmla="*/ 1608523 h 2354521"/>
                  <a:gd name="connsiteX16" fmla="*/ 2094931 w 2296406"/>
                  <a:gd name="connsiteY16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728029" y="1862093"/>
                      <a:pt x="1732359" y="1874513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: Shape 34">
                <a:extLst>
                  <a:ext uri="{FF2B5EF4-FFF2-40B4-BE49-F238E27FC236}">
                    <a16:creationId xmlns:a16="http://schemas.microsoft.com/office/drawing/2014/main" id="{047171AC-DB04-4595-B44C-80AF05FE77F2}"/>
                  </a:ext>
                </a:extLst>
              </p:cNvPr>
              <p:cNvSpPr/>
              <p:nvPr/>
            </p:nvSpPr>
            <p:spPr>
              <a:xfrm>
                <a:off x="6170989" y="5372358"/>
                <a:ext cx="713465" cy="320332"/>
              </a:xfrm>
              <a:custGeom>
                <a:avLst/>
                <a:gdLst>
                  <a:gd name="connsiteX0" fmla="*/ 713465 w 713465"/>
                  <a:gd name="connsiteY0" fmla="*/ 0 h 320332"/>
                  <a:gd name="connsiteX1" fmla="*/ 0 w 713465"/>
                  <a:gd name="connsiteY1" fmla="*/ 165990 h 320332"/>
                  <a:gd name="connsiteX2" fmla="*/ 713465 w 713465"/>
                  <a:gd name="connsiteY2" fmla="*/ 320332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465" h="320332">
                    <a:moveTo>
                      <a:pt x="713465" y="0"/>
                    </a:moveTo>
                    <a:lnTo>
                      <a:pt x="0" y="165990"/>
                    </a:lnTo>
                    <a:lnTo>
                      <a:pt x="713465" y="320332"/>
                    </a:lnTo>
                  </a:path>
                </a:pathLst>
              </a:cu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id="{00EC3F57-E1EF-46EC-8C0D-225D0345E7A1}"/>
              </a:ext>
            </a:extLst>
          </p:cNvPr>
          <p:cNvGrpSpPr/>
          <p:nvPr/>
        </p:nvGrpSpPr>
        <p:grpSpPr>
          <a:xfrm>
            <a:off x="5784631" y="5628189"/>
            <a:ext cx="6407369" cy="729991"/>
            <a:chOff x="5784631" y="3979631"/>
            <a:chExt cx="6407369" cy="729991"/>
          </a:xfrm>
        </p:grpSpPr>
        <p:sp>
          <p:nvSpPr>
            <p:cNvPr id="14" name="Freeform: Shape 24">
              <a:extLst>
                <a:ext uri="{FF2B5EF4-FFF2-40B4-BE49-F238E27FC236}">
                  <a16:creationId xmlns:a16="http://schemas.microsoft.com/office/drawing/2014/main" id="{81BC8613-12D2-421C-9CEB-196B219FCCFD}"/>
                </a:ext>
              </a:extLst>
            </p:cNvPr>
            <p:cNvSpPr/>
            <p:nvPr/>
          </p:nvSpPr>
          <p:spPr>
            <a:xfrm>
              <a:off x="7061815" y="3979631"/>
              <a:ext cx="5130185" cy="720000"/>
            </a:xfrm>
            <a:custGeom>
              <a:avLst/>
              <a:gdLst>
                <a:gd name="connsiteX0" fmla="*/ 160401 w 4708157"/>
                <a:gd name="connsiteY0" fmla="*/ 0 h 962387"/>
                <a:gd name="connsiteX1" fmla="*/ 4708157 w 4708157"/>
                <a:gd name="connsiteY1" fmla="*/ 0 h 962387"/>
                <a:gd name="connsiteX2" fmla="*/ 4708157 w 4708157"/>
                <a:gd name="connsiteY2" fmla="*/ 962387 h 962387"/>
                <a:gd name="connsiteX3" fmla="*/ 160401 w 4708157"/>
                <a:gd name="connsiteY3" fmla="*/ 962387 h 962387"/>
                <a:gd name="connsiteX4" fmla="*/ 0 w 4708157"/>
                <a:gd name="connsiteY4" fmla="*/ 801986 h 962387"/>
                <a:gd name="connsiteX5" fmla="*/ 0 w 4708157"/>
                <a:gd name="connsiteY5" fmla="*/ 160401 h 962387"/>
                <a:gd name="connsiteX6" fmla="*/ 160401 w 4708157"/>
                <a:gd name="connsiteY6" fmla="*/ 0 h 9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157" h="962387">
                  <a:moveTo>
                    <a:pt x="160401" y="0"/>
                  </a:moveTo>
                  <a:lnTo>
                    <a:pt x="4708157" y="0"/>
                  </a:lnTo>
                  <a:lnTo>
                    <a:pt x="4708157" y="962387"/>
                  </a:lnTo>
                  <a:lnTo>
                    <a:pt x="160401" y="962387"/>
                  </a:lnTo>
                  <a:cubicBezTo>
                    <a:pt x="71814" y="962387"/>
                    <a:pt x="0" y="890573"/>
                    <a:pt x="0" y="801986"/>
                  </a:cubicBezTo>
                  <a:lnTo>
                    <a:pt x="0" y="160401"/>
                  </a:lnTo>
                  <a:cubicBezTo>
                    <a:pt x="0" y="71814"/>
                    <a:pt x="71814" y="0"/>
                    <a:pt x="160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527498E0-D9F4-4683-9D72-7A3CD222F30B}"/>
                </a:ext>
              </a:extLst>
            </p:cNvPr>
            <p:cNvGrpSpPr/>
            <p:nvPr/>
          </p:nvGrpSpPr>
          <p:grpSpPr>
            <a:xfrm>
              <a:off x="8082605" y="3999139"/>
              <a:ext cx="3292840" cy="710483"/>
              <a:chOff x="5924448" y="1433695"/>
              <a:chExt cx="2688350" cy="71048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C88C3C-734B-4282-B379-AB6A70A21CC1}"/>
                  </a:ext>
                </a:extLst>
              </p:cNvPr>
              <p:cNvSpPr txBox="1"/>
              <p:nvPr/>
            </p:nvSpPr>
            <p:spPr>
              <a:xfrm>
                <a:off x="5924448" y="1433695"/>
                <a:ext cx="26883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943C4A-874B-43BE-9834-C3A1825A0C03}"/>
                  </a:ext>
                </a:extLst>
              </p:cNvPr>
              <p:cNvSpPr txBox="1"/>
              <p:nvPr/>
            </p:nvSpPr>
            <p:spPr>
              <a:xfrm>
                <a:off x="5924449" y="1682513"/>
                <a:ext cx="2688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E532DFFF-CD9C-4F14-8595-B14327F98FE6}"/>
                </a:ext>
              </a:extLst>
            </p:cNvPr>
            <p:cNvGrpSpPr/>
            <p:nvPr/>
          </p:nvGrpSpPr>
          <p:grpSpPr>
            <a:xfrm>
              <a:off x="5784631" y="4030797"/>
              <a:ext cx="1282718" cy="665640"/>
              <a:chOff x="5848695" y="4035746"/>
              <a:chExt cx="1282718" cy="665640"/>
            </a:xfrm>
          </p:grpSpPr>
          <p:sp>
            <p:nvSpPr>
              <p:cNvPr id="17" name="Freeform 53">
                <a:extLst>
                  <a:ext uri="{FF2B5EF4-FFF2-40B4-BE49-F238E27FC236}">
                    <a16:creationId xmlns:a16="http://schemas.microsoft.com/office/drawing/2014/main" id="{4C65B2FC-B502-4987-AA3B-3CF467F76E6B}"/>
                  </a:ext>
                </a:extLst>
              </p:cNvPr>
              <p:cNvSpPr/>
              <p:nvPr/>
            </p:nvSpPr>
            <p:spPr>
              <a:xfrm rot="18900000">
                <a:off x="5848695" y="4035746"/>
                <a:ext cx="649210" cy="665640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3 w 2296406"/>
                  <a:gd name="connsiteY2" fmla="*/ 2095901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682537 w 2296406"/>
                  <a:gd name="connsiteY2" fmla="*/ 1962549 h 2354521"/>
                  <a:gd name="connsiteX3" fmla="*/ 1528613 w 2296406"/>
                  <a:gd name="connsiteY3" fmla="*/ 2354521 h 2354521"/>
                  <a:gd name="connsiteX4" fmla="*/ 1380482 w 2296406"/>
                  <a:gd name="connsiteY4" fmla="*/ 2120816 h 2354521"/>
                  <a:gd name="connsiteX5" fmla="*/ 1495542 w 2296406"/>
                  <a:gd name="connsiteY5" fmla="*/ 1788127 h 2354521"/>
                  <a:gd name="connsiteX6" fmla="*/ 909489 w 2296406"/>
                  <a:gd name="connsiteY6" fmla="*/ 1225390 h 2354521"/>
                  <a:gd name="connsiteX7" fmla="*/ 414951 w 2296406"/>
                  <a:gd name="connsiteY7" fmla="*/ 2322212 h 2354521"/>
                  <a:gd name="connsiteX8" fmla="*/ 293184 w 2296406"/>
                  <a:gd name="connsiteY8" fmla="*/ 2052845 h 2354521"/>
                  <a:gd name="connsiteX9" fmla="*/ 520411 w 2296406"/>
                  <a:gd name="connsiteY9" fmla="*/ 767428 h 2354521"/>
                  <a:gd name="connsiteX10" fmla="*/ 11167 w 2296406"/>
                  <a:gd name="connsiteY10" fmla="*/ 5505 h 2354521"/>
                  <a:gd name="connsiteX11" fmla="*/ 771719 w 2296406"/>
                  <a:gd name="connsiteY11" fmla="*/ 578452 h 2354521"/>
                  <a:gd name="connsiteX12" fmla="*/ 2041440 w 2296406"/>
                  <a:gd name="connsiteY12" fmla="*/ 514597 h 2354521"/>
                  <a:gd name="connsiteX13" fmla="*/ 2296406 w 2296406"/>
                  <a:gd name="connsiteY13" fmla="*/ 662729 h 2354521"/>
                  <a:gd name="connsiteX14" fmla="*/ 1124906 w 2296406"/>
                  <a:gd name="connsiteY14" fmla="*/ 1004182 h 2354521"/>
                  <a:gd name="connsiteX15" fmla="*/ 1676517 w 2296406"/>
                  <a:gd name="connsiteY15" fmla="*/ 1608523 h 2354521"/>
                  <a:gd name="connsiteX16" fmla="*/ 2094931 w 2296406"/>
                  <a:gd name="connsiteY16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728029" y="1862093"/>
                      <a:pt x="1732359" y="1874513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29">
                <a:extLst>
                  <a:ext uri="{FF2B5EF4-FFF2-40B4-BE49-F238E27FC236}">
                    <a16:creationId xmlns:a16="http://schemas.microsoft.com/office/drawing/2014/main" id="{F13E75A6-F74F-482D-8288-36A9A667F478}"/>
                  </a:ext>
                </a:extLst>
              </p:cNvPr>
              <p:cNvSpPr/>
              <p:nvPr/>
            </p:nvSpPr>
            <p:spPr>
              <a:xfrm>
                <a:off x="6417948" y="4226135"/>
                <a:ext cx="713465" cy="320332"/>
              </a:xfrm>
              <a:custGeom>
                <a:avLst/>
                <a:gdLst>
                  <a:gd name="connsiteX0" fmla="*/ 713465 w 713465"/>
                  <a:gd name="connsiteY0" fmla="*/ 0 h 320332"/>
                  <a:gd name="connsiteX1" fmla="*/ 0 w 713465"/>
                  <a:gd name="connsiteY1" fmla="*/ 165990 h 320332"/>
                  <a:gd name="connsiteX2" fmla="*/ 713465 w 713465"/>
                  <a:gd name="connsiteY2" fmla="*/ 320332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465" h="320332">
                    <a:moveTo>
                      <a:pt x="713465" y="0"/>
                    </a:moveTo>
                    <a:lnTo>
                      <a:pt x="0" y="165990"/>
                    </a:lnTo>
                    <a:lnTo>
                      <a:pt x="713465" y="320332"/>
                    </a:lnTo>
                  </a:path>
                </a:pathLst>
              </a:cu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55">
            <a:extLst>
              <a:ext uri="{FF2B5EF4-FFF2-40B4-BE49-F238E27FC236}">
                <a16:creationId xmlns:a16="http://schemas.microsoft.com/office/drawing/2014/main" id="{C1A45D61-DFB9-4F7A-910F-967AB272BD99}"/>
              </a:ext>
            </a:extLst>
          </p:cNvPr>
          <p:cNvGrpSpPr/>
          <p:nvPr/>
        </p:nvGrpSpPr>
        <p:grpSpPr>
          <a:xfrm>
            <a:off x="7432747" y="5784246"/>
            <a:ext cx="405310" cy="413996"/>
            <a:chOff x="-5808938" y="1364722"/>
            <a:chExt cx="3925968" cy="4010110"/>
          </a:xfrm>
          <a:solidFill>
            <a:schemeClr val="bg1"/>
          </a:solidFill>
        </p:grpSpPr>
        <p:sp>
          <p:nvSpPr>
            <p:cNvPr id="50" name="Donut 1">
              <a:extLst>
                <a:ext uri="{FF2B5EF4-FFF2-40B4-BE49-F238E27FC236}">
                  <a16:creationId xmlns:a16="http://schemas.microsoft.com/office/drawing/2014/main" id="{0B42FC78-9122-489F-8352-D9917BF63EFD}"/>
                </a:ext>
              </a:extLst>
            </p:cNvPr>
            <p:cNvSpPr/>
            <p:nvPr/>
          </p:nvSpPr>
          <p:spPr>
            <a:xfrm>
              <a:off x="-5808938" y="1468511"/>
              <a:ext cx="1778702" cy="3906321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85482456-68A8-4409-A499-530A9EFC42EE}"/>
                </a:ext>
              </a:extLst>
            </p:cNvPr>
            <p:cNvSpPr/>
            <p:nvPr/>
          </p:nvSpPr>
          <p:spPr>
            <a:xfrm rot="20700000">
              <a:off x="-3882113" y="1364722"/>
              <a:ext cx="1999143" cy="3816422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52" name="Trapezoid 24">
            <a:extLst>
              <a:ext uri="{FF2B5EF4-FFF2-40B4-BE49-F238E27FC236}">
                <a16:creationId xmlns:a16="http://schemas.microsoft.com/office/drawing/2014/main" id="{C18139E5-C208-4F4D-BAF3-DE038880D0EA}"/>
              </a:ext>
            </a:extLst>
          </p:cNvPr>
          <p:cNvSpPr>
            <a:spLocks noChangeAspect="1"/>
          </p:cNvSpPr>
          <p:nvPr/>
        </p:nvSpPr>
        <p:spPr>
          <a:xfrm rot="8369018">
            <a:off x="8297179" y="4824909"/>
            <a:ext cx="412888" cy="41682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2F013A50-8DF9-422C-81EA-4C0B468E9F6A}"/>
              </a:ext>
            </a:extLst>
          </p:cNvPr>
          <p:cNvSpPr>
            <a:spLocks noChangeAspect="1"/>
          </p:cNvSpPr>
          <p:nvPr/>
        </p:nvSpPr>
        <p:spPr>
          <a:xfrm>
            <a:off x="7781685" y="3828273"/>
            <a:ext cx="459750" cy="40293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50">
            <a:extLst>
              <a:ext uri="{FF2B5EF4-FFF2-40B4-BE49-F238E27FC236}">
                <a16:creationId xmlns:a16="http://schemas.microsoft.com/office/drawing/2014/main" id="{867BC750-4263-47D7-A821-18FFC27ADBDE}"/>
              </a:ext>
            </a:extLst>
          </p:cNvPr>
          <p:cNvSpPr>
            <a:spLocks noChangeAspect="1"/>
          </p:cNvSpPr>
          <p:nvPr/>
        </p:nvSpPr>
        <p:spPr>
          <a:xfrm>
            <a:off x="7361800" y="1868624"/>
            <a:ext cx="399228" cy="45090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Freeform 55">
            <a:extLst>
              <a:ext uri="{FF2B5EF4-FFF2-40B4-BE49-F238E27FC236}">
                <a16:creationId xmlns:a16="http://schemas.microsoft.com/office/drawing/2014/main" id="{A4D863CB-1A11-415A-9001-58F1F0EEC27E}"/>
              </a:ext>
            </a:extLst>
          </p:cNvPr>
          <p:cNvSpPr/>
          <p:nvPr/>
        </p:nvSpPr>
        <p:spPr>
          <a:xfrm rot="2916308">
            <a:off x="6722317" y="2825638"/>
            <a:ext cx="212615" cy="52097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4E35599B-395A-4D78-B758-409761EDCC28}"/>
              </a:ext>
            </a:extLst>
          </p:cNvPr>
          <p:cNvGrpSpPr/>
          <p:nvPr/>
        </p:nvGrpSpPr>
        <p:grpSpPr>
          <a:xfrm>
            <a:off x="6454066" y="2841091"/>
            <a:ext cx="5737933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7CCD71-028E-41F5-8F53-577246095FE8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19517-0B0F-4EA6-A73C-65F20B18007B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27E8BD-C210-4500-AD90-B612BFB7313B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83CBC-5E4F-4AFA-9B26-0CF5575AF234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C8825-A7A5-4666-8B11-2658F67130A4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59">
            <a:extLst>
              <a:ext uri="{FF2B5EF4-FFF2-40B4-BE49-F238E27FC236}">
                <a16:creationId xmlns:a16="http://schemas.microsoft.com/office/drawing/2014/main" id="{D39CD7E8-9217-4005-BC34-84E4A5CE46EF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6" name="순서도: 처리 250">
              <a:extLst>
                <a:ext uri="{FF2B5EF4-FFF2-40B4-BE49-F238E27FC236}">
                  <a16:creationId xmlns:a16="http://schemas.microsoft.com/office/drawing/2014/main" id="{765E6D8A-7853-4F4B-BE45-22A099A945FF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순서도: 처리 251">
              <a:extLst>
                <a:ext uri="{FF2B5EF4-FFF2-40B4-BE49-F238E27FC236}">
                  <a16:creationId xmlns:a16="http://schemas.microsoft.com/office/drawing/2014/main" id="{AD0AFBF2-682F-4B54-B6C1-9C7D1B6040B7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순서도: 처리 252">
              <a:extLst>
                <a:ext uri="{FF2B5EF4-FFF2-40B4-BE49-F238E27FC236}">
                  <a16:creationId xmlns:a16="http://schemas.microsoft.com/office/drawing/2014/main" id="{B1198B43-834F-4AD7-B9DA-CCC2CC1AA1CC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순서도: 처리 253">
              <a:extLst>
                <a:ext uri="{FF2B5EF4-FFF2-40B4-BE49-F238E27FC236}">
                  <a16:creationId xmlns:a16="http://schemas.microsoft.com/office/drawing/2014/main" id="{9542D8F9-B161-48D2-A345-77305CDF82A5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순서도: 처리 254">
              <a:extLst>
                <a:ext uri="{FF2B5EF4-FFF2-40B4-BE49-F238E27FC236}">
                  <a16:creationId xmlns:a16="http://schemas.microsoft.com/office/drawing/2014/main" id="{D838D463-1603-4446-A912-62DB7A33B570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5">
              <a:extLst>
                <a:ext uri="{FF2B5EF4-FFF2-40B4-BE49-F238E27FC236}">
                  <a16:creationId xmlns:a16="http://schemas.microsoft.com/office/drawing/2014/main" id="{E102BA15-F312-427E-9F93-F9A425DEA17F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6">
              <a:extLst>
                <a:ext uri="{FF2B5EF4-FFF2-40B4-BE49-F238E27FC236}">
                  <a16:creationId xmlns:a16="http://schemas.microsoft.com/office/drawing/2014/main" id="{F963D5D1-9369-4AD0-B5CA-D943C7CAAC13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7">
              <a:extLst>
                <a:ext uri="{FF2B5EF4-FFF2-40B4-BE49-F238E27FC236}">
                  <a16:creationId xmlns:a16="http://schemas.microsoft.com/office/drawing/2014/main" id="{A0983D2C-93CE-4A8D-B5C4-8DC1D6B103C3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8">
              <a:extLst>
                <a:ext uri="{FF2B5EF4-FFF2-40B4-BE49-F238E27FC236}">
                  <a16:creationId xmlns:a16="http://schemas.microsoft.com/office/drawing/2014/main" id="{6C65CA20-177F-4419-B7B8-3C79FCD8D8CA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9">
              <a:extLst>
                <a:ext uri="{FF2B5EF4-FFF2-40B4-BE49-F238E27FC236}">
                  <a16:creationId xmlns:a16="http://schemas.microsoft.com/office/drawing/2014/main" id="{DF4462E2-3516-40E7-BECD-E987D4D611F4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60">
              <a:extLst>
                <a:ext uri="{FF2B5EF4-FFF2-40B4-BE49-F238E27FC236}">
                  <a16:creationId xmlns:a16="http://schemas.microsoft.com/office/drawing/2014/main" id="{815211EA-AAFC-4927-8D64-871956AAA8B3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61">
              <a:extLst>
                <a:ext uri="{FF2B5EF4-FFF2-40B4-BE49-F238E27FC236}">
                  <a16:creationId xmlns:a16="http://schemas.microsoft.com/office/drawing/2014/main" id="{EE76AF94-9CD2-4BE4-9352-9E073D4C6EFE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62">
              <a:extLst>
                <a:ext uri="{FF2B5EF4-FFF2-40B4-BE49-F238E27FC236}">
                  <a16:creationId xmlns:a16="http://schemas.microsoft.com/office/drawing/2014/main" id="{B869F34E-BA6C-49E1-9D7C-460E6522A977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63">
              <a:extLst>
                <a:ext uri="{FF2B5EF4-FFF2-40B4-BE49-F238E27FC236}">
                  <a16:creationId xmlns:a16="http://schemas.microsoft.com/office/drawing/2014/main" id="{62D0EB3D-F891-46D7-A7CE-F5C6B43D54C6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4">
              <a:extLst>
                <a:ext uri="{FF2B5EF4-FFF2-40B4-BE49-F238E27FC236}">
                  <a16:creationId xmlns:a16="http://schemas.microsoft.com/office/drawing/2014/main" id="{42759D4E-1D7D-4E18-8498-ED60157B0817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5">
              <a:extLst>
                <a:ext uri="{FF2B5EF4-FFF2-40B4-BE49-F238E27FC236}">
                  <a16:creationId xmlns:a16="http://schemas.microsoft.com/office/drawing/2014/main" id="{348DB781-36BC-4F0B-A91A-05099096E149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6">
              <a:extLst>
                <a:ext uri="{FF2B5EF4-FFF2-40B4-BE49-F238E27FC236}">
                  <a16:creationId xmlns:a16="http://schemas.microsoft.com/office/drawing/2014/main" id="{2F967452-ACC5-413E-9A01-550F15465011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7">
              <a:extLst>
                <a:ext uri="{FF2B5EF4-FFF2-40B4-BE49-F238E27FC236}">
                  <a16:creationId xmlns:a16="http://schemas.microsoft.com/office/drawing/2014/main" id="{67EC585F-382C-4F89-86BF-DD8551FC74EC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8">
              <a:extLst>
                <a:ext uri="{FF2B5EF4-FFF2-40B4-BE49-F238E27FC236}">
                  <a16:creationId xmlns:a16="http://schemas.microsoft.com/office/drawing/2014/main" id="{5A002CB3-1528-473A-9C0F-21980E91D88F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9">
              <a:extLst>
                <a:ext uri="{FF2B5EF4-FFF2-40B4-BE49-F238E27FC236}">
                  <a16:creationId xmlns:a16="http://schemas.microsoft.com/office/drawing/2014/main" id="{1C588002-3ED9-4021-ACD9-5B5A346011BB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F8177B7-37D3-4144-8660-33875BED5AF5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20E4A6-DA2A-48D6-842C-2D6F9B1D36FA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60">
            <a:extLst>
              <a:ext uri="{FF2B5EF4-FFF2-40B4-BE49-F238E27FC236}">
                <a16:creationId xmlns:a16="http://schemas.microsoft.com/office/drawing/2014/main" id="{11607CD0-1895-427C-A17A-C3B85735678F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29" name="순서도: 처리 273">
              <a:extLst>
                <a:ext uri="{FF2B5EF4-FFF2-40B4-BE49-F238E27FC236}">
                  <a16:creationId xmlns:a16="http://schemas.microsoft.com/office/drawing/2014/main" id="{AAF31071-5654-4FB1-8DCB-0854A2163329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74">
              <a:extLst>
                <a:ext uri="{FF2B5EF4-FFF2-40B4-BE49-F238E27FC236}">
                  <a16:creationId xmlns:a16="http://schemas.microsoft.com/office/drawing/2014/main" id="{A02D922F-B569-4C76-9401-E849FD6C512B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75">
              <a:extLst>
                <a:ext uri="{FF2B5EF4-FFF2-40B4-BE49-F238E27FC236}">
                  <a16:creationId xmlns:a16="http://schemas.microsoft.com/office/drawing/2014/main" id="{C3C9391A-9599-4C0F-934F-002339CD40AD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76">
              <a:extLst>
                <a:ext uri="{FF2B5EF4-FFF2-40B4-BE49-F238E27FC236}">
                  <a16:creationId xmlns:a16="http://schemas.microsoft.com/office/drawing/2014/main" id="{2B20167B-6236-41B9-A501-2CEB4B54BF6E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7">
              <a:extLst>
                <a:ext uri="{FF2B5EF4-FFF2-40B4-BE49-F238E27FC236}">
                  <a16:creationId xmlns:a16="http://schemas.microsoft.com/office/drawing/2014/main" id="{423BC291-4BA3-4249-839A-47A2424A3FF6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8">
              <a:extLst>
                <a:ext uri="{FF2B5EF4-FFF2-40B4-BE49-F238E27FC236}">
                  <a16:creationId xmlns:a16="http://schemas.microsoft.com/office/drawing/2014/main" id="{CCF323E2-399F-47C9-BCC0-66659ECE4E97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9">
              <a:extLst>
                <a:ext uri="{FF2B5EF4-FFF2-40B4-BE49-F238E27FC236}">
                  <a16:creationId xmlns:a16="http://schemas.microsoft.com/office/drawing/2014/main" id="{E9DA65CA-F487-4F8B-86C7-4B79FB19A3D0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80">
              <a:extLst>
                <a:ext uri="{FF2B5EF4-FFF2-40B4-BE49-F238E27FC236}">
                  <a16:creationId xmlns:a16="http://schemas.microsoft.com/office/drawing/2014/main" id="{24D47308-175A-4658-9FB0-B4ABEF6EC799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81">
              <a:extLst>
                <a:ext uri="{FF2B5EF4-FFF2-40B4-BE49-F238E27FC236}">
                  <a16:creationId xmlns:a16="http://schemas.microsoft.com/office/drawing/2014/main" id="{DF3522E3-1BC9-44A8-A2A0-0409DE609454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82">
              <a:extLst>
                <a:ext uri="{FF2B5EF4-FFF2-40B4-BE49-F238E27FC236}">
                  <a16:creationId xmlns:a16="http://schemas.microsoft.com/office/drawing/2014/main" id="{951BE2BD-7D6D-4939-8FEE-DE9DF74D93F3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3">
              <a:extLst>
                <a:ext uri="{FF2B5EF4-FFF2-40B4-BE49-F238E27FC236}">
                  <a16:creationId xmlns:a16="http://schemas.microsoft.com/office/drawing/2014/main" id="{ED6D40E1-15FF-4D65-9653-D5ED4B8C9550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4">
              <a:extLst>
                <a:ext uri="{FF2B5EF4-FFF2-40B4-BE49-F238E27FC236}">
                  <a16:creationId xmlns:a16="http://schemas.microsoft.com/office/drawing/2014/main" id="{5222CC0A-578C-4B8B-9408-30D50EAF9877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5">
              <a:extLst>
                <a:ext uri="{FF2B5EF4-FFF2-40B4-BE49-F238E27FC236}">
                  <a16:creationId xmlns:a16="http://schemas.microsoft.com/office/drawing/2014/main" id="{2F59EA0C-62C6-488F-801A-C2B277A7D2DC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6">
              <a:extLst>
                <a:ext uri="{FF2B5EF4-FFF2-40B4-BE49-F238E27FC236}">
                  <a16:creationId xmlns:a16="http://schemas.microsoft.com/office/drawing/2014/main" id="{5A9B038E-1AE6-4459-952A-453572F5F0CF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7">
              <a:extLst>
                <a:ext uri="{FF2B5EF4-FFF2-40B4-BE49-F238E27FC236}">
                  <a16:creationId xmlns:a16="http://schemas.microsoft.com/office/drawing/2014/main" id="{313430E5-FF05-48E7-9AA2-B7146A5F37A4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8">
              <a:extLst>
                <a:ext uri="{FF2B5EF4-FFF2-40B4-BE49-F238E27FC236}">
                  <a16:creationId xmlns:a16="http://schemas.microsoft.com/office/drawing/2014/main" id="{0A3CDF16-E0AC-4B0D-9AD7-874DD3EB8984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9">
              <a:extLst>
                <a:ext uri="{FF2B5EF4-FFF2-40B4-BE49-F238E27FC236}">
                  <a16:creationId xmlns:a16="http://schemas.microsoft.com/office/drawing/2014/main" id="{40987CBC-4248-4E09-8CE6-EDD41E882999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90">
              <a:extLst>
                <a:ext uri="{FF2B5EF4-FFF2-40B4-BE49-F238E27FC236}">
                  <a16:creationId xmlns:a16="http://schemas.microsoft.com/office/drawing/2014/main" id="{820CA476-A53A-4E69-9F83-EC163A5C6025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91">
              <a:extLst>
                <a:ext uri="{FF2B5EF4-FFF2-40B4-BE49-F238E27FC236}">
                  <a16:creationId xmlns:a16="http://schemas.microsoft.com/office/drawing/2014/main" id="{CCFEE0E4-8E75-40ED-9BFF-4A66B194E671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92">
              <a:extLst>
                <a:ext uri="{FF2B5EF4-FFF2-40B4-BE49-F238E27FC236}">
                  <a16:creationId xmlns:a16="http://schemas.microsoft.com/office/drawing/2014/main" id="{BF3D422F-1979-47A0-A572-915D071C5CAD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75CE6E3-A16C-4D54-85D3-658AF0CD17F4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50" name="Group 73">
            <a:extLst>
              <a:ext uri="{FF2B5EF4-FFF2-40B4-BE49-F238E27FC236}">
                <a16:creationId xmlns:a16="http://schemas.microsoft.com/office/drawing/2014/main" id="{A39AD53E-BDBB-47AC-950C-FBD39D25D05C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9EA2F2E-A6C0-4F87-93FA-DF86041F0887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876C9C-3224-40BC-9B6E-12C2E8FE82E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73">
            <a:extLst>
              <a:ext uri="{FF2B5EF4-FFF2-40B4-BE49-F238E27FC236}">
                <a16:creationId xmlns:a16="http://schemas.microsoft.com/office/drawing/2014/main" id="{02F323D1-8BA1-4111-A3C8-24DC3E764A74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12BEDB-5F30-4094-907B-3D3A27F591C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1AB60A0-6FAC-4F7D-B025-B7CA39B0236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4238DAFF-8CC1-4950-85BE-7210701600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F69C8CA1-775C-4F2C-8B1C-CD7659862DAC}"/>
              </a:ext>
            </a:extLst>
          </p:cNvPr>
          <p:cNvGrpSpPr/>
          <p:nvPr/>
        </p:nvGrpSpPr>
        <p:grpSpPr>
          <a:xfrm>
            <a:off x="6463316" y="3866817"/>
            <a:ext cx="1212431" cy="2602769"/>
            <a:chOff x="5708670" y="3626698"/>
            <a:chExt cx="1212431" cy="2602769"/>
          </a:xfrm>
        </p:grpSpPr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D5D8CDD1-F2B4-45B3-B3D7-2CDF2079366E}"/>
                </a:ext>
              </a:extLst>
            </p:cNvPr>
            <p:cNvSpPr/>
            <p:nvPr/>
          </p:nvSpPr>
          <p:spPr>
            <a:xfrm rot="1017500">
              <a:off x="5708670" y="3663601"/>
              <a:ext cx="1212431" cy="1649882"/>
            </a:xfrm>
            <a:custGeom>
              <a:avLst/>
              <a:gdLst>
                <a:gd name="connsiteX0" fmla="*/ 1575939 w 1578449"/>
                <a:gd name="connsiteY0" fmla="*/ 1966523 h 2147961"/>
                <a:gd name="connsiteX1" fmla="*/ 1492881 w 1578449"/>
                <a:gd name="connsiteY1" fmla="*/ 1655841 h 2147961"/>
                <a:gd name="connsiteX2" fmla="*/ 1484905 w 1578449"/>
                <a:gd name="connsiteY2" fmla="*/ 1609238 h 2147961"/>
                <a:gd name="connsiteX3" fmla="*/ 1472044 w 1578449"/>
                <a:gd name="connsiteY3" fmla="*/ 1556080 h 2147961"/>
                <a:gd name="connsiteX4" fmla="*/ 1470958 w 1578449"/>
                <a:gd name="connsiteY4" fmla="*/ 1539418 h 2147961"/>
                <a:gd name="connsiteX5" fmla="*/ 1523490 w 1578449"/>
                <a:gd name="connsiteY5" fmla="*/ 1442873 h 2147961"/>
                <a:gd name="connsiteX6" fmla="*/ 1529378 w 1578449"/>
                <a:gd name="connsiteY6" fmla="*/ 1326117 h 2147961"/>
                <a:gd name="connsiteX7" fmla="*/ 1510670 w 1578449"/>
                <a:gd name="connsiteY7" fmla="*/ 1127973 h 2147961"/>
                <a:gd name="connsiteX8" fmla="*/ 1403393 w 1578449"/>
                <a:gd name="connsiteY8" fmla="*/ 688174 h 2147961"/>
                <a:gd name="connsiteX9" fmla="*/ 1398841 w 1578449"/>
                <a:gd name="connsiteY9" fmla="*/ 675438 h 2147961"/>
                <a:gd name="connsiteX10" fmla="*/ 1337206 w 1578449"/>
                <a:gd name="connsiteY10" fmla="*/ 631341 h 2147961"/>
                <a:gd name="connsiteX11" fmla="*/ 1278619 w 1578449"/>
                <a:gd name="connsiteY11" fmla="*/ 609042 h 2147961"/>
                <a:gd name="connsiteX12" fmla="*/ 1249597 w 1578449"/>
                <a:gd name="connsiteY12" fmla="*/ 610671 h 2147961"/>
                <a:gd name="connsiteX13" fmla="*/ 1227256 w 1578449"/>
                <a:gd name="connsiteY13" fmla="*/ 616350 h 2147961"/>
                <a:gd name="connsiteX14" fmla="*/ 1153010 w 1578449"/>
                <a:gd name="connsiteY14" fmla="*/ 596055 h 2147961"/>
                <a:gd name="connsiteX15" fmla="*/ 1055128 w 1578449"/>
                <a:gd name="connsiteY15" fmla="*/ 608750 h 2147961"/>
                <a:gd name="connsiteX16" fmla="*/ 997126 w 1578449"/>
                <a:gd name="connsiteY16" fmla="*/ 644912 h 2147961"/>
                <a:gd name="connsiteX17" fmla="*/ 984264 w 1578449"/>
                <a:gd name="connsiteY17" fmla="*/ 646124 h 2147961"/>
                <a:gd name="connsiteX18" fmla="*/ 917743 w 1578449"/>
                <a:gd name="connsiteY18" fmla="*/ 615181 h 2147961"/>
                <a:gd name="connsiteX19" fmla="*/ 838193 w 1578449"/>
                <a:gd name="connsiteY19" fmla="*/ 610545 h 2147961"/>
                <a:gd name="connsiteX20" fmla="*/ 827963 w 1578449"/>
                <a:gd name="connsiteY20" fmla="*/ 614596 h 2147961"/>
                <a:gd name="connsiteX21" fmla="*/ 753299 w 1578449"/>
                <a:gd name="connsiteY21" fmla="*/ 678110 h 2147961"/>
                <a:gd name="connsiteX22" fmla="*/ 743444 w 1578449"/>
                <a:gd name="connsiteY22" fmla="*/ 675688 h 2147961"/>
                <a:gd name="connsiteX23" fmla="*/ 608021 w 1578449"/>
                <a:gd name="connsiteY23" fmla="*/ 279151 h 2147961"/>
                <a:gd name="connsiteX24" fmla="*/ 479698 w 1578449"/>
                <a:gd name="connsiteY24" fmla="*/ 48979 h 2147961"/>
                <a:gd name="connsiteX25" fmla="*/ 396766 w 1578449"/>
                <a:gd name="connsiteY25" fmla="*/ 497 h 2147961"/>
                <a:gd name="connsiteX26" fmla="*/ 306108 w 1578449"/>
                <a:gd name="connsiteY26" fmla="*/ 27682 h 2147961"/>
                <a:gd name="connsiteX27" fmla="*/ 268776 w 1578449"/>
                <a:gd name="connsiteY27" fmla="*/ 187784 h 2147961"/>
                <a:gd name="connsiteX28" fmla="*/ 403447 w 1578449"/>
                <a:gd name="connsiteY28" fmla="*/ 699282 h 2147961"/>
                <a:gd name="connsiteX29" fmla="*/ 412049 w 1578449"/>
                <a:gd name="connsiteY29" fmla="*/ 763548 h 2147961"/>
                <a:gd name="connsiteX30" fmla="*/ 418564 w 1578449"/>
                <a:gd name="connsiteY30" fmla="*/ 836041 h 2147961"/>
                <a:gd name="connsiteX31" fmla="*/ 470720 w 1578449"/>
                <a:gd name="connsiteY31" fmla="*/ 1129978 h 2147961"/>
                <a:gd name="connsiteX32" fmla="*/ 420526 w 1578449"/>
                <a:gd name="connsiteY32" fmla="*/ 1051180 h 2147961"/>
                <a:gd name="connsiteX33" fmla="*/ 352961 w 1578449"/>
                <a:gd name="connsiteY33" fmla="*/ 960773 h 2147961"/>
                <a:gd name="connsiteX34" fmla="*/ 141079 w 1578449"/>
                <a:gd name="connsiteY34" fmla="*/ 891997 h 2147961"/>
                <a:gd name="connsiteX35" fmla="*/ 55308 w 1578449"/>
                <a:gd name="connsiteY35" fmla="*/ 900849 h 2147961"/>
                <a:gd name="connsiteX36" fmla="*/ 5156 w 1578449"/>
                <a:gd name="connsiteY36" fmla="*/ 954300 h 2147961"/>
                <a:gd name="connsiteX37" fmla="*/ 2483 w 1578449"/>
                <a:gd name="connsiteY37" fmla="*/ 997061 h 2147961"/>
                <a:gd name="connsiteX38" fmla="*/ 122664 w 1578449"/>
                <a:gd name="connsiteY38" fmla="*/ 1178250 h 2147961"/>
                <a:gd name="connsiteX39" fmla="*/ 173233 w 1578449"/>
                <a:gd name="connsiteY39" fmla="*/ 1247110 h 2147961"/>
                <a:gd name="connsiteX40" fmla="*/ 254620 w 1578449"/>
                <a:gd name="connsiteY40" fmla="*/ 1428801 h 2147961"/>
                <a:gd name="connsiteX41" fmla="*/ 313124 w 1578449"/>
                <a:gd name="connsiteY41" fmla="*/ 1488557 h 2147961"/>
                <a:gd name="connsiteX42" fmla="*/ 380438 w 1578449"/>
                <a:gd name="connsiteY42" fmla="*/ 1516075 h 2147961"/>
                <a:gd name="connsiteX43" fmla="*/ 491599 w 1578449"/>
                <a:gd name="connsiteY43" fmla="*/ 1573159 h 2147961"/>
                <a:gd name="connsiteX44" fmla="*/ 831220 w 1578449"/>
                <a:gd name="connsiteY44" fmla="*/ 1742865 h 2147961"/>
                <a:gd name="connsiteX45" fmla="*/ 943174 w 1578449"/>
                <a:gd name="connsiteY45" fmla="*/ 2126791 h 2147961"/>
                <a:gd name="connsiteX46" fmla="*/ 964596 w 1578449"/>
                <a:gd name="connsiteY46" fmla="*/ 2146376 h 2147961"/>
                <a:gd name="connsiteX47" fmla="*/ 1165663 w 1578449"/>
                <a:gd name="connsiteY47" fmla="*/ 2142952 h 2147961"/>
                <a:gd name="connsiteX48" fmla="*/ 1447991 w 1578449"/>
                <a:gd name="connsiteY48" fmla="*/ 2070418 h 2147961"/>
                <a:gd name="connsiteX49" fmla="*/ 1569257 w 1578449"/>
                <a:gd name="connsiteY49" fmla="*/ 1996505 h 2147961"/>
                <a:gd name="connsiteX50" fmla="*/ 1575939 w 1578449"/>
                <a:gd name="connsiteY50" fmla="*/ 1966523 h 21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8449" h="2147961">
                  <a:moveTo>
                    <a:pt x="1575939" y="1966523"/>
                  </a:moveTo>
                  <a:cubicBezTo>
                    <a:pt x="1571763" y="1955874"/>
                    <a:pt x="1491503" y="1681230"/>
                    <a:pt x="1492881" y="1655841"/>
                  </a:cubicBezTo>
                  <a:cubicBezTo>
                    <a:pt x="1493424" y="1646195"/>
                    <a:pt x="1488956" y="1614917"/>
                    <a:pt x="1484905" y="1609238"/>
                  </a:cubicBezTo>
                  <a:cubicBezTo>
                    <a:pt x="1473839" y="1593871"/>
                    <a:pt x="1486826" y="1568524"/>
                    <a:pt x="1472044" y="1556080"/>
                  </a:cubicBezTo>
                  <a:cubicBezTo>
                    <a:pt x="1465404" y="1550526"/>
                    <a:pt x="1465655" y="1543469"/>
                    <a:pt x="1470958" y="1539418"/>
                  </a:cubicBezTo>
                  <a:cubicBezTo>
                    <a:pt x="1490209" y="1524719"/>
                    <a:pt x="1519606" y="1463251"/>
                    <a:pt x="1523490" y="1442873"/>
                  </a:cubicBezTo>
                  <a:cubicBezTo>
                    <a:pt x="1530839" y="1404121"/>
                    <a:pt x="1529086" y="1364994"/>
                    <a:pt x="1529378" y="1326117"/>
                  </a:cubicBezTo>
                  <a:cubicBezTo>
                    <a:pt x="1529629" y="1293211"/>
                    <a:pt x="1516809" y="1160754"/>
                    <a:pt x="1510670" y="1127973"/>
                  </a:cubicBezTo>
                  <a:cubicBezTo>
                    <a:pt x="1502778" y="1085881"/>
                    <a:pt x="1414417" y="722166"/>
                    <a:pt x="1403393" y="688174"/>
                  </a:cubicBezTo>
                  <a:cubicBezTo>
                    <a:pt x="1402015" y="683957"/>
                    <a:pt x="1402224" y="679238"/>
                    <a:pt x="1398841" y="675438"/>
                  </a:cubicBezTo>
                  <a:cubicBezTo>
                    <a:pt x="1381512" y="656187"/>
                    <a:pt x="1361551" y="640820"/>
                    <a:pt x="1337206" y="631341"/>
                  </a:cubicBezTo>
                  <a:cubicBezTo>
                    <a:pt x="1317747" y="623741"/>
                    <a:pt x="1298371" y="615932"/>
                    <a:pt x="1278619" y="609042"/>
                  </a:cubicBezTo>
                  <a:cubicBezTo>
                    <a:pt x="1267971" y="605326"/>
                    <a:pt x="1259285" y="604908"/>
                    <a:pt x="1249597" y="610671"/>
                  </a:cubicBezTo>
                  <a:cubicBezTo>
                    <a:pt x="1242957" y="614638"/>
                    <a:pt x="1236401" y="619398"/>
                    <a:pt x="1227256" y="616350"/>
                  </a:cubicBezTo>
                  <a:cubicBezTo>
                    <a:pt x="1202911" y="608249"/>
                    <a:pt x="1178984" y="598435"/>
                    <a:pt x="1153010" y="596055"/>
                  </a:cubicBezTo>
                  <a:cubicBezTo>
                    <a:pt x="1119353" y="592923"/>
                    <a:pt x="1085821" y="591545"/>
                    <a:pt x="1055128" y="608750"/>
                  </a:cubicBezTo>
                  <a:cubicBezTo>
                    <a:pt x="1035293" y="619857"/>
                    <a:pt x="1015207" y="630840"/>
                    <a:pt x="997126" y="644912"/>
                  </a:cubicBezTo>
                  <a:cubicBezTo>
                    <a:pt x="993284" y="647877"/>
                    <a:pt x="989818" y="650926"/>
                    <a:pt x="984264" y="646124"/>
                  </a:cubicBezTo>
                  <a:cubicBezTo>
                    <a:pt x="965097" y="629545"/>
                    <a:pt x="941462" y="622071"/>
                    <a:pt x="917743" y="615181"/>
                  </a:cubicBezTo>
                  <a:cubicBezTo>
                    <a:pt x="891644" y="607622"/>
                    <a:pt x="864752" y="611464"/>
                    <a:pt x="838193" y="610545"/>
                  </a:cubicBezTo>
                  <a:cubicBezTo>
                    <a:pt x="834059" y="610420"/>
                    <a:pt x="831220" y="612383"/>
                    <a:pt x="827963" y="614596"/>
                  </a:cubicBezTo>
                  <a:cubicBezTo>
                    <a:pt x="800569" y="632886"/>
                    <a:pt x="777059" y="655603"/>
                    <a:pt x="753299" y="678110"/>
                  </a:cubicBezTo>
                  <a:cubicBezTo>
                    <a:pt x="748288" y="682871"/>
                    <a:pt x="746075" y="685126"/>
                    <a:pt x="743444" y="675688"/>
                  </a:cubicBezTo>
                  <a:cubicBezTo>
                    <a:pt x="736679" y="651510"/>
                    <a:pt x="609817" y="286041"/>
                    <a:pt x="608021" y="279151"/>
                  </a:cubicBezTo>
                  <a:cubicBezTo>
                    <a:pt x="591694" y="239648"/>
                    <a:pt x="508135" y="83095"/>
                    <a:pt x="479698" y="48979"/>
                  </a:cubicBezTo>
                  <a:cubicBezTo>
                    <a:pt x="459362" y="24550"/>
                    <a:pt x="423241" y="3713"/>
                    <a:pt x="396766" y="497"/>
                  </a:cubicBezTo>
                  <a:cubicBezTo>
                    <a:pt x="368036" y="-2968"/>
                    <a:pt x="330829" y="12273"/>
                    <a:pt x="306108" y="27682"/>
                  </a:cubicBezTo>
                  <a:cubicBezTo>
                    <a:pt x="265979" y="52737"/>
                    <a:pt x="255790" y="131243"/>
                    <a:pt x="268776" y="187784"/>
                  </a:cubicBezTo>
                  <a:cubicBezTo>
                    <a:pt x="268860" y="191208"/>
                    <a:pt x="392465" y="651302"/>
                    <a:pt x="403447" y="699282"/>
                  </a:cubicBezTo>
                  <a:cubicBezTo>
                    <a:pt x="408291" y="720370"/>
                    <a:pt x="413594" y="741667"/>
                    <a:pt x="412049" y="763548"/>
                  </a:cubicBezTo>
                  <a:cubicBezTo>
                    <a:pt x="411340" y="773486"/>
                    <a:pt x="416685" y="821717"/>
                    <a:pt x="418564" y="836041"/>
                  </a:cubicBezTo>
                  <a:cubicBezTo>
                    <a:pt x="420025" y="858548"/>
                    <a:pt x="473476" y="1124173"/>
                    <a:pt x="470720" y="1129978"/>
                  </a:cubicBezTo>
                  <a:cubicBezTo>
                    <a:pt x="451010" y="1104630"/>
                    <a:pt x="434181" y="1078991"/>
                    <a:pt x="420526" y="1051180"/>
                  </a:cubicBezTo>
                  <a:cubicBezTo>
                    <a:pt x="407748" y="1025122"/>
                    <a:pt x="358223" y="965074"/>
                    <a:pt x="352961" y="960773"/>
                  </a:cubicBezTo>
                  <a:cubicBezTo>
                    <a:pt x="288194" y="907740"/>
                    <a:pt x="170394" y="893124"/>
                    <a:pt x="141079" y="891997"/>
                  </a:cubicBezTo>
                  <a:cubicBezTo>
                    <a:pt x="112141" y="890869"/>
                    <a:pt x="83202" y="891036"/>
                    <a:pt x="55308" y="900849"/>
                  </a:cubicBezTo>
                  <a:cubicBezTo>
                    <a:pt x="33468" y="912375"/>
                    <a:pt x="9749" y="940979"/>
                    <a:pt x="5156" y="954300"/>
                  </a:cubicBezTo>
                  <a:cubicBezTo>
                    <a:pt x="688" y="967245"/>
                    <a:pt x="-2402" y="982320"/>
                    <a:pt x="2483" y="997061"/>
                  </a:cubicBezTo>
                  <a:cubicBezTo>
                    <a:pt x="25659" y="1067048"/>
                    <a:pt x="102035" y="1152485"/>
                    <a:pt x="122664" y="1178250"/>
                  </a:cubicBezTo>
                  <a:cubicBezTo>
                    <a:pt x="137655" y="1196958"/>
                    <a:pt x="160789" y="1226523"/>
                    <a:pt x="173233" y="1247110"/>
                  </a:cubicBezTo>
                  <a:cubicBezTo>
                    <a:pt x="177409" y="1254000"/>
                    <a:pt x="244891" y="1414895"/>
                    <a:pt x="254620" y="1428801"/>
                  </a:cubicBezTo>
                  <a:cubicBezTo>
                    <a:pt x="270781" y="1451976"/>
                    <a:pt x="287484" y="1474943"/>
                    <a:pt x="313124" y="1488557"/>
                  </a:cubicBezTo>
                  <a:cubicBezTo>
                    <a:pt x="334588" y="1499957"/>
                    <a:pt x="357889" y="1507181"/>
                    <a:pt x="380438" y="1516075"/>
                  </a:cubicBezTo>
                  <a:cubicBezTo>
                    <a:pt x="419232" y="1531359"/>
                    <a:pt x="455520" y="1551862"/>
                    <a:pt x="491599" y="1573159"/>
                  </a:cubicBezTo>
                  <a:cubicBezTo>
                    <a:pt x="529975" y="1595876"/>
                    <a:pt x="802365" y="1667157"/>
                    <a:pt x="831220" y="1742865"/>
                  </a:cubicBezTo>
                  <a:cubicBezTo>
                    <a:pt x="851849" y="1797068"/>
                    <a:pt x="937161" y="2105996"/>
                    <a:pt x="943174" y="2126791"/>
                  </a:cubicBezTo>
                  <a:cubicBezTo>
                    <a:pt x="946348" y="2137816"/>
                    <a:pt x="953530" y="2144998"/>
                    <a:pt x="964596" y="2146376"/>
                  </a:cubicBezTo>
                  <a:cubicBezTo>
                    <a:pt x="983805" y="2148715"/>
                    <a:pt x="1118016" y="2149132"/>
                    <a:pt x="1165663" y="2142952"/>
                  </a:cubicBezTo>
                  <a:cubicBezTo>
                    <a:pt x="1207504" y="2137523"/>
                    <a:pt x="1397422" y="2093552"/>
                    <a:pt x="1447991" y="2070418"/>
                  </a:cubicBezTo>
                  <a:cubicBezTo>
                    <a:pt x="1491253" y="2050666"/>
                    <a:pt x="1533345" y="2028534"/>
                    <a:pt x="1569257" y="1996505"/>
                  </a:cubicBezTo>
                  <a:cubicBezTo>
                    <a:pt x="1578653" y="1988321"/>
                    <a:pt x="1580783" y="1978883"/>
                    <a:pt x="1575939" y="1966523"/>
                  </a:cubicBezTo>
                  <a:close/>
                </a:path>
              </a:pathLst>
            </a:custGeom>
            <a:solidFill>
              <a:srgbClr val="FBD8C5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B53A1CB6-7E40-4118-8B25-1D545B33C120}"/>
                </a:ext>
              </a:extLst>
            </p:cNvPr>
            <p:cNvSpPr/>
            <p:nvPr/>
          </p:nvSpPr>
          <p:spPr>
            <a:xfrm rot="1017500">
              <a:off x="6026071" y="5232714"/>
              <a:ext cx="795548" cy="996753"/>
            </a:xfrm>
            <a:custGeom>
              <a:avLst/>
              <a:gdLst>
                <a:gd name="connsiteX0" fmla="*/ 194993 w 1035713"/>
                <a:gd name="connsiteY0" fmla="*/ 1075922 h 1076014"/>
                <a:gd name="connsiteX1" fmla="*/ 44871 w 1035713"/>
                <a:gd name="connsiteY1" fmla="*/ 300511 h 1076014"/>
                <a:gd name="connsiteX2" fmla="*/ 44161 w 1035713"/>
                <a:gd name="connsiteY2" fmla="*/ 298340 h 1076014"/>
                <a:gd name="connsiteX3" fmla="*/ 12133 w 1035713"/>
                <a:gd name="connsiteY3" fmla="*/ 234491 h 1076014"/>
                <a:gd name="connsiteX4" fmla="*/ 2946 w 1035713"/>
                <a:gd name="connsiteY4" fmla="*/ 188348 h 1076014"/>
                <a:gd name="connsiteX5" fmla="*/ 17019 w 1035713"/>
                <a:gd name="connsiteY5" fmla="*/ 151141 h 1076014"/>
                <a:gd name="connsiteX6" fmla="*/ 45915 w 1035713"/>
                <a:gd name="connsiteY6" fmla="*/ 133603 h 1076014"/>
                <a:gd name="connsiteX7" fmla="*/ 67170 w 1035713"/>
                <a:gd name="connsiteY7" fmla="*/ 194570 h 1076014"/>
                <a:gd name="connsiteX8" fmla="*/ 89845 w 1035713"/>
                <a:gd name="connsiteY8" fmla="*/ 212610 h 1076014"/>
                <a:gd name="connsiteX9" fmla="*/ 686739 w 1035713"/>
                <a:gd name="connsiteY9" fmla="*/ 65077 h 1076014"/>
                <a:gd name="connsiteX10" fmla="*/ 693838 w 1035713"/>
                <a:gd name="connsiteY10" fmla="*/ 36431 h 1076014"/>
                <a:gd name="connsiteX11" fmla="*/ 687700 w 1035713"/>
                <a:gd name="connsiteY11" fmla="*/ 2649 h 1076014"/>
                <a:gd name="connsiteX12" fmla="*/ 747247 w 1035713"/>
                <a:gd name="connsiteY12" fmla="*/ 20229 h 1076014"/>
                <a:gd name="connsiteX13" fmla="*/ 761654 w 1035713"/>
                <a:gd name="connsiteY13" fmla="*/ 49251 h 1076014"/>
                <a:gd name="connsiteX14" fmla="*/ 766289 w 1035713"/>
                <a:gd name="connsiteY14" fmla="*/ 175946 h 1076014"/>
                <a:gd name="connsiteX15" fmla="*/ 1035714 w 1035713"/>
                <a:gd name="connsiteY15" fmla="*/ 1076006 h 1076014"/>
                <a:gd name="connsiteX16" fmla="*/ 194993 w 1035713"/>
                <a:gd name="connsiteY16" fmla="*/ 1075922 h 1076014"/>
                <a:gd name="connsiteX0" fmla="*/ 250401 w 1035714"/>
                <a:gd name="connsiteY0" fmla="*/ 1257626 h 1257626"/>
                <a:gd name="connsiteX1" fmla="*/ 44871 w 1035714"/>
                <a:gd name="connsiteY1" fmla="*/ 300511 h 1257626"/>
                <a:gd name="connsiteX2" fmla="*/ 44161 w 1035714"/>
                <a:gd name="connsiteY2" fmla="*/ 298340 h 1257626"/>
                <a:gd name="connsiteX3" fmla="*/ 12133 w 1035714"/>
                <a:gd name="connsiteY3" fmla="*/ 234491 h 1257626"/>
                <a:gd name="connsiteX4" fmla="*/ 2946 w 1035714"/>
                <a:gd name="connsiteY4" fmla="*/ 188348 h 1257626"/>
                <a:gd name="connsiteX5" fmla="*/ 17019 w 1035714"/>
                <a:gd name="connsiteY5" fmla="*/ 151141 h 1257626"/>
                <a:gd name="connsiteX6" fmla="*/ 45915 w 1035714"/>
                <a:gd name="connsiteY6" fmla="*/ 133603 h 1257626"/>
                <a:gd name="connsiteX7" fmla="*/ 67170 w 1035714"/>
                <a:gd name="connsiteY7" fmla="*/ 194570 h 1257626"/>
                <a:gd name="connsiteX8" fmla="*/ 89845 w 1035714"/>
                <a:gd name="connsiteY8" fmla="*/ 212610 h 1257626"/>
                <a:gd name="connsiteX9" fmla="*/ 686739 w 1035714"/>
                <a:gd name="connsiteY9" fmla="*/ 65077 h 1257626"/>
                <a:gd name="connsiteX10" fmla="*/ 693838 w 1035714"/>
                <a:gd name="connsiteY10" fmla="*/ 36431 h 1257626"/>
                <a:gd name="connsiteX11" fmla="*/ 687700 w 1035714"/>
                <a:gd name="connsiteY11" fmla="*/ 2649 h 1257626"/>
                <a:gd name="connsiteX12" fmla="*/ 747247 w 1035714"/>
                <a:gd name="connsiteY12" fmla="*/ 20229 h 1257626"/>
                <a:gd name="connsiteX13" fmla="*/ 761654 w 1035714"/>
                <a:gd name="connsiteY13" fmla="*/ 49251 h 1257626"/>
                <a:gd name="connsiteX14" fmla="*/ 766289 w 1035714"/>
                <a:gd name="connsiteY14" fmla="*/ 175946 h 1257626"/>
                <a:gd name="connsiteX15" fmla="*/ 1035714 w 1035714"/>
                <a:gd name="connsiteY15" fmla="*/ 1076006 h 1257626"/>
                <a:gd name="connsiteX16" fmla="*/ 250401 w 1035714"/>
                <a:gd name="connsiteY16" fmla="*/ 1257626 h 1257626"/>
                <a:gd name="connsiteX0" fmla="*/ 250401 w 1035714"/>
                <a:gd name="connsiteY0" fmla="*/ 1257626 h 1257626"/>
                <a:gd name="connsiteX1" fmla="*/ 44871 w 1035714"/>
                <a:gd name="connsiteY1" fmla="*/ 300511 h 1257626"/>
                <a:gd name="connsiteX2" fmla="*/ 44161 w 1035714"/>
                <a:gd name="connsiteY2" fmla="*/ 298340 h 1257626"/>
                <a:gd name="connsiteX3" fmla="*/ 12133 w 1035714"/>
                <a:gd name="connsiteY3" fmla="*/ 234491 h 1257626"/>
                <a:gd name="connsiteX4" fmla="*/ 2946 w 1035714"/>
                <a:gd name="connsiteY4" fmla="*/ 188348 h 1257626"/>
                <a:gd name="connsiteX5" fmla="*/ 17019 w 1035714"/>
                <a:gd name="connsiteY5" fmla="*/ 151141 h 1257626"/>
                <a:gd name="connsiteX6" fmla="*/ 45915 w 1035714"/>
                <a:gd name="connsiteY6" fmla="*/ 133603 h 1257626"/>
                <a:gd name="connsiteX7" fmla="*/ 67170 w 1035714"/>
                <a:gd name="connsiteY7" fmla="*/ 194570 h 1257626"/>
                <a:gd name="connsiteX8" fmla="*/ 89845 w 1035714"/>
                <a:gd name="connsiteY8" fmla="*/ 212610 h 1257626"/>
                <a:gd name="connsiteX9" fmla="*/ 686739 w 1035714"/>
                <a:gd name="connsiteY9" fmla="*/ 65077 h 1257626"/>
                <a:gd name="connsiteX10" fmla="*/ 693838 w 1035714"/>
                <a:gd name="connsiteY10" fmla="*/ 36431 h 1257626"/>
                <a:gd name="connsiteX11" fmla="*/ 687700 w 1035714"/>
                <a:gd name="connsiteY11" fmla="*/ 2649 h 1257626"/>
                <a:gd name="connsiteX12" fmla="*/ 747247 w 1035714"/>
                <a:gd name="connsiteY12" fmla="*/ 20229 h 1257626"/>
                <a:gd name="connsiteX13" fmla="*/ 761654 w 1035714"/>
                <a:gd name="connsiteY13" fmla="*/ 49251 h 1257626"/>
                <a:gd name="connsiteX14" fmla="*/ 766289 w 1035714"/>
                <a:gd name="connsiteY14" fmla="*/ 175946 h 1257626"/>
                <a:gd name="connsiteX15" fmla="*/ 1035714 w 1035714"/>
                <a:gd name="connsiteY15" fmla="*/ 1076006 h 1257626"/>
                <a:gd name="connsiteX16" fmla="*/ 250401 w 1035714"/>
                <a:gd name="connsiteY16" fmla="*/ 1257626 h 1257626"/>
                <a:gd name="connsiteX0" fmla="*/ 249370 w 1035714"/>
                <a:gd name="connsiteY0" fmla="*/ 1297660 h 1297660"/>
                <a:gd name="connsiteX1" fmla="*/ 44871 w 1035714"/>
                <a:gd name="connsiteY1" fmla="*/ 300511 h 1297660"/>
                <a:gd name="connsiteX2" fmla="*/ 44161 w 1035714"/>
                <a:gd name="connsiteY2" fmla="*/ 298340 h 1297660"/>
                <a:gd name="connsiteX3" fmla="*/ 12133 w 1035714"/>
                <a:gd name="connsiteY3" fmla="*/ 234491 h 1297660"/>
                <a:gd name="connsiteX4" fmla="*/ 2946 w 1035714"/>
                <a:gd name="connsiteY4" fmla="*/ 188348 h 1297660"/>
                <a:gd name="connsiteX5" fmla="*/ 17019 w 1035714"/>
                <a:gd name="connsiteY5" fmla="*/ 151141 h 1297660"/>
                <a:gd name="connsiteX6" fmla="*/ 45915 w 1035714"/>
                <a:gd name="connsiteY6" fmla="*/ 133603 h 1297660"/>
                <a:gd name="connsiteX7" fmla="*/ 67170 w 1035714"/>
                <a:gd name="connsiteY7" fmla="*/ 194570 h 1297660"/>
                <a:gd name="connsiteX8" fmla="*/ 89845 w 1035714"/>
                <a:gd name="connsiteY8" fmla="*/ 212610 h 1297660"/>
                <a:gd name="connsiteX9" fmla="*/ 686739 w 1035714"/>
                <a:gd name="connsiteY9" fmla="*/ 65077 h 1297660"/>
                <a:gd name="connsiteX10" fmla="*/ 693838 w 1035714"/>
                <a:gd name="connsiteY10" fmla="*/ 36431 h 1297660"/>
                <a:gd name="connsiteX11" fmla="*/ 687700 w 1035714"/>
                <a:gd name="connsiteY11" fmla="*/ 2649 h 1297660"/>
                <a:gd name="connsiteX12" fmla="*/ 747247 w 1035714"/>
                <a:gd name="connsiteY12" fmla="*/ 20229 h 1297660"/>
                <a:gd name="connsiteX13" fmla="*/ 761654 w 1035714"/>
                <a:gd name="connsiteY13" fmla="*/ 49251 h 1297660"/>
                <a:gd name="connsiteX14" fmla="*/ 766289 w 1035714"/>
                <a:gd name="connsiteY14" fmla="*/ 175946 h 1297660"/>
                <a:gd name="connsiteX15" fmla="*/ 1035714 w 1035714"/>
                <a:gd name="connsiteY15" fmla="*/ 1076006 h 1297660"/>
                <a:gd name="connsiteX16" fmla="*/ 249370 w 1035714"/>
                <a:gd name="connsiteY16" fmla="*/ 1297660 h 1297660"/>
                <a:gd name="connsiteX0" fmla="*/ 249370 w 1035714"/>
                <a:gd name="connsiteY0" fmla="*/ 1297660 h 1297660"/>
                <a:gd name="connsiteX1" fmla="*/ 44871 w 1035714"/>
                <a:gd name="connsiteY1" fmla="*/ 300511 h 1297660"/>
                <a:gd name="connsiteX2" fmla="*/ 44161 w 1035714"/>
                <a:gd name="connsiteY2" fmla="*/ 298340 h 1297660"/>
                <a:gd name="connsiteX3" fmla="*/ 12133 w 1035714"/>
                <a:gd name="connsiteY3" fmla="*/ 234491 h 1297660"/>
                <a:gd name="connsiteX4" fmla="*/ 2946 w 1035714"/>
                <a:gd name="connsiteY4" fmla="*/ 188348 h 1297660"/>
                <a:gd name="connsiteX5" fmla="*/ 17019 w 1035714"/>
                <a:gd name="connsiteY5" fmla="*/ 151141 h 1297660"/>
                <a:gd name="connsiteX6" fmla="*/ 45915 w 1035714"/>
                <a:gd name="connsiteY6" fmla="*/ 133603 h 1297660"/>
                <a:gd name="connsiteX7" fmla="*/ 67170 w 1035714"/>
                <a:gd name="connsiteY7" fmla="*/ 194570 h 1297660"/>
                <a:gd name="connsiteX8" fmla="*/ 89845 w 1035714"/>
                <a:gd name="connsiteY8" fmla="*/ 212610 h 1297660"/>
                <a:gd name="connsiteX9" fmla="*/ 686739 w 1035714"/>
                <a:gd name="connsiteY9" fmla="*/ 65077 h 1297660"/>
                <a:gd name="connsiteX10" fmla="*/ 693838 w 1035714"/>
                <a:gd name="connsiteY10" fmla="*/ 36431 h 1297660"/>
                <a:gd name="connsiteX11" fmla="*/ 687700 w 1035714"/>
                <a:gd name="connsiteY11" fmla="*/ 2649 h 1297660"/>
                <a:gd name="connsiteX12" fmla="*/ 747247 w 1035714"/>
                <a:gd name="connsiteY12" fmla="*/ 20229 h 1297660"/>
                <a:gd name="connsiteX13" fmla="*/ 761654 w 1035714"/>
                <a:gd name="connsiteY13" fmla="*/ 49251 h 1297660"/>
                <a:gd name="connsiteX14" fmla="*/ 766289 w 1035714"/>
                <a:gd name="connsiteY14" fmla="*/ 175946 h 1297660"/>
                <a:gd name="connsiteX15" fmla="*/ 1035714 w 1035714"/>
                <a:gd name="connsiteY15" fmla="*/ 1076006 h 1297660"/>
                <a:gd name="connsiteX16" fmla="*/ 249370 w 1035714"/>
                <a:gd name="connsiteY16" fmla="*/ 1297660 h 129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5714" h="1297660">
                  <a:moveTo>
                    <a:pt x="249370" y="1297660"/>
                  </a:moveTo>
                  <a:cubicBezTo>
                    <a:pt x="239097" y="1263460"/>
                    <a:pt x="53181" y="325065"/>
                    <a:pt x="44871" y="300511"/>
                  </a:cubicBezTo>
                  <a:cubicBezTo>
                    <a:pt x="44621" y="299801"/>
                    <a:pt x="44120" y="299049"/>
                    <a:pt x="44161" y="298340"/>
                  </a:cubicBezTo>
                  <a:cubicBezTo>
                    <a:pt x="37898" y="267063"/>
                    <a:pt x="27792" y="252698"/>
                    <a:pt x="12133" y="234491"/>
                  </a:cubicBezTo>
                  <a:cubicBezTo>
                    <a:pt x="-478" y="219834"/>
                    <a:pt x="-2733" y="205260"/>
                    <a:pt x="2946" y="188348"/>
                  </a:cubicBezTo>
                  <a:cubicBezTo>
                    <a:pt x="7164" y="175779"/>
                    <a:pt x="12300" y="163502"/>
                    <a:pt x="17019" y="151141"/>
                  </a:cubicBezTo>
                  <a:cubicBezTo>
                    <a:pt x="22489" y="136735"/>
                    <a:pt x="33931" y="135482"/>
                    <a:pt x="45915" y="133603"/>
                  </a:cubicBezTo>
                  <a:cubicBezTo>
                    <a:pt x="50843" y="136442"/>
                    <a:pt x="61700" y="178702"/>
                    <a:pt x="67170" y="194570"/>
                  </a:cubicBezTo>
                  <a:cubicBezTo>
                    <a:pt x="70887" y="205344"/>
                    <a:pt x="78278" y="211566"/>
                    <a:pt x="89845" y="212610"/>
                  </a:cubicBezTo>
                  <a:cubicBezTo>
                    <a:pt x="276756" y="229522"/>
                    <a:pt x="572196" y="162709"/>
                    <a:pt x="686739" y="65077"/>
                  </a:cubicBezTo>
                  <a:cubicBezTo>
                    <a:pt x="696636" y="56642"/>
                    <a:pt x="697596" y="47372"/>
                    <a:pt x="693838" y="36431"/>
                  </a:cubicBezTo>
                  <a:cubicBezTo>
                    <a:pt x="691332" y="29207"/>
                    <a:pt x="684234" y="6449"/>
                    <a:pt x="687700" y="2649"/>
                  </a:cubicBezTo>
                  <a:cubicBezTo>
                    <a:pt x="701605" y="-8083"/>
                    <a:pt x="743489" y="17055"/>
                    <a:pt x="747247" y="20229"/>
                  </a:cubicBezTo>
                  <a:cubicBezTo>
                    <a:pt x="756267" y="27787"/>
                    <a:pt x="760902" y="36097"/>
                    <a:pt x="761654" y="49251"/>
                  </a:cubicBezTo>
                  <a:cubicBezTo>
                    <a:pt x="763992" y="91469"/>
                    <a:pt x="765078" y="133686"/>
                    <a:pt x="766289" y="175946"/>
                  </a:cubicBezTo>
                  <a:cubicBezTo>
                    <a:pt x="766748" y="192065"/>
                    <a:pt x="1015378" y="985432"/>
                    <a:pt x="1035714" y="1076006"/>
                  </a:cubicBezTo>
                  <a:cubicBezTo>
                    <a:pt x="978046" y="1076047"/>
                    <a:pt x="586454" y="1211234"/>
                    <a:pt x="249370" y="1297660"/>
                  </a:cubicBezTo>
                  <a:close/>
                </a:path>
              </a:pathLst>
            </a:custGeom>
            <a:solidFill>
              <a:schemeClr val="accent1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F7FFF3A3-2798-40A7-95C3-4409DBF3E11F}"/>
                </a:ext>
              </a:extLst>
            </p:cNvPr>
            <p:cNvSpPr/>
            <p:nvPr/>
          </p:nvSpPr>
          <p:spPr>
            <a:xfrm rot="1017500">
              <a:off x="5734864" y="4257674"/>
              <a:ext cx="175882" cy="167219"/>
            </a:xfrm>
            <a:custGeom>
              <a:avLst/>
              <a:gdLst>
                <a:gd name="connsiteX0" fmla="*/ 7008 w 228978"/>
                <a:gd name="connsiteY0" fmla="*/ 64906 h 217700"/>
                <a:gd name="connsiteX1" fmla="*/ 58997 w 228978"/>
                <a:gd name="connsiteY1" fmla="*/ 55 h 217700"/>
                <a:gd name="connsiteX2" fmla="*/ 148318 w 228978"/>
                <a:gd name="connsiteY2" fmla="*/ 28660 h 217700"/>
                <a:gd name="connsiteX3" fmla="*/ 224402 w 228978"/>
                <a:gd name="connsiteY3" fmla="*/ 124829 h 217700"/>
                <a:gd name="connsiteX4" fmla="*/ 221521 w 228978"/>
                <a:gd name="connsiteY4" fmla="*/ 144915 h 217700"/>
                <a:gd name="connsiteX5" fmla="*/ 122679 w 228978"/>
                <a:gd name="connsiteY5" fmla="*/ 217700 h 217700"/>
                <a:gd name="connsiteX6" fmla="*/ 7008 w 228978"/>
                <a:gd name="connsiteY6" fmla="*/ 64906 h 2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78" h="217700">
                  <a:moveTo>
                    <a:pt x="7008" y="64906"/>
                  </a:moveTo>
                  <a:cubicBezTo>
                    <a:pt x="-14623" y="17343"/>
                    <a:pt x="16946" y="1141"/>
                    <a:pt x="58997" y="55"/>
                  </a:cubicBezTo>
                  <a:cubicBezTo>
                    <a:pt x="91527" y="-822"/>
                    <a:pt x="122428" y="8699"/>
                    <a:pt x="148318" y="28660"/>
                  </a:cubicBezTo>
                  <a:cubicBezTo>
                    <a:pt x="170826" y="46031"/>
                    <a:pt x="217011" y="114098"/>
                    <a:pt x="224402" y="124829"/>
                  </a:cubicBezTo>
                  <a:cubicBezTo>
                    <a:pt x="231710" y="135394"/>
                    <a:pt x="229914" y="137733"/>
                    <a:pt x="221521" y="144915"/>
                  </a:cubicBezTo>
                  <a:cubicBezTo>
                    <a:pt x="199013" y="168634"/>
                    <a:pt x="137336" y="214109"/>
                    <a:pt x="122679" y="217700"/>
                  </a:cubicBezTo>
                  <a:cubicBezTo>
                    <a:pt x="97791" y="189847"/>
                    <a:pt x="12019" y="80357"/>
                    <a:pt x="7008" y="64906"/>
                  </a:cubicBezTo>
                  <a:close/>
                </a:path>
              </a:pathLst>
            </a:custGeom>
            <a:solidFill>
              <a:srgbClr val="FEF0E9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8840EE6B-58DD-4A8B-B662-ABF1E957B331}"/>
                </a:ext>
              </a:extLst>
            </p:cNvPr>
            <p:cNvSpPr/>
            <p:nvPr/>
          </p:nvSpPr>
          <p:spPr>
            <a:xfrm rot="1017500">
              <a:off x="6145181" y="3626698"/>
              <a:ext cx="171830" cy="179967"/>
            </a:xfrm>
            <a:custGeom>
              <a:avLst/>
              <a:gdLst>
                <a:gd name="connsiteX0" fmla="*/ 187236 w 223704"/>
                <a:gd name="connsiteY0" fmla="*/ 55669 h 234297"/>
                <a:gd name="connsiteX1" fmla="*/ 223190 w 223704"/>
                <a:gd name="connsiteY1" fmla="*/ 139562 h 234297"/>
                <a:gd name="connsiteX2" fmla="*/ 209493 w 223704"/>
                <a:gd name="connsiteY2" fmla="*/ 157852 h 234297"/>
                <a:gd name="connsiteX3" fmla="*/ 170741 w 223704"/>
                <a:gd name="connsiteY3" fmla="*/ 171674 h 234297"/>
                <a:gd name="connsiteX4" fmla="*/ 75783 w 223704"/>
                <a:gd name="connsiteY4" fmla="*/ 231597 h 234297"/>
                <a:gd name="connsiteX5" fmla="*/ 42042 w 223704"/>
                <a:gd name="connsiteY5" fmla="*/ 205999 h 234297"/>
                <a:gd name="connsiteX6" fmla="*/ 10306 w 223704"/>
                <a:gd name="connsiteY6" fmla="*/ 135302 h 234297"/>
                <a:gd name="connsiteX7" fmla="*/ 15776 w 223704"/>
                <a:gd name="connsiteY7" fmla="*/ 43392 h 234297"/>
                <a:gd name="connsiteX8" fmla="*/ 99836 w 223704"/>
                <a:gd name="connsiteY8" fmla="*/ 423 h 234297"/>
                <a:gd name="connsiteX9" fmla="*/ 187236 w 223704"/>
                <a:gd name="connsiteY9" fmla="*/ 55669 h 23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704" h="234297">
                  <a:moveTo>
                    <a:pt x="187236" y="55669"/>
                  </a:moveTo>
                  <a:cubicBezTo>
                    <a:pt x="204733" y="84357"/>
                    <a:pt x="218931" y="116511"/>
                    <a:pt x="223190" y="139562"/>
                  </a:cubicBezTo>
                  <a:cubicBezTo>
                    <a:pt x="225320" y="150962"/>
                    <a:pt x="220852" y="156975"/>
                    <a:pt x="209493" y="157852"/>
                  </a:cubicBezTo>
                  <a:cubicBezTo>
                    <a:pt x="200599" y="158520"/>
                    <a:pt x="178509" y="168500"/>
                    <a:pt x="170741" y="171674"/>
                  </a:cubicBezTo>
                  <a:cubicBezTo>
                    <a:pt x="141260" y="183617"/>
                    <a:pt x="99376" y="208839"/>
                    <a:pt x="75783" y="231597"/>
                  </a:cubicBezTo>
                  <a:cubicBezTo>
                    <a:pt x="58871" y="242204"/>
                    <a:pt x="47178" y="219028"/>
                    <a:pt x="42042" y="205999"/>
                  </a:cubicBezTo>
                  <a:cubicBezTo>
                    <a:pt x="33649" y="184786"/>
                    <a:pt x="18491" y="158896"/>
                    <a:pt x="10306" y="135302"/>
                  </a:cubicBezTo>
                  <a:cubicBezTo>
                    <a:pt x="-3182" y="99474"/>
                    <a:pt x="-5437" y="70702"/>
                    <a:pt x="15776" y="43392"/>
                  </a:cubicBezTo>
                  <a:cubicBezTo>
                    <a:pt x="27594" y="24893"/>
                    <a:pt x="76952" y="2051"/>
                    <a:pt x="99836" y="423"/>
                  </a:cubicBezTo>
                  <a:cubicBezTo>
                    <a:pt x="148902" y="-4379"/>
                    <a:pt x="174625" y="32827"/>
                    <a:pt x="187236" y="55669"/>
                  </a:cubicBezTo>
                  <a:close/>
                </a:path>
              </a:pathLst>
            </a:custGeom>
            <a:solidFill>
              <a:srgbClr val="FEF0E8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4E964E45-273A-43BA-8B94-F3E626B10CF7}"/>
              </a:ext>
            </a:extLst>
          </p:cNvPr>
          <p:cNvGrpSpPr/>
          <p:nvPr/>
        </p:nvGrpSpPr>
        <p:grpSpPr>
          <a:xfrm rot="10800000">
            <a:off x="4516254" y="1563561"/>
            <a:ext cx="1212431" cy="2602769"/>
            <a:chOff x="5708670" y="3626698"/>
            <a:chExt cx="1212431" cy="2602769"/>
          </a:xfrm>
        </p:grpSpPr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A7020DF2-4A07-41DB-8F5D-D7CEFCFF3EC7}"/>
                </a:ext>
              </a:extLst>
            </p:cNvPr>
            <p:cNvSpPr/>
            <p:nvPr/>
          </p:nvSpPr>
          <p:spPr>
            <a:xfrm rot="1017500">
              <a:off x="5708670" y="3663601"/>
              <a:ext cx="1212431" cy="1649882"/>
            </a:xfrm>
            <a:custGeom>
              <a:avLst/>
              <a:gdLst>
                <a:gd name="connsiteX0" fmla="*/ 1575939 w 1578449"/>
                <a:gd name="connsiteY0" fmla="*/ 1966523 h 2147961"/>
                <a:gd name="connsiteX1" fmla="*/ 1492881 w 1578449"/>
                <a:gd name="connsiteY1" fmla="*/ 1655841 h 2147961"/>
                <a:gd name="connsiteX2" fmla="*/ 1484905 w 1578449"/>
                <a:gd name="connsiteY2" fmla="*/ 1609238 h 2147961"/>
                <a:gd name="connsiteX3" fmla="*/ 1472044 w 1578449"/>
                <a:gd name="connsiteY3" fmla="*/ 1556080 h 2147961"/>
                <a:gd name="connsiteX4" fmla="*/ 1470958 w 1578449"/>
                <a:gd name="connsiteY4" fmla="*/ 1539418 h 2147961"/>
                <a:gd name="connsiteX5" fmla="*/ 1523490 w 1578449"/>
                <a:gd name="connsiteY5" fmla="*/ 1442873 h 2147961"/>
                <a:gd name="connsiteX6" fmla="*/ 1529378 w 1578449"/>
                <a:gd name="connsiteY6" fmla="*/ 1326117 h 2147961"/>
                <a:gd name="connsiteX7" fmla="*/ 1510670 w 1578449"/>
                <a:gd name="connsiteY7" fmla="*/ 1127973 h 2147961"/>
                <a:gd name="connsiteX8" fmla="*/ 1403393 w 1578449"/>
                <a:gd name="connsiteY8" fmla="*/ 688174 h 2147961"/>
                <a:gd name="connsiteX9" fmla="*/ 1398841 w 1578449"/>
                <a:gd name="connsiteY9" fmla="*/ 675438 h 2147961"/>
                <a:gd name="connsiteX10" fmla="*/ 1337206 w 1578449"/>
                <a:gd name="connsiteY10" fmla="*/ 631341 h 2147961"/>
                <a:gd name="connsiteX11" fmla="*/ 1278619 w 1578449"/>
                <a:gd name="connsiteY11" fmla="*/ 609042 h 2147961"/>
                <a:gd name="connsiteX12" fmla="*/ 1249597 w 1578449"/>
                <a:gd name="connsiteY12" fmla="*/ 610671 h 2147961"/>
                <a:gd name="connsiteX13" fmla="*/ 1227256 w 1578449"/>
                <a:gd name="connsiteY13" fmla="*/ 616350 h 2147961"/>
                <a:gd name="connsiteX14" fmla="*/ 1153010 w 1578449"/>
                <a:gd name="connsiteY14" fmla="*/ 596055 h 2147961"/>
                <a:gd name="connsiteX15" fmla="*/ 1055128 w 1578449"/>
                <a:gd name="connsiteY15" fmla="*/ 608750 h 2147961"/>
                <a:gd name="connsiteX16" fmla="*/ 997126 w 1578449"/>
                <a:gd name="connsiteY16" fmla="*/ 644912 h 2147961"/>
                <a:gd name="connsiteX17" fmla="*/ 984264 w 1578449"/>
                <a:gd name="connsiteY17" fmla="*/ 646124 h 2147961"/>
                <a:gd name="connsiteX18" fmla="*/ 917743 w 1578449"/>
                <a:gd name="connsiteY18" fmla="*/ 615181 h 2147961"/>
                <a:gd name="connsiteX19" fmla="*/ 838193 w 1578449"/>
                <a:gd name="connsiteY19" fmla="*/ 610545 h 2147961"/>
                <a:gd name="connsiteX20" fmla="*/ 827963 w 1578449"/>
                <a:gd name="connsiteY20" fmla="*/ 614596 h 2147961"/>
                <a:gd name="connsiteX21" fmla="*/ 753299 w 1578449"/>
                <a:gd name="connsiteY21" fmla="*/ 678110 h 2147961"/>
                <a:gd name="connsiteX22" fmla="*/ 743444 w 1578449"/>
                <a:gd name="connsiteY22" fmla="*/ 675688 h 2147961"/>
                <a:gd name="connsiteX23" fmla="*/ 608021 w 1578449"/>
                <a:gd name="connsiteY23" fmla="*/ 279151 h 2147961"/>
                <a:gd name="connsiteX24" fmla="*/ 479698 w 1578449"/>
                <a:gd name="connsiteY24" fmla="*/ 48979 h 2147961"/>
                <a:gd name="connsiteX25" fmla="*/ 396766 w 1578449"/>
                <a:gd name="connsiteY25" fmla="*/ 497 h 2147961"/>
                <a:gd name="connsiteX26" fmla="*/ 306108 w 1578449"/>
                <a:gd name="connsiteY26" fmla="*/ 27682 h 2147961"/>
                <a:gd name="connsiteX27" fmla="*/ 268776 w 1578449"/>
                <a:gd name="connsiteY27" fmla="*/ 187784 h 2147961"/>
                <a:gd name="connsiteX28" fmla="*/ 403447 w 1578449"/>
                <a:gd name="connsiteY28" fmla="*/ 699282 h 2147961"/>
                <a:gd name="connsiteX29" fmla="*/ 412049 w 1578449"/>
                <a:gd name="connsiteY29" fmla="*/ 763548 h 2147961"/>
                <a:gd name="connsiteX30" fmla="*/ 418564 w 1578449"/>
                <a:gd name="connsiteY30" fmla="*/ 836041 h 2147961"/>
                <a:gd name="connsiteX31" fmla="*/ 470720 w 1578449"/>
                <a:gd name="connsiteY31" fmla="*/ 1129978 h 2147961"/>
                <a:gd name="connsiteX32" fmla="*/ 420526 w 1578449"/>
                <a:gd name="connsiteY32" fmla="*/ 1051180 h 2147961"/>
                <a:gd name="connsiteX33" fmla="*/ 352961 w 1578449"/>
                <a:gd name="connsiteY33" fmla="*/ 960773 h 2147961"/>
                <a:gd name="connsiteX34" fmla="*/ 141079 w 1578449"/>
                <a:gd name="connsiteY34" fmla="*/ 891997 h 2147961"/>
                <a:gd name="connsiteX35" fmla="*/ 55308 w 1578449"/>
                <a:gd name="connsiteY35" fmla="*/ 900849 h 2147961"/>
                <a:gd name="connsiteX36" fmla="*/ 5156 w 1578449"/>
                <a:gd name="connsiteY36" fmla="*/ 954300 h 2147961"/>
                <a:gd name="connsiteX37" fmla="*/ 2483 w 1578449"/>
                <a:gd name="connsiteY37" fmla="*/ 997061 h 2147961"/>
                <a:gd name="connsiteX38" fmla="*/ 122664 w 1578449"/>
                <a:gd name="connsiteY38" fmla="*/ 1178250 h 2147961"/>
                <a:gd name="connsiteX39" fmla="*/ 173233 w 1578449"/>
                <a:gd name="connsiteY39" fmla="*/ 1247110 h 2147961"/>
                <a:gd name="connsiteX40" fmla="*/ 254620 w 1578449"/>
                <a:gd name="connsiteY40" fmla="*/ 1428801 h 2147961"/>
                <a:gd name="connsiteX41" fmla="*/ 313124 w 1578449"/>
                <a:gd name="connsiteY41" fmla="*/ 1488557 h 2147961"/>
                <a:gd name="connsiteX42" fmla="*/ 380438 w 1578449"/>
                <a:gd name="connsiteY42" fmla="*/ 1516075 h 2147961"/>
                <a:gd name="connsiteX43" fmla="*/ 491599 w 1578449"/>
                <a:gd name="connsiteY43" fmla="*/ 1573159 h 2147961"/>
                <a:gd name="connsiteX44" fmla="*/ 831220 w 1578449"/>
                <a:gd name="connsiteY44" fmla="*/ 1742865 h 2147961"/>
                <a:gd name="connsiteX45" fmla="*/ 943174 w 1578449"/>
                <a:gd name="connsiteY45" fmla="*/ 2126791 h 2147961"/>
                <a:gd name="connsiteX46" fmla="*/ 964596 w 1578449"/>
                <a:gd name="connsiteY46" fmla="*/ 2146376 h 2147961"/>
                <a:gd name="connsiteX47" fmla="*/ 1165663 w 1578449"/>
                <a:gd name="connsiteY47" fmla="*/ 2142952 h 2147961"/>
                <a:gd name="connsiteX48" fmla="*/ 1447991 w 1578449"/>
                <a:gd name="connsiteY48" fmla="*/ 2070418 h 2147961"/>
                <a:gd name="connsiteX49" fmla="*/ 1569257 w 1578449"/>
                <a:gd name="connsiteY49" fmla="*/ 1996505 h 2147961"/>
                <a:gd name="connsiteX50" fmla="*/ 1575939 w 1578449"/>
                <a:gd name="connsiteY50" fmla="*/ 1966523 h 21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8449" h="2147961">
                  <a:moveTo>
                    <a:pt x="1575939" y="1966523"/>
                  </a:moveTo>
                  <a:cubicBezTo>
                    <a:pt x="1571763" y="1955874"/>
                    <a:pt x="1491503" y="1681230"/>
                    <a:pt x="1492881" y="1655841"/>
                  </a:cubicBezTo>
                  <a:cubicBezTo>
                    <a:pt x="1493424" y="1646195"/>
                    <a:pt x="1488956" y="1614917"/>
                    <a:pt x="1484905" y="1609238"/>
                  </a:cubicBezTo>
                  <a:cubicBezTo>
                    <a:pt x="1473839" y="1593871"/>
                    <a:pt x="1486826" y="1568524"/>
                    <a:pt x="1472044" y="1556080"/>
                  </a:cubicBezTo>
                  <a:cubicBezTo>
                    <a:pt x="1465404" y="1550526"/>
                    <a:pt x="1465655" y="1543469"/>
                    <a:pt x="1470958" y="1539418"/>
                  </a:cubicBezTo>
                  <a:cubicBezTo>
                    <a:pt x="1490209" y="1524719"/>
                    <a:pt x="1519606" y="1463251"/>
                    <a:pt x="1523490" y="1442873"/>
                  </a:cubicBezTo>
                  <a:cubicBezTo>
                    <a:pt x="1530839" y="1404121"/>
                    <a:pt x="1529086" y="1364994"/>
                    <a:pt x="1529378" y="1326117"/>
                  </a:cubicBezTo>
                  <a:cubicBezTo>
                    <a:pt x="1529629" y="1293211"/>
                    <a:pt x="1516809" y="1160754"/>
                    <a:pt x="1510670" y="1127973"/>
                  </a:cubicBezTo>
                  <a:cubicBezTo>
                    <a:pt x="1502778" y="1085881"/>
                    <a:pt x="1414417" y="722166"/>
                    <a:pt x="1403393" y="688174"/>
                  </a:cubicBezTo>
                  <a:cubicBezTo>
                    <a:pt x="1402015" y="683957"/>
                    <a:pt x="1402224" y="679238"/>
                    <a:pt x="1398841" y="675438"/>
                  </a:cubicBezTo>
                  <a:cubicBezTo>
                    <a:pt x="1381512" y="656187"/>
                    <a:pt x="1361551" y="640820"/>
                    <a:pt x="1337206" y="631341"/>
                  </a:cubicBezTo>
                  <a:cubicBezTo>
                    <a:pt x="1317747" y="623741"/>
                    <a:pt x="1298371" y="615932"/>
                    <a:pt x="1278619" y="609042"/>
                  </a:cubicBezTo>
                  <a:cubicBezTo>
                    <a:pt x="1267971" y="605326"/>
                    <a:pt x="1259285" y="604908"/>
                    <a:pt x="1249597" y="610671"/>
                  </a:cubicBezTo>
                  <a:cubicBezTo>
                    <a:pt x="1242957" y="614638"/>
                    <a:pt x="1236401" y="619398"/>
                    <a:pt x="1227256" y="616350"/>
                  </a:cubicBezTo>
                  <a:cubicBezTo>
                    <a:pt x="1202911" y="608249"/>
                    <a:pt x="1178984" y="598435"/>
                    <a:pt x="1153010" y="596055"/>
                  </a:cubicBezTo>
                  <a:cubicBezTo>
                    <a:pt x="1119353" y="592923"/>
                    <a:pt x="1085821" y="591545"/>
                    <a:pt x="1055128" y="608750"/>
                  </a:cubicBezTo>
                  <a:cubicBezTo>
                    <a:pt x="1035293" y="619857"/>
                    <a:pt x="1015207" y="630840"/>
                    <a:pt x="997126" y="644912"/>
                  </a:cubicBezTo>
                  <a:cubicBezTo>
                    <a:pt x="993284" y="647877"/>
                    <a:pt x="989818" y="650926"/>
                    <a:pt x="984264" y="646124"/>
                  </a:cubicBezTo>
                  <a:cubicBezTo>
                    <a:pt x="965097" y="629545"/>
                    <a:pt x="941462" y="622071"/>
                    <a:pt x="917743" y="615181"/>
                  </a:cubicBezTo>
                  <a:cubicBezTo>
                    <a:pt x="891644" y="607622"/>
                    <a:pt x="864752" y="611464"/>
                    <a:pt x="838193" y="610545"/>
                  </a:cubicBezTo>
                  <a:cubicBezTo>
                    <a:pt x="834059" y="610420"/>
                    <a:pt x="831220" y="612383"/>
                    <a:pt x="827963" y="614596"/>
                  </a:cubicBezTo>
                  <a:cubicBezTo>
                    <a:pt x="800569" y="632886"/>
                    <a:pt x="777059" y="655603"/>
                    <a:pt x="753299" y="678110"/>
                  </a:cubicBezTo>
                  <a:cubicBezTo>
                    <a:pt x="748288" y="682871"/>
                    <a:pt x="746075" y="685126"/>
                    <a:pt x="743444" y="675688"/>
                  </a:cubicBezTo>
                  <a:cubicBezTo>
                    <a:pt x="736679" y="651510"/>
                    <a:pt x="609817" y="286041"/>
                    <a:pt x="608021" y="279151"/>
                  </a:cubicBezTo>
                  <a:cubicBezTo>
                    <a:pt x="591694" y="239648"/>
                    <a:pt x="508135" y="83095"/>
                    <a:pt x="479698" y="48979"/>
                  </a:cubicBezTo>
                  <a:cubicBezTo>
                    <a:pt x="459362" y="24550"/>
                    <a:pt x="423241" y="3713"/>
                    <a:pt x="396766" y="497"/>
                  </a:cubicBezTo>
                  <a:cubicBezTo>
                    <a:pt x="368036" y="-2968"/>
                    <a:pt x="330829" y="12273"/>
                    <a:pt x="306108" y="27682"/>
                  </a:cubicBezTo>
                  <a:cubicBezTo>
                    <a:pt x="265979" y="52737"/>
                    <a:pt x="255790" y="131243"/>
                    <a:pt x="268776" y="187784"/>
                  </a:cubicBezTo>
                  <a:cubicBezTo>
                    <a:pt x="268860" y="191208"/>
                    <a:pt x="392465" y="651302"/>
                    <a:pt x="403447" y="699282"/>
                  </a:cubicBezTo>
                  <a:cubicBezTo>
                    <a:pt x="408291" y="720370"/>
                    <a:pt x="413594" y="741667"/>
                    <a:pt x="412049" y="763548"/>
                  </a:cubicBezTo>
                  <a:cubicBezTo>
                    <a:pt x="411340" y="773486"/>
                    <a:pt x="416685" y="821717"/>
                    <a:pt x="418564" y="836041"/>
                  </a:cubicBezTo>
                  <a:cubicBezTo>
                    <a:pt x="420025" y="858548"/>
                    <a:pt x="473476" y="1124173"/>
                    <a:pt x="470720" y="1129978"/>
                  </a:cubicBezTo>
                  <a:cubicBezTo>
                    <a:pt x="451010" y="1104630"/>
                    <a:pt x="434181" y="1078991"/>
                    <a:pt x="420526" y="1051180"/>
                  </a:cubicBezTo>
                  <a:cubicBezTo>
                    <a:pt x="407748" y="1025122"/>
                    <a:pt x="358223" y="965074"/>
                    <a:pt x="352961" y="960773"/>
                  </a:cubicBezTo>
                  <a:cubicBezTo>
                    <a:pt x="288194" y="907740"/>
                    <a:pt x="170394" y="893124"/>
                    <a:pt x="141079" y="891997"/>
                  </a:cubicBezTo>
                  <a:cubicBezTo>
                    <a:pt x="112141" y="890869"/>
                    <a:pt x="83202" y="891036"/>
                    <a:pt x="55308" y="900849"/>
                  </a:cubicBezTo>
                  <a:cubicBezTo>
                    <a:pt x="33468" y="912375"/>
                    <a:pt x="9749" y="940979"/>
                    <a:pt x="5156" y="954300"/>
                  </a:cubicBezTo>
                  <a:cubicBezTo>
                    <a:pt x="688" y="967245"/>
                    <a:pt x="-2402" y="982320"/>
                    <a:pt x="2483" y="997061"/>
                  </a:cubicBezTo>
                  <a:cubicBezTo>
                    <a:pt x="25659" y="1067048"/>
                    <a:pt x="102035" y="1152485"/>
                    <a:pt x="122664" y="1178250"/>
                  </a:cubicBezTo>
                  <a:cubicBezTo>
                    <a:pt x="137655" y="1196958"/>
                    <a:pt x="160789" y="1226523"/>
                    <a:pt x="173233" y="1247110"/>
                  </a:cubicBezTo>
                  <a:cubicBezTo>
                    <a:pt x="177409" y="1254000"/>
                    <a:pt x="244891" y="1414895"/>
                    <a:pt x="254620" y="1428801"/>
                  </a:cubicBezTo>
                  <a:cubicBezTo>
                    <a:pt x="270781" y="1451976"/>
                    <a:pt x="287484" y="1474943"/>
                    <a:pt x="313124" y="1488557"/>
                  </a:cubicBezTo>
                  <a:cubicBezTo>
                    <a:pt x="334588" y="1499957"/>
                    <a:pt x="357889" y="1507181"/>
                    <a:pt x="380438" y="1516075"/>
                  </a:cubicBezTo>
                  <a:cubicBezTo>
                    <a:pt x="419232" y="1531359"/>
                    <a:pt x="455520" y="1551862"/>
                    <a:pt x="491599" y="1573159"/>
                  </a:cubicBezTo>
                  <a:cubicBezTo>
                    <a:pt x="529975" y="1595876"/>
                    <a:pt x="802365" y="1667157"/>
                    <a:pt x="831220" y="1742865"/>
                  </a:cubicBezTo>
                  <a:cubicBezTo>
                    <a:pt x="851849" y="1797068"/>
                    <a:pt x="937161" y="2105996"/>
                    <a:pt x="943174" y="2126791"/>
                  </a:cubicBezTo>
                  <a:cubicBezTo>
                    <a:pt x="946348" y="2137816"/>
                    <a:pt x="953530" y="2144998"/>
                    <a:pt x="964596" y="2146376"/>
                  </a:cubicBezTo>
                  <a:cubicBezTo>
                    <a:pt x="983805" y="2148715"/>
                    <a:pt x="1118016" y="2149132"/>
                    <a:pt x="1165663" y="2142952"/>
                  </a:cubicBezTo>
                  <a:cubicBezTo>
                    <a:pt x="1207504" y="2137523"/>
                    <a:pt x="1397422" y="2093552"/>
                    <a:pt x="1447991" y="2070418"/>
                  </a:cubicBezTo>
                  <a:cubicBezTo>
                    <a:pt x="1491253" y="2050666"/>
                    <a:pt x="1533345" y="2028534"/>
                    <a:pt x="1569257" y="1996505"/>
                  </a:cubicBezTo>
                  <a:cubicBezTo>
                    <a:pt x="1578653" y="1988321"/>
                    <a:pt x="1580783" y="1978883"/>
                    <a:pt x="1575939" y="1966523"/>
                  </a:cubicBezTo>
                  <a:close/>
                </a:path>
              </a:pathLst>
            </a:custGeom>
            <a:solidFill>
              <a:srgbClr val="FBD8C5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5D7F0FBC-3D5D-46CB-B42B-B1EACA40C448}"/>
                </a:ext>
              </a:extLst>
            </p:cNvPr>
            <p:cNvSpPr/>
            <p:nvPr/>
          </p:nvSpPr>
          <p:spPr>
            <a:xfrm rot="1017500">
              <a:off x="6026071" y="5232714"/>
              <a:ext cx="795548" cy="996753"/>
            </a:xfrm>
            <a:custGeom>
              <a:avLst/>
              <a:gdLst>
                <a:gd name="connsiteX0" fmla="*/ 194993 w 1035713"/>
                <a:gd name="connsiteY0" fmla="*/ 1075922 h 1076014"/>
                <a:gd name="connsiteX1" fmla="*/ 44871 w 1035713"/>
                <a:gd name="connsiteY1" fmla="*/ 300511 h 1076014"/>
                <a:gd name="connsiteX2" fmla="*/ 44161 w 1035713"/>
                <a:gd name="connsiteY2" fmla="*/ 298340 h 1076014"/>
                <a:gd name="connsiteX3" fmla="*/ 12133 w 1035713"/>
                <a:gd name="connsiteY3" fmla="*/ 234491 h 1076014"/>
                <a:gd name="connsiteX4" fmla="*/ 2946 w 1035713"/>
                <a:gd name="connsiteY4" fmla="*/ 188348 h 1076014"/>
                <a:gd name="connsiteX5" fmla="*/ 17019 w 1035713"/>
                <a:gd name="connsiteY5" fmla="*/ 151141 h 1076014"/>
                <a:gd name="connsiteX6" fmla="*/ 45915 w 1035713"/>
                <a:gd name="connsiteY6" fmla="*/ 133603 h 1076014"/>
                <a:gd name="connsiteX7" fmla="*/ 67170 w 1035713"/>
                <a:gd name="connsiteY7" fmla="*/ 194570 h 1076014"/>
                <a:gd name="connsiteX8" fmla="*/ 89845 w 1035713"/>
                <a:gd name="connsiteY8" fmla="*/ 212610 h 1076014"/>
                <a:gd name="connsiteX9" fmla="*/ 686739 w 1035713"/>
                <a:gd name="connsiteY9" fmla="*/ 65077 h 1076014"/>
                <a:gd name="connsiteX10" fmla="*/ 693838 w 1035713"/>
                <a:gd name="connsiteY10" fmla="*/ 36431 h 1076014"/>
                <a:gd name="connsiteX11" fmla="*/ 687700 w 1035713"/>
                <a:gd name="connsiteY11" fmla="*/ 2649 h 1076014"/>
                <a:gd name="connsiteX12" fmla="*/ 747247 w 1035713"/>
                <a:gd name="connsiteY12" fmla="*/ 20229 h 1076014"/>
                <a:gd name="connsiteX13" fmla="*/ 761654 w 1035713"/>
                <a:gd name="connsiteY13" fmla="*/ 49251 h 1076014"/>
                <a:gd name="connsiteX14" fmla="*/ 766289 w 1035713"/>
                <a:gd name="connsiteY14" fmla="*/ 175946 h 1076014"/>
                <a:gd name="connsiteX15" fmla="*/ 1035714 w 1035713"/>
                <a:gd name="connsiteY15" fmla="*/ 1076006 h 1076014"/>
                <a:gd name="connsiteX16" fmla="*/ 194993 w 1035713"/>
                <a:gd name="connsiteY16" fmla="*/ 1075922 h 1076014"/>
                <a:gd name="connsiteX0" fmla="*/ 250401 w 1035714"/>
                <a:gd name="connsiteY0" fmla="*/ 1257626 h 1257626"/>
                <a:gd name="connsiteX1" fmla="*/ 44871 w 1035714"/>
                <a:gd name="connsiteY1" fmla="*/ 300511 h 1257626"/>
                <a:gd name="connsiteX2" fmla="*/ 44161 w 1035714"/>
                <a:gd name="connsiteY2" fmla="*/ 298340 h 1257626"/>
                <a:gd name="connsiteX3" fmla="*/ 12133 w 1035714"/>
                <a:gd name="connsiteY3" fmla="*/ 234491 h 1257626"/>
                <a:gd name="connsiteX4" fmla="*/ 2946 w 1035714"/>
                <a:gd name="connsiteY4" fmla="*/ 188348 h 1257626"/>
                <a:gd name="connsiteX5" fmla="*/ 17019 w 1035714"/>
                <a:gd name="connsiteY5" fmla="*/ 151141 h 1257626"/>
                <a:gd name="connsiteX6" fmla="*/ 45915 w 1035714"/>
                <a:gd name="connsiteY6" fmla="*/ 133603 h 1257626"/>
                <a:gd name="connsiteX7" fmla="*/ 67170 w 1035714"/>
                <a:gd name="connsiteY7" fmla="*/ 194570 h 1257626"/>
                <a:gd name="connsiteX8" fmla="*/ 89845 w 1035714"/>
                <a:gd name="connsiteY8" fmla="*/ 212610 h 1257626"/>
                <a:gd name="connsiteX9" fmla="*/ 686739 w 1035714"/>
                <a:gd name="connsiteY9" fmla="*/ 65077 h 1257626"/>
                <a:gd name="connsiteX10" fmla="*/ 693838 w 1035714"/>
                <a:gd name="connsiteY10" fmla="*/ 36431 h 1257626"/>
                <a:gd name="connsiteX11" fmla="*/ 687700 w 1035714"/>
                <a:gd name="connsiteY11" fmla="*/ 2649 h 1257626"/>
                <a:gd name="connsiteX12" fmla="*/ 747247 w 1035714"/>
                <a:gd name="connsiteY12" fmla="*/ 20229 h 1257626"/>
                <a:gd name="connsiteX13" fmla="*/ 761654 w 1035714"/>
                <a:gd name="connsiteY13" fmla="*/ 49251 h 1257626"/>
                <a:gd name="connsiteX14" fmla="*/ 766289 w 1035714"/>
                <a:gd name="connsiteY14" fmla="*/ 175946 h 1257626"/>
                <a:gd name="connsiteX15" fmla="*/ 1035714 w 1035714"/>
                <a:gd name="connsiteY15" fmla="*/ 1076006 h 1257626"/>
                <a:gd name="connsiteX16" fmla="*/ 250401 w 1035714"/>
                <a:gd name="connsiteY16" fmla="*/ 1257626 h 1257626"/>
                <a:gd name="connsiteX0" fmla="*/ 250401 w 1035714"/>
                <a:gd name="connsiteY0" fmla="*/ 1257626 h 1257626"/>
                <a:gd name="connsiteX1" fmla="*/ 44871 w 1035714"/>
                <a:gd name="connsiteY1" fmla="*/ 300511 h 1257626"/>
                <a:gd name="connsiteX2" fmla="*/ 44161 w 1035714"/>
                <a:gd name="connsiteY2" fmla="*/ 298340 h 1257626"/>
                <a:gd name="connsiteX3" fmla="*/ 12133 w 1035714"/>
                <a:gd name="connsiteY3" fmla="*/ 234491 h 1257626"/>
                <a:gd name="connsiteX4" fmla="*/ 2946 w 1035714"/>
                <a:gd name="connsiteY4" fmla="*/ 188348 h 1257626"/>
                <a:gd name="connsiteX5" fmla="*/ 17019 w 1035714"/>
                <a:gd name="connsiteY5" fmla="*/ 151141 h 1257626"/>
                <a:gd name="connsiteX6" fmla="*/ 45915 w 1035714"/>
                <a:gd name="connsiteY6" fmla="*/ 133603 h 1257626"/>
                <a:gd name="connsiteX7" fmla="*/ 67170 w 1035714"/>
                <a:gd name="connsiteY7" fmla="*/ 194570 h 1257626"/>
                <a:gd name="connsiteX8" fmla="*/ 89845 w 1035714"/>
                <a:gd name="connsiteY8" fmla="*/ 212610 h 1257626"/>
                <a:gd name="connsiteX9" fmla="*/ 686739 w 1035714"/>
                <a:gd name="connsiteY9" fmla="*/ 65077 h 1257626"/>
                <a:gd name="connsiteX10" fmla="*/ 693838 w 1035714"/>
                <a:gd name="connsiteY10" fmla="*/ 36431 h 1257626"/>
                <a:gd name="connsiteX11" fmla="*/ 687700 w 1035714"/>
                <a:gd name="connsiteY11" fmla="*/ 2649 h 1257626"/>
                <a:gd name="connsiteX12" fmla="*/ 747247 w 1035714"/>
                <a:gd name="connsiteY12" fmla="*/ 20229 h 1257626"/>
                <a:gd name="connsiteX13" fmla="*/ 761654 w 1035714"/>
                <a:gd name="connsiteY13" fmla="*/ 49251 h 1257626"/>
                <a:gd name="connsiteX14" fmla="*/ 766289 w 1035714"/>
                <a:gd name="connsiteY14" fmla="*/ 175946 h 1257626"/>
                <a:gd name="connsiteX15" fmla="*/ 1035714 w 1035714"/>
                <a:gd name="connsiteY15" fmla="*/ 1076006 h 1257626"/>
                <a:gd name="connsiteX16" fmla="*/ 250401 w 1035714"/>
                <a:gd name="connsiteY16" fmla="*/ 1257626 h 1257626"/>
                <a:gd name="connsiteX0" fmla="*/ 249370 w 1035714"/>
                <a:gd name="connsiteY0" fmla="*/ 1297660 h 1297660"/>
                <a:gd name="connsiteX1" fmla="*/ 44871 w 1035714"/>
                <a:gd name="connsiteY1" fmla="*/ 300511 h 1297660"/>
                <a:gd name="connsiteX2" fmla="*/ 44161 w 1035714"/>
                <a:gd name="connsiteY2" fmla="*/ 298340 h 1297660"/>
                <a:gd name="connsiteX3" fmla="*/ 12133 w 1035714"/>
                <a:gd name="connsiteY3" fmla="*/ 234491 h 1297660"/>
                <a:gd name="connsiteX4" fmla="*/ 2946 w 1035714"/>
                <a:gd name="connsiteY4" fmla="*/ 188348 h 1297660"/>
                <a:gd name="connsiteX5" fmla="*/ 17019 w 1035714"/>
                <a:gd name="connsiteY5" fmla="*/ 151141 h 1297660"/>
                <a:gd name="connsiteX6" fmla="*/ 45915 w 1035714"/>
                <a:gd name="connsiteY6" fmla="*/ 133603 h 1297660"/>
                <a:gd name="connsiteX7" fmla="*/ 67170 w 1035714"/>
                <a:gd name="connsiteY7" fmla="*/ 194570 h 1297660"/>
                <a:gd name="connsiteX8" fmla="*/ 89845 w 1035714"/>
                <a:gd name="connsiteY8" fmla="*/ 212610 h 1297660"/>
                <a:gd name="connsiteX9" fmla="*/ 686739 w 1035714"/>
                <a:gd name="connsiteY9" fmla="*/ 65077 h 1297660"/>
                <a:gd name="connsiteX10" fmla="*/ 693838 w 1035714"/>
                <a:gd name="connsiteY10" fmla="*/ 36431 h 1297660"/>
                <a:gd name="connsiteX11" fmla="*/ 687700 w 1035714"/>
                <a:gd name="connsiteY11" fmla="*/ 2649 h 1297660"/>
                <a:gd name="connsiteX12" fmla="*/ 747247 w 1035714"/>
                <a:gd name="connsiteY12" fmla="*/ 20229 h 1297660"/>
                <a:gd name="connsiteX13" fmla="*/ 761654 w 1035714"/>
                <a:gd name="connsiteY13" fmla="*/ 49251 h 1297660"/>
                <a:gd name="connsiteX14" fmla="*/ 766289 w 1035714"/>
                <a:gd name="connsiteY14" fmla="*/ 175946 h 1297660"/>
                <a:gd name="connsiteX15" fmla="*/ 1035714 w 1035714"/>
                <a:gd name="connsiteY15" fmla="*/ 1076006 h 1297660"/>
                <a:gd name="connsiteX16" fmla="*/ 249370 w 1035714"/>
                <a:gd name="connsiteY16" fmla="*/ 1297660 h 1297660"/>
                <a:gd name="connsiteX0" fmla="*/ 249370 w 1035714"/>
                <a:gd name="connsiteY0" fmla="*/ 1297660 h 1297660"/>
                <a:gd name="connsiteX1" fmla="*/ 44871 w 1035714"/>
                <a:gd name="connsiteY1" fmla="*/ 300511 h 1297660"/>
                <a:gd name="connsiteX2" fmla="*/ 44161 w 1035714"/>
                <a:gd name="connsiteY2" fmla="*/ 298340 h 1297660"/>
                <a:gd name="connsiteX3" fmla="*/ 12133 w 1035714"/>
                <a:gd name="connsiteY3" fmla="*/ 234491 h 1297660"/>
                <a:gd name="connsiteX4" fmla="*/ 2946 w 1035714"/>
                <a:gd name="connsiteY4" fmla="*/ 188348 h 1297660"/>
                <a:gd name="connsiteX5" fmla="*/ 17019 w 1035714"/>
                <a:gd name="connsiteY5" fmla="*/ 151141 h 1297660"/>
                <a:gd name="connsiteX6" fmla="*/ 45915 w 1035714"/>
                <a:gd name="connsiteY6" fmla="*/ 133603 h 1297660"/>
                <a:gd name="connsiteX7" fmla="*/ 67170 w 1035714"/>
                <a:gd name="connsiteY7" fmla="*/ 194570 h 1297660"/>
                <a:gd name="connsiteX8" fmla="*/ 89845 w 1035714"/>
                <a:gd name="connsiteY8" fmla="*/ 212610 h 1297660"/>
                <a:gd name="connsiteX9" fmla="*/ 686739 w 1035714"/>
                <a:gd name="connsiteY9" fmla="*/ 65077 h 1297660"/>
                <a:gd name="connsiteX10" fmla="*/ 693838 w 1035714"/>
                <a:gd name="connsiteY10" fmla="*/ 36431 h 1297660"/>
                <a:gd name="connsiteX11" fmla="*/ 687700 w 1035714"/>
                <a:gd name="connsiteY11" fmla="*/ 2649 h 1297660"/>
                <a:gd name="connsiteX12" fmla="*/ 747247 w 1035714"/>
                <a:gd name="connsiteY12" fmla="*/ 20229 h 1297660"/>
                <a:gd name="connsiteX13" fmla="*/ 761654 w 1035714"/>
                <a:gd name="connsiteY13" fmla="*/ 49251 h 1297660"/>
                <a:gd name="connsiteX14" fmla="*/ 766289 w 1035714"/>
                <a:gd name="connsiteY14" fmla="*/ 175946 h 1297660"/>
                <a:gd name="connsiteX15" fmla="*/ 1035714 w 1035714"/>
                <a:gd name="connsiteY15" fmla="*/ 1076006 h 1297660"/>
                <a:gd name="connsiteX16" fmla="*/ 249370 w 1035714"/>
                <a:gd name="connsiteY16" fmla="*/ 1297660 h 129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5714" h="1297660">
                  <a:moveTo>
                    <a:pt x="249370" y="1297660"/>
                  </a:moveTo>
                  <a:cubicBezTo>
                    <a:pt x="239097" y="1263460"/>
                    <a:pt x="53181" y="325065"/>
                    <a:pt x="44871" y="300511"/>
                  </a:cubicBezTo>
                  <a:cubicBezTo>
                    <a:pt x="44621" y="299801"/>
                    <a:pt x="44120" y="299049"/>
                    <a:pt x="44161" y="298340"/>
                  </a:cubicBezTo>
                  <a:cubicBezTo>
                    <a:pt x="37898" y="267063"/>
                    <a:pt x="27792" y="252698"/>
                    <a:pt x="12133" y="234491"/>
                  </a:cubicBezTo>
                  <a:cubicBezTo>
                    <a:pt x="-478" y="219834"/>
                    <a:pt x="-2733" y="205260"/>
                    <a:pt x="2946" y="188348"/>
                  </a:cubicBezTo>
                  <a:cubicBezTo>
                    <a:pt x="7164" y="175779"/>
                    <a:pt x="12300" y="163502"/>
                    <a:pt x="17019" y="151141"/>
                  </a:cubicBezTo>
                  <a:cubicBezTo>
                    <a:pt x="22489" y="136735"/>
                    <a:pt x="33931" y="135482"/>
                    <a:pt x="45915" y="133603"/>
                  </a:cubicBezTo>
                  <a:cubicBezTo>
                    <a:pt x="50843" y="136442"/>
                    <a:pt x="61700" y="178702"/>
                    <a:pt x="67170" y="194570"/>
                  </a:cubicBezTo>
                  <a:cubicBezTo>
                    <a:pt x="70887" y="205344"/>
                    <a:pt x="78278" y="211566"/>
                    <a:pt x="89845" y="212610"/>
                  </a:cubicBezTo>
                  <a:cubicBezTo>
                    <a:pt x="276756" y="229522"/>
                    <a:pt x="572196" y="162709"/>
                    <a:pt x="686739" y="65077"/>
                  </a:cubicBezTo>
                  <a:cubicBezTo>
                    <a:pt x="696636" y="56642"/>
                    <a:pt x="697596" y="47372"/>
                    <a:pt x="693838" y="36431"/>
                  </a:cubicBezTo>
                  <a:cubicBezTo>
                    <a:pt x="691332" y="29207"/>
                    <a:pt x="684234" y="6449"/>
                    <a:pt x="687700" y="2649"/>
                  </a:cubicBezTo>
                  <a:cubicBezTo>
                    <a:pt x="701605" y="-8083"/>
                    <a:pt x="743489" y="17055"/>
                    <a:pt x="747247" y="20229"/>
                  </a:cubicBezTo>
                  <a:cubicBezTo>
                    <a:pt x="756267" y="27787"/>
                    <a:pt x="760902" y="36097"/>
                    <a:pt x="761654" y="49251"/>
                  </a:cubicBezTo>
                  <a:cubicBezTo>
                    <a:pt x="763992" y="91469"/>
                    <a:pt x="765078" y="133686"/>
                    <a:pt x="766289" y="175946"/>
                  </a:cubicBezTo>
                  <a:cubicBezTo>
                    <a:pt x="766748" y="192065"/>
                    <a:pt x="1015378" y="985432"/>
                    <a:pt x="1035714" y="1076006"/>
                  </a:cubicBezTo>
                  <a:cubicBezTo>
                    <a:pt x="978046" y="1076047"/>
                    <a:pt x="586454" y="1211234"/>
                    <a:pt x="249370" y="1297660"/>
                  </a:cubicBezTo>
                  <a:close/>
                </a:path>
              </a:pathLst>
            </a:custGeom>
            <a:solidFill>
              <a:schemeClr val="accent4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AFE757B4-02A4-43FF-9BB5-5261ED29398E}"/>
                </a:ext>
              </a:extLst>
            </p:cNvPr>
            <p:cNvSpPr/>
            <p:nvPr/>
          </p:nvSpPr>
          <p:spPr>
            <a:xfrm rot="1017500">
              <a:off x="5734864" y="4257674"/>
              <a:ext cx="175882" cy="167219"/>
            </a:xfrm>
            <a:custGeom>
              <a:avLst/>
              <a:gdLst>
                <a:gd name="connsiteX0" fmla="*/ 7008 w 228978"/>
                <a:gd name="connsiteY0" fmla="*/ 64906 h 217700"/>
                <a:gd name="connsiteX1" fmla="*/ 58997 w 228978"/>
                <a:gd name="connsiteY1" fmla="*/ 55 h 217700"/>
                <a:gd name="connsiteX2" fmla="*/ 148318 w 228978"/>
                <a:gd name="connsiteY2" fmla="*/ 28660 h 217700"/>
                <a:gd name="connsiteX3" fmla="*/ 224402 w 228978"/>
                <a:gd name="connsiteY3" fmla="*/ 124829 h 217700"/>
                <a:gd name="connsiteX4" fmla="*/ 221521 w 228978"/>
                <a:gd name="connsiteY4" fmla="*/ 144915 h 217700"/>
                <a:gd name="connsiteX5" fmla="*/ 122679 w 228978"/>
                <a:gd name="connsiteY5" fmla="*/ 217700 h 217700"/>
                <a:gd name="connsiteX6" fmla="*/ 7008 w 228978"/>
                <a:gd name="connsiteY6" fmla="*/ 64906 h 2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78" h="217700">
                  <a:moveTo>
                    <a:pt x="7008" y="64906"/>
                  </a:moveTo>
                  <a:cubicBezTo>
                    <a:pt x="-14623" y="17343"/>
                    <a:pt x="16946" y="1141"/>
                    <a:pt x="58997" y="55"/>
                  </a:cubicBezTo>
                  <a:cubicBezTo>
                    <a:pt x="91527" y="-822"/>
                    <a:pt x="122428" y="8699"/>
                    <a:pt x="148318" y="28660"/>
                  </a:cubicBezTo>
                  <a:cubicBezTo>
                    <a:pt x="170826" y="46031"/>
                    <a:pt x="217011" y="114098"/>
                    <a:pt x="224402" y="124829"/>
                  </a:cubicBezTo>
                  <a:cubicBezTo>
                    <a:pt x="231710" y="135394"/>
                    <a:pt x="229914" y="137733"/>
                    <a:pt x="221521" y="144915"/>
                  </a:cubicBezTo>
                  <a:cubicBezTo>
                    <a:pt x="199013" y="168634"/>
                    <a:pt x="137336" y="214109"/>
                    <a:pt x="122679" y="217700"/>
                  </a:cubicBezTo>
                  <a:cubicBezTo>
                    <a:pt x="97791" y="189847"/>
                    <a:pt x="12019" y="80357"/>
                    <a:pt x="7008" y="64906"/>
                  </a:cubicBezTo>
                  <a:close/>
                </a:path>
              </a:pathLst>
            </a:custGeom>
            <a:solidFill>
              <a:srgbClr val="FEF0E9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7275164E-B718-4ED2-8633-A80ACEB70BF1}"/>
                </a:ext>
              </a:extLst>
            </p:cNvPr>
            <p:cNvSpPr/>
            <p:nvPr/>
          </p:nvSpPr>
          <p:spPr>
            <a:xfrm rot="1017500">
              <a:off x="6145181" y="3626698"/>
              <a:ext cx="171830" cy="179967"/>
            </a:xfrm>
            <a:custGeom>
              <a:avLst/>
              <a:gdLst>
                <a:gd name="connsiteX0" fmla="*/ 187236 w 223704"/>
                <a:gd name="connsiteY0" fmla="*/ 55669 h 234297"/>
                <a:gd name="connsiteX1" fmla="*/ 223190 w 223704"/>
                <a:gd name="connsiteY1" fmla="*/ 139562 h 234297"/>
                <a:gd name="connsiteX2" fmla="*/ 209493 w 223704"/>
                <a:gd name="connsiteY2" fmla="*/ 157852 h 234297"/>
                <a:gd name="connsiteX3" fmla="*/ 170741 w 223704"/>
                <a:gd name="connsiteY3" fmla="*/ 171674 h 234297"/>
                <a:gd name="connsiteX4" fmla="*/ 75783 w 223704"/>
                <a:gd name="connsiteY4" fmla="*/ 231597 h 234297"/>
                <a:gd name="connsiteX5" fmla="*/ 42042 w 223704"/>
                <a:gd name="connsiteY5" fmla="*/ 205999 h 234297"/>
                <a:gd name="connsiteX6" fmla="*/ 10306 w 223704"/>
                <a:gd name="connsiteY6" fmla="*/ 135302 h 234297"/>
                <a:gd name="connsiteX7" fmla="*/ 15776 w 223704"/>
                <a:gd name="connsiteY7" fmla="*/ 43392 h 234297"/>
                <a:gd name="connsiteX8" fmla="*/ 99836 w 223704"/>
                <a:gd name="connsiteY8" fmla="*/ 423 h 234297"/>
                <a:gd name="connsiteX9" fmla="*/ 187236 w 223704"/>
                <a:gd name="connsiteY9" fmla="*/ 55669 h 23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704" h="234297">
                  <a:moveTo>
                    <a:pt x="187236" y="55669"/>
                  </a:moveTo>
                  <a:cubicBezTo>
                    <a:pt x="204733" y="84357"/>
                    <a:pt x="218931" y="116511"/>
                    <a:pt x="223190" y="139562"/>
                  </a:cubicBezTo>
                  <a:cubicBezTo>
                    <a:pt x="225320" y="150962"/>
                    <a:pt x="220852" y="156975"/>
                    <a:pt x="209493" y="157852"/>
                  </a:cubicBezTo>
                  <a:cubicBezTo>
                    <a:pt x="200599" y="158520"/>
                    <a:pt x="178509" y="168500"/>
                    <a:pt x="170741" y="171674"/>
                  </a:cubicBezTo>
                  <a:cubicBezTo>
                    <a:pt x="141260" y="183617"/>
                    <a:pt x="99376" y="208839"/>
                    <a:pt x="75783" y="231597"/>
                  </a:cubicBezTo>
                  <a:cubicBezTo>
                    <a:pt x="58871" y="242204"/>
                    <a:pt x="47178" y="219028"/>
                    <a:pt x="42042" y="205999"/>
                  </a:cubicBezTo>
                  <a:cubicBezTo>
                    <a:pt x="33649" y="184786"/>
                    <a:pt x="18491" y="158896"/>
                    <a:pt x="10306" y="135302"/>
                  </a:cubicBezTo>
                  <a:cubicBezTo>
                    <a:pt x="-3182" y="99474"/>
                    <a:pt x="-5437" y="70702"/>
                    <a:pt x="15776" y="43392"/>
                  </a:cubicBezTo>
                  <a:cubicBezTo>
                    <a:pt x="27594" y="24893"/>
                    <a:pt x="76952" y="2051"/>
                    <a:pt x="99836" y="423"/>
                  </a:cubicBezTo>
                  <a:cubicBezTo>
                    <a:pt x="148902" y="-4379"/>
                    <a:pt x="174625" y="32827"/>
                    <a:pt x="187236" y="55669"/>
                  </a:cubicBezTo>
                  <a:close/>
                </a:path>
              </a:pathLst>
            </a:custGeom>
            <a:solidFill>
              <a:srgbClr val="FEF0E8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Rectangle: Rounded Corners 12">
            <a:extLst>
              <a:ext uri="{FF2B5EF4-FFF2-40B4-BE49-F238E27FC236}">
                <a16:creationId xmlns:a16="http://schemas.microsoft.com/office/drawing/2014/main" id="{963C6A2F-5AD6-4F73-B3E8-AA91FA22E4BE}"/>
              </a:ext>
            </a:extLst>
          </p:cNvPr>
          <p:cNvSpPr/>
          <p:nvPr/>
        </p:nvSpPr>
        <p:spPr>
          <a:xfrm>
            <a:off x="5557321" y="3731659"/>
            <a:ext cx="1077358" cy="5477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422A9F-CF65-4210-8654-51A18B5347F3}"/>
              </a:ext>
            </a:extLst>
          </p:cNvPr>
          <p:cNvSpPr txBox="1"/>
          <p:nvPr/>
        </p:nvSpPr>
        <p:spPr>
          <a:xfrm>
            <a:off x="5643490" y="3682391"/>
            <a:ext cx="9050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VS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983B5F-7F7D-404B-B382-A98379D26FBF}"/>
              </a:ext>
            </a:extLst>
          </p:cNvPr>
          <p:cNvSpPr txBox="1"/>
          <p:nvPr/>
        </p:nvSpPr>
        <p:spPr>
          <a:xfrm>
            <a:off x="8102628" y="1837168"/>
            <a:ext cx="33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307C63C-D332-466B-8E35-0DC463827E4A}"/>
              </a:ext>
            </a:extLst>
          </p:cNvPr>
          <p:cNvSpPr txBox="1"/>
          <p:nvPr/>
        </p:nvSpPr>
        <p:spPr>
          <a:xfrm>
            <a:off x="8102628" y="2370460"/>
            <a:ext cx="33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DE7C7B-7B78-4B04-9858-72E962A592F3}"/>
              </a:ext>
            </a:extLst>
          </p:cNvPr>
          <p:cNvSpPr txBox="1"/>
          <p:nvPr/>
        </p:nvSpPr>
        <p:spPr>
          <a:xfrm>
            <a:off x="8102628" y="2903754"/>
            <a:ext cx="33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6BFA77-38FD-4D06-8AF5-E9FECD292D7F}"/>
              </a:ext>
            </a:extLst>
          </p:cNvPr>
          <p:cNvSpPr txBox="1"/>
          <p:nvPr/>
        </p:nvSpPr>
        <p:spPr>
          <a:xfrm>
            <a:off x="8102628" y="3437048"/>
            <a:ext cx="33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Oval 35">
            <a:extLst>
              <a:ext uri="{FF2B5EF4-FFF2-40B4-BE49-F238E27FC236}">
                <a16:creationId xmlns:a16="http://schemas.microsoft.com/office/drawing/2014/main" id="{34FB3532-F3F9-4A11-AAA7-57595FD2D5A9}"/>
              </a:ext>
            </a:extLst>
          </p:cNvPr>
          <p:cNvSpPr/>
          <p:nvPr/>
        </p:nvSpPr>
        <p:spPr>
          <a:xfrm>
            <a:off x="7836832" y="1994556"/>
            <a:ext cx="146890" cy="14689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5" name="Oval 36">
            <a:extLst>
              <a:ext uri="{FF2B5EF4-FFF2-40B4-BE49-F238E27FC236}">
                <a16:creationId xmlns:a16="http://schemas.microsoft.com/office/drawing/2014/main" id="{5C5840B8-EB14-4FD7-89EA-AD988D021573}"/>
              </a:ext>
            </a:extLst>
          </p:cNvPr>
          <p:cNvSpPr/>
          <p:nvPr/>
        </p:nvSpPr>
        <p:spPr>
          <a:xfrm>
            <a:off x="7836832" y="2527849"/>
            <a:ext cx="146890" cy="14689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6" name="Oval 37">
            <a:extLst>
              <a:ext uri="{FF2B5EF4-FFF2-40B4-BE49-F238E27FC236}">
                <a16:creationId xmlns:a16="http://schemas.microsoft.com/office/drawing/2014/main" id="{3F20DF3F-9F55-4452-A9AB-B08094FDFB34}"/>
              </a:ext>
            </a:extLst>
          </p:cNvPr>
          <p:cNvSpPr/>
          <p:nvPr/>
        </p:nvSpPr>
        <p:spPr>
          <a:xfrm>
            <a:off x="7836832" y="3061142"/>
            <a:ext cx="146890" cy="1468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7" name="Oval 38">
            <a:extLst>
              <a:ext uri="{FF2B5EF4-FFF2-40B4-BE49-F238E27FC236}">
                <a16:creationId xmlns:a16="http://schemas.microsoft.com/office/drawing/2014/main" id="{4FF0FB68-4097-4655-BEB6-5EB0B0109F03}"/>
              </a:ext>
            </a:extLst>
          </p:cNvPr>
          <p:cNvSpPr/>
          <p:nvPr/>
        </p:nvSpPr>
        <p:spPr>
          <a:xfrm>
            <a:off x="7836832" y="3594436"/>
            <a:ext cx="146890" cy="1468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8" name="Oval 35">
            <a:extLst>
              <a:ext uri="{FF2B5EF4-FFF2-40B4-BE49-F238E27FC236}">
                <a16:creationId xmlns:a16="http://schemas.microsoft.com/office/drawing/2014/main" id="{A9629218-0A80-434D-B8EB-A11373E4828F}"/>
              </a:ext>
            </a:extLst>
          </p:cNvPr>
          <p:cNvSpPr/>
          <p:nvPr/>
        </p:nvSpPr>
        <p:spPr>
          <a:xfrm flipH="1">
            <a:off x="4208278" y="4282901"/>
            <a:ext cx="146888" cy="1468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0" dirty="0"/>
          </a:p>
        </p:txBody>
      </p:sp>
      <p:sp>
        <p:nvSpPr>
          <p:cNvPr id="69" name="Oval 36">
            <a:extLst>
              <a:ext uri="{FF2B5EF4-FFF2-40B4-BE49-F238E27FC236}">
                <a16:creationId xmlns:a16="http://schemas.microsoft.com/office/drawing/2014/main" id="{02F8780F-F9E3-49D1-A41B-295C4ED02625}"/>
              </a:ext>
            </a:extLst>
          </p:cNvPr>
          <p:cNvSpPr/>
          <p:nvPr/>
        </p:nvSpPr>
        <p:spPr>
          <a:xfrm flipH="1">
            <a:off x="4208278" y="4816194"/>
            <a:ext cx="146888" cy="1468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0" dirty="0"/>
          </a:p>
        </p:txBody>
      </p:sp>
      <p:sp>
        <p:nvSpPr>
          <p:cNvPr id="70" name="Oval 37">
            <a:extLst>
              <a:ext uri="{FF2B5EF4-FFF2-40B4-BE49-F238E27FC236}">
                <a16:creationId xmlns:a16="http://schemas.microsoft.com/office/drawing/2014/main" id="{92B18D3A-7393-496C-8DDE-12B4AF967060}"/>
              </a:ext>
            </a:extLst>
          </p:cNvPr>
          <p:cNvSpPr/>
          <p:nvPr/>
        </p:nvSpPr>
        <p:spPr>
          <a:xfrm flipH="1">
            <a:off x="4208278" y="5349487"/>
            <a:ext cx="146888" cy="1468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0" dirty="0"/>
          </a:p>
        </p:txBody>
      </p:sp>
      <p:sp>
        <p:nvSpPr>
          <p:cNvPr id="71" name="Oval 38">
            <a:extLst>
              <a:ext uri="{FF2B5EF4-FFF2-40B4-BE49-F238E27FC236}">
                <a16:creationId xmlns:a16="http://schemas.microsoft.com/office/drawing/2014/main" id="{10ACA477-26B8-4D32-A1DF-01AC4CB4C868}"/>
              </a:ext>
            </a:extLst>
          </p:cNvPr>
          <p:cNvSpPr/>
          <p:nvPr/>
        </p:nvSpPr>
        <p:spPr>
          <a:xfrm flipH="1">
            <a:off x="4208278" y="5882781"/>
            <a:ext cx="146888" cy="1468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585ADB5-E02D-470A-B436-1D40889C0F37}"/>
              </a:ext>
            </a:extLst>
          </p:cNvPr>
          <p:cNvSpPr txBox="1"/>
          <p:nvPr/>
        </p:nvSpPr>
        <p:spPr>
          <a:xfrm flipH="1">
            <a:off x="718730" y="4125512"/>
            <a:ext cx="33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A21F3D8-D029-4D99-9C09-48FD2C446B73}"/>
              </a:ext>
            </a:extLst>
          </p:cNvPr>
          <p:cNvSpPr txBox="1"/>
          <p:nvPr/>
        </p:nvSpPr>
        <p:spPr>
          <a:xfrm flipH="1">
            <a:off x="718730" y="4658804"/>
            <a:ext cx="33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319676-91B6-404E-80CE-B5D2CD33BD49}"/>
              </a:ext>
            </a:extLst>
          </p:cNvPr>
          <p:cNvSpPr txBox="1"/>
          <p:nvPr/>
        </p:nvSpPr>
        <p:spPr>
          <a:xfrm flipH="1">
            <a:off x="718730" y="5192098"/>
            <a:ext cx="33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63B4C3E-03A3-41BD-A3A5-1A22F4BCAB2B}"/>
              </a:ext>
            </a:extLst>
          </p:cNvPr>
          <p:cNvSpPr txBox="1"/>
          <p:nvPr/>
        </p:nvSpPr>
        <p:spPr>
          <a:xfrm flipH="1">
            <a:off x="718730" y="5725392"/>
            <a:ext cx="339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DA170F4F-CCB6-4B73-B3A2-C4118E091909}"/>
              </a:ext>
            </a:extLst>
          </p:cNvPr>
          <p:cNvGrpSpPr/>
          <p:nvPr/>
        </p:nvGrpSpPr>
        <p:grpSpPr>
          <a:xfrm>
            <a:off x="718730" y="1837168"/>
            <a:ext cx="2338963" cy="1450813"/>
            <a:chOff x="600709" y="1557196"/>
            <a:chExt cx="2338963" cy="145081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DE61F1B-027A-48BF-84BC-55BF2985E485}"/>
                </a:ext>
              </a:extLst>
            </p:cNvPr>
            <p:cNvSpPr txBox="1"/>
            <p:nvPr/>
          </p:nvSpPr>
          <p:spPr>
            <a:xfrm>
              <a:off x="600709" y="1557196"/>
              <a:ext cx="2337796" cy="855491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FDE41BF-2A98-41FA-8487-6F0117065597}"/>
                </a:ext>
              </a:extLst>
            </p:cNvPr>
            <p:cNvSpPr txBox="1"/>
            <p:nvPr/>
          </p:nvSpPr>
          <p:spPr>
            <a:xfrm>
              <a:off x="600709" y="2577122"/>
              <a:ext cx="2338963" cy="430887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 Create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Professional Presentation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C8D88470-63DA-46C0-92BC-6BD48AE30405}"/>
              </a:ext>
            </a:extLst>
          </p:cNvPr>
          <p:cNvGrpSpPr/>
          <p:nvPr/>
        </p:nvGrpSpPr>
        <p:grpSpPr>
          <a:xfrm>
            <a:off x="9159127" y="4736244"/>
            <a:ext cx="2338963" cy="1450813"/>
            <a:chOff x="9250885" y="1557196"/>
            <a:chExt cx="2338963" cy="145081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F5679AC-22A2-4304-AD6A-4E45A8DD3524}"/>
                </a:ext>
              </a:extLst>
            </p:cNvPr>
            <p:cNvSpPr txBox="1"/>
            <p:nvPr/>
          </p:nvSpPr>
          <p:spPr>
            <a:xfrm>
              <a:off x="9252052" y="1557196"/>
              <a:ext cx="2337796" cy="855491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r">
                <a:lnSpc>
                  <a:spcPts val="3500"/>
                </a:lnSpc>
              </a:pPr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Power</a:t>
              </a:r>
            </a:p>
            <a:p>
              <a:pPr algn="r">
                <a:lnSpc>
                  <a:spcPts val="3500"/>
                </a:lnSpc>
              </a:pPr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Presentation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87A15DB-6E82-4012-9639-A01023B10109}"/>
                </a:ext>
              </a:extLst>
            </p:cNvPr>
            <p:cNvSpPr txBox="1"/>
            <p:nvPr/>
          </p:nvSpPr>
          <p:spPr>
            <a:xfrm>
              <a:off x="9250885" y="2577122"/>
              <a:ext cx="2338963" cy="430887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 Create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Professional Presentation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D1F8CFD-0977-4AD6-B149-D5EAB4AF07C3}"/>
              </a:ext>
            </a:extLst>
          </p:cNvPr>
          <p:cNvGrpSpPr/>
          <p:nvPr/>
        </p:nvGrpSpPr>
        <p:grpSpPr>
          <a:xfrm flipH="1">
            <a:off x="5872685" y="4203945"/>
            <a:ext cx="3710346" cy="2672527"/>
            <a:chOff x="1016436" y="3876641"/>
            <a:chExt cx="3796962" cy="273491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5A4A920-302E-4B58-912C-292E7236C51C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F51A4F1-1E51-40A5-9DD1-BFDE735345C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ABBBC13-9C0C-41CA-827F-9A0F5C523AF2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07A0D3E-E3BA-472F-8752-25774B80A51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3EA7140-A44A-4E82-B800-AE9C1BED3FEA}"/>
              </a:ext>
            </a:extLst>
          </p:cNvPr>
          <p:cNvGrpSpPr/>
          <p:nvPr/>
        </p:nvGrpSpPr>
        <p:grpSpPr>
          <a:xfrm>
            <a:off x="2535085" y="4203945"/>
            <a:ext cx="3710346" cy="2672527"/>
            <a:chOff x="1016436" y="3876641"/>
            <a:chExt cx="3796962" cy="273491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4121DF3-8CA2-49E8-BF18-48FD3AD49738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5298307-B1A7-4A13-AE1B-5BBC5926FE53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9F37AA7-78C0-4923-89BB-43225E2B277E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E842B43-4CE6-45B0-9A11-087CB3C5FCA3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Freeform 2">
            <a:extLst>
              <a:ext uri="{FF2B5EF4-FFF2-40B4-BE49-F238E27FC236}">
                <a16:creationId xmlns:a16="http://schemas.microsoft.com/office/drawing/2014/main" id="{18C6F85F-3CCF-4F55-BFE1-6610BCF859A8}"/>
              </a:ext>
            </a:extLst>
          </p:cNvPr>
          <p:cNvSpPr/>
          <p:nvPr/>
        </p:nvSpPr>
        <p:spPr>
          <a:xfrm>
            <a:off x="5207161" y="3454262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7B015DB5-60F2-42ED-83E2-D5506B92E041}"/>
              </a:ext>
            </a:extLst>
          </p:cNvPr>
          <p:cNvSpPr/>
          <p:nvPr/>
        </p:nvSpPr>
        <p:spPr>
          <a:xfrm rot="8100000">
            <a:off x="5587372" y="1769621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Group 21">
            <a:extLst>
              <a:ext uri="{FF2B5EF4-FFF2-40B4-BE49-F238E27FC236}">
                <a16:creationId xmlns:a16="http://schemas.microsoft.com/office/drawing/2014/main" id="{06AA632C-DB5D-4B03-A47B-AAC8588243AB}"/>
              </a:ext>
            </a:extLst>
          </p:cNvPr>
          <p:cNvGrpSpPr/>
          <p:nvPr/>
        </p:nvGrpSpPr>
        <p:grpSpPr>
          <a:xfrm>
            <a:off x="8556868" y="4128351"/>
            <a:ext cx="2849416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BC9364-C63A-4E73-9CD8-8FA2BDEEE8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014970-AC77-4C5F-B745-31720B9F492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14F83A93-7994-4FF5-A2BC-F54809E01DF8}"/>
              </a:ext>
            </a:extLst>
          </p:cNvPr>
          <p:cNvGrpSpPr/>
          <p:nvPr/>
        </p:nvGrpSpPr>
        <p:grpSpPr>
          <a:xfrm>
            <a:off x="7976903" y="2540101"/>
            <a:ext cx="284941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41A37E-7EDA-4E3E-8EBE-4105F06DB47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F7095F-3A2C-4077-A5D2-4D080D241C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FC2D5285-948A-4B38-A6E8-2A9134C75AF0}"/>
              </a:ext>
            </a:extLst>
          </p:cNvPr>
          <p:cNvGrpSpPr/>
          <p:nvPr/>
        </p:nvGrpSpPr>
        <p:grpSpPr>
          <a:xfrm>
            <a:off x="728911" y="4128351"/>
            <a:ext cx="2849416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93FB9B-ECDC-4B98-B5D9-20842F06F93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13BBB8-81B8-4915-B34A-7A0E61EA6E7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7EA6ABB1-6B34-442E-8231-7C5D3767DC0C}"/>
              </a:ext>
            </a:extLst>
          </p:cNvPr>
          <p:cNvGrpSpPr/>
          <p:nvPr/>
        </p:nvGrpSpPr>
        <p:grpSpPr>
          <a:xfrm>
            <a:off x="1293485" y="2540101"/>
            <a:ext cx="2849416" cy="863358"/>
            <a:chOff x="803640" y="3362835"/>
            <a:chExt cx="2059657" cy="8633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850652-0BF2-4427-8F39-F04A2B8936C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31B514-0DC3-49FB-BF80-13F691F4400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5452998B-32D2-4A95-BD6C-C3777F4451BF}"/>
              </a:ext>
            </a:extLst>
          </p:cNvPr>
          <p:cNvGrpSpPr/>
          <p:nvPr/>
        </p:nvGrpSpPr>
        <p:grpSpPr>
          <a:xfrm>
            <a:off x="7839023" y="1734373"/>
            <a:ext cx="3421576" cy="709769"/>
            <a:chOff x="803640" y="3362835"/>
            <a:chExt cx="2059657" cy="6208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374334-054C-407E-8B79-1C430F4C456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0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A7DDF3-89E0-4E1A-BC15-CCA901E7104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ardrop 12">
            <a:extLst>
              <a:ext uri="{FF2B5EF4-FFF2-40B4-BE49-F238E27FC236}">
                <a16:creationId xmlns:a16="http://schemas.microsoft.com/office/drawing/2014/main" id="{9915DDFD-1549-4CB6-AD5B-5B88A21D75A0}"/>
              </a:ext>
            </a:extLst>
          </p:cNvPr>
          <p:cNvSpPr/>
          <p:nvPr/>
        </p:nvSpPr>
        <p:spPr>
          <a:xfrm rot="5400000">
            <a:off x="4215013" y="222452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eardrop 14">
            <a:extLst>
              <a:ext uri="{FF2B5EF4-FFF2-40B4-BE49-F238E27FC236}">
                <a16:creationId xmlns:a16="http://schemas.microsoft.com/office/drawing/2014/main" id="{4921B293-5004-473C-ADC1-1F6A430ACAA0}"/>
              </a:ext>
            </a:extLst>
          </p:cNvPr>
          <p:cNvSpPr/>
          <p:nvPr/>
        </p:nvSpPr>
        <p:spPr>
          <a:xfrm rot="16200000" flipH="1">
            <a:off x="6953849" y="222452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ardrop 11">
            <a:extLst>
              <a:ext uri="{FF2B5EF4-FFF2-40B4-BE49-F238E27FC236}">
                <a16:creationId xmlns:a16="http://schemas.microsoft.com/office/drawing/2014/main" id="{262A5A69-708E-4192-B41F-2475F1BF0021}"/>
              </a:ext>
            </a:extLst>
          </p:cNvPr>
          <p:cNvSpPr/>
          <p:nvPr/>
        </p:nvSpPr>
        <p:spPr>
          <a:xfrm rot="2700000">
            <a:off x="3650833" y="3422981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Teardrop 15">
            <a:extLst>
              <a:ext uri="{FF2B5EF4-FFF2-40B4-BE49-F238E27FC236}">
                <a16:creationId xmlns:a16="http://schemas.microsoft.com/office/drawing/2014/main" id="{31C65DE0-0FBD-4081-94D6-8324453DAA76}"/>
              </a:ext>
            </a:extLst>
          </p:cNvPr>
          <p:cNvSpPr/>
          <p:nvPr/>
        </p:nvSpPr>
        <p:spPr>
          <a:xfrm rot="18900000" flipH="1">
            <a:off x="7518028" y="3422981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" name="Group 55">
            <a:extLst>
              <a:ext uri="{FF2B5EF4-FFF2-40B4-BE49-F238E27FC236}">
                <a16:creationId xmlns:a16="http://schemas.microsoft.com/office/drawing/2014/main" id="{704AC7DE-DA98-4F4F-8991-314DD015E591}"/>
              </a:ext>
            </a:extLst>
          </p:cNvPr>
          <p:cNvGrpSpPr/>
          <p:nvPr/>
        </p:nvGrpSpPr>
        <p:grpSpPr>
          <a:xfrm>
            <a:off x="7789668" y="3697010"/>
            <a:ext cx="405310" cy="413996"/>
            <a:chOff x="-5808938" y="1364722"/>
            <a:chExt cx="3925968" cy="4010110"/>
          </a:xfrm>
          <a:solidFill>
            <a:schemeClr val="bg1"/>
          </a:solidFill>
        </p:grpSpPr>
        <p:sp>
          <p:nvSpPr>
            <p:cNvPr id="40" name="Donut 1">
              <a:extLst>
                <a:ext uri="{FF2B5EF4-FFF2-40B4-BE49-F238E27FC236}">
                  <a16:creationId xmlns:a16="http://schemas.microsoft.com/office/drawing/2014/main" id="{926FB37C-22CF-4C68-A0FA-B18C327BC0EE}"/>
                </a:ext>
              </a:extLst>
            </p:cNvPr>
            <p:cNvSpPr/>
            <p:nvPr/>
          </p:nvSpPr>
          <p:spPr>
            <a:xfrm>
              <a:off x="-5808938" y="1468511"/>
              <a:ext cx="1778702" cy="3906321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9305FC46-90B5-46C9-802F-E3B1CE40E8F5}"/>
                </a:ext>
              </a:extLst>
            </p:cNvPr>
            <p:cNvSpPr/>
            <p:nvPr/>
          </p:nvSpPr>
          <p:spPr>
            <a:xfrm rot="20700000">
              <a:off x="-3882113" y="1364722"/>
              <a:ext cx="1999143" cy="3816422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2" name="Trapezoid 24">
            <a:extLst>
              <a:ext uri="{FF2B5EF4-FFF2-40B4-BE49-F238E27FC236}">
                <a16:creationId xmlns:a16="http://schemas.microsoft.com/office/drawing/2014/main" id="{2E42FF7C-D054-459C-A76A-0CFA918470C6}"/>
              </a:ext>
            </a:extLst>
          </p:cNvPr>
          <p:cNvSpPr>
            <a:spLocks noChangeAspect="1"/>
          </p:cNvSpPr>
          <p:nvPr/>
        </p:nvSpPr>
        <p:spPr>
          <a:xfrm rot="8369018">
            <a:off x="7225292" y="2442515"/>
            <a:ext cx="412888" cy="41682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F23CC0FA-80A4-4B33-BC3B-B16D1A786BDE}"/>
              </a:ext>
            </a:extLst>
          </p:cNvPr>
          <p:cNvSpPr>
            <a:spLocks noChangeAspect="1"/>
          </p:cNvSpPr>
          <p:nvPr/>
        </p:nvSpPr>
        <p:spPr>
          <a:xfrm>
            <a:off x="5821218" y="2018788"/>
            <a:ext cx="459750" cy="40293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50">
            <a:extLst>
              <a:ext uri="{FF2B5EF4-FFF2-40B4-BE49-F238E27FC236}">
                <a16:creationId xmlns:a16="http://schemas.microsoft.com/office/drawing/2014/main" id="{9F349284-93BA-4D6E-8AE4-F5D2D251AFD0}"/>
              </a:ext>
            </a:extLst>
          </p:cNvPr>
          <p:cNvSpPr>
            <a:spLocks noChangeAspect="1"/>
          </p:cNvSpPr>
          <p:nvPr/>
        </p:nvSpPr>
        <p:spPr>
          <a:xfrm>
            <a:off x="3917995" y="3672818"/>
            <a:ext cx="399228" cy="45090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Freeform 55">
            <a:extLst>
              <a:ext uri="{FF2B5EF4-FFF2-40B4-BE49-F238E27FC236}">
                <a16:creationId xmlns:a16="http://schemas.microsoft.com/office/drawing/2014/main" id="{EBD116A4-5867-49A9-882C-C6953046AB95}"/>
              </a:ext>
            </a:extLst>
          </p:cNvPr>
          <p:cNvSpPr/>
          <p:nvPr/>
        </p:nvSpPr>
        <p:spPr>
          <a:xfrm rot="2916308">
            <a:off x="4584020" y="2418111"/>
            <a:ext cx="212615" cy="52097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B900EC4A-D979-4D29-92CD-93385DA53A47}"/>
              </a:ext>
            </a:extLst>
          </p:cNvPr>
          <p:cNvSpPr txBox="1">
            <a:spLocks/>
          </p:cNvSpPr>
          <p:nvPr/>
        </p:nvSpPr>
        <p:spPr>
          <a:xfrm>
            <a:off x="6278343" y="6178851"/>
            <a:ext cx="992586" cy="3018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MODERN</a:t>
            </a:r>
            <a:endParaRPr lang="en-US" altLang="ko-KR" sz="1200" b="0" dirty="0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7A025BC1-9D94-463D-9C72-2C24E387A42F}"/>
              </a:ext>
            </a:extLst>
          </p:cNvPr>
          <p:cNvSpPr txBox="1">
            <a:spLocks/>
          </p:cNvSpPr>
          <p:nvPr/>
        </p:nvSpPr>
        <p:spPr>
          <a:xfrm>
            <a:off x="7346803" y="6178851"/>
            <a:ext cx="1223789" cy="3018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PORTFOLIO</a:t>
            </a:r>
            <a:endParaRPr lang="en-US" altLang="ko-KR" sz="12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C8387F80-E10E-4A3F-8D1B-0FDEF93C0B52}"/>
              </a:ext>
            </a:extLst>
          </p:cNvPr>
          <p:cNvSpPr txBox="1">
            <a:spLocks/>
          </p:cNvSpPr>
          <p:nvPr/>
        </p:nvSpPr>
        <p:spPr>
          <a:xfrm>
            <a:off x="8646466" y="6178851"/>
            <a:ext cx="1431539" cy="3018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POWERPOINT</a:t>
            </a:r>
            <a:endParaRPr lang="en-US" altLang="ko-KR" sz="12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9DC05-0BE9-43B1-85EF-CD5695A1E51B}"/>
              </a:ext>
            </a:extLst>
          </p:cNvPr>
          <p:cNvSpPr txBox="1"/>
          <p:nvPr/>
        </p:nvSpPr>
        <p:spPr>
          <a:xfrm>
            <a:off x="6278343" y="4863026"/>
            <a:ext cx="547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C227DB73-E133-4BF2-A908-6DB9053A04E0}"/>
              </a:ext>
            </a:extLst>
          </p:cNvPr>
          <p:cNvSpPr txBox="1">
            <a:spLocks/>
          </p:cNvSpPr>
          <p:nvPr/>
        </p:nvSpPr>
        <p:spPr>
          <a:xfrm>
            <a:off x="10153878" y="6162409"/>
            <a:ext cx="1597269" cy="30184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PRESENTATION</a:t>
            </a:r>
            <a:endParaRPr lang="en-US" altLang="ko-KR" sz="12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AC4C9-D567-4F53-A338-5577ADC64918}"/>
              </a:ext>
            </a:extLst>
          </p:cNvPr>
          <p:cNvSpPr txBox="1"/>
          <p:nvPr/>
        </p:nvSpPr>
        <p:spPr>
          <a:xfrm>
            <a:off x="6278343" y="3947338"/>
            <a:ext cx="547280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DAE6A370-FF44-4E35-9195-BA0484A92702}"/>
              </a:ext>
            </a:extLst>
          </p:cNvPr>
          <p:cNvSpPr/>
          <p:nvPr/>
        </p:nvSpPr>
        <p:spPr>
          <a:xfrm>
            <a:off x="6195351" y="21780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11" name="직사각형 6">
            <a:extLst>
              <a:ext uri="{FF2B5EF4-FFF2-40B4-BE49-F238E27FC236}">
                <a16:creationId xmlns:a16="http://schemas.microsoft.com/office/drawing/2014/main" id="{92A50E2D-1AF7-4D07-BF5A-53A6EAF8B6C8}"/>
              </a:ext>
            </a:extLst>
          </p:cNvPr>
          <p:cNvSpPr/>
          <p:nvPr/>
        </p:nvSpPr>
        <p:spPr>
          <a:xfrm>
            <a:off x="7354343" y="78639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B4C4DEF-31B2-4690-81EC-8C990E362254}"/>
              </a:ext>
            </a:extLst>
          </p:cNvPr>
          <p:cNvCxnSpPr>
            <a:cxnSpLocks/>
            <a:stCxn id="12" idx="2"/>
            <a:endCxn id="10" idx="2"/>
          </p:cNvCxnSpPr>
          <p:nvPr/>
        </p:nvCxnSpPr>
        <p:spPr>
          <a:xfrm flipH="1">
            <a:off x="2662278" y="3236561"/>
            <a:ext cx="6884860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A2C4671-8686-4C97-9EE0-8D31A6E2F7E2}"/>
              </a:ext>
            </a:extLst>
          </p:cNvPr>
          <p:cNvGrpSpPr/>
          <p:nvPr/>
        </p:nvGrpSpPr>
        <p:grpSpPr>
          <a:xfrm flipH="1">
            <a:off x="1069762" y="2432422"/>
            <a:ext cx="7950557" cy="1945200"/>
            <a:chOff x="1069762" y="2432422"/>
            <a:chExt cx="7950557" cy="1945200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4D025CC-8E2C-4334-BB2C-3C0AE71587AC}"/>
                </a:ext>
              </a:extLst>
            </p:cNvPr>
            <p:cNvSpPr/>
            <p:nvPr/>
          </p:nvSpPr>
          <p:spPr>
            <a:xfrm>
              <a:off x="3189096" y="2432422"/>
              <a:ext cx="1592552" cy="1945200"/>
            </a:xfrm>
            <a:custGeom>
              <a:avLst/>
              <a:gdLst>
                <a:gd name="connsiteX0" fmla="*/ 1063474 w 1063473"/>
                <a:gd name="connsiteY0" fmla="*/ 531777 h 1298965"/>
                <a:gd name="connsiteX1" fmla="*/ 527899 w 1063473"/>
                <a:gd name="connsiteY1" fmla="*/ 13 h 1298965"/>
                <a:gd name="connsiteX2" fmla="*/ 24 w 1063473"/>
                <a:gd name="connsiteY2" fmla="*/ 536988 h 1298965"/>
                <a:gd name="connsiteX3" fmla="*/ 364929 w 1063473"/>
                <a:gd name="connsiteY3" fmla="*/ 1036787 h 1298965"/>
                <a:gd name="connsiteX4" fmla="*/ 396426 w 1063473"/>
                <a:gd name="connsiteY4" fmla="*/ 1062919 h 1298965"/>
                <a:gd name="connsiteX5" fmla="*/ 519655 w 1063473"/>
                <a:gd name="connsiteY5" fmla="*/ 1291762 h 1298965"/>
                <a:gd name="connsiteX6" fmla="*/ 543804 w 1063473"/>
                <a:gd name="connsiteY6" fmla="*/ 1291762 h 1298965"/>
                <a:gd name="connsiteX7" fmla="*/ 669949 w 1063473"/>
                <a:gd name="connsiteY7" fmla="*/ 1057514 h 1298965"/>
                <a:gd name="connsiteX8" fmla="*/ 692542 w 1063473"/>
                <a:gd name="connsiteY8" fmla="*/ 1038732 h 1298965"/>
                <a:gd name="connsiteX9" fmla="*/ 1063474 w 1063473"/>
                <a:gd name="connsiteY9" fmla="*/ 531777 h 129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473" h="1298965">
                  <a:moveTo>
                    <a:pt x="1063474" y="531777"/>
                  </a:moveTo>
                  <a:cubicBezTo>
                    <a:pt x="1063474" y="236828"/>
                    <a:pt x="823354" y="-2048"/>
                    <a:pt x="527899" y="13"/>
                  </a:cubicBezTo>
                  <a:cubicBezTo>
                    <a:pt x="237617" y="2074"/>
                    <a:pt x="-2776" y="246705"/>
                    <a:pt x="24" y="536988"/>
                  </a:cubicBezTo>
                  <a:cubicBezTo>
                    <a:pt x="2280" y="770108"/>
                    <a:pt x="154556" y="967337"/>
                    <a:pt x="364929" y="1036787"/>
                  </a:cubicBezTo>
                  <a:cubicBezTo>
                    <a:pt x="378383" y="1041221"/>
                    <a:pt x="389699" y="1050436"/>
                    <a:pt x="396426" y="1062919"/>
                  </a:cubicBezTo>
                  <a:lnTo>
                    <a:pt x="519655" y="1291762"/>
                  </a:lnTo>
                  <a:cubicBezTo>
                    <a:pt x="524827" y="1301367"/>
                    <a:pt x="538632" y="1301367"/>
                    <a:pt x="543804" y="1291762"/>
                  </a:cubicBezTo>
                  <a:lnTo>
                    <a:pt x="669949" y="1057514"/>
                  </a:lnTo>
                  <a:cubicBezTo>
                    <a:pt x="674771" y="1048570"/>
                    <a:pt x="682859" y="1041804"/>
                    <a:pt x="692542" y="1038732"/>
                  </a:cubicBezTo>
                  <a:cubicBezTo>
                    <a:pt x="907619" y="970604"/>
                    <a:pt x="1063474" y="769370"/>
                    <a:pt x="1063474" y="531777"/>
                  </a:cubicBezTo>
                  <a:close/>
                </a:path>
              </a:pathLst>
            </a:custGeom>
            <a:solidFill>
              <a:schemeClr val="accent3"/>
            </a:solidFill>
            <a:ln w="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8C64E74-477C-4646-97E8-69336383830D}"/>
                </a:ext>
              </a:extLst>
            </p:cNvPr>
            <p:cNvSpPr/>
            <p:nvPr/>
          </p:nvSpPr>
          <p:spPr>
            <a:xfrm>
              <a:off x="5308431" y="2432422"/>
              <a:ext cx="1592552" cy="1945200"/>
            </a:xfrm>
            <a:custGeom>
              <a:avLst/>
              <a:gdLst>
                <a:gd name="connsiteX0" fmla="*/ 1063474 w 1063473"/>
                <a:gd name="connsiteY0" fmla="*/ 531777 h 1298965"/>
                <a:gd name="connsiteX1" fmla="*/ 527899 w 1063473"/>
                <a:gd name="connsiteY1" fmla="*/ 13 h 1298965"/>
                <a:gd name="connsiteX2" fmla="*/ 24 w 1063473"/>
                <a:gd name="connsiteY2" fmla="*/ 536988 h 1298965"/>
                <a:gd name="connsiteX3" fmla="*/ 364929 w 1063473"/>
                <a:gd name="connsiteY3" fmla="*/ 1036787 h 1298965"/>
                <a:gd name="connsiteX4" fmla="*/ 396426 w 1063473"/>
                <a:gd name="connsiteY4" fmla="*/ 1062919 h 1298965"/>
                <a:gd name="connsiteX5" fmla="*/ 519655 w 1063473"/>
                <a:gd name="connsiteY5" fmla="*/ 1291762 h 1298965"/>
                <a:gd name="connsiteX6" fmla="*/ 543804 w 1063473"/>
                <a:gd name="connsiteY6" fmla="*/ 1291762 h 1298965"/>
                <a:gd name="connsiteX7" fmla="*/ 669949 w 1063473"/>
                <a:gd name="connsiteY7" fmla="*/ 1057514 h 1298965"/>
                <a:gd name="connsiteX8" fmla="*/ 692542 w 1063473"/>
                <a:gd name="connsiteY8" fmla="*/ 1038732 h 1298965"/>
                <a:gd name="connsiteX9" fmla="*/ 1063474 w 1063473"/>
                <a:gd name="connsiteY9" fmla="*/ 531777 h 129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473" h="1298965">
                  <a:moveTo>
                    <a:pt x="1063474" y="531777"/>
                  </a:moveTo>
                  <a:cubicBezTo>
                    <a:pt x="1063474" y="236828"/>
                    <a:pt x="823354" y="-2048"/>
                    <a:pt x="527899" y="13"/>
                  </a:cubicBezTo>
                  <a:cubicBezTo>
                    <a:pt x="237617" y="2074"/>
                    <a:pt x="-2776" y="246705"/>
                    <a:pt x="24" y="536988"/>
                  </a:cubicBezTo>
                  <a:cubicBezTo>
                    <a:pt x="2280" y="770108"/>
                    <a:pt x="154556" y="967337"/>
                    <a:pt x="364929" y="1036787"/>
                  </a:cubicBezTo>
                  <a:cubicBezTo>
                    <a:pt x="378383" y="1041221"/>
                    <a:pt x="389699" y="1050436"/>
                    <a:pt x="396426" y="1062919"/>
                  </a:cubicBezTo>
                  <a:lnTo>
                    <a:pt x="519655" y="1291762"/>
                  </a:lnTo>
                  <a:cubicBezTo>
                    <a:pt x="524827" y="1301367"/>
                    <a:pt x="538632" y="1301367"/>
                    <a:pt x="543804" y="1291762"/>
                  </a:cubicBezTo>
                  <a:lnTo>
                    <a:pt x="669949" y="1057514"/>
                  </a:lnTo>
                  <a:cubicBezTo>
                    <a:pt x="674771" y="1048570"/>
                    <a:pt x="682859" y="1041804"/>
                    <a:pt x="692542" y="1038732"/>
                  </a:cubicBezTo>
                  <a:cubicBezTo>
                    <a:pt x="907619" y="970604"/>
                    <a:pt x="1063474" y="769370"/>
                    <a:pt x="1063474" y="531777"/>
                  </a:cubicBezTo>
                  <a:close/>
                </a:path>
              </a:pathLst>
            </a:custGeom>
            <a:solidFill>
              <a:schemeClr val="accent2"/>
            </a:solidFill>
            <a:ln w="437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CD61A667-3040-48B0-88DA-7A42326606E3}"/>
                </a:ext>
              </a:extLst>
            </p:cNvPr>
            <p:cNvSpPr/>
            <p:nvPr/>
          </p:nvSpPr>
          <p:spPr>
            <a:xfrm>
              <a:off x="7427767" y="2432422"/>
              <a:ext cx="1592552" cy="1945200"/>
            </a:xfrm>
            <a:custGeom>
              <a:avLst/>
              <a:gdLst>
                <a:gd name="connsiteX0" fmla="*/ 1063474 w 1063473"/>
                <a:gd name="connsiteY0" fmla="*/ 531777 h 1298965"/>
                <a:gd name="connsiteX1" fmla="*/ 527899 w 1063473"/>
                <a:gd name="connsiteY1" fmla="*/ 13 h 1298965"/>
                <a:gd name="connsiteX2" fmla="*/ 24 w 1063473"/>
                <a:gd name="connsiteY2" fmla="*/ 536988 h 1298965"/>
                <a:gd name="connsiteX3" fmla="*/ 364929 w 1063473"/>
                <a:gd name="connsiteY3" fmla="*/ 1036787 h 1298965"/>
                <a:gd name="connsiteX4" fmla="*/ 396426 w 1063473"/>
                <a:gd name="connsiteY4" fmla="*/ 1062919 h 1298965"/>
                <a:gd name="connsiteX5" fmla="*/ 519655 w 1063473"/>
                <a:gd name="connsiteY5" fmla="*/ 1291762 h 1298965"/>
                <a:gd name="connsiteX6" fmla="*/ 543804 w 1063473"/>
                <a:gd name="connsiteY6" fmla="*/ 1291762 h 1298965"/>
                <a:gd name="connsiteX7" fmla="*/ 669949 w 1063473"/>
                <a:gd name="connsiteY7" fmla="*/ 1057514 h 1298965"/>
                <a:gd name="connsiteX8" fmla="*/ 692542 w 1063473"/>
                <a:gd name="connsiteY8" fmla="*/ 1038732 h 1298965"/>
                <a:gd name="connsiteX9" fmla="*/ 1063474 w 1063473"/>
                <a:gd name="connsiteY9" fmla="*/ 531777 h 129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473" h="1298965">
                  <a:moveTo>
                    <a:pt x="1063474" y="531777"/>
                  </a:moveTo>
                  <a:cubicBezTo>
                    <a:pt x="1063474" y="236828"/>
                    <a:pt x="823354" y="-2048"/>
                    <a:pt x="527899" y="13"/>
                  </a:cubicBezTo>
                  <a:cubicBezTo>
                    <a:pt x="237617" y="2074"/>
                    <a:pt x="-2776" y="246705"/>
                    <a:pt x="24" y="536988"/>
                  </a:cubicBezTo>
                  <a:cubicBezTo>
                    <a:pt x="2280" y="770108"/>
                    <a:pt x="154556" y="967337"/>
                    <a:pt x="364929" y="1036787"/>
                  </a:cubicBezTo>
                  <a:cubicBezTo>
                    <a:pt x="378383" y="1041221"/>
                    <a:pt x="389699" y="1050436"/>
                    <a:pt x="396426" y="1062919"/>
                  </a:cubicBezTo>
                  <a:lnTo>
                    <a:pt x="519655" y="1291762"/>
                  </a:lnTo>
                  <a:cubicBezTo>
                    <a:pt x="524827" y="1301367"/>
                    <a:pt x="538632" y="1301367"/>
                    <a:pt x="543804" y="1291762"/>
                  </a:cubicBezTo>
                  <a:lnTo>
                    <a:pt x="669949" y="1057514"/>
                  </a:lnTo>
                  <a:cubicBezTo>
                    <a:pt x="674771" y="1048570"/>
                    <a:pt x="682859" y="1041804"/>
                    <a:pt x="692542" y="1038732"/>
                  </a:cubicBezTo>
                  <a:cubicBezTo>
                    <a:pt x="907619" y="970604"/>
                    <a:pt x="1063474" y="769370"/>
                    <a:pt x="1063474" y="531777"/>
                  </a:cubicBezTo>
                  <a:close/>
                </a:path>
              </a:pathLst>
            </a:custGeom>
            <a:solidFill>
              <a:schemeClr val="accent1"/>
            </a:solidFill>
            <a:ln w="437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3A2C454-744D-428D-9074-A5D1E8E406D7}"/>
                </a:ext>
              </a:extLst>
            </p:cNvPr>
            <p:cNvSpPr/>
            <p:nvPr/>
          </p:nvSpPr>
          <p:spPr>
            <a:xfrm>
              <a:off x="1069762" y="2432422"/>
              <a:ext cx="1592552" cy="1945200"/>
            </a:xfrm>
            <a:custGeom>
              <a:avLst/>
              <a:gdLst>
                <a:gd name="connsiteX0" fmla="*/ 1063474 w 1063473"/>
                <a:gd name="connsiteY0" fmla="*/ 531777 h 1298965"/>
                <a:gd name="connsiteX1" fmla="*/ 527899 w 1063473"/>
                <a:gd name="connsiteY1" fmla="*/ 13 h 1298965"/>
                <a:gd name="connsiteX2" fmla="*/ 24 w 1063473"/>
                <a:gd name="connsiteY2" fmla="*/ 536988 h 1298965"/>
                <a:gd name="connsiteX3" fmla="*/ 364929 w 1063473"/>
                <a:gd name="connsiteY3" fmla="*/ 1036787 h 1298965"/>
                <a:gd name="connsiteX4" fmla="*/ 396426 w 1063473"/>
                <a:gd name="connsiteY4" fmla="*/ 1062919 h 1298965"/>
                <a:gd name="connsiteX5" fmla="*/ 519655 w 1063473"/>
                <a:gd name="connsiteY5" fmla="*/ 1291762 h 1298965"/>
                <a:gd name="connsiteX6" fmla="*/ 543804 w 1063473"/>
                <a:gd name="connsiteY6" fmla="*/ 1291762 h 1298965"/>
                <a:gd name="connsiteX7" fmla="*/ 669949 w 1063473"/>
                <a:gd name="connsiteY7" fmla="*/ 1057514 h 1298965"/>
                <a:gd name="connsiteX8" fmla="*/ 692542 w 1063473"/>
                <a:gd name="connsiteY8" fmla="*/ 1038732 h 1298965"/>
                <a:gd name="connsiteX9" fmla="*/ 1063474 w 1063473"/>
                <a:gd name="connsiteY9" fmla="*/ 531777 h 129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473" h="1298965">
                  <a:moveTo>
                    <a:pt x="1063474" y="531777"/>
                  </a:moveTo>
                  <a:cubicBezTo>
                    <a:pt x="1063474" y="236828"/>
                    <a:pt x="823354" y="-2048"/>
                    <a:pt x="527899" y="13"/>
                  </a:cubicBezTo>
                  <a:cubicBezTo>
                    <a:pt x="237617" y="2074"/>
                    <a:pt x="-2776" y="246705"/>
                    <a:pt x="24" y="536988"/>
                  </a:cubicBezTo>
                  <a:cubicBezTo>
                    <a:pt x="2280" y="770108"/>
                    <a:pt x="154556" y="967337"/>
                    <a:pt x="364929" y="1036787"/>
                  </a:cubicBezTo>
                  <a:cubicBezTo>
                    <a:pt x="378383" y="1041221"/>
                    <a:pt x="389699" y="1050436"/>
                    <a:pt x="396426" y="1062919"/>
                  </a:cubicBezTo>
                  <a:lnTo>
                    <a:pt x="519655" y="1291762"/>
                  </a:lnTo>
                  <a:cubicBezTo>
                    <a:pt x="524827" y="1301367"/>
                    <a:pt x="538632" y="1301367"/>
                    <a:pt x="543804" y="1291762"/>
                  </a:cubicBezTo>
                  <a:lnTo>
                    <a:pt x="669949" y="1057514"/>
                  </a:lnTo>
                  <a:cubicBezTo>
                    <a:pt x="674771" y="1048570"/>
                    <a:pt x="682859" y="1041804"/>
                    <a:pt x="692542" y="1038732"/>
                  </a:cubicBezTo>
                  <a:cubicBezTo>
                    <a:pt x="907619" y="970604"/>
                    <a:pt x="1063474" y="769370"/>
                    <a:pt x="1063474" y="531777"/>
                  </a:cubicBezTo>
                  <a:close/>
                </a:path>
              </a:pathLst>
            </a:custGeom>
            <a:solidFill>
              <a:schemeClr val="accent4"/>
            </a:solidFill>
            <a:ln w="38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0A4510E3-AB25-4174-B8B2-6117F5FB0D52}"/>
              </a:ext>
            </a:extLst>
          </p:cNvPr>
          <p:cNvSpPr/>
          <p:nvPr/>
        </p:nvSpPr>
        <p:spPr>
          <a:xfrm>
            <a:off x="3525791" y="2769195"/>
            <a:ext cx="919126" cy="919127"/>
          </a:xfrm>
          <a:custGeom>
            <a:avLst/>
            <a:gdLst>
              <a:gd name="connsiteX0" fmla="*/ 613774 w 613773"/>
              <a:gd name="connsiteY0" fmla="*/ 306887 h 613774"/>
              <a:gd name="connsiteX1" fmla="*/ 306887 w 613773"/>
              <a:gd name="connsiteY1" fmla="*/ 613774 h 613774"/>
              <a:gd name="connsiteX2" fmla="*/ 0 w 613773"/>
              <a:gd name="connsiteY2" fmla="*/ 306887 h 613774"/>
              <a:gd name="connsiteX3" fmla="*/ 306887 w 613773"/>
              <a:gd name="connsiteY3" fmla="*/ 0 h 613774"/>
              <a:gd name="connsiteX4" fmla="*/ 613774 w 613773"/>
              <a:gd name="connsiteY4" fmla="*/ 306887 h 61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3" h="613774">
                <a:moveTo>
                  <a:pt x="613774" y="306887"/>
                </a:moveTo>
                <a:cubicBezTo>
                  <a:pt x="613774" y="476376"/>
                  <a:pt x="476376" y="613774"/>
                  <a:pt x="306887" y="613774"/>
                </a:cubicBezTo>
                <a:cubicBezTo>
                  <a:pt x="137398" y="613774"/>
                  <a:pt x="0" y="476376"/>
                  <a:pt x="0" y="306887"/>
                </a:cubicBezTo>
                <a:cubicBezTo>
                  <a:pt x="0" y="137398"/>
                  <a:pt x="137398" y="0"/>
                  <a:pt x="306887" y="0"/>
                </a:cubicBezTo>
                <a:cubicBezTo>
                  <a:pt x="476376" y="0"/>
                  <a:pt x="613774" y="137398"/>
                  <a:pt x="613774" y="306887"/>
                </a:cubicBezTo>
                <a:close/>
              </a:path>
            </a:pathLst>
          </a:custGeom>
          <a:solidFill>
            <a:schemeClr val="bg1"/>
          </a:solidFill>
          <a:ln w="387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884F6AC8-3B17-466A-92F5-94AF1EC0C88E}"/>
              </a:ext>
            </a:extLst>
          </p:cNvPr>
          <p:cNvSpPr/>
          <p:nvPr/>
        </p:nvSpPr>
        <p:spPr>
          <a:xfrm>
            <a:off x="5645126" y="2769195"/>
            <a:ext cx="919126" cy="919127"/>
          </a:xfrm>
          <a:custGeom>
            <a:avLst/>
            <a:gdLst>
              <a:gd name="connsiteX0" fmla="*/ 613774 w 613773"/>
              <a:gd name="connsiteY0" fmla="*/ 306887 h 613774"/>
              <a:gd name="connsiteX1" fmla="*/ 306887 w 613773"/>
              <a:gd name="connsiteY1" fmla="*/ 613774 h 613774"/>
              <a:gd name="connsiteX2" fmla="*/ 0 w 613773"/>
              <a:gd name="connsiteY2" fmla="*/ 306887 h 613774"/>
              <a:gd name="connsiteX3" fmla="*/ 306887 w 613773"/>
              <a:gd name="connsiteY3" fmla="*/ 0 h 613774"/>
              <a:gd name="connsiteX4" fmla="*/ 613774 w 613773"/>
              <a:gd name="connsiteY4" fmla="*/ 306887 h 61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3" h="613774">
                <a:moveTo>
                  <a:pt x="613774" y="306887"/>
                </a:moveTo>
                <a:cubicBezTo>
                  <a:pt x="613774" y="476376"/>
                  <a:pt x="476376" y="613774"/>
                  <a:pt x="306887" y="613774"/>
                </a:cubicBezTo>
                <a:cubicBezTo>
                  <a:pt x="137398" y="613774"/>
                  <a:pt x="0" y="476376"/>
                  <a:pt x="0" y="306887"/>
                </a:cubicBezTo>
                <a:cubicBezTo>
                  <a:pt x="0" y="137398"/>
                  <a:pt x="137398" y="0"/>
                  <a:pt x="306887" y="0"/>
                </a:cubicBezTo>
                <a:cubicBezTo>
                  <a:pt x="476376" y="0"/>
                  <a:pt x="613774" y="137398"/>
                  <a:pt x="613774" y="306887"/>
                </a:cubicBezTo>
                <a:close/>
              </a:path>
            </a:pathLst>
          </a:custGeom>
          <a:solidFill>
            <a:schemeClr val="bg1"/>
          </a:solidFill>
          <a:ln w="387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ECE8402E-D4C7-4428-B96B-4D3D7B2A1E0A}"/>
              </a:ext>
            </a:extLst>
          </p:cNvPr>
          <p:cNvSpPr/>
          <p:nvPr/>
        </p:nvSpPr>
        <p:spPr>
          <a:xfrm>
            <a:off x="7764462" y="2769195"/>
            <a:ext cx="919126" cy="919127"/>
          </a:xfrm>
          <a:custGeom>
            <a:avLst/>
            <a:gdLst>
              <a:gd name="connsiteX0" fmla="*/ 613774 w 613773"/>
              <a:gd name="connsiteY0" fmla="*/ 306887 h 613774"/>
              <a:gd name="connsiteX1" fmla="*/ 306887 w 613773"/>
              <a:gd name="connsiteY1" fmla="*/ 613774 h 613774"/>
              <a:gd name="connsiteX2" fmla="*/ 0 w 613773"/>
              <a:gd name="connsiteY2" fmla="*/ 306887 h 613774"/>
              <a:gd name="connsiteX3" fmla="*/ 306887 w 613773"/>
              <a:gd name="connsiteY3" fmla="*/ 0 h 613774"/>
              <a:gd name="connsiteX4" fmla="*/ 613774 w 613773"/>
              <a:gd name="connsiteY4" fmla="*/ 306887 h 61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3" h="613774">
                <a:moveTo>
                  <a:pt x="613774" y="306887"/>
                </a:moveTo>
                <a:cubicBezTo>
                  <a:pt x="613774" y="476376"/>
                  <a:pt x="476376" y="613774"/>
                  <a:pt x="306887" y="613774"/>
                </a:cubicBezTo>
                <a:cubicBezTo>
                  <a:pt x="137398" y="613774"/>
                  <a:pt x="0" y="476376"/>
                  <a:pt x="0" y="306887"/>
                </a:cubicBezTo>
                <a:cubicBezTo>
                  <a:pt x="0" y="137398"/>
                  <a:pt x="137398" y="0"/>
                  <a:pt x="306887" y="0"/>
                </a:cubicBezTo>
                <a:cubicBezTo>
                  <a:pt x="476376" y="0"/>
                  <a:pt x="613774" y="137398"/>
                  <a:pt x="613774" y="306887"/>
                </a:cubicBezTo>
                <a:close/>
              </a:path>
            </a:pathLst>
          </a:custGeom>
          <a:solidFill>
            <a:schemeClr val="bg1"/>
          </a:solidFill>
          <a:ln w="387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69BF9093-1EE7-47DB-8459-2060BE31404D}"/>
              </a:ext>
            </a:extLst>
          </p:cNvPr>
          <p:cNvSpPr/>
          <p:nvPr/>
        </p:nvSpPr>
        <p:spPr>
          <a:xfrm>
            <a:off x="9547102" y="2432422"/>
            <a:ext cx="1592552" cy="1945200"/>
          </a:xfrm>
          <a:custGeom>
            <a:avLst/>
            <a:gdLst>
              <a:gd name="connsiteX0" fmla="*/ 1063474 w 1063473"/>
              <a:gd name="connsiteY0" fmla="*/ 531777 h 1298965"/>
              <a:gd name="connsiteX1" fmla="*/ 527899 w 1063473"/>
              <a:gd name="connsiteY1" fmla="*/ 13 h 1298965"/>
              <a:gd name="connsiteX2" fmla="*/ 24 w 1063473"/>
              <a:gd name="connsiteY2" fmla="*/ 536988 h 1298965"/>
              <a:gd name="connsiteX3" fmla="*/ 364929 w 1063473"/>
              <a:gd name="connsiteY3" fmla="*/ 1036787 h 1298965"/>
              <a:gd name="connsiteX4" fmla="*/ 396426 w 1063473"/>
              <a:gd name="connsiteY4" fmla="*/ 1062919 h 1298965"/>
              <a:gd name="connsiteX5" fmla="*/ 519655 w 1063473"/>
              <a:gd name="connsiteY5" fmla="*/ 1291762 h 1298965"/>
              <a:gd name="connsiteX6" fmla="*/ 543804 w 1063473"/>
              <a:gd name="connsiteY6" fmla="*/ 1291762 h 1298965"/>
              <a:gd name="connsiteX7" fmla="*/ 669949 w 1063473"/>
              <a:gd name="connsiteY7" fmla="*/ 1057514 h 1298965"/>
              <a:gd name="connsiteX8" fmla="*/ 692542 w 1063473"/>
              <a:gd name="connsiteY8" fmla="*/ 1038732 h 1298965"/>
              <a:gd name="connsiteX9" fmla="*/ 1063474 w 1063473"/>
              <a:gd name="connsiteY9" fmla="*/ 531777 h 129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473" h="1298965">
                <a:moveTo>
                  <a:pt x="1063474" y="531777"/>
                </a:moveTo>
                <a:cubicBezTo>
                  <a:pt x="1063474" y="236828"/>
                  <a:pt x="823354" y="-2048"/>
                  <a:pt x="527899" y="13"/>
                </a:cubicBezTo>
                <a:cubicBezTo>
                  <a:pt x="237617" y="2074"/>
                  <a:pt x="-2776" y="246705"/>
                  <a:pt x="24" y="536988"/>
                </a:cubicBezTo>
                <a:cubicBezTo>
                  <a:pt x="2280" y="770108"/>
                  <a:pt x="154556" y="967337"/>
                  <a:pt x="364929" y="1036787"/>
                </a:cubicBezTo>
                <a:cubicBezTo>
                  <a:pt x="378383" y="1041221"/>
                  <a:pt x="389699" y="1050436"/>
                  <a:pt x="396426" y="1062919"/>
                </a:cubicBezTo>
                <a:lnTo>
                  <a:pt x="519655" y="1291762"/>
                </a:lnTo>
                <a:cubicBezTo>
                  <a:pt x="524827" y="1301367"/>
                  <a:pt x="538632" y="1301367"/>
                  <a:pt x="543804" y="1291762"/>
                </a:cubicBezTo>
                <a:lnTo>
                  <a:pt x="669949" y="1057514"/>
                </a:lnTo>
                <a:cubicBezTo>
                  <a:pt x="674771" y="1048570"/>
                  <a:pt x="682859" y="1041804"/>
                  <a:pt x="692542" y="1038732"/>
                </a:cubicBezTo>
                <a:cubicBezTo>
                  <a:pt x="907619" y="970604"/>
                  <a:pt x="1063474" y="769370"/>
                  <a:pt x="1063474" y="531777"/>
                </a:cubicBezTo>
                <a:close/>
              </a:path>
            </a:pathLst>
          </a:custGeom>
          <a:solidFill>
            <a:schemeClr val="accent5"/>
          </a:solidFill>
          <a:ln w="43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940B25C8-1F11-423E-B83E-419677240307}"/>
              </a:ext>
            </a:extLst>
          </p:cNvPr>
          <p:cNvSpPr/>
          <p:nvPr/>
        </p:nvSpPr>
        <p:spPr>
          <a:xfrm>
            <a:off x="9883797" y="2769195"/>
            <a:ext cx="919126" cy="919127"/>
          </a:xfrm>
          <a:custGeom>
            <a:avLst/>
            <a:gdLst>
              <a:gd name="connsiteX0" fmla="*/ 613774 w 613773"/>
              <a:gd name="connsiteY0" fmla="*/ 306887 h 613774"/>
              <a:gd name="connsiteX1" fmla="*/ 306887 w 613773"/>
              <a:gd name="connsiteY1" fmla="*/ 613774 h 613774"/>
              <a:gd name="connsiteX2" fmla="*/ 0 w 613773"/>
              <a:gd name="connsiteY2" fmla="*/ 306887 h 613774"/>
              <a:gd name="connsiteX3" fmla="*/ 306887 w 613773"/>
              <a:gd name="connsiteY3" fmla="*/ 0 h 613774"/>
              <a:gd name="connsiteX4" fmla="*/ 613774 w 613773"/>
              <a:gd name="connsiteY4" fmla="*/ 306887 h 61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3" h="613774">
                <a:moveTo>
                  <a:pt x="613774" y="306887"/>
                </a:moveTo>
                <a:cubicBezTo>
                  <a:pt x="613774" y="476376"/>
                  <a:pt x="476376" y="613774"/>
                  <a:pt x="306887" y="613774"/>
                </a:cubicBezTo>
                <a:cubicBezTo>
                  <a:pt x="137398" y="613774"/>
                  <a:pt x="0" y="476376"/>
                  <a:pt x="0" y="306887"/>
                </a:cubicBezTo>
                <a:cubicBezTo>
                  <a:pt x="0" y="137398"/>
                  <a:pt x="137398" y="0"/>
                  <a:pt x="306887" y="0"/>
                </a:cubicBezTo>
                <a:cubicBezTo>
                  <a:pt x="476376" y="0"/>
                  <a:pt x="613774" y="137398"/>
                  <a:pt x="613774" y="306887"/>
                </a:cubicBezTo>
                <a:close/>
              </a:path>
            </a:pathLst>
          </a:custGeom>
          <a:solidFill>
            <a:schemeClr val="bg1"/>
          </a:solidFill>
          <a:ln w="387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69691735-AA34-4241-A2F5-A93603C0A2C4}"/>
              </a:ext>
            </a:extLst>
          </p:cNvPr>
          <p:cNvSpPr/>
          <p:nvPr/>
        </p:nvSpPr>
        <p:spPr>
          <a:xfrm>
            <a:off x="1406457" y="2769195"/>
            <a:ext cx="919126" cy="919127"/>
          </a:xfrm>
          <a:custGeom>
            <a:avLst/>
            <a:gdLst>
              <a:gd name="connsiteX0" fmla="*/ 613774 w 613773"/>
              <a:gd name="connsiteY0" fmla="*/ 306887 h 613774"/>
              <a:gd name="connsiteX1" fmla="*/ 306887 w 613773"/>
              <a:gd name="connsiteY1" fmla="*/ 613774 h 613774"/>
              <a:gd name="connsiteX2" fmla="*/ 0 w 613773"/>
              <a:gd name="connsiteY2" fmla="*/ 306887 h 613774"/>
              <a:gd name="connsiteX3" fmla="*/ 306887 w 613773"/>
              <a:gd name="connsiteY3" fmla="*/ 0 h 613774"/>
              <a:gd name="connsiteX4" fmla="*/ 613774 w 613773"/>
              <a:gd name="connsiteY4" fmla="*/ 306887 h 61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773" h="613774">
                <a:moveTo>
                  <a:pt x="613774" y="306887"/>
                </a:moveTo>
                <a:cubicBezTo>
                  <a:pt x="613774" y="476376"/>
                  <a:pt x="476376" y="613774"/>
                  <a:pt x="306887" y="613774"/>
                </a:cubicBezTo>
                <a:cubicBezTo>
                  <a:pt x="137398" y="613774"/>
                  <a:pt x="0" y="476376"/>
                  <a:pt x="0" y="306887"/>
                </a:cubicBezTo>
                <a:cubicBezTo>
                  <a:pt x="0" y="137398"/>
                  <a:pt x="137398" y="0"/>
                  <a:pt x="306887" y="0"/>
                </a:cubicBezTo>
                <a:cubicBezTo>
                  <a:pt x="476376" y="0"/>
                  <a:pt x="613774" y="137398"/>
                  <a:pt x="613774" y="306887"/>
                </a:cubicBezTo>
                <a:close/>
              </a:path>
            </a:pathLst>
          </a:custGeom>
          <a:solidFill>
            <a:schemeClr val="bg1"/>
          </a:solidFill>
          <a:ln w="387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628E5-9CE4-44D0-9FF6-9501230CF18F}"/>
              </a:ext>
            </a:extLst>
          </p:cNvPr>
          <p:cNvSpPr txBox="1"/>
          <p:nvPr/>
        </p:nvSpPr>
        <p:spPr>
          <a:xfrm flipH="1">
            <a:off x="9415425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9" name="Group 60">
            <a:extLst>
              <a:ext uri="{FF2B5EF4-FFF2-40B4-BE49-F238E27FC236}">
                <a16:creationId xmlns:a16="http://schemas.microsoft.com/office/drawing/2014/main" id="{C30D8042-B9D5-41CE-A772-06B95E3A54B8}"/>
              </a:ext>
            </a:extLst>
          </p:cNvPr>
          <p:cNvGrpSpPr/>
          <p:nvPr/>
        </p:nvGrpSpPr>
        <p:grpSpPr>
          <a:xfrm flipH="1">
            <a:off x="9359794" y="4784789"/>
            <a:ext cx="1815813" cy="1292662"/>
            <a:chOff x="3017859" y="4283314"/>
            <a:chExt cx="1890850" cy="129266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B9B104-F5BF-4B39-B10C-C451200BD494}"/>
                </a:ext>
              </a:extLst>
            </p:cNvPr>
            <p:cNvSpPr txBox="1"/>
            <p:nvPr/>
          </p:nvSpPr>
          <p:spPr>
            <a:xfrm>
              <a:off x="3021856" y="4560313"/>
              <a:ext cx="1886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2672A4-558B-43FA-9290-075B64D204A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85CE20A-0D88-496B-8CB2-76795CD4F185}"/>
              </a:ext>
            </a:extLst>
          </p:cNvPr>
          <p:cNvSpPr txBox="1"/>
          <p:nvPr/>
        </p:nvSpPr>
        <p:spPr>
          <a:xfrm>
            <a:off x="3057420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86FBBB-7AB2-4B82-BE03-1CB74E85B7F0}"/>
              </a:ext>
            </a:extLst>
          </p:cNvPr>
          <p:cNvSpPr txBox="1"/>
          <p:nvPr/>
        </p:nvSpPr>
        <p:spPr>
          <a:xfrm>
            <a:off x="5176755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4CCDC5-9B49-4628-8CDF-90E333322910}"/>
              </a:ext>
            </a:extLst>
          </p:cNvPr>
          <p:cNvSpPr txBox="1"/>
          <p:nvPr/>
        </p:nvSpPr>
        <p:spPr>
          <a:xfrm>
            <a:off x="7296090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934EBB-94E8-4BE1-BD7A-0EA962449022}"/>
              </a:ext>
            </a:extLst>
          </p:cNvPr>
          <p:cNvSpPr txBox="1"/>
          <p:nvPr/>
        </p:nvSpPr>
        <p:spPr>
          <a:xfrm>
            <a:off x="938085" y="1950643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Group 45">
            <a:extLst>
              <a:ext uri="{FF2B5EF4-FFF2-40B4-BE49-F238E27FC236}">
                <a16:creationId xmlns:a16="http://schemas.microsoft.com/office/drawing/2014/main" id="{B958C40A-1BE5-492B-B35E-9CCFF657B3D2}"/>
              </a:ext>
            </a:extLst>
          </p:cNvPr>
          <p:cNvGrpSpPr/>
          <p:nvPr/>
        </p:nvGrpSpPr>
        <p:grpSpPr>
          <a:xfrm>
            <a:off x="7247507" y="4784789"/>
            <a:ext cx="1815813" cy="1292662"/>
            <a:chOff x="3017859" y="4283314"/>
            <a:chExt cx="1890850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6DBEFC-DF3E-4527-9D42-01E21050A510}"/>
                </a:ext>
              </a:extLst>
            </p:cNvPr>
            <p:cNvSpPr txBox="1"/>
            <p:nvPr/>
          </p:nvSpPr>
          <p:spPr>
            <a:xfrm>
              <a:off x="3021856" y="4560313"/>
              <a:ext cx="1886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EEDAE1-FC9C-437F-A054-A89C2B83D31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C46A4CF7-AD08-4AAF-A1CC-DEE371BAB6FB}"/>
              </a:ext>
            </a:extLst>
          </p:cNvPr>
          <p:cNvGrpSpPr/>
          <p:nvPr/>
        </p:nvGrpSpPr>
        <p:grpSpPr>
          <a:xfrm>
            <a:off x="990343" y="4784789"/>
            <a:ext cx="1815813" cy="1292662"/>
            <a:chOff x="3017859" y="4283314"/>
            <a:chExt cx="1890850" cy="12926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EC1FE6-5BC4-4686-8945-1452FCD546FE}"/>
                </a:ext>
              </a:extLst>
            </p:cNvPr>
            <p:cNvSpPr txBox="1"/>
            <p:nvPr/>
          </p:nvSpPr>
          <p:spPr>
            <a:xfrm>
              <a:off x="3021856" y="4560313"/>
              <a:ext cx="1886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A1EA2F-1335-4118-9C5E-C7BB1FF8D83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6">
            <a:extLst>
              <a:ext uri="{FF2B5EF4-FFF2-40B4-BE49-F238E27FC236}">
                <a16:creationId xmlns:a16="http://schemas.microsoft.com/office/drawing/2014/main" id="{8416CD46-F846-40C6-841B-C62BF30443BD}"/>
              </a:ext>
            </a:extLst>
          </p:cNvPr>
          <p:cNvGrpSpPr/>
          <p:nvPr/>
        </p:nvGrpSpPr>
        <p:grpSpPr>
          <a:xfrm>
            <a:off x="3066212" y="4784789"/>
            <a:ext cx="1845368" cy="1292662"/>
            <a:chOff x="3017861" y="4283314"/>
            <a:chExt cx="1921627" cy="129266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657824-D785-4C05-9388-1CDF0A8583A6}"/>
                </a:ext>
              </a:extLst>
            </p:cNvPr>
            <p:cNvSpPr txBox="1"/>
            <p:nvPr/>
          </p:nvSpPr>
          <p:spPr>
            <a:xfrm>
              <a:off x="3021854" y="4560313"/>
              <a:ext cx="19176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698E77-C694-49A3-A00B-7AA1AC17141E}"/>
                </a:ext>
              </a:extLst>
            </p:cNvPr>
            <p:cNvSpPr txBox="1"/>
            <p:nvPr/>
          </p:nvSpPr>
          <p:spPr>
            <a:xfrm>
              <a:off x="3017861" y="4283314"/>
              <a:ext cx="1901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9">
            <a:extLst>
              <a:ext uri="{FF2B5EF4-FFF2-40B4-BE49-F238E27FC236}">
                <a16:creationId xmlns:a16="http://schemas.microsoft.com/office/drawing/2014/main" id="{111C2784-A4C6-4F06-98BA-67A2539EB9D6}"/>
              </a:ext>
            </a:extLst>
          </p:cNvPr>
          <p:cNvGrpSpPr/>
          <p:nvPr/>
        </p:nvGrpSpPr>
        <p:grpSpPr>
          <a:xfrm>
            <a:off x="5171636" y="4784789"/>
            <a:ext cx="1815813" cy="1292662"/>
            <a:chOff x="3017859" y="4283314"/>
            <a:chExt cx="1890850" cy="129266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DA0D61B-22C0-46E5-B28C-A30DD171DF6F}"/>
                </a:ext>
              </a:extLst>
            </p:cNvPr>
            <p:cNvSpPr txBox="1"/>
            <p:nvPr/>
          </p:nvSpPr>
          <p:spPr>
            <a:xfrm>
              <a:off x="3021856" y="4560313"/>
              <a:ext cx="1886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F371359-E6D0-4650-9497-3D086957ADA0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55">
            <a:extLst>
              <a:ext uri="{FF2B5EF4-FFF2-40B4-BE49-F238E27FC236}">
                <a16:creationId xmlns:a16="http://schemas.microsoft.com/office/drawing/2014/main" id="{4A2B64AB-CB8A-4E31-9479-9CE1CF845061}"/>
              </a:ext>
            </a:extLst>
          </p:cNvPr>
          <p:cNvGrpSpPr/>
          <p:nvPr/>
        </p:nvGrpSpPr>
        <p:grpSpPr>
          <a:xfrm>
            <a:off x="10140705" y="2969086"/>
            <a:ext cx="405310" cy="413996"/>
            <a:chOff x="2600940" y="1364722"/>
            <a:chExt cx="3925967" cy="4010110"/>
          </a:xfrm>
          <a:solidFill>
            <a:schemeClr val="accent5"/>
          </a:solidFill>
        </p:grpSpPr>
        <p:sp>
          <p:nvSpPr>
            <p:cNvPr id="43" name="Donut 1">
              <a:extLst>
                <a:ext uri="{FF2B5EF4-FFF2-40B4-BE49-F238E27FC236}">
                  <a16:creationId xmlns:a16="http://schemas.microsoft.com/office/drawing/2014/main" id="{57698FBD-F65A-4C9F-8E25-99D7C04F3F74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D5B0FB21-ADA1-42CF-AD91-E4DB9BDE221E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5" name="Trapezoid 24">
            <a:extLst>
              <a:ext uri="{FF2B5EF4-FFF2-40B4-BE49-F238E27FC236}">
                <a16:creationId xmlns:a16="http://schemas.microsoft.com/office/drawing/2014/main" id="{1A117151-6BD8-407E-A262-0B1D9E0A01C3}"/>
              </a:ext>
            </a:extLst>
          </p:cNvPr>
          <p:cNvSpPr>
            <a:spLocks noChangeAspect="1"/>
          </p:cNvSpPr>
          <p:nvPr/>
        </p:nvSpPr>
        <p:spPr>
          <a:xfrm rot="8369018">
            <a:off x="8017580" y="2973130"/>
            <a:ext cx="412888" cy="41682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933390F9-E7C6-4BF9-9BD7-70BC3244C3EF}"/>
              </a:ext>
            </a:extLst>
          </p:cNvPr>
          <p:cNvSpPr>
            <a:spLocks noChangeAspect="1"/>
          </p:cNvSpPr>
          <p:nvPr/>
        </p:nvSpPr>
        <p:spPr>
          <a:xfrm>
            <a:off x="5895656" y="3035093"/>
            <a:ext cx="459750" cy="40293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Oval 50">
            <a:extLst>
              <a:ext uri="{FF2B5EF4-FFF2-40B4-BE49-F238E27FC236}">
                <a16:creationId xmlns:a16="http://schemas.microsoft.com/office/drawing/2014/main" id="{0E7E1C6E-C7C1-4737-84D8-FE8BDB67C467}"/>
              </a:ext>
            </a:extLst>
          </p:cNvPr>
          <p:cNvSpPr>
            <a:spLocks noChangeAspect="1"/>
          </p:cNvSpPr>
          <p:nvPr/>
        </p:nvSpPr>
        <p:spPr>
          <a:xfrm>
            <a:off x="1666406" y="2978098"/>
            <a:ext cx="399228" cy="45090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337F1BC5-AE94-41DC-89F6-D3A2EC0BF904}"/>
              </a:ext>
            </a:extLst>
          </p:cNvPr>
          <p:cNvSpPr/>
          <p:nvPr/>
        </p:nvSpPr>
        <p:spPr>
          <a:xfrm rot="2916308">
            <a:off x="3890808" y="2976073"/>
            <a:ext cx="212615" cy="52097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99">
            <a:extLst>
              <a:ext uri="{FF2B5EF4-FFF2-40B4-BE49-F238E27FC236}">
                <a16:creationId xmlns:a16="http://schemas.microsoft.com/office/drawing/2014/main" id="{C73E7112-C377-4929-B789-621310BE47F0}"/>
              </a:ext>
            </a:extLst>
          </p:cNvPr>
          <p:cNvGrpSpPr/>
          <p:nvPr/>
        </p:nvGrpSpPr>
        <p:grpSpPr>
          <a:xfrm>
            <a:off x="2922196" y="3738748"/>
            <a:ext cx="4433071" cy="2601632"/>
            <a:chOff x="2687161" y="3731096"/>
            <a:chExt cx="5158677" cy="3027467"/>
          </a:xfrm>
        </p:grpSpPr>
        <p:sp>
          <p:nvSpPr>
            <p:cNvPr id="4" name="Freeform: Shape 300">
              <a:extLst>
                <a:ext uri="{FF2B5EF4-FFF2-40B4-BE49-F238E27FC236}">
                  <a16:creationId xmlns:a16="http://schemas.microsoft.com/office/drawing/2014/main" id="{D6F71E46-6EB6-4D0F-9124-AD269C0A8E3E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01">
              <a:extLst>
                <a:ext uri="{FF2B5EF4-FFF2-40B4-BE49-F238E27FC236}">
                  <a16:creationId xmlns:a16="http://schemas.microsoft.com/office/drawing/2014/main" id="{3282882A-7775-4EF9-83B8-6B123A549C3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02">
              <a:extLst>
                <a:ext uri="{FF2B5EF4-FFF2-40B4-BE49-F238E27FC236}">
                  <a16:creationId xmlns:a16="http://schemas.microsoft.com/office/drawing/2014/main" id="{62A7BE8A-E67D-4C48-8BDD-9FEB4BB8483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03">
              <a:extLst>
                <a:ext uri="{FF2B5EF4-FFF2-40B4-BE49-F238E27FC236}">
                  <a16:creationId xmlns:a16="http://schemas.microsoft.com/office/drawing/2014/main" id="{3A21F90E-B8E6-4967-902E-70E3A41CBFD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04">
              <a:extLst>
                <a:ext uri="{FF2B5EF4-FFF2-40B4-BE49-F238E27FC236}">
                  <a16:creationId xmlns:a16="http://schemas.microsoft.com/office/drawing/2014/main" id="{625EB4A0-FF39-4E2D-9AF9-22BDE379FE41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05">
              <a:extLst>
                <a:ext uri="{FF2B5EF4-FFF2-40B4-BE49-F238E27FC236}">
                  <a16:creationId xmlns:a16="http://schemas.microsoft.com/office/drawing/2014/main" id="{39261BF8-1D84-48CE-9350-0F4829B94CF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06">
              <a:extLst>
                <a:ext uri="{FF2B5EF4-FFF2-40B4-BE49-F238E27FC236}">
                  <a16:creationId xmlns:a16="http://schemas.microsoft.com/office/drawing/2014/main" id="{14F2E6FA-14D2-4211-B10E-9DC3A378241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07">
              <a:extLst>
                <a:ext uri="{FF2B5EF4-FFF2-40B4-BE49-F238E27FC236}">
                  <a16:creationId xmlns:a16="http://schemas.microsoft.com/office/drawing/2014/main" id="{AD21F032-45F5-48F4-8806-EE8960D06DA8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08">
              <a:extLst>
                <a:ext uri="{FF2B5EF4-FFF2-40B4-BE49-F238E27FC236}">
                  <a16:creationId xmlns:a16="http://schemas.microsoft.com/office/drawing/2014/main" id="{0780DBF5-54CE-4394-B117-9AF4EC02562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09">
              <a:extLst>
                <a:ext uri="{FF2B5EF4-FFF2-40B4-BE49-F238E27FC236}">
                  <a16:creationId xmlns:a16="http://schemas.microsoft.com/office/drawing/2014/main" id="{A32E7093-5006-4FBA-B186-9B34F1BFB40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10">
              <a:extLst>
                <a:ext uri="{FF2B5EF4-FFF2-40B4-BE49-F238E27FC236}">
                  <a16:creationId xmlns:a16="http://schemas.microsoft.com/office/drawing/2014/main" id="{A99E5DED-6838-46E1-BA68-DF87C68B90E9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11">
              <a:extLst>
                <a:ext uri="{FF2B5EF4-FFF2-40B4-BE49-F238E27FC236}">
                  <a16:creationId xmlns:a16="http://schemas.microsoft.com/office/drawing/2014/main" id="{F9465E41-A611-4D12-B4F3-41B5F86572F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12">
              <a:extLst>
                <a:ext uri="{FF2B5EF4-FFF2-40B4-BE49-F238E27FC236}">
                  <a16:creationId xmlns:a16="http://schemas.microsoft.com/office/drawing/2014/main" id="{B5B1FA50-336D-4C14-9374-246924347AD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13">
              <a:extLst>
                <a:ext uri="{FF2B5EF4-FFF2-40B4-BE49-F238E27FC236}">
                  <a16:creationId xmlns:a16="http://schemas.microsoft.com/office/drawing/2014/main" id="{FE9A840A-2037-433D-BE4E-C8E31C23C3C8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14">
              <a:extLst>
                <a:ext uri="{FF2B5EF4-FFF2-40B4-BE49-F238E27FC236}">
                  <a16:creationId xmlns:a16="http://schemas.microsoft.com/office/drawing/2014/main" id="{7D68C148-B65A-40E8-9331-D68A1F0ED95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15">
              <a:extLst>
                <a:ext uri="{FF2B5EF4-FFF2-40B4-BE49-F238E27FC236}">
                  <a16:creationId xmlns:a16="http://schemas.microsoft.com/office/drawing/2014/main" id="{A2D10ED1-F45A-4093-9DAC-A5207098DF34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16">
              <a:extLst>
                <a:ext uri="{FF2B5EF4-FFF2-40B4-BE49-F238E27FC236}">
                  <a16:creationId xmlns:a16="http://schemas.microsoft.com/office/drawing/2014/main" id="{334B9D5D-37FE-46F8-A000-36112DEA9F5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17">
              <a:extLst>
                <a:ext uri="{FF2B5EF4-FFF2-40B4-BE49-F238E27FC236}">
                  <a16:creationId xmlns:a16="http://schemas.microsoft.com/office/drawing/2014/main" id="{8DEDBB2D-A33F-4A3A-9056-960099557FC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18">
              <a:extLst>
                <a:ext uri="{FF2B5EF4-FFF2-40B4-BE49-F238E27FC236}">
                  <a16:creationId xmlns:a16="http://schemas.microsoft.com/office/drawing/2014/main" id="{73763DD2-33EF-43D4-8767-252A8079E985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19">
              <a:extLst>
                <a:ext uri="{FF2B5EF4-FFF2-40B4-BE49-F238E27FC236}">
                  <a16:creationId xmlns:a16="http://schemas.microsoft.com/office/drawing/2014/main" id="{539D79DA-9E54-4162-9335-F42208582EA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20">
              <a:extLst>
                <a:ext uri="{FF2B5EF4-FFF2-40B4-BE49-F238E27FC236}">
                  <a16:creationId xmlns:a16="http://schemas.microsoft.com/office/drawing/2014/main" id="{373246FB-09E3-45C4-A362-F8B604EA2D53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21">
              <a:extLst>
                <a:ext uri="{FF2B5EF4-FFF2-40B4-BE49-F238E27FC236}">
                  <a16:creationId xmlns:a16="http://schemas.microsoft.com/office/drawing/2014/main" id="{D51EAEC4-1F33-41A7-87D2-31FC7E99C6A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22">
              <a:extLst>
                <a:ext uri="{FF2B5EF4-FFF2-40B4-BE49-F238E27FC236}">
                  <a16:creationId xmlns:a16="http://schemas.microsoft.com/office/drawing/2014/main" id="{E5329571-B065-4A79-BC88-23017AAE47D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23">
              <a:extLst>
                <a:ext uri="{FF2B5EF4-FFF2-40B4-BE49-F238E27FC236}">
                  <a16:creationId xmlns:a16="http://schemas.microsoft.com/office/drawing/2014/main" id="{B08B1D4D-1211-4BE8-8092-F4D59B32284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24">
              <a:extLst>
                <a:ext uri="{FF2B5EF4-FFF2-40B4-BE49-F238E27FC236}">
                  <a16:creationId xmlns:a16="http://schemas.microsoft.com/office/drawing/2014/main" id="{AAE725FF-6461-4DE6-8AB3-8E18E3AC9619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25">
              <a:extLst>
                <a:ext uri="{FF2B5EF4-FFF2-40B4-BE49-F238E27FC236}">
                  <a16:creationId xmlns:a16="http://schemas.microsoft.com/office/drawing/2014/main" id="{E8231446-5BAB-456A-92B0-771895F7904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326">
              <a:extLst>
                <a:ext uri="{FF2B5EF4-FFF2-40B4-BE49-F238E27FC236}">
                  <a16:creationId xmlns:a16="http://schemas.microsoft.com/office/drawing/2014/main" id="{CEA3E6B1-E967-4C97-9913-70C9B8FAD454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27">
              <a:extLst>
                <a:ext uri="{FF2B5EF4-FFF2-40B4-BE49-F238E27FC236}">
                  <a16:creationId xmlns:a16="http://schemas.microsoft.com/office/drawing/2014/main" id="{34487B7D-9C48-46E3-8E18-9D12DA8F575E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8">
              <a:extLst>
                <a:ext uri="{FF2B5EF4-FFF2-40B4-BE49-F238E27FC236}">
                  <a16:creationId xmlns:a16="http://schemas.microsoft.com/office/drawing/2014/main" id="{F6C234E3-1152-4663-83C6-4B143CA4E54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9">
              <a:extLst>
                <a:ext uri="{FF2B5EF4-FFF2-40B4-BE49-F238E27FC236}">
                  <a16:creationId xmlns:a16="http://schemas.microsoft.com/office/drawing/2014/main" id="{E3B39E13-0CE8-4B42-8DF4-E1D44DF2D63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0">
              <a:extLst>
                <a:ext uri="{FF2B5EF4-FFF2-40B4-BE49-F238E27FC236}">
                  <a16:creationId xmlns:a16="http://schemas.microsoft.com/office/drawing/2014/main" id="{766FDFF2-484E-48E6-BA43-3327DD3C1DE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31">
              <a:extLst>
                <a:ext uri="{FF2B5EF4-FFF2-40B4-BE49-F238E27FC236}">
                  <a16:creationId xmlns:a16="http://schemas.microsoft.com/office/drawing/2014/main" id="{008C7439-A136-4AE3-AE1E-27989FF6BCC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32">
              <a:extLst>
                <a:ext uri="{FF2B5EF4-FFF2-40B4-BE49-F238E27FC236}">
                  <a16:creationId xmlns:a16="http://schemas.microsoft.com/office/drawing/2014/main" id="{3FA5AFCD-F5F7-4D70-8C61-457D10DDC87C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33">
              <a:extLst>
                <a:ext uri="{FF2B5EF4-FFF2-40B4-BE49-F238E27FC236}">
                  <a16:creationId xmlns:a16="http://schemas.microsoft.com/office/drawing/2014/main" id="{56229149-B189-4125-9933-2C389D7C1E8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34">
              <a:extLst>
                <a:ext uri="{FF2B5EF4-FFF2-40B4-BE49-F238E27FC236}">
                  <a16:creationId xmlns:a16="http://schemas.microsoft.com/office/drawing/2014/main" id="{114782ED-334D-4333-B774-B974EEE7604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35">
              <a:extLst>
                <a:ext uri="{FF2B5EF4-FFF2-40B4-BE49-F238E27FC236}">
                  <a16:creationId xmlns:a16="http://schemas.microsoft.com/office/drawing/2014/main" id="{E1E27B30-9CA9-4EF6-B8B7-B76A33A1EAD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36">
              <a:extLst>
                <a:ext uri="{FF2B5EF4-FFF2-40B4-BE49-F238E27FC236}">
                  <a16:creationId xmlns:a16="http://schemas.microsoft.com/office/drawing/2014/main" id="{A3AC3D9F-0238-4570-9D85-FC2AF756784F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37">
              <a:extLst>
                <a:ext uri="{FF2B5EF4-FFF2-40B4-BE49-F238E27FC236}">
                  <a16:creationId xmlns:a16="http://schemas.microsoft.com/office/drawing/2014/main" id="{400B7DAC-4838-44F3-AE7C-7401BE03F92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38">
              <a:extLst>
                <a:ext uri="{FF2B5EF4-FFF2-40B4-BE49-F238E27FC236}">
                  <a16:creationId xmlns:a16="http://schemas.microsoft.com/office/drawing/2014/main" id="{150F3D8A-2781-4741-B8EE-E0FD0A23876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39">
              <a:extLst>
                <a:ext uri="{FF2B5EF4-FFF2-40B4-BE49-F238E27FC236}">
                  <a16:creationId xmlns:a16="http://schemas.microsoft.com/office/drawing/2014/main" id="{880FB778-A496-411D-A989-89D75294C79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40">
              <a:extLst>
                <a:ext uri="{FF2B5EF4-FFF2-40B4-BE49-F238E27FC236}">
                  <a16:creationId xmlns:a16="http://schemas.microsoft.com/office/drawing/2014/main" id="{5DF76CAE-7E30-454F-9CD7-C03D234AC596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41">
              <a:extLst>
                <a:ext uri="{FF2B5EF4-FFF2-40B4-BE49-F238E27FC236}">
                  <a16:creationId xmlns:a16="http://schemas.microsoft.com/office/drawing/2014/main" id="{01825FA4-5BAF-4BDA-A0D7-D327F64E924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42">
              <a:extLst>
                <a:ext uri="{FF2B5EF4-FFF2-40B4-BE49-F238E27FC236}">
                  <a16:creationId xmlns:a16="http://schemas.microsoft.com/office/drawing/2014/main" id="{DE336192-EF70-49D6-800C-CB85800F7BB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43">
              <a:extLst>
                <a:ext uri="{FF2B5EF4-FFF2-40B4-BE49-F238E27FC236}">
                  <a16:creationId xmlns:a16="http://schemas.microsoft.com/office/drawing/2014/main" id="{C813FF43-AA19-4A03-94C1-0920447A4AD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44">
              <a:extLst>
                <a:ext uri="{FF2B5EF4-FFF2-40B4-BE49-F238E27FC236}">
                  <a16:creationId xmlns:a16="http://schemas.microsoft.com/office/drawing/2014/main" id="{277ECE60-B0B1-49B4-9186-31A9E7F2C45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45">
              <a:extLst>
                <a:ext uri="{FF2B5EF4-FFF2-40B4-BE49-F238E27FC236}">
                  <a16:creationId xmlns:a16="http://schemas.microsoft.com/office/drawing/2014/main" id="{4E8E1DEA-3366-4B70-BD5B-D27A56A6DEF6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46">
              <a:extLst>
                <a:ext uri="{FF2B5EF4-FFF2-40B4-BE49-F238E27FC236}">
                  <a16:creationId xmlns:a16="http://schemas.microsoft.com/office/drawing/2014/main" id="{7E2F4A93-2178-4C03-876E-D5179D9591DB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47">
              <a:extLst>
                <a:ext uri="{FF2B5EF4-FFF2-40B4-BE49-F238E27FC236}">
                  <a16:creationId xmlns:a16="http://schemas.microsoft.com/office/drawing/2014/main" id="{67D9883D-DC52-4D7A-B8D7-E4F33B38B64B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48">
              <a:extLst>
                <a:ext uri="{FF2B5EF4-FFF2-40B4-BE49-F238E27FC236}">
                  <a16:creationId xmlns:a16="http://schemas.microsoft.com/office/drawing/2014/main" id="{C1AA163A-6D43-4497-A8A2-D113A3F482D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49">
              <a:extLst>
                <a:ext uri="{FF2B5EF4-FFF2-40B4-BE49-F238E27FC236}">
                  <a16:creationId xmlns:a16="http://schemas.microsoft.com/office/drawing/2014/main" id="{D44B016C-59F3-4E32-A9C2-27E6B201B64A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50">
              <a:extLst>
                <a:ext uri="{FF2B5EF4-FFF2-40B4-BE49-F238E27FC236}">
                  <a16:creationId xmlns:a16="http://schemas.microsoft.com/office/drawing/2014/main" id="{8517B0AD-BAEE-4F62-9FEA-9ED805B0EF8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51">
              <a:extLst>
                <a:ext uri="{FF2B5EF4-FFF2-40B4-BE49-F238E27FC236}">
                  <a16:creationId xmlns:a16="http://schemas.microsoft.com/office/drawing/2014/main" id="{6893B69A-FCB7-426D-A7BD-89C69E5740A6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52">
              <a:extLst>
                <a:ext uri="{FF2B5EF4-FFF2-40B4-BE49-F238E27FC236}">
                  <a16:creationId xmlns:a16="http://schemas.microsoft.com/office/drawing/2014/main" id="{3B7DC8A9-C74A-4FAA-B088-36CF1B4AD39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53">
              <a:extLst>
                <a:ext uri="{FF2B5EF4-FFF2-40B4-BE49-F238E27FC236}">
                  <a16:creationId xmlns:a16="http://schemas.microsoft.com/office/drawing/2014/main" id="{E9D4F8BF-91BF-4798-94EB-4F99967FAD2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54">
              <a:extLst>
                <a:ext uri="{FF2B5EF4-FFF2-40B4-BE49-F238E27FC236}">
                  <a16:creationId xmlns:a16="http://schemas.microsoft.com/office/drawing/2014/main" id="{1BBCB5B1-843C-4C15-91A1-E9E9662A3A9A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55">
              <a:extLst>
                <a:ext uri="{FF2B5EF4-FFF2-40B4-BE49-F238E27FC236}">
                  <a16:creationId xmlns:a16="http://schemas.microsoft.com/office/drawing/2014/main" id="{B7854252-9BBE-4C5E-9BBE-924D4D79B007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56">
              <a:extLst>
                <a:ext uri="{FF2B5EF4-FFF2-40B4-BE49-F238E27FC236}">
                  <a16:creationId xmlns:a16="http://schemas.microsoft.com/office/drawing/2014/main" id="{7B125E19-413A-443C-9844-66AC2ACB243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57">
              <a:extLst>
                <a:ext uri="{FF2B5EF4-FFF2-40B4-BE49-F238E27FC236}">
                  <a16:creationId xmlns:a16="http://schemas.microsoft.com/office/drawing/2014/main" id="{E4CD7F49-234E-4806-BBD8-F168EEAC62E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58">
              <a:extLst>
                <a:ext uri="{FF2B5EF4-FFF2-40B4-BE49-F238E27FC236}">
                  <a16:creationId xmlns:a16="http://schemas.microsoft.com/office/drawing/2014/main" id="{1B2254D7-0D01-44CA-BA07-094578604A5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59">
              <a:extLst>
                <a:ext uri="{FF2B5EF4-FFF2-40B4-BE49-F238E27FC236}">
                  <a16:creationId xmlns:a16="http://schemas.microsoft.com/office/drawing/2014/main" id="{F76FAD35-9CAF-4D49-B8F4-19DAE53BDA2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60">
              <a:extLst>
                <a:ext uri="{FF2B5EF4-FFF2-40B4-BE49-F238E27FC236}">
                  <a16:creationId xmlns:a16="http://schemas.microsoft.com/office/drawing/2014/main" id="{5B7CC173-7E69-41EC-BF00-2810685B808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61">
              <a:extLst>
                <a:ext uri="{FF2B5EF4-FFF2-40B4-BE49-F238E27FC236}">
                  <a16:creationId xmlns:a16="http://schemas.microsoft.com/office/drawing/2014/main" id="{57D02AA9-A0E7-4E01-BB1B-FFA9D78EF6A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62">
              <a:extLst>
                <a:ext uri="{FF2B5EF4-FFF2-40B4-BE49-F238E27FC236}">
                  <a16:creationId xmlns:a16="http://schemas.microsoft.com/office/drawing/2014/main" id="{5BC8E9FF-F3EF-4A0C-B00E-4366548137E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63">
              <a:extLst>
                <a:ext uri="{FF2B5EF4-FFF2-40B4-BE49-F238E27FC236}">
                  <a16:creationId xmlns:a16="http://schemas.microsoft.com/office/drawing/2014/main" id="{8479EA69-4620-4D1D-A603-6280650BE41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64">
              <a:extLst>
                <a:ext uri="{FF2B5EF4-FFF2-40B4-BE49-F238E27FC236}">
                  <a16:creationId xmlns:a16="http://schemas.microsoft.com/office/drawing/2014/main" id="{B226D339-A222-468D-AB07-4FE0125BB92C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65">
              <a:extLst>
                <a:ext uri="{FF2B5EF4-FFF2-40B4-BE49-F238E27FC236}">
                  <a16:creationId xmlns:a16="http://schemas.microsoft.com/office/drawing/2014/main" id="{DF620E33-66D7-41E8-B8FB-A074AD0AC1C5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66">
              <a:extLst>
                <a:ext uri="{FF2B5EF4-FFF2-40B4-BE49-F238E27FC236}">
                  <a16:creationId xmlns:a16="http://schemas.microsoft.com/office/drawing/2014/main" id="{2B567B19-F55B-4658-B30D-1C07E1B2D45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67">
              <a:extLst>
                <a:ext uri="{FF2B5EF4-FFF2-40B4-BE49-F238E27FC236}">
                  <a16:creationId xmlns:a16="http://schemas.microsoft.com/office/drawing/2014/main" id="{2B4AD190-4248-4D14-B2A1-8128AF6D73A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68">
              <a:extLst>
                <a:ext uri="{FF2B5EF4-FFF2-40B4-BE49-F238E27FC236}">
                  <a16:creationId xmlns:a16="http://schemas.microsoft.com/office/drawing/2014/main" id="{666E793C-7050-4059-9F66-A7BB4941DB0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69">
              <a:extLst>
                <a:ext uri="{FF2B5EF4-FFF2-40B4-BE49-F238E27FC236}">
                  <a16:creationId xmlns:a16="http://schemas.microsoft.com/office/drawing/2014/main" id="{DE4F2AF5-9B9C-4098-8D21-3E4F51EBD4F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70">
              <a:extLst>
                <a:ext uri="{FF2B5EF4-FFF2-40B4-BE49-F238E27FC236}">
                  <a16:creationId xmlns:a16="http://schemas.microsoft.com/office/drawing/2014/main" id="{6D94B924-433E-4DBD-B44A-37A2A77C1E6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71">
              <a:extLst>
                <a:ext uri="{FF2B5EF4-FFF2-40B4-BE49-F238E27FC236}">
                  <a16:creationId xmlns:a16="http://schemas.microsoft.com/office/drawing/2014/main" id="{B082C6A5-2184-426D-B49B-72BF39BD1FED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72">
              <a:extLst>
                <a:ext uri="{FF2B5EF4-FFF2-40B4-BE49-F238E27FC236}">
                  <a16:creationId xmlns:a16="http://schemas.microsoft.com/office/drawing/2014/main" id="{DED689B5-DC9B-47C4-A89A-9F3DF5BD95B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73">
              <a:extLst>
                <a:ext uri="{FF2B5EF4-FFF2-40B4-BE49-F238E27FC236}">
                  <a16:creationId xmlns:a16="http://schemas.microsoft.com/office/drawing/2014/main" id="{BEF613A9-6049-4DAD-8553-5096366A052E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74">
              <a:extLst>
                <a:ext uri="{FF2B5EF4-FFF2-40B4-BE49-F238E27FC236}">
                  <a16:creationId xmlns:a16="http://schemas.microsoft.com/office/drawing/2014/main" id="{54BB1158-1653-47E7-A934-0E4F9CF411B9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75">
              <a:extLst>
                <a:ext uri="{FF2B5EF4-FFF2-40B4-BE49-F238E27FC236}">
                  <a16:creationId xmlns:a16="http://schemas.microsoft.com/office/drawing/2014/main" id="{343E9F36-C89C-4280-B233-D60E9C9F0292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76">
              <a:extLst>
                <a:ext uri="{FF2B5EF4-FFF2-40B4-BE49-F238E27FC236}">
                  <a16:creationId xmlns:a16="http://schemas.microsoft.com/office/drawing/2014/main" id="{E640815A-556E-4CEE-89CE-56490B67E7FB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77">
              <a:extLst>
                <a:ext uri="{FF2B5EF4-FFF2-40B4-BE49-F238E27FC236}">
                  <a16:creationId xmlns:a16="http://schemas.microsoft.com/office/drawing/2014/main" id="{F555FE1E-077F-4C96-8C2F-D3006856844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78">
              <a:extLst>
                <a:ext uri="{FF2B5EF4-FFF2-40B4-BE49-F238E27FC236}">
                  <a16:creationId xmlns:a16="http://schemas.microsoft.com/office/drawing/2014/main" id="{9A95E322-2E24-4680-87D8-E48613BD44B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79">
              <a:extLst>
                <a:ext uri="{FF2B5EF4-FFF2-40B4-BE49-F238E27FC236}">
                  <a16:creationId xmlns:a16="http://schemas.microsoft.com/office/drawing/2014/main" id="{A096D5FB-8CFF-4C44-911A-D17BF233419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80">
              <a:extLst>
                <a:ext uri="{FF2B5EF4-FFF2-40B4-BE49-F238E27FC236}">
                  <a16:creationId xmlns:a16="http://schemas.microsoft.com/office/drawing/2014/main" id="{537ED9A1-59BD-483F-8978-347742182AD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81">
              <a:extLst>
                <a:ext uri="{FF2B5EF4-FFF2-40B4-BE49-F238E27FC236}">
                  <a16:creationId xmlns:a16="http://schemas.microsoft.com/office/drawing/2014/main" id="{5EB4C222-5115-45C3-9080-8E3D33725F1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82">
              <a:extLst>
                <a:ext uri="{FF2B5EF4-FFF2-40B4-BE49-F238E27FC236}">
                  <a16:creationId xmlns:a16="http://schemas.microsoft.com/office/drawing/2014/main" id="{82ED09B4-B736-4A35-B812-A4105F4587C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83">
              <a:extLst>
                <a:ext uri="{FF2B5EF4-FFF2-40B4-BE49-F238E27FC236}">
                  <a16:creationId xmlns:a16="http://schemas.microsoft.com/office/drawing/2014/main" id="{947FC716-F360-48ED-8806-DD6772A678E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84">
              <a:extLst>
                <a:ext uri="{FF2B5EF4-FFF2-40B4-BE49-F238E27FC236}">
                  <a16:creationId xmlns:a16="http://schemas.microsoft.com/office/drawing/2014/main" id="{DFA43CD9-24DE-4764-B268-CFF0CC6426BE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85">
              <a:extLst>
                <a:ext uri="{FF2B5EF4-FFF2-40B4-BE49-F238E27FC236}">
                  <a16:creationId xmlns:a16="http://schemas.microsoft.com/office/drawing/2014/main" id="{22F5AAC8-172F-4596-829C-5F24ACE81C0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86">
              <a:extLst>
                <a:ext uri="{FF2B5EF4-FFF2-40B4-BE49-F238E27FC236}">
                  <a16:creationId xmlns:a16="http://schemas.microsoft.com/office/drawing/2014/main" id="{6D0EFCF8-D9FB-4F8C-80D7-9DC4336EAA4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87">
              <a:extLst>
                <a:ext uri="{FF2B5EF4-FFF2-40B4-BE49-F238E27FC236}">
                  <a16:creationId xmlns:a16="http://schemas.microsoft.com/office/drawing/2014/main" id="{C20DF421-480D-4520-A3FA-2369599B015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88">
              <a:extLst>
                <a:ext uri="{FF2B5EF4-FFF2-40B4-BE49-F238E27FC236}">
                  <a16:creationId xmlns:a16="http://schemas.microsoft.com/office/drawing/2014/main" id="{ED1CA2B8-83C9-4482-81A2-1269148B5E8A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89">
              <a:extLst>
                <a:ext uri="{FF2B5EF4-FFF2-40B4-BE49-F238E27FC236}">
                  <a16:creationId xmlns:a16="http://schemas.microsoft.com/office/drawing/2014/main" id="{7CACECD0-AD77-4FFA-9E80-3C654C0AD6E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90">
              <a:extLst>
                <a:ext uri="{FF2B5EF4-FFF2-40B4-BE49-F238E27FC236}">
                  <a16:creationId xmlns:a16="http://schemas.microsoft.com/office/drawing/2014/main" id="{9A3679E8-F497-4A4C-BC76-532E2B6932A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391">
              <a:extLst>
                <a:ext uri="{FF2B5EF4-FFF2-40B4-BE49-F238E27FC236}">
                  <a16:creationId xmlns:a16="http://schemas.microsoft.com/office/drawing/2014/main" id="{9AF324EA-DBAB-4E35-9CAB-077EA3B8141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92">
              <a:extLst>
                <a:ext uri="{FF2B5EF4-FFF2-40B4-BE49-F238E27FC236}">
                  <a16:creationId xmlns:a16="http://schemas.microsoft.com/office/drawing/2014/main" id="{EFABA097-E2D0-423C-88CB-C369C391672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93">
              <a:extLst>
                <a:ext uri="{FF2B5EF4-FFF2-40B4-BE49-F238E27FC236}">
                  <a16:creationId xmlns:a16="http://schemas.microsoft.com/office/drawing/2014/main" id="{F0378CF9-D260-413C-A7A9-82FC085D2AB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94">
              <a:extLst>
                <a:ext uri="{FF2B5EF4-FFF2-40B4-BE49-F238E27FC236}">
                  <a16:creationId xmlns:a16="http://schemas.microsoft.com/office/drawing/2014/main" id="{292507FF-D2D6-4B70-918E-95322334E65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395">
              <a:extLst>
                <a:ext uri="{FF2B5EF4-FFF2-40B4-BE49-F238E27FC236}">
                  <a16:creationId xmlns:a16="http://schemas.microsoft.com/office/drawing/2014/main" id="{BE2E8E17-CC5F-42AF-B1F0-75F14B0814B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396">
              <a:extLst>
                <a:ext uri="{FF2B5EF4-FFF2-40B4-BE49-F238E27FC236}">
                  <a16:creationId xmlns:a16="http://schemas.microsoft.com/office/drawing/2014/main" id="{11BA6018-1F4E-4842-9DD2-57163F6C121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97">
              <a:extLst>
                <a:ext uri="{FF2B5EF4-FFF2-40B4-BE49-F238E27FC236}">
                  <a16:creationId xmlns:a16="http://schemas.microsoft.com/office/drawing/2014/main" id="{4E9D2A1A-693E-4CB5-8516-76DAF6AD663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398">
              <a:extLst>
                <a:ext uri="{FF2B5EF4-FFF2-40B4-BE49-F238E27FC236}">
                  <a16:creationId xmlns:a16="http://schemas.microsoft.com/office/drawing/2014/main" id="{C2BC8003-E4D4-48F3-A901-BCA429050E7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399">
              <a:extLst>
                <a:ext uri="{FF2B5EF4-FFF2-40B4-BE49-F238E27FC236}">
                  <a16:creationId xmlns:a16="http://schemas.microsoft.com/office/drawing/2014/main" id="{AC879AD1-8BD6-4C17-A5F4-DB7024C7286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00">
              <a:extLst>
                <a:ext uri="{FF2B5EF4-FFF2-40B4-BE49-F238E27FC236}">
                  <a16:creationId xmlns:a16="http://schemas.microsoft.com/office/drawing/2014/main" id="{65E71C04-9AEF-4ADD-8664-EC91455AB9A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01">
              <a:extLst>
                <a:ext uri="{FF2B5EF4-FFF2-40B4-BE49-F238E27FC236}">
                  <a16:creationId xmlns:a16="http://schemas.microsoft.com/office/drawing/2014/main" id="{E09F701B-7A3B-4F7F-A2DC-AF624EA5264B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02">
              <a:extLst>
                <a:ext uri="{FF2B5EF4-FFF2-40B4-BE49-F238E27FC236}">
                  <a16:creationId xmlns:a16="http://schemas.microsoft.com/office/drawing/2014/main" id="{0BD51E4B-AB0D-4C10-86B8-F9F7EFE6679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03">
              <a:extLst>
                <a:ext uri="{FF2B5EF4-FFF2-40B4-BE49-F238E27FC236}">
                  <a16:creationId xmlns:a16="http://schemas.microsoft.com/office/drawing/2014/main" id="{AE76FB0D-59A6-4DF7-9308-8FB4252B8234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04">
              <a:extLst>
                <a:ext uri="{FF2B5EF4-FFF2-40B4-BE49-F238E27FC236}">
                  <a16:creationId xmlns:a16="http://schemas.microsoft.com/office/drawing/2014/main" id="{F0E257BA-C1F6-41FA-92FB-8C94392CD9C9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05">
              <a:extLst>
                <a:ext uri="{FF2B5EF4-FFF2-40B4-BE49-F238E27FC236}">
                  <a16:creationId xmlns:a16="http://schemas.microsoft.com/office/drawing/2014/main" id="{933D39E8-3F1D-41A6-8A80-383B8815260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06">
              <a:extLst>
                <a:ext uri="{FF2B5EF4-FFF2-40B4-BE49-F238E27FC236}">
                  <a16:creationId xmlns:a16="http://schemas.microsoft.com/office/drawing/2014/main" id="{8835C145-9DF7-4B85-96C6-6749CAAD428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07">
              <a:extLst>
                <a:ext uri="{FF2B5EF4-FFF2-40B4-BE49-F238E27FC236}">
                  <a16:creationId xmlns:a16="http://schemas.microsoft.com/office/drawing/2014/main" id="{B6FBEB25-B8D9-4700-8824-32B5C750A138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08">
              <a:extLst>
                <a:ext uri="{FF2B5EF4-FFF2-40B4-BE49-F238E27FC236}">
                  <a16:creationId xmlns:a16="http://schemas.microsoft.com/office/drawing/2014/main" id="{40DA46D8-D5F4-480F-BDB3-8DFF68438461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09">
              <a:extLst>
                <a:ext uri="{FF2B5EF4-FFF2-40B4-BE49-F238E27FC236}">
                  <a16:creationId xmlns:a16="http://schemas.microsoft.com/office/drawing/2014/main" id="{A3369246-0B25-4B65-B2ED-74E531D153CD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10">
              <a:extLst>
                <a:ext uri="{FF2B5EF4-FFF2-40B4-BE49-F238E27FC236}">
                  <a16:creationId xmlns:a16="http://schemas.microsoft.com/office/drawing/2014/main" id="{D2FB0167-0390-4D51-A175-E5BC4F2840E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11">
              <a:extLst>
                <a:ext uri="{FF2B5EF4-FFF2-40B4-BE49-F238E27FC236}">
                  <a16:creationId xmlns:a16="http://schemas.microsoft.com/office/drawing/2014/main" id="{4F667606-FEA9-423E-BA5C-F4169769C3A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6" name="Chart 32">
            <a:extLst>
              <a:ext uri="{FF2B5EF4-FFF2-40B4-BE49-F238E27FC236}">
                <a16:creationId xmlns:a16="http://schemas.microsoft.com/office/drawing/2014/main" id="{1F5E98F8-AABC-4274-9346-6CEF8B025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174295"/>
              </p:ext>
            </p:extLst>
          </p:nvPr>
        </p:nvGraphicFramePr>
        <p:xfrm>
          <a:off x="1129403" y="2531121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7" name="Chart 348">
            <a:extLst>
              <a:ext uri="{FF2B5EF4-FFF2-40B4-BE49-F238E27FC236}">
                <a16:creationId xmlns:a16="http://schemas.microsoft.com/office/drawing/2014/main" id="{44748FF0-ED6B-4A89-89E4-B19A569090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568827"/>
              </p:ext>
            </p:extLst>
          </p:nvPr>
        </p:nvGraphicFramePr>
        <p:xfrm>
          <a:off x="4287381" y="1395795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8" name="Chart 349">
            <a:extLst>
              <a:ext uri="{FF2B5EF4-FFF2-40B4-BE49-F238E27FC236}">
                <a16:creationId xmlns:a16="http://schemas.microsoft.com/office/drawing/2014/main" id="{9E8EA7D0-125E-4090-B6A6-29212B9D8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942946"/>
              </p:ext>
            </p:extLst>
          </p:nvPr>
        </p:nvGraphicFramePr>
        <p:xfrm>
          <a:off x="2560740" y="1587964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9" name="TextBox 118">
            <a:extLst>
              <a:ext uri="{FF2B5EF4-FFF2-40B4-BE49-F238E27FC236}">
                <a16:creationId xmlns:a16="http://schemas.microsoft.com/office/drawing/2014/main" id="{D5E2C4FE-6A75-4CC5-AC2A-C0ED6C5B2C2E}"/>
              </a:ext>
            </a:extLst>
          </p:cNvPr>
          <p:cNvSpPr txBox="1"/>
          <p:nvPr/>
        </p:nvSpPr>
        <p:spPr>
          <a:xfrm>
            <a:off x="988730" y="6054350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E232224-75DA-4A9E-8A10-0DDAD7422E4F}"/>
              </a:ext>
            </a:extLst>
          </p:cNvPr>
          <p:cNvSpPr txBox="1"/>
          <p:nvPr/>
        </p:nvSpPr>
        <p:spPr>
          <a:xfrm>
            <a:off x="1219993" y="5111577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F9CFE6-7E39-4E1E-BA1F-38604E439FE3}"/>
              </a:ext>
            </a:extLst>
          </p:cNvPr>
          <p:cNvSpPr txBox="1"/>
          <p:nvPr/>
        </p:nvSpPr>
        <p:spPr>
          <a:xfrm>
            <a:off x="1497062" y="4160786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01345A7-885D-4B2A-82F4-51494980904E}"/>
              </a:ext>
            </a:extLst>
          </p:cNvPr>
          <p:cNvSpPr txBox="1"/>
          <p:nvPr/>
        </p:nvSpPr>
        <p:spPr>
          <a:xfrm>
            <a:off x="1728325" y="3218013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46AAF30-DE15-44AC-9D5D-2DFB5960C077}"/>
              </a:ext>
            </a:extLst>
          </p:cNvPr>
          <p:cNvSpPr txBox="1"/>
          <p:nvPr/>
        </p:nvSpPr>
        <p:spPr>
          <a:xfrm>
            <a:off x="2960254" y="3201381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3656B29-2EB2-4CBD-82D3-D6C45D3EDED5}"/>
              </a:ext>
            </a:extLst>
          </p:cNvPr>
          <p:cNvSpPr txBox="1"/>
          <p:nvPr/>
        </p:nvSpPr>
        <p:spPr>
          <a:xfrm>
            <a:off x="3191517" y="2258608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68%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27FAA31-C41F-4A13-8E39-1D7E14BD6049}"/>
              </a:ext>
            </a:extLst>
          </p:cNvPr>
          <p:cNvSpPr txBox="1"/>
          <p:nvPr/>
        </p:nvSpPr>
        <p:spPr>
          <a:xfrm>
            <a:off x="4709817" y="3022839"/>
            <a:ext cx="11521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3BA78E6-D543-4643-924A-5F09D13BCB78}"/>
              </a:ext>
            </a:extLst>
          </p:cNvPr>
          <p:cNvSpPr txBox="1"/>
          <p:nvPr/>
        </p:nvSpPr>
        <p:spPr>
          <a:xfrm>
            <a:off x="4941080" y="2080066"/>
            <a:ext cx="720080" cy="4001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Oval 57">
            <a:extLst>
              <a:ext uri="{FF2B5EF4-FFF2-40B4-BE49-F238E27FC236}">
                <a16:creationId xmlns:a16="http://schemas.microsoft.com/office/drawing/2014/main" id="{7B7D4B68-EAC9-4A07-8E88-8C553DD62630}"/>
              </a:ext>
            </a:extLst>
          </p:cNvPr>
          <p:cNvSpPr/>
          <p:nvPr/>
        </p:nvSpPr>
        <p:spPr>
          <a:xfrm>
            <a:off x="9443054" y="1517612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8C9DA37-2AB7-4E63-BE8B-722BAABBB31C}"/>
              </a:ext>
            </a:extLst>
          </p:cNvPr>
          <p:cNvSpPr txBox="1"/>
          <p:nvPr/>
        </p:nvSpPr>
        <p:spPr>
          <a:xfrm>
            <a:off x="9949343" y="1608858"/>
            <a:ext cx="1331246" cy="28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C77A5AA-3CCC-4BFC-A8FC-2177729D8C42}"/>
              </a:ext>
            </a:extLst>
          </p:cNvPr>
          <p:cNvSpPr txBox="1"/>
          <p:nvPr/>
        </p:nvSpPr>
        <p:spPr>
          <a:xfrm>
            <a:off x="9443055" y="2074991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0" name="Chart 62">
            <a:extLst>
              <a:ext uri="{FF2B5EF4-FFF2-40B4-BE49-F238E27FC236}">
                <a16:creationId xmlns:a16="http://schemas.microsoft.com/office/drawing/2014/main" id="{A2C9C258-0C4F-4978-8384-44E77769A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474680"/>
              </p:ext>
            </p:extLst>
          </p:nvPr>
        </p:nvGraphicFramePr>
        <p:xfrm>
          <a:off x="8086451" y="3663274"/>
          <a:ext cx="3542631" cy="233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1" name="TextBox 130">
            <a:extLst>
              <a:ext uri="{FF2B5EF4-FFF2-40B4-BE49-F238E27FC236}">
                <a16:creationId xmlns:a16="http://schemas.microsoft.com/office/drawing/2014/main" id="{BC7ABBCB-9BBF-4825-852F-6C41A7391AA2}"/>
              </a:ext>
            </a:extLst>
          </p:cNvPr>
          <p:cNvSpPr txBox="1"/>
          <p:nvPr/>
        </p:nvSpPr>
        <p:spPr>
          <a:xfrm>
            <a:off x="9388045" y="5979536"/>
            <a:ext cx="12245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Oval 73">
            <a:extLst>
              <a:ext uri="{FF2B5EF4-FFF2-40B4-BE49-F238E27FC236}">
                <a16:creationId xmlns:a16="http://schemas.microsoft.com/office/drawing/2014/main" id="{71F6AEA9-31B7-4D33-902E-A5246733AF45}"/>
              </a:ext>
            </a:extLst>
          </p:cNvPr>
          <p:cNvSpPr/>
          <p:nvPr/>
        </p:nvSpPr>
        <p:spPr>
          <a:xfrm>
            <a:off x="7025423" y="1517612"/>
            <a:ext cx="468000" cy="4680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9501EB5-DFDA-4562-9D5E-28866EE27F2A}"/>
              </a:ext>
            </a:extLst>
          </p:cNvPr>
          <p:cNvSpPr txBox="1"/>
          <p:nvPr/>
        </p:nvSpPr>
        <p:spPr>
          <a:xfrm>
            <a:off x="7531712" y="1608858"/>
            <a:ext cx="1331246" cy="28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86E06F0-559E-4328-AF6D-B955C47B8B49}"/>
              </a:ext>
            </a:extLst>
          </p:cNvPr>
          <p:cNvSpPr txBox="1"/>
          <p:nvPr/>
        </p:nvSpPr>
        <p:spPr>
          <a:xfrm>
            <a:off x="7025424" y="2074991"/>
            <a:ext cx="202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5" name="Oval 5">
            <a:extLst>
              <a:ext uri="{FF2B5EF4-FFF2-40B4-BE49-F238E27FC236}">
                <a16:creationId xmlns:a16="http://schemas.microsoft.com/office/drawing/2014/main" id="{76C871BB-8E8D-49B8-9C32-0D4D2D715060}"/>
              </a:ext>
            </a:extLst>
          </p:cNvPr>
          <p:cNvSpPr/>
          <p:nvPr/>
        </p:nvSpPr>
        <p:spPr>
          <a:xfrm>
            <a:off x="3533824" y="4534868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" name="Oval 86">
            <a:extLst>
              <a:ext uri="{FF2B5EF4-FFF2-40B4-BE49-F238E27FC236}">
                <a16:creationId xmlns:a16="http://schemas.microsoft.com/office/drawing/2014/main" id="{35E356D6-2087-4FE9-9280-15F3A25EE181}"/>
              </a:ext>
            </a:extLst>
          </p:cNvPr>
          <p:cNvSpPr/>
          <p:nvPr/>
        </p:nvSpPr>
        <p:spPr>
          <a:xfrm>
            <a:off x="4225187" y="5727703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" name="Oval 87">
            <a:extLst>
              <a:ext uri="{FF2B5EF4-FFF2-40B4-BE49-F238E27FC236}">
                <a16:creationId xmlns:a16="http://schemas.microsoft.com/office/drawing/2014/main" id="{774047D4-8731-4235-885D-EBDB14E47F60}"/>
              </a:ext>
            </a:extLst>
          </p:cNvPr>
          <p:cNvSpPr/>
          <p:nvPr/>
        </p:nvSpPr>
        <p:spPr>
          <a:xfrm>
            <a:off x="5477507" y="4463347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8" name="Oval 88">
            <a:extLst>
              <a:ext uri="{FF2B5EF4-FFF2-40B4-BE49-F238E27FC236}">
                <a16:creationId xmlns:a16="http://schemas.microsoft.com/office/drawing/2014/main" id="{B41D0DBC-D757-4461-9B85-872D848D79FF}"/>
              </a:ext>
            </a:extLst>
          </p:cNvPr>
          <p:cNvSpPr/>
          <p:nvPr/>
        </p:nvSpPr>
        <p:spPr>
          <a:xfrm>
            <a:off x="6587179" y="5727703"/>
            <a:ext cx="252000" cy="25200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9" name="Straight Arrow Connector 11">
            <a:extLst>
              <a:ext uri="{FF2B5EF4-FFF2-40B4-BE49-F238E27FC236}">
                <a16:creationId xmlns:a16="http://schemas.microsoft.com/office/drawing/2014/main" id="{5F49C4BF-6ECC-473A-845A-CE5AFB50147E}"/>
              </a:ext>
            </a:extLst>
          </p:cNvPr>
          <p:cNvCxnSpPr>
            <a:cxnSpLocks/>
            <a:stCxn id="136" idx="2"/>
          </p:cNvCxnSpPr>
          <p:nvPr/>
        </p:nvCxnSpPr>
        <p:spPr>
          <a:xfrm flipH="1" flipV="1">
            <a:off x="2338754" y="5436056"/>
            <a:ext cx="1886433" cy="417647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89">
            <a:extLst>
              <a:ext uri="{FF2B5EF4-FFF2-40B4-BE49-F238E27FC236}">
                <a16:creationId xmlns:a16="http://schemas.microsoft.com/office/drawing/2014/main" id="{9C99C360-FDCA-4F37-834E-AC27B658F59C}"/>
              </a:ext>
            </a:extLst>
          </p:cNvPr>
          <p:cNvCxnSpPr>
            <a:cxnSpLocks/>
            <a:stCxn id="135" idx="1"/>
          </p:cNvCxnSpPr>
          <p:nvPr/>
        </p:nvCxnSpPr>
        <p:spPr>
          <a:xfrm flipH="1" flipV="1">
            <a:off x="2649190" y="3913611"/>
            <a:ext cx="921539" cy="658162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90">
            <a:extLst>
              <a:ext uri="{FF2B5EF4-FFF2-40B4-BE49-F238E27FC236}">
                <a16:creationId xmlns:a16="http://schemas.microsoft.com/office/drawing/2014/main" id="{B7140435-7D0B-4D15-89F6-A19FD9CAAF30}"/>
              </a:ext>
            </a:extLst>
          </p:cNvPr>
          <p:cNvCxnSpPr>
            <a:cxnSpLocks/>
            <a:stCxn id="137" idx="1"/>
          </p:cNvCxnSpPr>
          <p:nvPr/>
        </p:nvCxnSpPr>
        <p:spPr>
          <a:xfrm flipH="1" flipV="1">
            <a:off x="4055594" y="3039673"/>
            <a:ext cx="1458818" cy="1460579"/>
          </a:xfrm>
          <a:prstGeom prst="straightConnector1">
            <a:avLst/>
          </a:prstGeom>
          <a:ln w="19050">
            <a:solidFill>
              <a:schemeClr val="accent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91">
            <a:extLst>
              <a:ext uri="{FF2B5EF4-FFF2-40B4-BE49-F238E27FC236}">
                <a16:creationId xmlns:a16="http://schemas.microsoft.com/office/drawing/2014/main" id="{33144F99-FA3C-49E5-B2D9-C0A6465D2282}"/>
              </a:ext>
            </a:extLst>
          </p:cNvPr>
          <p:cNvCxnSpPr>
            <a:cxnSpLocks/>
            <a:stCxn id="138" idx="1"/>
          </p:cNvCxnSpPr>
          <p:nvPr/>
        </p:nvCxnSpPr>
        <p:spPr>
          <a:xfrm flipH="1" flipV="1">
            <a:off x="5869321" y="2870766"/>
            <a:ext cx="754763" cy="2893842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" name="Chart 350">
            <a:extLst>
              <a:ext uri="{FF2B5EF4-FFF2-40B4-BE49-F238E27FC236}">
                <a16:creationId xmlns:a16="http://schemas.microsoft.com/office/drawing/2014/main" id="{86CDA764-4EB5-4D6F-84E9-A8C15874E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215835"/>
              </p:ext>
            </p:extLst>
          </p:nvPr>
        </p:nvGraphicFramePr>
        <p:xfrm>
          <a:off x="598162" y="4423005"/>
          <a:ext cx="1807821" cy="17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4" name="Rectangle 16">
            <a:extLst>
              <a:ext uri="{FF2B5EF4-FFF2-40B4-BE49-F238E27FC236}">
                <a16:creationId xmlns:a16="http://schemas.microsoft.com/office/drawing/2014/main" id="{70A4B8BF-4521-4428-91F0-136D60B4F404}"/>
              </a:ext>
            </a:extLst>
          </p:cNvPr>
          <p:cNvSpPr/>
          <p:nvPr/>
        </p:nvSpPr>
        <p:spPr>
          <a:xfrm rot="2700000">
            <a:off x="7178830" y="1621950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ectangle 9">
            <a:extLst>
              <a:ext uri="{FF2B5EF4-FFF2-40B4-BE49-F238E27FC236}">
                <a16:creationId xmlns:a16="http://schemas.microsoft.com/office/drawing/2014/main" id="{5F31E83B-1EFB-46A7-AE3D-061EED2AFC8C}"/>
              </a:ext>
            </a:extLst>
          </p:cNvPr>
          <p:cNvSpPr/>
          <p:nvPr/>
        </p:nvSpPr>
        <p:spPr>
          <a:xfrm>
            <a:off x="9555815" y="1633484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F1567AAB-E74C-4641-8D90-896135151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IMAGES &amp; CONTENT</a:t>
            </a:r>
            <a:endParaRPr lang="ko-KR" altLang="en-US" dirty="0"/>
          </a:p>
        </p:txBody>
      </p:sp>
      <p:sp>
        <p:nvSpPr>
          <p:cNvPr id="11" name="Oval Callout 21">
            <a:extLst>
              <a:ext uri="{FF2B5EF4-FFF2-40B4-BE49-F238E27FC236}">
                <a16:creationId xmlns:a16="http://schemas.microsoft.com/office/drawing/2014/main" id="{525A6666-B18B-4068-9024-07BA5E1E62A8}"/>
              </a:ext>
            </a:extLst>
          </p:cNvPr>
          <p:cNvSpPr/>
          <p:nvPr/>
        </p:nvSpPr>
        <p:spPr>
          <a:xfrm rot="1882940">
            <a:off x="8942747" y="195977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Callout 22">
            <a:extLst>
              <a:ext uri="{FF2B5EF4-FFF2-40B4-BE49-F238E27FC236}">
                <a16:creationId xmlns:a16="http://schemas.microsoft.com/office/drawing/2014/main" id="{B353E705-75E6-43A8-9FC5-BB0844912E90}"/>
              </a:ext>
            </a:extLst>
          </p:cNvPr>
          <p:cNvSpPr/>
          <p:nvPr/>
        </p:nvSpPr>
        <p:spPr>
          <a:xfrm rot="1882940">
            <a:off x="1481584" y="201806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98CFEAB6-2EC1-4797-8958-B7ABE2FA5043}"/>
              </a:ext>
            </a:extLst>
          </p:cNvPr>
          <p:cNvSpPr/>
          <p:nvPr/>
        </p:nvSpPr>
        <p:spPr>
          <a:xfrm>
            <a:off x="164500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AB83A04-B80B-4018-8868-444A6412FF24}"/>
              </a:ext>
            </a:extLst>
          </p:cNvPr>
          <p:cNvGrpSpPr/>
          <p:nvPr/>
        </p:nvGrpSpPr>
        <p:grpSpPr>
          <a:xfrm>
            <a:off x="1273522" y="4058224"/>
            <a:ext cx="2617901" cy="884485"/>
            <a:chOff x="2010671" y="4058224"/>
            <a:chExt cx="2007493" cy="884485"/>
          </a:xfrm>
        </p:grpSpPr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607CD608-7012-4155-8B2F-D4EFC2FECF1C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8C58E6DC-0118-4ADC-9DE6-3926FF0F034E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44695FE-3DD9-4169-83FA-7EB8F28CEAFB}"/>
              </a:ext>
            </a:extLst>
          </p:cNvPr>
          <p:cNvGrpSpPr/>
          <p:nvPr/>
        </p:nvGrpSpPr>
        <p:grpSpPr>
          <a:xfrm>
            <a:off x="8284241" y="4058224"/>
            <a:ext cx="2634239" cy="884485"/>
            <a:chOff x="8157498" y="4058224"/>
            <a:chExt cx="2006699" cy="884485"/>
          </a:xfrm>
        </p:grpSpPr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691C8771-6287-45F9-9C7A-7C4338DB5ED2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1BE8F4-2105-4B24-810E-872F6025DED6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0" name="Rectangle 18">
            <a:extLst>
              <a:ext uri="{FF2B5EF4-FFF2-40B4-BE49-F238E27FC236}">
                <a16:creationId xmlns:a16="http://schemas.microsoft.com/office/drawing/2014/main" id="{06D5AC30-20B7-40D8-B651-D7528AC1C044}"/>
              </a:ext>
            </a:extLst>
          </p:cNvPr>
          <p:cNvSpPr/>
          <p:nvPr/>
        </p:nvSpPr>
        <p:spPr>
          <a:xfrm>
            <a:off x="9083140" y="300458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B4297678-919A-419F-AEBB-1BCB21D007F1}"/>
              </a:ext>
            </a:extLst>
          </p:cNvPr>
          <p:cNvSpPr/>
          <p:nvPr/>
        </p:nvSpPr>
        <p:spPr>
          <a:xfrm>
            <a:off x="4669501" y="1397969"/>
            <a:ext cx="2852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D70CDF-3C53-4369-8489-C5C001C27A08}"/>
              </a:ext>
            </a:extLst>
          </p:cNvPr>
          <p:cNvSpPr txBox="1"/>
          <p:nvPr/>
        </p:nvSpPr>
        <p:spPr>
          <a:xfrm>
            <a:off x="870046" y="5598362"/>
            <a:ext cx="1045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C33D0BD4-41DD-4779-86DA-E18AE1CA1313}"/>
              </a:ext>
            </a:extLst>
          </p:cNvPr>
          <p:cNvSpPr>
            <a:spLocks noChangeAspect="1"/>
          </p:cNvSpPr>
          <p:nvPr/>
        </p:nvSpPr>
        <p:spPr>
          <a:xfrm>
            <a:off x="9655279" y="235188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8E69834D-9EF6-4E99-9614-95399C54BF6D}"/>
              </a:ext>
            </a:extLst>
          </p:cNvPr>
          <p:cNvSpPr>
            <a:spLocks noChangeAspect="1"/>
          </p:cNvSpPr>
          <p:nvPr/>
        </p:nvSpPr>
        <p:spPr>
          <a:xfrm>
            <a:off x="2235426" y="240616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BD7DB74-B76C-4459-B93C-E467C74EBBC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AB184DA0-CC59-439D-BD4C-6BA402E0562B}"/>
              </a:ext>
            </a:extLst>
          </p:cNvPr>
          <p:cNvGrpSpPr/>
          <p:nvPr/>
        </p:nvGrpSpPr>
        <p:grpSpPr>
          <a:xfrm flipH="1">
            <a:off x="4765174" y="2041151"/>
            <a:ext cx="2653108" cy="4217988"/>
            <a:chOff x="1185779" y="1878778"/>
            <a:chExt cx="2653108" cy="4217988"/>
          </a:xfrm>
        </p:grpSpPr>
        <p:sp>
          <p:nvSpPr>
            <p:cNvPr id="13" name="Freeform 50">
              <a:extLst>
                <a:ext uri="{FF2B5EF4-FFF2-40B4-BE49-F238E27FC236}">
                  <a16:creationId xmlns:a16="http://schemas.microsoft.com/office/drawing/2014/main" id="{E0265612-AF11-4CB7-8176-656CA3C3C70C}"/>
                </a:ext>
              </a:extLst>
            </p:cNvPr>
            <p:cNvSpPr/>
            <p:nvPr/>
          </p:nvSpPr>
          <p:spPr>
            <a:xfrm rot="1057610">
              <a:off x="1416862" y="1890369"/>
              <a:ext cx="1496493" cy="87577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5FBFD15A-BE16-484C-A047-AEF8F944B9DB}"/>
                </a:ext>
              </a:extLst>
            </p:cNvPr>
            <p:cNvSpPr/>
            <p:nvPr/>
          </p:nvSpPr>
          <p:spPr>
            <a:xfrm rot="10800000">
              <a:off x="2031023" y="2910519"/>
              <a:ext cx="914400" cy="3186247"/>
            </a:xfrm>
            <a:custGeom>
              <a:avLst/>
              <a:gdLst>
                <a:gd name="connsiteX0" fmla="*/ 622790 w 914400"/>
                <a:gd name="connsiteY0" fmla="*/ 351869 h 2652291"/>
                <a:gd name="connsiteX1" fmla="*/ 457202 w 914400"/>
                <a:gd name="connsiteY1" fmla="*/ 91618 h 2652291"/>
                <a:gd name="connsiteX2" fmla="*/ 291613 w 914400"/>
                <a:gd name="connsiteY2" fmla="*/ 351869 h 2652291"/>
                <a:gd name="connsiteX3" fmla="*/ 692394 w 914400"/>
                <a:gd name="connsiteY3" fmla="*/ 2652291 h 2652291"/>
                <a:gd name="connsiteX4" fmla="*/ 649531 w 914400"/>
                <a:gd name="connsiteY4" fmla="*/ 2652291 h 2652291"/>
                <a:gd name="connsiteX5" fmla="*/ 649532 w 914400"/>
                <a:gd name="connsiteY5" fmla="*/ 946070 h 2652291"/>
                <a:gd name="connsiteX6" fmla="*/ 460497 w 914400"/>
                <a:gd name="connsiteY6" fmla="*/ 757035 h 2652291"/>
                <a:gd name="connsiteX7" fmla="*/ 271462 w 914400"/>
                <a:gd name="connsiteY7" fmla="*/ 946070 h 2652291"/>
                <a:gd name="connsiteX8" fmla="*/ 271462 w 914400"/>
                <a:gd name="connsiteY8" fmla="*/ 2652291 h 2652291"/>
                <a:gd name="connsiteX9" fmla="*/ 228599 w 914400"/>
                <a:gd name="connsiteY9" fmla="*/ 2652291 h 2652291"/>
                <a:gd name="connsiteX10" fmla="*/ 228600 w 914400"/>
                <a:gd name="connsiteY10" fmla="*/ 946070 h 2652291"/>
                <a:gd name="connsiteX11" fmla="*/ 39565 w 914400"/>
                <a:gd name="connsiteY11" fmla="*/ 757035 h 2652291"/>
                <a:gd name="connsiteX12" fmla="*/ 39565 w 914400"/>
                <a:gd name="connsiteY12" fmla="*/ 2061099 h 2652291"/>
                <a:gd name="connsiteX13" fmla="*/ 0 w 914400"/>
                <a:gd name="connsiteY13" fmla="*/ 2061099 h 2652291"/>
                <a:gd name="connsiteX14" fmla="*/ 0 w 914400"/>
                <a:gd name="connsiteY14" fmla="*/ 718570 h 2652291"/>
                <a:gd name="connsiteX15" fmla="*/ 0 w 914400"/>
                <a:gd name="connsiteY15" fmla="*/ 718569 h 2652291"/>
                <a:gd name="connsiteX16" fmla="*/ 1 w 914400"/>
                <a:gd name="connsiteY16" fmla="*/ 718569 h 2652291"/>
                <a:gd name="connsiteX17" fmla="*/ 457200 w 914400"/>
                <a:gd name="connsiteY17" fmla="*/ 0 h 2652291"/>
                <a:gd name="connsiteX18" fmla="*/ 914399 w 914400"/>
                <a:gd name="connsiteY18" fmla="*/ 718569 h 2652291"/>
                <a:gd name="connsiteX19" fmla="*/ 914400 w 914400"/>
                <a:gd name="connsiteY19" fmla="*/ 718569 h 2652291"/>
                <a:gd name="connsiteX20" fmla="*/ 914400 w 914400"/>
                <a:gd name="connsiteY20" fmla="*/ 718570 h 2652291"/>
                <a:gd name="connsiteX21" fmla="*/ 914400 w 914400"/>
                <a:gd name="connsiteY21" fmla="*/ 2061098 h 2652291"/>
                <a:gd name="connsiteX22" fmla="*/ 881428 w 914400"/>
                <a:gd name="connsiteY22" fmla="*/ 2061098 h 2652291"/>
                <a:gd name="connsiteX23" fmla="*/ 881428 w 914400"/>
                <a:gd name="connsiteY23" fmla="*/ 757035 h 2652291"/>
                <a:gd name="connsiteX24" fmla="*/ 692393 w 914400"/>
                <a:gd name="connsiteY24" fmla="*/ 946070 h 2652291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71462 w 914400"/>
                <a:gd name="connsiteY9" fmla="*/ 2652291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68124 w 914400"/>
                <a:gd name="connsiteY9" fmla="*/ 3172898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400" h="3186247">
                  <a:moveTo>
                    <a:pt x="622790" y="351869"/>
                  </a:moveTo>
                  <a:lnTo>
                    <a:pt x="457202" y="91618"/>
                  </a:lnTo>
                  <a:lnTo>
                    <a:pt x="291613" y="351869"/>
                  </a:lnTo>
                  <a:lnTo>
                    <a:pt x="622790" y="351869"/>
                  </a:lnTo>
                  <a:close/>
                  <a:moveTo>
                    <a:pt x="692394" y="2652291"/>
                  </a:moveTo>
                  <a:lnTo>
                    <a:pt x="649531" y="2652291"/>
                  </a:lnTo>
                  <a:cubicBezTo>
                    <a:pt x="649531" y="2083551"/>
                    <a:pt x="649532" y="1514810"/>
                    <a:pt x="649532" y="946070"/>
                  </a:cubicBezTo>
                  <a:cubicBezTo>
                    <a:pt x="649532" y="841669"/>
                    <a:pt x="564898" y="757035"/>
                    <a:pt x="460497" y="757035"/>
                  </a:cubicBezTo>
                  <a:cubicBezTo>
                    <a:pt x="356096" y="757035"/>
                    <a:pt x="271462" y="841669"/>
                    <a:pt x="271462" y="946070"/>
                  </a:cubicBezTo>
                  <a:cubicBezTo>
                    <a:pt x="270349" y="1688346"/>
                    <a:pt x="269237" y="2430622"/>
                    <a:pt x="268124" y="3172898"/>
                  </a:cubicBezTo>
                  <a:lnTo>
                    <a:pt x="225262" y="3186247"/>
                  </a:lnTo>
                  <a:cubicBezTo>
                    <a:pt x="225262" y="2617507"/>
                    <a:pt x="228600" y="1514810"/>
                    <a:pt x="228600" y="946070"/>
                  </a:cubicBezTo>
                  <a:cubicBezTo>
                    <a:pt x="228600" y="841669"/>
                    <a:pt x="143966" y="757035"/>
                    <a:pt x="39565" y="757035"/>
                  </a:cubicBezTo>
                  <a:lnTo>
                    <a:pt x="39565" y="2061099"/>
                  </a:lnTo>
                  <a:lnTo>
                    <a:pt x="0" y="2061099"/>
                  </a:lnTo>
                  <a:lnTo>
                    <a:pt x="0" y="718570"/>
                  </a:lnTo>
                  <a:lnTo>
                    <a:pt x="0" y="718569"/>
                  </a:lnTo>
                  <a:lnTo>
                    <a:pt x="1" y="718569"/>
                  </a:lnTo>
                  <a:lnTo>
                    <a:pt x="457200" y="0"/>
                  </a:lnTo>
                  <a:lnTo>
                    <a:pt x="914399" y="718569"/>
                  </a:lnTo>
                  <a:lnTo>
                    <a:pt x="914400" y="718569"/>
                  </a:lnTo>
                  <a:lnTo>
                    <a:pt x="914400" y="718570"/>
                  </a:lnTo>
                  <a:lnTo>
                    <a:pt x="914400" y="2061098"/>
                  </a:lnTo>
                  <a:lnTo>
                    <a:pt x="881428" y="2061098"/>
                  </a:lnTo>
                  <a:lnTo>
                    <a:pt x="881428" y="757035"/>
                  </a:lnTo>
                  <a:cubicBezTo>
                    <a:pt x="777027" y="757035"/>
                    <a:pt x="692393" y="841669"/>
                    <a:pt x="692393" y="946070"/>
                  </a:cubicBezTo>
                  <a:cubicBezTo>
                    <a:pt x="692393" y="1514810"/>
                    <a:pt x="692394" y="2083551"/>
                    <a:pt x="692394" y="2652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 45">
              <a:extLst>
                <a:ext uri="{FF2B5EF4-FFF2-40B4-BE49-F238E27FC236}">
                  <a16:creationId xmlns:a16="http://schemas.microsoft.com/office/drawing/2014/main" id="{7580CDD8-EE68-402D-863D-5ADC2E2D3AA9}"/>
                </a:ext>
              </a:extLst>
            </p:cNvPr>
            <p:cNvSpPr/>
            <p:nvPr/>
          </p:nvSpPr>
          <p:spPr>
            <a:xfrm rot="810005" flipH="1">
              <a:off x="2946073" y="3638269"/>
              <a:ext cx="892814" cy="52248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id="{80F1D7AF-668E-4D88-A37D-CE9B3383A716}"/>
                </a:ext>
              </a:extLst>
            </p:cNvPr>
            <p:cNvSpPr/>
            <p:nvPr/>
          </p:nvSpPr>
          <p:spPr>
            <a:xfrm rot="1369059">
              <a:off x="1185779" y="3324128"/>
              <a:ext cx="1045654" cy="61193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99988196-5E51-475C-835F-CEDAD795F652}"/>
                </a:ext>
              </a:extLst>
            </p:cNvPr>
            <p:cNvSpPr/>
            <p:nvPr/>
          </p:nvSpPr>
          <p:spPr>
            <a:xfrm rot="21310303" flipH="1">
              <a:off x="2684779" y="3281210"/>
              <a:ext cx="454929" cy="26623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Freeform 45">
              <a:extLst>
                <a:ext uri="{FF2B5EF4-FFF2-40B4-BE49-F238E27FC236}">
                  <a16:creationId xmlns:a16="http://schemas.microsoft.com/office/drawing/2014/main" id="{77771AC8-94D7-4AD4-8850-7AB77F0DBF74}"/>
                </a:ext>
              </a:extLst>
            </p:cNvPr>
            <p:cNvSpPr/>
            <p:nvPr/>
          </p:nvSpPr>
          <p:spPr>
            <a:xfrm rot="396499" flipH="1">
              <a:off x="2040745" y="3833601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AAB946A3-6921-4F19-A14E-68CAF5A8B288}"/>
                </a:ext>
              </a:extLst>
            </p:cNvPr>
            <p:cNvSpPr/>
            <p:nvPr/>
          </p:nvSpPr>
          <p:spPr>
            <a:xfrm rot="403061">
              <a:off x="1973760" y="3291297"/>
              <a:ext cx="315405" cy="18458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05629940-C305-4AA2-98E9-3FA22FC45336}"/>
                </a:ext>
              </a:extLst>
            </p:cNvPr>
            <p:cNvSpPr/>
            <p:nvPr/>
          </p:nvSpPr>
          <p:spPr>
            <a:xfrm rot="20700000" flipH="1">
              <a:off x="2239731" y="3133449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DE689443-3FC4-4EF8-A3F0-104E48E3453B}"/>
                </a:ext>
              </a:extLst>
            </p:cNvPr>
            <p:cNvSpPr/>
            <p:nvPr/>
          </p:nvSpPr>
          <p:spPr>
            <a:xfrm rot="383939" flipH="1">
              <a:off x="2689409" y="2510205"/>
              <a:ext cx="937541" cy="54866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D6C12517-6848-4AE9-83A9-E4437B01263A}"/>
                </a:ext>
              </a:extLst>
            </p:cNvPr>
            <p:cNvSpPr/>
            <p:nvPr/>
          </p:nvSpPr>
          <p:spPr>
            <a:xfrm rot="20700000" flipH="1">
              <a:off x="2884599" y="4188611"/>
              <a:ext cx="374207" cy="21899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BA70A522-1F5F-4DD2-90D8-71E207402884}"/>
                </a:ext>
              </a:extLst>
            </p:cNvPr>
            <p:cNvSpPr/>
            <p:nvPr/>
          </p:nvSpPr>
          <p:spPr>
            <a:xfrm rot="20700000" flipH="1">
              <a:off x="1876922" y="2833176"/>
              <a:ext cx="400079" cy="234133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5" name="Freeform 50">
              <a:extLst>
                <a:ext uri="{FF2B5EF4-FFF2-40B4-BE49-F238E27FC236}">
                  <a16:creationId xmlns:a16="http://schemas.microsoft.com/office/drawing/2014/main" id="{65231755-0FAE-4266-858A-B0DE1F4286B3}"/>
                </a:ext>
              </a:extLst>
            </p:cNvPr>
            <p:cNvSpPr/>
            <p:nvPr/>
          </p:nvSpPr>
          <p:spPr>
            <a:xfrm rot="1740912">
              <a:off x="1464315" y="2953502"/>
              <a:ext cx="561963" cy="3288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B07BA7B0-C775-470D-A944-97070AF79933}"/>
                </a:ext>
              </a:extLst>
            </p:cNvPr>
            <p:cNvSpPr/>
            <p:nvPr/>
          </p:nvSpPr>
          <p:spPr>
            <a:xfrm rot="20963715">
              <a:off x="2362862" y="3493931"/>
              <a:ext cx="328679" cy="19234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986FBB7A-365B-4F17-81D8-67B83FE52631}"/>
                </a:ext>
              </a:extLst>
            </p:cNvPr>
            <p:cNvSpPr/>
            <p:nvPr/>
          </p:nvSpPr>
          <p:spPr>
            <a:xfrm rot="21114432" flipH="1">
              <a:off x="2819858" y="1878778"/>
              <a:ext cx="852365" cy="49881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C40D75EF-8839-4BE5-83F7-5F7C730ECF1A}"/>
                </a:ext>
              </a:extLst>
            </p:cNvPr>
            <p:cNvSpPr/>
            <p:nvPr/>
          </p:nvSpPr>
          <p:spPr>
            <a:xfrm rot="20700000" flipH="1">
              <a:off x="2686368" y="3037688"/>
              <a:ext cx="341361" cy="1997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Freeform 50">
              <a:extLst>
                <a:ext uri="{FF2B5EF4-FFF2-40B4-BE49-F238E27FC236}">
                  <a16:creationId xmlns:a16="http://schemas.microsoft.com/office/drawing/2014/main" id="{D419A935-4463-496C-A927-B6B837F61489}"/>
                </a:ext>
              </a:extLst>
            </p:cNvPr>
            <p:cNvSpPr/>
            <p:nvPr/>
          </p:nvSpPr>
          <p:spPr>
            <a:xfrm rot="403061">
              <a:off x="2716957" y="3900537"/>
              <a:ext cx="238420" cy="13952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1D423C56-D39B-493A-B5F0-9E38648E6D5E}"/>
              </a:ext>
            </a:extLst>
          </p:cNvPr>
          <p:cNvGrpSpPr/>
          <p:nvPr/>
        </p:nvGrpSpPr>
        <p:grpSpPr>
          <a:xfrm flipH="1">
            <a:off x="975256" y="2286449"/>
            <a:ext cx="3727886" cy="908395"/>
            <a:chOff x="3059832" y="2159579"/>
            <a:chExt cx="2960573" cy="77406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98819D-A9F6-4B2B-A3C7-BD5C657B8C0D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D497E6-AB7C-4517-AC45-9CE3E418D655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620DA0CD-629B-4EB8-90B5-17060AD86E9F}"/>
              </a:ext>
            </a:extLst>
          </p:cNvPr>
          <p:cNvGrpSpPr/>
          <p:nvPr/>
        </p:nvGrpSpPr>
        <p:grpSpPr>
          <a:xfrm flipH="1">
            <a:off x="684699" y="4160473"/>
            <a:ext cx="3727886" cy="908395"/>
            <a:chOff x="3059832" y="2159579"/>
            <a:chExt cx="2960573" cy="7740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01E069-3151-4F52-AD3E-79426D3298BD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4F46A8-936B-4F43-A238-629920C8B800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E83F5B31-5BC6-47AC-B250-A1703D536DD8}"/>
              </a:ext>
            </a:extLst>
          </p:cNvPr>
          <p:cNvGrpSpPr/>
          <p:nvPr/>
        </p:nvGrpSpPr>
        <p:grpSpPr>
          <a:xfrm flipH="1">
            <a:off x="7735087" y="3087805"/>
            <a:ext cx="3727886" cy="908395"/>
            <a:chOff x="3059832" y="2159579"/>
            <a:chExt cx="2960573" cy="7740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6D9311-98F9-4456-BFC4-E99F05FDB12A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8AB89E-364B-45B4-A0A3-027F4378E1ED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1">
            <a:extLst>
              <a:ext uri="{FF2B5EF4-FFF2-40B4-BE49-F238E27FC236}">
                <a16:creationId xmlns:a16="http://schemas.microsoft.com/office/drawing/2014/main" id="{68D68AE4-80A6-46DA-B9F7-7368F31A20F8}"/>
              </a:ext>
            </a:extLst>
          </p:cNvPr>
          <p:cNvGrpSpPr/>
          <p:nvPr/>
        </p:nvGrpSpPr>
        <p:grpSpPr>
          <a:xfrm flipH="1">
            <a:off x="7454315" y="1517337"/>
            <a:ext cx="3727886" cy="908395"/>
            <a:chOff x="3059832" y="2159579"/>
            <a:chExt cx="2960573" cy="7740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AB4ACA-E541-4F20-9A30-4B9F1A8A7151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51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BE3ED0-8869-46DB-B0B4-A6675DA93104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BA0CF87-F2A1-4186-8E09-94B8439B781E}"/>
              </a:ext>
            </a:extLst>
          </p:cNvPr>
          <p:cNvSpPr txBox="1"/>
          <p:nvPr/>
        </p:nvSpPr>
        <p:spPr>
          <a:xfrm>
            <a:off x="7735087" y="4689480"/>
            <a:ext cx="416163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7" name="Group 55">
            <a:extLst>
              <a:ext uri="{FF2B5EF4-FFF2-40B4-BE49-F238E27FC236}">
                <a16:creationId xmlns:a16="http://schemas.microsoft.com/office/drawing/2014/main" id="{1A5A8056-2951-4E7A-AF72-C1CFBF13E329}"/>
              </a:ext>
            </a:extLst>
          </p:cNvPr>
          <p:cNvGrpSpPr/>
          <p:nvPr/>
        </p:nvGrpSpPr>
        <p:grpSpPr>
          <a:xfrm>
            <a:off x="5183141" y="2063115"/>
            <a:ext cx="390900" cy="399277"/>
            <a:chOff x="-5808938" y="1364722"/>
            <a:chExt cx="3925968" cy="4010110"/>
          </a:xfrm>
          <a:solidFill>
            <a:schemeClr val="bg1"/>
          </a:solidFill>
        </p:grpSpPr>
        <p:sp>
          <p:nvSpPr>
            <p:cNvPr id="38" name="Donut 1">
              <a:extLst>
                <a:ext uri="{FF2B5EF4-FFF2-40B4-BE49-F238E27FC236}">
                  <a16:creationId xmlns:a16="http://schemas.microsoft.com/office/drawing/2014/main" id="{E6CE34EA-C7A4-4D32-B861-28D9DE9ADB80}"/>
                </a:ext>
              </a:extLst>
            </p:cNvPr>
            <p:cNvSpPr/>
            <p:nvPr/>
          </p:nvSpPr>
          <p:spPr>
            <a:xfrm>
              <a:off x="-5808938" y="1468511"/>
              <a:ext cx="1778702" cy="3906321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9" name="Rectangle 4">
              <a:extLst>
                <a:ext uri="{FF2B5EF4-FFF2-40B4-BE49-F238E27FC236}">
                  <a16:creationId xmlns:a16="http://schemas.microsoft.com/office/drawing/2014/main" id="{EBD8E99E-754E-44E3-80E1-A09A467798BF}"/>
                </a:ext>
              </a:extLst>
            </p:cNvPr>
            <p:cNvSpPr/>
            <p:nvPr/>
          </p:nvSpPr>
          <p:spPr>
            <a:xfrm rot="20700000">
              <a:off x="-3882113" y="1364722"/>
              <a:ext cx="1999143" cy="3816422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0" name="Trapezoid 24">
            <a:extLst>
              <a:ext uri="{FF2B5EF4-FFF2-40B4-BE49-F238E27FC236}">
                <a16:creationId xmlns:a16="http://schemas.microsoft.com/office/drawing/2014/main" id="{B34081A9-F75B-4D1B-91FC-015FEA40F12B}"/>
              </a:ext>
            </a:extLst>
          </p:cNvPr>
          <p:cNvSpPr>
            <a:spLocks noChangeAspect="1"/>
          </p:cNvSpPr>
          <p:nvPr/>
        </p:nvSpPr>
        <p:spPr>
          <a:xfrm rot="8369018">
            <a:off x="6215358" y="2168194"/>
            <a:ext cx="435007" cy="43915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B6BA554C-E735-4DB3-8A7C-8629196CC329}"/>
              </a:ext>
            </a:extLst>
          </p:cNvPr>
          <p:cNvSpPr>
            <a:spLocks noChangeAspect="1"/>
          </p:cNvSpPr>
          <p:nvPr/>
        </p:nvSpPr>
        <p:spPr>
          <a:xfrm>
            <a:off x="5004410" y="3878031"/>
            <a:ext cx="401073" cy="35151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50">
            <a:extLst>
              <a:ext uri="{FF2B5EF4-FFF2-40B4-BE49-F238E27FC236}">
                <a16:creationId xmlns:a16="http://schemas.microsoft.com/office/drawing/2014/main" id="{091F887E-5EC6-4772-83D1-AF08B99456F9}"/>
              </a:ext>
            </a:extLst>
          </p:cNvPr>
          <p:cNvSpPr>
            <a:spLocks noChangeAspect="1"/>
          </p:cNvSpPr>
          <p:nvPr/>
        </p:nvSpPr>
        <p:spPr>
          <a:xfrm>
            <a:off x="5253680" y="2729595"/>
            <a:ext cx="348276" cy="39335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Freeform 55">
            <a:extLst>
              <a:ext uri="{FF2B5EF4-FFF2-40B4-BE49-F238E27FC236}">
                <a16:creationId xmlns:a16="http://schemas.microsoft.com/office/drawing/2014/main" id="{6BCEFBA2-A8C1-4FFE-8B1E-41F3172306B4}"/>
              </a:ext>
            </a:extLst>
          </p:cNvPr>
          <p:cNvSpPr/>
          <p:nvPr/>
        </p:nvSpPr>
        <p:spPr>
          <a:xfrm rot="2916308">
            <a:off x="6772773" y="3518355"/>
            <a:ext cx="212615" cy="52097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8B8346-1882-4C84-A638-1DF4F2EB16D7}"/>
              </a:ext>
            </a:extLst>
          </p:cNvPr>
          <p:cNvGrpSpPr/>
          <p:nvPr/>
        </p:nvGrpSpPr>
        <p:grpSpPr>
          <a:xfrm>
            <a:off x="5181988" y="1661009"/>
            <a:ext cx="1977730" cy="1976716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9636357-7FBE-46F6-9B7E-D56208FD97C0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A92157B-0DF9-48DC-97F8-7878E23C95F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 100">
            <a:extLst>
              <a:ext uri="{FF2B5EF4-FFF2-40B4-BE49-F238E27FC236}">
                <a16:creationId xmlns:a16="http://schemas.microsoft.com/office/drawing/2014/main" id="{F674EE76-210F-41A8-8B2D-E219599F2851}"/>
              </a:ext>
            </a:extLst>
          </p:cNvPr>
          <p:cNvGrpSpPr/>
          <p:nvPr/>
        </p:nvGrpSpPr>
        <p:grpSpPr>
          <a:xfrm>
            <a:off x="4490458" y="5656058"/>
            <a:ext cx="2966597" cy="657346"/>
            <a:chOff x="4965551" y="1783849"/>
            <a:chExt cx="1780587" cy="6573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A8B27D-581F-4087-A261-2FE8E30C6518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9217C-D2B1-4C12-94F4-FBC1DFD6916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06">
            <a:extLst>
              <a:ext uri="{FF2B5EF4-FFF2-40B4-BE49-F238E27FC236}">
                <a16:creationId xmlns:a16="http://schemas.microsoft.com/office/drawing/2014/main" id="{E9B158F4-C65D-4E20-9568-5678D121B238}"/>
              </a:ext>
            </a:extLst>
          </p:cNvPr>
          <p:cNvGrpSpPr/>
          <p:nvPr/>
        </p:nvGrpSpPr>
        <p:grpSpPr>
          <a:xfrm>
            <a:off x="8372305" y="3550085"/>
            <a:ext cx="2966597" cy="657346"/>
            <a:chOff x="4965551" y="1783849"/>
            <a:chExt cx="1780587" cy="6573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FA4A27-3F0C-485F-8FB9-A7F20D410C7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3FFF1B-07C8-4DAA-968D-B8DAC3C4A17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18">
            <a:extLst>
              <a:ext uri="{FF2B5EF4-FFF2-40B4-BE49-F238E27FC236}">
                <a16:creationId xmlns:a16="http://schemas.microsoft.com/office/drawing/2014/main" id="{8C380130-79B7-4644-95E7-1D10F9E5512A}"/>
              </a:ext>
            </a:extLst>
          </p:cNvPr>
          <p:cNvGrpSpPr/>
          <p:nvPr/>
        </p:nvGrpSpPr>
        <p:grpSpPr>
          <a:xfrm>
            <a:off x="7849286" y="4855493"/>
            <a:ext cx="2966597" cy="657346"/>
            <a:chOff x="4965551" y="1783849"/>
            <a:chExt cx="1780587" cy="6573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535777-D818-4F39-A754-A4AF8DD9333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2F165B-3746-48E0-9CA4-D7B694C733A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27">
            <a:extLst>
              <a:ext uri="{FF2B5EF4-FFF2-40B4-BE49-F238E27FC236}">
                <a16:creationId xmlns:a16="http://schemas.microsoft.com/office/drawing/2014/main" id="{852C50A8-35A2-4572-86F1-17CB762A3B87}"/>
              </a:ext>
            </a:extLst>
          </p:cNvPr>
          <p:cNvGrpSpPr/>
          <p:nvPr/>
        </p:nvGrpSpPr>
        <p:grpSpPr>
          <a:xfrm>
            <a:off x="852686" y="3696218"/>
            <a:ext cx="2983091" cy="657346"/>
            <a:chOff x="4965551" y="1783849"/>
            <a:chExt cx="1780587" cy="6573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A04B34-0C7B-4667-AE0C-779A63234FA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4BD8B8-84D7-49A1-83C6-F55AF3D8E5B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30">
            <a:extLst>
              <a:ext uri="{FF2B5EF4-FFF2-40B4-BE49-F238E27FC236}">
                <a16:creationId xmlns:a16="http://schemas.microsoft.com/office/drawing/2014/main" id="{5082563D-623C-4F7A-841E-6CE660F213A9}"/>
              </a:ext>
            </a:extLst>
          </p:cNvPr>
          <p:cNvGrpSpPr/>
          <p:nvPr/>
        </p:nvGrpSpPr>
        <p:grpSpPr>
          <a:xfrm>
            <a:off x="1454004" y="4928927"/>
            <a:ext cx="2983091" cy="657346"/>
            <a:chOff x="4965551" y="1783849"/>
            <a:chExt cx="1780587" cy="6573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8CD419-F63F-4863-8E77-A7566D898987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6E8076-C908-4839-B7FA-CACF21D926C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7">
            <a:extLst>
              <a:ext uri="{FF2B5EF4-FFF2-40B4-BE49-F238E27FC236}">
                <a16:creationId xmlns:a16="http://schemas.microsoft.com/office/drawing/2014/main" id="{8641882D-6100-448E-B0CF-039FE7FF45A6}"/>
              </a:ext>
            </a:extLst>
          </p:cNvPr>
          <p:cNvGrpSpPr/>
          <p:nvPr/>
        </p:nvGrpSpPr>
        <p:grpSpPr>
          <a:xfrm>
            <a:off x="3438158" y="2373247"/>
            <a:ext cx="5421616" cy="2999203"/>
            <a:chOff x="3360334" y="2373247"/>
            <a:chExt cx="5421616" cy="2999203"/>
          </a:xfrm>
        </p:grpSpPr>
        <p:sp>
          <p:nvSpPr>
            <p:cNvPr id="23" name="Oval 94">
              <a:extLst>
                <a:ext uri="{FF2B5EF4-FFF2-40B4-BE49-F238E27FC236}">
                  <a16:creationId xmlns:a16="http://schemas.microsoft.com/office/drawing/2014/main" id="{2601FBEC-718E-422A-9E86-5E05C99D721C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95">
              <a:extLst>
                <a:ext uri="{FF2B5EF4-FFF2-40B4-BE49-F238E27FC236}">
                  <a16:creationId xmlns:a16="http://schemas.microsoft.com/office/drawing/2014/main" id="{F1ABC65B-7C9C-4F05-B5A5-37034FDF3FA1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96">
              <a:extLst>
                <a:ext uri="{FF2B5EF4-FFF2-40B4-BE49-F238E27FC236}">
                  <a16:creationId xmlns:a16="http://schemas.microsoft.com/office/drawing/2014/main" id="{583AA63E-8585-4BDA-AE7A-A5C9C4D38730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Oval 97">
              <a:extLst>
                <a:ext uri="{FF2B5EF4-FFF2-40B4-BE49-F238E27FC236}">
                  <a16:creationId xmlns:a16="http://schemas.microsoft.com/office/drawing/2014/main" id="{80231BDB-CC1F-4AA9-BFAB-378652052215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98">
              <a:extLst>
                <a:ext uri="{FF2B5EF4-FFF2-40B4-BE49-F238E27FC236}">
                  <a16:creationId xmlns:a16="http://schemas.microsoft.com/office/drawing/2014/main" id="{515BE577-8666-4614-912F-325E4138B3FB}"/>
                </a:ext>
              </a:extLst>
            </p:cNvPr>
            <p:cNvSpPr/>
            <p:nvPr/>
          </p:nvSpPr>
          <p:spPr>
            <a:xfrm>
              <a:off x="8056530" y="2410829"/>
              <a:ext cx="725420" cy="7254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3" name="그룹 43">
              <a:extLst>
                <a:ext uri="{FF2B5EF4-FFF2-40B4-BE49-F238E27FC236}">
                  <a16:creationId xmlns:a16="http://schemas.microsoft.com/office/drawing/2014/main" id="{3C8CF607-3AFF-4BE6-8A3D-38E149A9CE0D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43" name="Rectangle 15">
                <a:extLst>
                  <a:ext uri="{FF2B5EF4-FFF2-40B4-BE49-F238E27FC236}">
                    <a16:creationId xmlns:a16="http://schemas.microsoft.com/office/drawing/2014/main" id="{2B79BEC1-C733-4616-BA17-2EED02BDFBB2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직사각형 39">
                <a:extLst>
                  <a:ext uri="{FF2B5EF4-FFF2-40B4-BE49-F238E27FC236}">
                    <a16:creationId xmlns:a16="http://schemas.microsoft.com/office/drawing/2014/main" id="{07BEC1A9-13CC-4906-8E0A-E72920ED8C46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44">
              <a:extLst>
                <a:ext uri="{FF2B5EF4-FFF2-40B4-BE49-F238E27FC236}">
                  <a16:creationId xmlns:a16="http://schemas.microsoft.com/office/drawing/2014/main" id="{349F3C0B-1F86-463E-B506-7D5551AA5282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41" name="Rectangle 15">
                <a:extLst>
                  <a:ext uri="{FF2B5EF4-FFF2-40B4-BE49-F238E27FC236}">
                    <a16:creationId xmlns:a16="http://schemas.microsoft.com/office/drawing/2014/main" id="{85F353AC-632A-46B5-B50E-FEBAC79C4EA3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0">
                <a:extLst>
                  <a:ext uri="{FF2B5EF4-FFF2-40B4-BE49-F238E27FC236}">
                    <a16:creationId xmlns:a16="http://schemas.microsoft.com/office/drawing/2014/main" id="{FE32C79B-6189-4023-AE09-4D06B3D36B2B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" name="그룹 45">
              <a:extLst>
                <a:ext uri="{FF2B5EF4-FFF2-40B4-BE49-F238E27FC236}">
                  <a16:creationId xmlns:a16="http://schemas.microsoft.com/office/drawing/2014/main" id="{2AE38361-B04D-470C-90DD-3B254D2674ED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DBD9EA1F-0F88-4A4B-9768-1ACCEE4E0AD4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41">
                <a:extLst>
                  <a:ext uri="{FF2B5EF4-FFF2-40B4-BE49-F238E27FC236}">
                    <a16:creationId xmlns:a16="http://schemas.microsoft.com/office/drawing/2014/main" id="{49DAEC12-E181-4D8B-ACB9-3DFCDDB0E652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46">
              <a:extLst>
                <a:ext uri="{FF2B5EF4-FFF2-40B4-BE49-F238E27FC236}">
                  <a16:creationId xmlns:a16="http://schemas.microsoft.com/office/drawing/2014/main" id="{EC951656-9E52-466E-9B1D-1D466BA64C90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057BAF6B-C6A8-4FC0-B61F-E39CA78011D4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42">
                <a:extLst>
                  <a:ext uri="{FF2B5EF4-FFF2-40B4-BE49-F238E27FC236}">
                    <a16:creationId xmlns:a16="http://schemas.microsoft.com/office/drawing/2014/main" id="{06FA9F07-2853-4537-98E6-C09961355ABB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5" name="Group 55">
            <a:extLst>
              <a:ext uri="{FF2B5EF4-FFF2-40B4-BE49-F238E27FC236}">
                <a16:creationId xmlns:a16="http://schemas.microsoft.com/office/drawing/2014/main" id="{E77B2438-2064-4CC3-AD85-364150689D8F}"/>
              </a:ext>
            </a:extLst>
          </p:cNvPr>
          <p:cNvGrpSpPr/>
          <p:nvPr/>
        </p:nvGrpSpPr>
        <p:grpSpPr>
          <a:xfrm>
            <a:off x="8326215" y="2583361"/>
            <a:ext cx="390900" cy="399277"/>
            <a:chOff x="-5808938" y="1364722"/>
            <a:chExt cx="3925968" cy="4010110"/>
          </a:xfrm>
          <a:solidFill>
            <a:schemeClr val="bg1"/>
          </a:solidFill>
        </p:grpSpPr>
        <p:sp>
          <p:nvSpPr>
            <p:cNvPr id="46" name="Donut 1">
              <a:extLst>
                <a:ext uri="{FF2B5EF4-FFF2-40B4-BE49-F238E27FC236}">
                  <a16:creationId xmlns:a16="http://schemas.microsoft.com/office/drawing/2014/main" id="{046737FD-6A6C-4F75-94EA-BE4604C8B7BE}"/>
                </a:ext>
              </a:extLst>
            </p:cNvPr>
            <p:cNvSpPr/>
            <p:nvPr/>
          </p:nvSpPr>
          <p:spPr>
            <a:xfrm>
              <a:off x="-5808938" y="1468511"/>
              <a:ext cx="1778702" cy="3906321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82ADE944-EED9-415C-AB57-F65133A629E5}"/>
                </a:ext>
              </a:extLst>
            </p:cNvPr>
            <p:cNvSpPr/>
            <p:nvPr/>
          </p:nvSpPr>
          <p:spPr>
            <a:xfrm rot="20700000">
              <a:off x="-3882113" y="1364722"/>
              <a:ext cx="1999143" cy="3816422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8" name="Trapezoid 24">
            <a:extLst>
              <a:ext uri="{FF2B5EF4-FFF2-40B4-BE49-F238E27FC236}">
                <a16:creationId xmlns:a16="http://schemas.microsoft.com/office/drawing/2014/main" id="{92844516-0A9C-48A4-944A-A7FD796E629C}"/>
              </a:ext>
            </a:extLst>
          </p:cNvPr>
          <p:cNvSpPr>
            <a:spLocks noChangeAspect="1"/>
          </p:cNvSpPr>
          <p:nvPr/>
        </p:nvSpPr>
        <p:spPr>
          <a:xfrm rot="8369018">
            <a:off x="7547553" y="4054768"/>
            <a:ext cx="435007" cy="43915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453C7686-4820-4D04-A93D-1F8556F03371}"/>
              </a:ext>
            </a:extLst>
          </p:cNvPr>
          <p:cNvSpPr>
            <a:spLocks noChangeAspect="1"/>
          </p:cNvSpPr>
          <p:nvPr/>
        </p:nvSpPr>
        <p:spPr>
          <a:xfrm>
            <a:off x="5892417" y="4834289"/>
            <a:ext cx="401073" cy="35151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Oval 50">
            <a:extLst>
              <a:ext uri="{FF2B5EF4-FFF2-40B4-BE49-F238E27FC236}">
                <a16:creationId xmlns:a16="http://schemas.microsoft.com/office/drawing/2014/main" id="{81365DAC-E534-4520-BCEF-AFD4F049A13C}"/>
              </a:ext>
            </a:extLst>
          </p:cNvPr>
          <p:cNvSpPr>
            <a:spLocks noChangeAspect="1"/>
          </p:cNvSpPr>
          <p:nvPr/>
        </p:nvSpPr>
        <p:spPr>
          <a:xfrm>
            <a:off x="3629942" y="2531913"/>
            <a:ext cx="348276" cy="39335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Freeform 55">
            <a:extLst>
              <a:ext uri="{FF2B5EF4-FFF2-40B4-BE49-F238E27FC236}">
                <a16:creationId xmlns:a16="http://schemas.microsoft.com/office/drawing/2014/main" id="{8CE17052-0A56-4DA5-BED8-542EDD16E58F}"/>
              </a:ext>
            </a:extLst>
          </p:cNvPr>
          <p:cNvSpPr/>
          <p:nvPr/>
        </p:nvSpPr>
        <p:spPr>
          <a:xfrm rot="2916308">
            <a:off x="4372818" y="4061303"/>
            <a:ext cx="212615" cy="52097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Freeform: Shape 238">
            <a:extLst>
              <a:ext uri="{FF2B5EF4-FFF2-40B4-BE49-F238E27FC236}">
                <a16:creationId xmlns:a16="http://schemas.microsoft.com/office/drawing/2014/main" id="{6A4B38C8-D26C-4730-A479-BB8033B89D59}"/>
              </a:ext>
            </a:extLst>
          </p:cNvPr>
          <p:cNvSpPr/>
          <p:nvPr/>
        </p:nvSpPr>
        <p:spPr>
          <a:xfrm>
            <a:off x="5751368" y="2033430"/>
            <a:ext cx="829586" cy="1070488"/>
          </a:xfrm>
          <a:custGeom>
            <a:avLst/>
            <a:gdLst>
              <a:gd name="connsiteX0" fmla="*/ 412536 w 723330"/>
              <a:gd name="connsiteY0" fmla="*/ 636788 h 933377"/>
              <a:gd name="connsiteX1" fmla="*/ 39767 w 723330"/>
              <a:gd name="connsiteY1" fmla="*/ 635543 h 933377"/>
              <a:gd name="connsiteX2" fmla="*/ 29743 w 723330"/>
              <a:gd name="connsiteY2" fmla="*/ 622965 h 933377"/>
              <a:gd name="connsiteX3" fmla="*/ 39111 w 723330"/>
              <a:gd name="connsiteY3" fmla="*/ 613465 h 933377"/>
              <a:gd name="connsiteX4" fmla="*/ 425115 w 723330"/>
              <a:gd name="connsiteY4" fmla="*/ 608486 h 933377"/>
              <a:gd name="connsiteX5" fmla="*/ 425115 w 723330"/>
              <a:gd name="connsiteY5" fmla="*/ 598659 h 933377"/>
              <a:gd name="connsiteX6" fmla="*/ 45990 w 723330"/>
              <a:gd name="connsiteY6" fmla="*/ 594139 h 933377"/>
              <a:gd name="connsiteX7" fmla="*/ 29153 w 723330"/>
              <a:gd name="connsiteY7" fmla="*/ 581167 h 933377"/>
              <a:gd name="connsiteX8" fmla="*/ 47235 w 723330"/>
              <a:gd name="connsiteY8" fmla="*/ 569244 h 933377"/>
              <a:gd name="connsiteX9" fmla="*/ 424132 w 723330"/>
              <a:gd name="connsiteY9" fmla="*/ 565903 h 933377"/>
              <a:gd name="connsiteX10" fmla="*/ 424132 w 723330"/>
              <a:gd name="connsiteY10" fmla="*/ 556272 h 933377"/>
              <a:gd name="connsiteX11" fmla="*/ 37932 w 723330"/>
              <a:gd name="connsiteY11" fmla="*/ 551293 h 933377"/>
              <a:gd name="connsiteX12" fmla="*/ 29874 w 723330"/>
              <a:gd name="connsiteY12" fmla="*/ 540615 h 933377"/>
              <a:gd name="connsiteX13" fmla="*/ 37998 w 723330"/>
              <a:gd name="connsiteY13" fmla="*/ 529871 h 933377"/>
              <a:gd name="connsiteX14" fmla="*/ 424001 w 723330"/>
              <a:gd name="connsiteY14" fmla="*/ 525481 h 933377"/>
              <a:gd name="connsiteX15" fmla="*/ 424460 w 723330"/>
              <a:gd name="connsiteY15" fmla="*/ 515589 h 933377"/>
              <a:gd name="connsiteX16" fmla="*/ 39832 w 723330"/>
              <a:gd name="connsiteY16" fmla="*/ 510151 h 933377"/>
              <a:gd name="connsiteX17" fmla="*/ 29415 w 723330"/>
              <a:gd name="connsiteY17" fmla="*/ 497966 h 933377"/>
              <a:gd name="connsiteX18" fmla="*/ 40749 w 723330"/>
              <a:gd name="connsiteY18" fmla="*/ 486566 h 933377"/>
              <a:gd name="connsiteX19" fmla="*/ 416533 w 723330"/>
              <a:gd name="connsiteY19" fmla="*/ 485387 h 933377"/>
              <a:gd name="connsiteX20" fmla="*/ 418498 w 723330"/>
              <a:gd name="connsiteY20" fmla="*/ 474381 h 933377"/>
              <a:gd name="connsiteX21" fmla="*/ 376766 w 723330"/>
              <a:gd name="connsiteY21" fmla="*/ 465930 h 933377"/>
              <a:gd name="connsiteX22" fmla="*/ 30464 w 723330"/>
              <a:gd name="connsiteY22" fmla="*/ 465471 h 933377"/>
              <a:gd name="connsiteX23" fmla="*/ 1245 w 723330"/>
              <a:gd name="connsiteY23" fmla="*/ 446538 h 933377"/>
              <a:gd name="connsiteX24" fmla="*/ 29350 w 723330"/>
              <a:gd name="connsiteY24" fmla="*/ 430159 h 933377"/>
              <a:gd name="connsiteX25" fmla="*/ 324683 w 723330"/>
              <a:gd name="connsiteY25" fmla="*/ 429373 h 933377"/>
              <a:gd name="connsiteX26" fmla="*/ 196933 w 723330"/>
              <a:gd name="connsiteY26" fmla="*/ 225562 h 933377"/>
              <a:gd name="connsiteX27" fmla="*/ 318722 w 723330"/>
              <a:gd name="connsiteY27" fmla="*/ 93946 h 933377"/>
              <a:gd name="connsiteX28" fmla="*/ 348465 w 723330"/>
              <a:gd name="connsiteY28" fmla="*/ 93880 h 933377"/>
              <a:gd name="connsiteX29" fmla="*/ 327435 w 723330"/>
              <a:gd name="connsiteY29" fmla="*/ 23454 h 933377"/>
              <a:gd name="connsiteX30" fmla="*/ 333593 w 723330"/>
              <a:gd name="connsiteY30" fmla="*/ 0 h 933377"/>
              <a:gd name="connsiteX31" fmla="*/ 348858 w 723330"/>
              <a:gd name="connsiteY31" fmla="*/ 18475 h 933377"/>
              <a:gd name="connsiteX32" fmla="*/ 366415 w 723330"/>
              <a:gd name="connsiteY32" fmla="*/ 73833 h 933377"/>
              <a:gd name="connsiteX33" fmla="*/ 450927 w 723330"/>
              <a:gd name="connsiteY33" fmla="*/ 18147 h 933377"/>
              <a:gd name="connsiteX34" fmla="*/ 508186 w 723330"/>
              <a:gd name="connsiteY34" fmla="*/ 20964 h 933377"/>
              <a:gd name="connsiteX35" fmla="*/ 478967 w 723330"/>
              <a:gd name="connsiteY35" fmla="*/ 68134 h 933377"/>
              <a:gd name="connsiteX36" fmla="*/ 443917 w 723330"/>
              <a:gd name="connsiteY36" fmla="*/ 92963 h 933377"/>
              <a:gd name="connsiteX37" fmla="*/ 467043 w 723330"/>
              <a:gd name="connsiteY37" fmla="*/ 99973 h 933377"/>
              <a:gd name="connsiteX38" fmla="*/ 549524 w 723330"/>
              <a:gd name="connsiteY38" fmla="*/ 216652 h 933377"/>
              <a:gd name="connsiteX39" fmla="*/ 421512 w 723330"/>
              <a:gd name="connsiteY39" fmla="*/ 429308 h 933377"/>
              <a:gd name="connsiteX40" fmla="*/ 568589 w 723330"/>
              <a:gd name="connsiteY40" fmla="*/ 429308 h 933377"/>
              <a:gd name="connsiteX41" fmla="*/ 640719 w 723330"/>
              <a:gd name="connsiteY41" fmla="*/ 501962 h 933377"/>
              <a:gd name="connsiteX42" fmla="*/ 641243 w 723330"/>
              <a:gd name="connsiteY42" fmla="*/ 602983 h 933377"/>
              <a:gd name="connsiteX43" fmla="*/ 598004 w 723330"/>
              <a:gd name="connsiteY43" fmla="*/ 654542 h 933377"/>
              <a:gd name="connsiteX44" fmla="*/ 474577 w 723330"/>
              <a:gd name="connsiteY44" fmla="*/ 679437 h 933377"/>
              <a:gd name="connsiteX45" fmla="*/ 703742 w 723330"/>
              <a:gd name="connsiteY45" fmla="*/ 680354 h 933377"/>
              <a:gd name="connsiteX46" fmla="*/ 723331 w 723330"/>
              <a:gd name="connsiteY46" fmla="*/ 697322 h 933377"/>
              <a:gd name="connsiteX47" fmla="*/ 703415 w 723330"/>
              <a:gd name="connsiteY47" fmla="*/ 715142 h 933377"/>
              <a:gd name="connsiteX48" fmla="*/ 345189 w 723330"/>
              <a:gd name="connsiteY48" fmla="*/ 715862 h 933377"/>
              <a:gd name="connsiteX49" fmla="*/ 303850 w 723330"/>
              <a:gd name="connsiteY49" fmla="*/ 722479 h 933377"/>
              <a:gd name="connsiteX50" fmla="*/ 304440 w 723330"/>
              <a:gd name="connsiteY50" fmla="*/ 733879 h 933377"/>
              <a:gd name="connsiteX51" fmla="*/ 680944 w 723330"/>
              <a:gd name="connsiteY51" fmla="*/ 736696 h 933377"/>
              <a:gd name="connsiteX52" fmla="*/ 691557 w 723330"/>
              <a:gd name="connsiteY52" fmla="*/ 748488 h 933377"/>
              <a:gd name="connsiteX53" fmla="*/ 680813 w 723330"/>
              <a:gd name="connsiteY53" fmla="*/ 759822 h 933377"/>
              <a:gd name="connsiteX54" fmla="*/ 297561 w 723330"/>
              <a:gd name="connsiteY54" fmla="*/ 763884 h 933377"/>
              <a:gd name="connsiteX55" fmla="*/ 297168 w 723330"/>
              <a:gd name="connsiteY55" fmla="*/ 773776 h 933377"/>
              <a:gd name="connsiteX56" fmla="*/ 678782 w 723330"/>
              <a:gd name="connsiteY56" fmla="*/ 778690 h 933377"/>
              <a:gd name="connsiteX57" fmla="*/ 692212 w 723330"/>
              <a:gd name="connsiteY57" fmla="*/ 791465 h 933377"/>
              <a:gd name="connsiteX58" fmla="*/ 679699 w 723330"/>
              <a:gd name="connsiteY58" fmla="*/ 802340 h 933377"/>
              <a:gd name="connsiteX59" fmla="*/ 298805 w 723330"/>
              <a:gd name="connsiteY59" fmla="*/ 805353 h 933377"/>
              <a:gd name="connsiteX60" fmla="*/ 298085 w 723330"/>
              <a:gd name="connsiteY60" fmla="*/ 814918 h 933377"/>
              <a:gd name="connsiteX61" fmla="*/ 681664 w 723330"/>
              <a:gd name="connsiteY61" fmla="*/ 820815 h 933377"/>
              <a:gd name="connsiteX62" fmla="*/ 691426 w 723330"/>
              <a:gd name="connsiteY62" fmla="*/ 833328 h 933377"/>
              <a:gd name="connsiteX63" fmla="*/ 680289 w 723330"/>
              <a:gd name="connsiteY63" fmla="*/ 844203 h 933377"/>
              <a:gd name="connsiteX64" fmla="*/ 297037 w 723330"/>
              <a:gd name="connsiteY64" fmla="*/ 847675 h 933377"/>
              <a:gd name="connsiteX65" fmla="*/ 296643 w 723330"/>
              <a:gd name="connsiteY65" fmla="*/ 857567 h 933377"/>
              <a:gd name="connsiteX66" fmla="*/ 677930 w 723330"/>
              <a:gd name="connsiteY66" fmla="*/ 863136 h 933377"/>
              <a:gd name="connsiteX67" fmla="*/ 692147 w 723330"/>
              <a:gd name="connsiteY67" fmla="*/ 874928 h 933377"/>
              <a:gd name="connsiteX68" fmla="*/ 676817 w 723330"/>
              <a:gd name="connsiteY68" fmla="*/ 886262 h 933377"/>
              <a:gd name="connsiteX69" fmla="*/ 310926 w 723330"/>
              <a:gd name="connsiteY69" fmla="*/ 886917 h 933377"/>
              <a:gd name="connsiteX70" fmla="*/ 309943 w 723330"/>
              <a:gd name="connsiteY70" fmla="*/ 896875 h 933377"/>
              <a:gd name="connsiteX71" fmla="*/ 685530 w 723330"/>
              <a:gd name="connsiteY71" fmla="*/ 901592 h 933377"/>
              <a:gd name="connsiteX72" fmla="*/ 700663 w 723330"/>
              <a:gd name="connsiteY72" fmla="*/ 901789 h 933377"/>
              <a:gd name="connsiteX73" fmla="*/ 722938 w 723330"/>
              <a:gd name="connsiteY73" fmla="*/ 916529 h 933377"/>
              <a:gd name="connsiteX74" fmla="*/ 701318 w 723330"/>
              <a:gd name="connsiteY74" fmla="*/ 931401 h 933377"/>
              <a:gd name="connsiteX75" fmla="*/ 581822 w 723330"/>
              <a:gd name="connsiteY75" fmla="*/ 932187 h 933377"/>
              <a:gd name="connsiteX76" fmla="*/ 394913 w 723330"/>
              <a:gd name="connsiteY76" fmla="*/ 931401 h 933377"/>
              <a:gd name="connsiteX77" fmla="*/ 136595 w 723330"/>
              <a:gd name="connsiteY77" fmla="*/ 906047 h 933377"/>
              <a:gd name="connsiteX78" fmla="*/ 81040 w 723330"/>
              <a:gd name="connsiteY78" fmla="*/ 840468 h 933377"/>
              <a:gd name="connsiteX79" fmla="*/ 81564 w 723330"/>
              <a:gd name="connsiteY79" fmla="*/ 751698 h 933377"/>
              <a:gd name="connsiteX80" fmla="*/ 94274 w 723330"/>
              <a:gd name="connsiteY80" fmla="*/ 682385 h 933377"/>
              <a:gd name="connsiteX81" fmla="*/ 26336 w 723330"/>
              <a:gd name="connsiteY81" fmla="*/ 681599 h 933377"/>
              <a:gd name="connsiteX82" fmla="*/ 0 w 723330"/>
              <a:gd name="connsiteY82" fmla="*/ 665483 h 933377"/>
              <a:gd name="connsiteX83" fmla="*/ 26205 w 723330"/>
              <a:gd name="connsiteY83" fmla="*/ 652446 h 933377"/>
              <a:gd name="connsiteX84" fmla="*/ 412536 w 723330"/>
              <a:gd name="connsiteY84" fmla="*/ 647729 h 933377"/>
              <a:gd name="connsiteX85" fmla="*/ 412536 w 723330"/>
              <a:gd name="connsiteY85" fmla="*/ 636788 h 9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23330" h="933377">
                <a:moveTo>
                  <a:pt x="412536" y="636788"/>
                </a:moveTo>
                <a:cubicBezTo>
                  <a:pt x="401596" y="636788"/>
                  <a:pt x="47366" y="637771"/>
                  <a:pt x="39767" y="635543"/>
                </a:cubicBezTo>
                <a:cubicBezTo>
                  <a:pt x="35377" y="634233"/>
                  <a:pt x="31053" y="627878"/>
                  <a:pt x="29743" y="622965"/>
                </a:cubicBezTo>
                <a:cubicBezTo>
                  <a:pt x="29153" y="620606"/>
                  <a:pt x="35246" y="614383"/>
                  <a:pt x="39111" y="613465"/>
                </a:cubicBezTo>
                <a:cubicBezTo>
                  <a:pt x="46907" y="611696"/>
                  <a:pt x="413847" y="609731"/>
                  <a:pt x="425115" y="608486"/>
                </a:cubicBezTo>
                <a:cubicBezTo>
                  <a:pt x="425115" y="605211"/>
                  <a:pt x="425115" y="601935"/>
                  <a:pt x="425115" y="598659"/>
                </a:cubicBezTo>
                <a:cubicBezTo>
                  <a:pt x="414109" y="597349"/>
                  <a:pt x="52345" y="596366"/>
                  <a:pt x="45990" y="594139"/>
                </a:cubicBezTo>
                <a:cubicBezTo>
                  <a:pt x="39635" y="591911"/>
                  <a:pt x="34722" y="585688"/>
                  <a:pt x="29153" y="581167"/>
                </a:cubicBezTo>
                <a:cubicBezTo>
                  <a:pt x="35115" y="577040"/>
                  <a:pt x="40618" y="571340"/>
                  <a:pt x="47235" y="569244"/>
                </a:cubicBezTo>
                <a:cubicBezTo>
                  <a:pt x="53721" y="567213"/>
                  <a:pt x="412864" y="566820"/>
                  <a:pt x="424132" y="565903"/>
                </a:cubicBezTo>
                <a:cubicBezTo>
                  <a:pt x="424132" y="562693"/>
                  <a:pt x="424132" y="559482"/>
                  <a:pt x="424132" y="556272"/>
                </a:cubicBezTo>
                <a:cubicBezTo>
                  <a:pt x="413781" y="555355"/>
                  <a:pt x="46711" y="553259"/>
                  <a:pt x="37932" y="551293"/>
                </a:cubicBezTo>
                <a:cubicBezTo>
                  <a:pt x="34394" y="550507"/>
                  <a:pt x="29808" y="544283"/>
                  <a:pt x="29874" y="540615"/>
                </a:cubicBezTo>
                <a:cubicBezTo>
                  <a:pt x="29874" y="536815"/>
                  <a:pt x="34460" y="530657"/>
                  <a:pt x="37998" y="529871"/>
                </a:cubicBezTo>
                <a:cubicBezTo>
                  <a:pt x="46842" y="527971"/>
                  <a:pt x="413716" y="526333"/>
                  <a:pt x="424001" y="525481"/>
                </a:cubicBezTo>
                <a:cubicBezTo>
                  <a:pt x="424132" y="522205"/>
                  <a:pt x="424329" y="518930"/>
                  <a:pt x="424460" y="515589"/>
                </a:cubicBezTo>
                <a:cubicBezTo>
                  <a:pt x="413650" y="514213"/>
                  <a:pt x="47431" y="512378"/>
                  <a:pt x="39832" y="510151"/>
                </a:cubicBezTo>
                <a:cubicBezTo>
                  <a:pt x="35246" y="508775"/>
                  <a:pt x="29284" y="502093"/>
                  <a:pt x="29415" y="497966"/>
                </a:cubicBezTo>
                <a:cubicBezTo>
                  <a:pt x="29547" y="493904"/>
                  <a:pt x="36032" y="487877"/>
                  <a:pt x="40749" y="486566"/>
                </a:cubicBezTo>
                <a:cubicBezTo>
                  <a:pt x="48414" y="484470"/>
                  <a:pt x="405657" y="485387"/>
                  <a:pt x="416533" y="485387"/>
                </a:cubicBezTo>
                <a:cubicBezTo>
                  <a:pt x="417188" y="481718"/>
                  <a:pt x="417843" y="478050"/>
                  <a:pt x="418498" y="474381"/>
                </a:cubicBezTo>
                <a:cubicBezTo>
                  <a:pt x="404609" y="471433"/>
                  <a:pt x="390655" y="466061"/>
                  <a:pt x="376766" y="465930"/>
                </a:cubicBezTo>
                <a:cubicBezTo>
                  <a:pt x="265459" y="465209"/>
                  <a:pt x="34591" y="465602"/>
                  <a:pt x="30464" y="465471"/>
                </a:cubicBezTo>
                <a:cubicBezTo>
                  <a:pt x="16575" y="465078"/>
                  <a:pt x="-2424" y="468550"/>
                  <a:pt x="1245" y="446538"/>
                </a:cubicBezTo>
                <a:cubicBezTo>
                  <a:pt x="2424" y="439462"/>
                  <a:pt x="19392" y="430291"/>
                  <a:pt x="29350" y="430159"/>
                </a:cubicBezTo>
                <a:cubicBezTo>
                  <a:pt x="102856" y="428784"/>
                  <a:pt x="293696" y="429373"/>
                  <a:pt x="324683" y="429373"/>
                </a:cubicBezTo>
                <a:cubicBezTo>
                  <a:pt x="236568" y="382269"/>
                  <a:pt x="201912" y="312367"/>
                  <a:pt x="196933" y="225562"/>
                </a:cubicBezTo>
                <a:cubicBezTo>
                  <a:pt x="192281" y="144784"/>
                  <a:pt x="237223" y="96828"/>
                  <a:pt x="318722" y="93946"/>
                </a:cubicBezTo>
                <a:cubicBezTo>
                  <a:pt x="327762" y="93618"/>
                  <a:pt x="336738" y="93880"/>
                  <a:pt x="348465" y="93880"/>
                </a:cubicBezTo>
                <a:cubicBezTo>
                  <a:pt x="340865" y="69247"/>
                  <a:pt x="332872" y="46645"/>
                  <a:pt x="327435" y="23454"/>
                </a:cubicBezTo>
                <a:cubicBezTo>
                  <a:pt x="325797" y="16509"/>
                  <a:pt x="331366" y="7862"/>
                  <a:pt x="333593" y="0"/>
                </a:cubicBezTo>
                <a:cubicBezTo>
                  <a:pt x="338834" y="6093"/>
                  <a:pt x="346237" y="11399"/>
                  <a:pt x="348858" y="18475"/>
                </a:cubicBezTo>
                <a:cubicBezTo>
                  <a:pt x="356261" y="38063"/>
                  <a:pt x="361633" y="58372"/>
                  <a:pt x="366415" y="73833"/>
                </a:cubicBezTo>
                <a:cubicBezTo>
                  <a:pt x="396224" y="53459"/>
                  <a:pt x="421577" y="31381"/>
                  <a:pt x="450927" y="18147"/>
                </a:cubicBezTo>
                <a:cubicBezTo>
                  <a:pt x="466388" y="11137"/>
                  <a:pt x="488859" y="19523"/>
                  <a:pt x="508186" y="20964"/>
                </a:cubicBezTo>
                <a:cubicBezTo>
                  <a:pt x="498621" y="36818"/>
                  <a:pt x="490563" y="53917"/>
                  <a:pt x="478967" y="68134"/>
                </a:cubicBezTo>
                <a:cubicBezTo>
                  <a:pt x="471171" y="77699"/>
                  <a:pt x="458265" y="83136"/>
                  <a:pt x="443917" y="92963"/>
                </a:cubicBezTo>
                <a:cubicBezTo>
                  <a:pt x="454334" y="96108"/>
                  <a:pt x="460754" y="97942"/>
                  <a:pt x="467043" y="99973"/>
                </a:cubicBezTo>
                <a:cubicBezTo>
                  <a:pt x="525416" y="118775"/>
                  <a:pt x="551883" y="155856"/>
                  <a:pt x="549524" y="216652"/>
                </a:cubicBezTo>
                <a:cubicBezTo>
                  <a:pt x="546052" y="307060"/>
                  <a:pt x="510937" y="379583"/>
                  <a:pt x="421512" y="429308"/>
                </a:cubicBezTo>
                <a:cubicBezTo>
                  <a:pt x="475888" y="429308"/>
                  <a:pt x="522206" y="429308"/>
                  <a:pt x="568589" y="429308"/>
                </a:cubicBezTo>
                <a:cubicBezTo>
                  <a:pt x="625061" y="429373"/>
                  <a:pt x="640653" y="445031"/>
                  <a:pt x="640719" y="501962"/>
                </a:cubicBezTo>
                <a:cubicBezTo>
                  <a:pt x="640784" y="535636"/>
                  <a:pt x="638753" y="569506"/>
                  <a:pt x="641243" y="602983"/>
                </a:cubicBezTo>
                <a:cubicBezTo>
                  <a:pt x="643732" y="636198"/>
                  <a:pt x="626241" y="649760"/>
                  <a:pt x="598004" y="654542"/>
                </a:cubicBezTo>
                <a:cubicBezTo>
                  <a:pt x="556928" y="661486"/>
                  <a:pt x="515523" y="666990"/>
                  <a:pt x="474577" y="679437"/>
                </a:cubicBezTo>
                <a:cubicBezTo>
                  <a:pt x="533670" y="679437"/>
                  <a:pt x="686775" y="677799"/>
                  <a:pt x="703742" y="680354"/>
                </a:cubicBezTo>
                <a:cubicBezTo>
                  <a:pt x="710949" y="681468"/>
                  <a:pt x="716845" y="691426"/>
                  <a:pt x="723331" y="697322"/>
                </a:cubicBezTo>
                <a:cubicBezTo>
                  <a:pt x="716779" y="703415"/>
                  <a:pt x="710949" y="710818"/>
                  <a:pt x="703415" y="715142"/>
                </a:cubicBezTo>
                <a:cubicBezTo>
                  <a:pt x="698763" y="717762"/>
                  <a:pt x="458527" y="715273"/>
                  <a:pt x="345189" y="715862"/>
                </a:cubicBezTo>
                <a:cubicBezTo>
                  <a:pt x="331366" y="715928"/>
                  <a:pt x="317608" y="720186"/>
                  <a:pt x="303850" y="722479"/>
                </a:cubicBezTo>
                <a:cubicBezTo>
                  <a:pt x="304046" y="726279"/>
                  <a:pt x="304243" y="730079"/>
                  <a:pt x="304440" y="733879"/>
                </a:cubicBezTo>
                <a:cubicBezTo>
                  <a:pt x="314594" y="734534"/>
                  <a:pt x="673344" y="734665"/>
                  <a:pt x="680944" y="736696"/>
                </a:cubicBezTo>
                <a:cubicBezTo>
                  <a:pt x="685464" y="737940"/>
                  <a:pt x="691491" y="744295"/>
                  <a:pt x="691557" y="748488"/>
                </a:cubicBezTo>
                <a:cubicBezTo>
                  <a:pt x="691623" y="752353"/>
                  <a:pt x="685071" y="759298"/>
                  <a:pt x="680813" y="759822"/>
                </a:cubicBezTo>
                <a:cubicBezTo>
                  <a:pt x="666662" y="761394"/>
                  <a:pt x="307846" y="762835"/>
                  <a:pt x="297561" y="763884"/>
                </a:cubicBezTo>
                <a:cubicBezTo>
                  <a:pt x="297430" y="767159"/>
                  <a:pt x="297299" y="770500"/>
                  <a:pt x="297168" y="773776"/>
                </a:cubicBezTo>
                <a:cubicBezTo>
                  <a:pt x="307977" y="775086"/>
                  <a:pt x="671248" y="776397"/>
                  <a:pt x="678782" y="778690"/>
                </a:cubicBezTo>
                <a:cubicBezTo>
                  <a:pt x="684088" y="780327"/>
                  <a:pt x="687823" y="787075"/>
                  <a:pt x="692212" y="791465"/>
                </a:cubicBezTo>
                <a:cubicBezTo>
                  <a:pt x="688085" y="795264"/>
                  <a:pt x="684481" y="801161"/>
                  <a:pt x="679699" y="802340"/>
                </a:cubicBezTo>
                <a:cubicBezTo>
                  <a:pt x="671969" y="804240"/>
                  <a:pt x="309353" y="804698"/>
                  <a:pt x="298805" y="805353"/>
                </a:cubicBezTo>
                <a:cubicBezTo>
                  <a:pt x="298544" y="808564"/>
                  <a:pt x="298281" y="811708"/>
                  <a:pt x="298085" y="814918"/>
                </a:cubicBezTo>
                <a:cubicBezTo>
                  <a:pt x="308567" y="816491"/>
                  <a:pt x="674131" y="818587"/>
                  <a:pt x="681664" y="820815"/>
                </a:cubicBezTo>
                <a:cubicBezTo>
                  <a:pt x="686054" y="822125"/>
                  <a:pt x="691557" y="829004"/>
                  <a:pt x="691426" y="833328"/>
                </a:cubicBezTo>
                <a:cubicBezTo>
                  <a:pt x="691360" y="837193"/>
                  <a:pt x="684875" y="843089"/>
                  <a:pt x="680289" y="844203"/>
                </a:cubicBezTo>
                <a:cubicBezTo>
                  <a:pt x="672558" y="846103"/>
                  <a:pt x="307388" y="846823"/>
                  <a:pt x="297037" y="847675"/>
                </a:cubicBezTo>
                <a:cubicBezTo>
                  <a:pt x="296906" y="850951"/>
                  <a:pt x="296775" y="854226"/>
                  <a:pt x="296643" y="857567"/>
                </a:cubicBezTo>
                <a:cubicBezTo>
                  <a:pt x="307322" y="859140"/>
                  <a:pt x="670331" y="861040"/>
                  <a:pt x="677930" y="863136"/>
                </a:cubicBezTo>
                <a:cubicBezTo>
                  <a:pt x="683368" y="864643"/>
                  <a:pt x="687430" y="870801"/>
                  <a:pt x="692147" y="874928"/>
                </a:cubicBezTo>
                <a:cubicBezTo>
                  <a:pt x="687102" y="878859"/>
                  <a:pt x="682516" y="884493"/>
                  <a:pt x="676817" y="886262"/>
                </a:cubicBezTo>
                <a:cubicBezTo>
                  <a:pt x="670265" y="888293"/>
                  <a:pt x="321604" y="886917"/>
                  <a:pt x="310926" y="886917"/>
                </a:cubicBezTo>
                <a:cubicBezTo>
                  <a:pt x="310598" y="890258"/>
                  <a:pt x="310270" y="893534"/>
                  <a:pt x="309943" y="896875"/>
                </a:cubicBezTo>
                <a:cubicBezTo>
                  <a:pt x="321735" y="898448"/>
                  <a:pt x="572127" y="901592"/>
                  <a:pt x="685530" y="901592"/>
                </a:cubicBezTo>
                <a:cubicBezTo>
                  <a:pt x="690640" y="901592"/>
                  <a:pt x="696536" y="899823"/>
                  <a:pt x="700663" y="901789"/>
                </a:cubicBezTo>
                <a:cubicBezTo>
                  <a:pt x="708656" y="905589"/>
                  <a:pt x="715600" y="911485"/>
                  <a:pt x="722938" y="916529"/>
                </a:cubicBezTo>
                <a:cubicBezTo>
                  <a:pt x="715731" y="921705"/>
                  <a:pt x="708721" y="931139"/>
                  <a:pt x="701318" y="931401"/>
                </a:cubicBezTo>
                <a:cubicBezTo>
                  <a:pt x="661552" y="932907"/>
                  <a:pt x="621655" y="932121"/>
                  <a:pt x="581822" y="932187"/>
                </a:cubicBezTo>
                <a:cubicBezTo>
                  <a:pt x="519519" y="932187"/>
                  <a:pt x="457020" y="935332"/>
                  <a:pt x="394913" y="931401"/>
                </a:cubicBezTo>
                <a:cubicBezTo>
                  <a:pt x="308632" y="925963"/>
                  <a:pt x="222417" y="916988"/>
                  <a:pt x="136595" y="906047"/>
                </a:cubicBezTo>
                <a:cubicBezTo>
                  <a:pt x="85560" y="899561"/>
                  <a:pt x="81040" y="890717"/>
                  <a:pt x="81040" y="840468"/>
                </a:cubicBezTo>
                <a:cubicBezTo>
                  <a:pt x="81040" y="810856"/>
                  <a:pt x="79468" y="781114"/>
                  <a:pt x="81564" y="751698"/>
                </a:cubicBezTo>
                <a:cubicBezTo>
                  <a:pt x="83136" y="729686"/>
                  <a:pt x="89360" y="708066"/>
                  <a:pt x="94274" y="682385"/>
                </a:cubicBezTo>
                <a:cubicBezTo>
                  <a:pt x="76061" y="682385"/>
                  <a:pt x="51035" y="683892"/>
                  <a:pt x="26336" y="681599"/>
                </a:cubicBezTo>
                <a:cubicBezTo>
                  <a:pt x="17164" y="680747"/>
                  <a:pt x="8779" y="671117"/>
                  <a:pt x="0" y="665483"/>
                </a:cubicBezTo>
                <a:cubicBezTo>
                  <a:pt x="8713" y="660962"/>
                  <a:pt x="17426" y="652511"/>
                  <a:pt x="26205" y="652446"/>
                </a:cubicBezTo>
                <a:cubicBezTo>
                  <a:pt x="142622" y="651594"/>
                  <a:pt x="400220" y="649104"/>
                  <a:pt x="412536" y="647729"/>
                </a:cubicBezTo>
                <a:cubicBezTo>
                  <a:pt x="412733" y="644191"/>
                  <a:pt x="412602" y="640522"/>
                  <a:pt x="412536" y="636788"/>
                </a:cubicBezTo>
                <a:close/>
              </a:path>
            </a:pathLst>
          </a:custGeom>
          <a:solidFill>
            <a:schemeClr val="accent6"/>
          </a:solidFill>
          <a:ln w="6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7CCA30-1B2C-4067-9E6A-DEA76318E217}"/>
              </a:ext>
            </a:extLst>
          </p:cNvPr>
          <p:cNvSpPr txBox="1"/>
          <p:nvPr/>
        </p:nvSpPr>
        <p:spPr>
          <a:xfrm>
            <a:off x="533034" y="4314917"/>
            <a:ext cx="4287061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직사각형 1">
            <a:extLst>
              <a:ext uri="{FF2B5EF4-FFF2-40B4-BE49-F238E27FC236}">
                <a16:creationId xmlns:a16="http://schemas.microsoft.com/office/drawing/2014/main" id="{17103E34-DF90-40A3-953B-E06D8F432539}"/>
              </a:ext>
            </a:extLst>
          </p:cNvPr>
          <p:cNvSpPr/>
          <p:nvPr/>
        </p:nvSpPr>
        <p:spPr>
          <a:xfrm>
            <a:off x="533034" y="4705890"/>
            <a:ext cx="6181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2015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2027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E77FC2-3824-4FCE-AF01-7834F85439D7}"/>
              </a:ext>
            </a:extLst>
          </p:cNvPr>
          <p:cNvSpPr txBox="1"/>
          <p:nvPr/>
        </p:nvSpPr>
        <p:spPr>
          <a:xfrm>
            <a:off x="621669" y="307416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84FE8-1B18-4E6E-984F-5F03679FCF67}"/>
              </a:ext>
            </a:extLst>
          </p:cNvPr>
          <p:cNvSpPr txBox="1"/>
          <p:nvPr/>
        </p:nvSpPr>
        <p:spPr>
          <a:xfrm>
            <a:off x="621669" y="954578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4B4C59-C098-4313-8DC7-3D2B13F2F1FF}"/>
              </a:ext>
            </a:extLst>
          </p:cNvPr>
          <p:cNvSpPr txBox="1"/>
          <p:nvPr/>
        </p:nvSpPr>
        <p:spPr>
          <a:xfrm>
            <a:off x="5560290" y="521769"/>
            <a:ext cx="663170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65D6EE1-D199-4F6E-B5A7-AC61ACD9EE15}"/>
              </a:ext>
            </a:extLst>
          </p:cNvPr>
          <p:cNvGrpSpPr/>
          <p:nvPr/>
        </p:nvGrpSpPr>
        <p:grpSpPr>
          <a:xfrm>
            <a:off x="5125822" y="1882603"/>
            <a:ext cx="6505575" cy="4453628"/>
            <a:chOff x="720077" y="1202186"/>
            <a:chExt cx="6505575" cy="4453628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E8AAADB1-36F9-40D1-8212-C8D6EBF037CD}"/>
                </a:ext>
              </a:extLst>
            </p:cNvPr>
            <p:cNvGrpSpPr/>
            <p:nvPr/>
          </p:nvGrpSpPr>
          <p:grpSpPr>
            <a:xfrm>
              <a:off x="720077" y="1202186"/>
              <a:ext cx="6505575" cy="960823"/>
              <a:chOff x="942975" y="1628775"/>
              <a:chExt cx="6505575" cy="960823"/>
            </a:xfrm>
          </p:grpSpPr>
          <p:grpSp>
            <p:nvGrpSpPr>
              <p:cNvPr id="37" name="Group 6">
                <a:extLst>
                  <a:ext uri="{FF2B5EF4-FFF2-40B4-BE49-F238E27FC236}">
                    <a16:creationId xmlns:a16="http://schemas.microsoft.com/office/drawing/2014/main" id="{12ECCC11-AA64-403F-9879-470195841CD9}"/>
                  </a:ext>
                </a:extLst>
              </p:cNvPr>
              <p:cNvGrpSpPr/>
              <p:nvPr/>
            </p:nvGrpSpPr>
            <p:grpSpPr>
              <a:xfrm>
                <a:off x="942975" y="1628775"/>
                <a:ext cx="6505575" cy="960823"/>
                <a:chOff x="942975" y="1628775"/>
                <a:chExt cx="7305675" cy="1078992"/>
              </a:xfrm>
            </p:grpSpPr>
            <p:sp>
              <p:nvSpPr>
                <p:cNvPr id="42" name="Rectangle: Rounded Corners 1">
                  <a:extLst>
                    <a:ext uri="{FF2B5EF4-FFF2-40B4-BE49-F238E27FC236}">
                      <a16:creationId xmlns:a16="http://schemas.microsoft.com/office/drawing/2014/main" id="{50727AE2-5AD7-48D7-A730-B5F70B413C38}"/>
                    </a:ext>
                  </a:extLst>
                </p:cNvPr>
                <p:cNvSpPr/>
                <p:nvPr/>
              </p:nvSpPr>
              <p:spPr>
                <a:xfrm>
                  <a:off x="942975" y="1631442"/>
                  <a:ext cx="7305675" cy="1076325"/>
                </a:xfrm>
                <a:prstGeom prst="roundRect">
                  <a:avLst>
                    <a:gd name="adj" fmla="val 50000"/>
                  </a:avLst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Teardrop 2">
                  <a:extLst>
                    <a:ext uri="{FF2B5EF4-FFF2-40B4-BE49-F238E27FC236}">
                      <a16:creationId xmlns:a16="http://schemas.microsoft.com/office/drawing/2014/main" id="{B6C4998F-8815-460F-9D65-5B27B61E0CE2}"/>
                    </a:ext>
                  </a:extLst>
                </p:cNvPr>
                <p:cNvSpPr/>
                <p:nvPr/>
              </p:nvSpPr>
              <p:spPr>
                <a:xfrm>
                  <a:off x="942975" y="1628775"/>
                  <a:ext cx="1109662" cy="1078992"/>
                </a:xfrm>
                <a:prstGeom prst="teardrop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Oval 4">
                  <a:extLst>
                    <a:ext uri="{FF2B5EF4-FFF2-40B4-BE49-F238E27FC236}">
                      <a16:creationId xmlns:a16="http://schemas.microsoft.com/office/drawing/2014/main" id="{D5A3201B-856F-47B7-8179-8181A8FB9C7C}"/>
                    </a:ext>
                  </a:extLst>
                </p:cNvPr>
                <p:cNvSpPr/>
                <p:nvPr/>
              </p:nvSpPr>
              <p:spPr>
                <a:xfrm>
                  <a:off x="1026318" y="1696783"/>
                  <a:ext cx="942975" cy="94297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4207F7-5BF8-407F-A367-7DD91510674D}"/>
                  </a:ext>
                </a:extLst>
              </p:cNvPr>
              <p:cNvSpPr txBox="1"/>
              <p:nvPr/>
            </p:nvSpPr>
            <p:spPr>
              <a:xfrm>
                <a:off x="1082651" y="1847576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39" name="Group 23">
                <a:extLst>
                  <a:ext uri="{FF2B5EF4-FFF2-40B4-BE49-F238E27FC236}">
                    <a16:creationId xmlns:a16="http://schemas.microsoft.com/office/drawing/2014/main" id="{BB1239A4-5CC1-4F87-B42D-0E4C36E8B4C7}"/>
                  </a:ext>
                </a:extLst>
              </p:cNvPr>
              <p:cNvGrpSpPr/>
              <p:nvPr/>
            </p:nvGrpSpPr>
            <p:grpSpPr>
              <a:xfrm>
                <a:off x="2078991" y="1745088"/>
                <a:ext cx="4979033" cy="738665"/>
                <a:chOff x="819820" y="3646109"/>
                <a:chExt cx="1225994" cy="738665"/>
              </a:xfrm>
              <a:noFill/>
            </p:grpSpPr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55C0EC6-92D3-4A46-BE74-90B08FD03331}"/>
                    </a:ext>
                  </a:extLst>
                </p:cNvPr>
                <p:cNvSpPr txBox="1"/>
                <p:nvPr/>
              </p:nvSpPr>
              <p:spPr>
                <a:xfrm>
                  <a:off x="819822" y="3646109"/>
                  <a:ext cx="1225992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7CD504D-12A6-43D0-A643-8E922CA93EFF}"/>
                    </a:ext>
                  </a:extLst>
                </p:cNvPr>
                <p:cNvSpPr txBox="1"/>
                <p:nvPr/>
              </p:nvSpPr>
              <p:spPr>
                <a:xfrm>
                  <a:off x="819820" y="3923109"/>
                  <a:ext cx="122599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" name="Group 35">
              <a:extLst>
                <a:ext uri="{FF2B5EF4-FFF2-40B4-BE49-F238E27FC236}">
                  <a16:creationId xmlns:a16="http://schemas.microsoft.com/office/drawing/2014/main" id="{D39C6F51-2E99-4C70-86E2-E9DA2D101991}"/>
                </a:ext>
              </a:extLst>
            </p:cNvPr>
            <p:cNvGrpSpPr/>
            <p:nvPr/>
          </p:nvGrpSpPr>
          <p:grpSpPr>
            <a:xfrm>
              <a:off x="720077" y="2366454"/>
              <a:ext cx="6505575" cy="960823"/>
              <a:chOff x="3962400" y="2793043"/>
              <a:chExt cx="6505575" cy="960823"/>
            </a:xfrm>
          </p:grpSpPr>
          <p:grpSp>
            <p:nvGrpSpPr>
              <p:cNvPr id="29" name="Group 7">
                <a:extLst>
                  <a:ext uri="{FF2B5EF4-FFF2-40B4-BE49-F238E27FC236}">
                    <a16:creationId xmlns:a16="http://schemas.microsoft.com/office/drawing/2014/main" id="{2CBE14FC-299F-4024-B0F7-F9B6A8181D9E}"/>
                  </a:ext>
                </a:extLst>
              </p:cNvPr>
              <p:cNvGrpSpPr/>
              <p:nvPr/>
            </p:nvGrpSpPr>
            <p:grpSpPr>
              <a:xfrm>
                <a:off x="3962400" y="2793043"/>
                <a:ext cx="6505575" cy="960823"/>
                <a:chOff x="942975" y="1628775"/>
                <a:chExt cx="7305675" cy="1078992"/>
              </a:xfrm>
            </p:grpSpPr>
            <p:sp>
              <p:nvSpPr>
                <p:cNvPr id="34" name="Rectangle: Rounded Corners 8">
                  <a:extLst>
                    <a:ext uri="{FF2B5EF4-FFF2-40B4-BE49-F238E27FC236}">
                      <a16:creationId xmlns:a16="http://schemas.microsoft.com/office/drawing/2014/main" id="{858822DB-EAB9-4D95-A219-6FDBE7E2F617}"/>
                    </a:ext>
                  </a:extLst>
                </p:cNvPr>
                <p:cNvSpPr/>
                <p:nvPr/>
              </p:nvSpPr>
              <p:spPr>
                <a:xfrm>
                  <a:off x="942975" y="1631442"/>
                  <a:ext cx="7305675" cy="1076325"/>
                </a:xfrm>
                <a:prstGeom prst="roundRect">
                  <a:avLst>
                    <a:gd name="adj" fmla="val 50000"/>
                  </a:avLst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ardrop 9">
                  <a:extLst>
                    <a:ext uri="{FF2B5EF4-FFF2-40B4-BE49-F238E27FC236}">
                      <a16:creationId xmlns:a16="http://schemas.microsoft.com/office/drawing/2014/main" id="{DDD019CB-8C5A-4E00-8A0C-3F840D3E9535}"/>
                    </a:ext>
                  </a:extLst>
                </p:cNvPr>
                <p:cNvSpPr/>
                <p:nvPr/>
              </p:nvSpPr>
              <p:spPr>
                <a:xfrm>
                  <a:off x="942975" y="1628775"/>
                  <a:ext cx="1109662" cy="1078992"/>
                </a:xfrm>
                <a:prstGeom prst="teardrop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Oval 10">
                  <a:extLst>
                    <a:ext uri="{FF2B5EF4-FFF2-40B4-BE49-F238E27FC236}">
                      <a16:creationId xmlns:a16="http://schemas.microsoft.com/office/drawing/2014/main" id="{7AB144E8-391B-4014-905C-E79B4EAACC84}"/>
                    </a:ext>
                  </a:extLst>
                </p:cNvPr>
                <p:cNvSpPr/>
                <p:nvPr/>
              </p:nvSpPr>
              <p:spPr>
                <a:xfrm>
                  <a:off x="1026318" y="1696783"/>
                  <a:ext cx="942975" cy="9429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5257A2-B17B-4920-A0DB-A85669D7D6F2}"/>
                  </a:ext>
                </a:extLst>
              </p:cNvPr>
              <p:cNvSpPr txBox="1"/>
              <p:nvPr/>
            </p:nvSpPr>
            <p:spPr>
              <a:xfrm>
                <a:off x="4102076" y="3011844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31" name="Group 26">
                <a:extLst>
                  <a:ext uri="{FF2B5EF4-FFF2-40B4-BE49-F238E27FC236}">
                    <a16:creationId xmlns:a16="http://schemas.microsoft.com/office/drawing/2014/main" id="{3799F3FB-2CE2-4314-98F9-F52D03DA38ED}"/>
                  </a:ext>
                </a:extLst>
              </p:cNvPr>
              <p:cNvGrpSpPr/>
              <p:nvPr/>
            </p:nvGrpSpPr>
            <p:grpSpPr>
              <a:xfrm>
                <a:off x="5179615" y="2904121"/>
                <a:ext cx="4979033" cy="738665"/>
                <a:chOff x="819820" y="3646109"/>
                <a:chExt cx="1225994" cy="738665"/>
              </a:xfrm>
              <a:noFill/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1DF7A03-63EC-47A6-932B-69B62A00966E}"/>
                    </a:ext>
                  </a:extLst>
                </p:cNvPr>
                <p:cNvSpPr txBox="1"/>
                <p:nvPr/>
              </p:nvSpPr>
              <p:spPr>
                <a:xfrm>
                  <a:off x="819822" y="3646109"/>
                  <a:ext cx="1225992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58D2A71-963A-407F-AF4E-0AFA5585C848}"/>
                    </a:ext>
                  </a:extLst>
                </p:cNvPr>
                <p:cNvSpPr txBox="1"/>
                <p:nvPr/>
              </p:nvSpPr>
              <p:spPr>
                <a:xfrm>
                  <a:off x="819820" y="3923109"/>
                  <a:ext cx="122599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1" name="Group 36">
              <a:extLst>
                <a:ext uri="{FF2B5EF4-FFF2-40B4-BE49-F238E27FC236}">
                  <a16:creationId xmlns:a16="http://schemas.microsoft.com/office/drawing/2014/main" id="{AD782D43-CCD2-4026-AD9F-796A67479C80}"/>
                </a:ext>
              </a:extLst>
            </p:cNvPr>
            <p:cNvGrpSpPr/>
            <p:nvPr/>
          </p:nvGrpSpPr>
          <p:grpSpPr>
            <a:xfrm>
              <a:off x="720077" y="3530722"/>
              <a:ext cx="6505575" cy="960823"/>
              <a:chOff x="2971800" y="3957311"/>
              <a:chExt cx="6505575" cy="960823"/>
            </a:xfrm>
          </p:grpSpPr>
          <p:grpSp>
            <p:nvGrpSpPr>
              <p:cNvPr id="21" name="Group 11">
                <a:extLst>
                  <a:ext uri="{FF2B5EF4-FFF2-40B4-BE49-F238E27FC236}">
                    <a16:creationId xmlns:a16="http://schemas.microsoft.com/office/drawing/2014/main" id="{FB043BEE-CDF1-44D8-8139-32518B2549A8}"/>
                  </a:ext>
                </a:extLst>
              </p:cNvPr>
              <p:cNvGrpSpPr/>
              <p:nvPr/>
            </p:nvGrpSpPr>
            <p:grpSpPr>
              <a:xfrm>
                <a:off x="2971800" y="3957311"/>
                <a:ext cx="6505575" cy="960823"/>
                <a:chOff x="942975" y="1628775"/>
                <a:chExt cx="7305675" cy="1078992"/>
              </a:xfrm>
            </p:grpSpPr>
            <p:sp>
              <p:nvSpPr>
                <p:cNvPr id="26" name="Rectangle: Rounded Corners 12">
                  <a:extLst>
                    <a:ext uri="{FF2B5EF4-FFF2-40B4-BE49-F238E27FC236}">
                      <a16:creationId xmlns:a16="http://schemas.microsoft.com/office/drawing/2014/main" id="{99214462-5337-4055-98BB-28EC5CDD0172}"/>
                    </a:ext>
                  </a:extLst>
                </p:cNvPr>
                <p:cNvSpPr/>
                <p:nvPr/>
              </p:nvSpPr>
              <p:spPr>
                <a:xfrm>
                  <a:off x="942975" y="1631442"/>
                  <a:ext cx="7305675" cy="1076325"/>
                </a:xfrm>
                <a:prstGeom prst="roundRect">
                  <a:avLst>
                    <a:gd name="adj" fmla="val 50000"/>
                  </a:avLst>
                </a:prstGeom>
                <a:noFill/>
                <a:ln w="254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ardrop 13">
                  <a:extLst>
                    <a:ext uri="{FF2B5EF4-FFF2-40B4-BE49-F238E27FC236}">
                      <a16:creationId xmlns:a16="http://schemas.microsoft.com/office/drawing/2014/main" id="{92E1AFCA-E84A-4CE6-95AC-3858E82009C4}"/>
                    </a:ext>
                  </a:extLst>
                </p:cNvPr>
                <p:cNvSpPr/>
                <p:nvPr/>
              </p:nvSpPr>
              <p:spPr>
                <a:xfrm>
                  <a:off x="942975" y="1628775"/>
                  <a:ext cx="1109662" cy="1078992"/>
                </a:xfrm>
                <a:prstGeom prst="teardrop">
                  <a:avLst/>
                </a:prstGeom>
                <a:noFill/>
                <a:ln w="254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Oval 14">
                  <a:extLst>
                    <a:ext uri="{FF2B5EF4-FFF2-40B4-BE49-F238E27FC236}">
                      <a16:creationId xmlns:a16="http://schemas.microsoft.com/office/drawing/2014/main" id="{B8C1C9A2-3072-40E7-AF0F-051A0DE2E91A}"/>
                    </a:ext>
                  </a:extLst>
                </p:cNvPr>
                <p:cNvSpPr/>
                <p:nvPr/>
              </p:nvSpPr>
              <p:spPr>
                <a:xfrm>
                  <a:off x="1026318" y="1696783"/>
                  <a:ext cx="942975" cy="94297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E9E990-8A29-41AA-9AF5-FD57FCFE0FF2}"/>
                  </a:ext>
                </a:extLst>
              </p:cNvPr>
              <p:cNvSpPr txBox="1"/>
              <p:nvPr/>
            </p:nvSpPr>
            <p:spPr>
              <a:xfrm>
                <a:off x="3111476" y="4176112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23" name="Group 29">
                <a:extLst>
                  <a:ext uri="{FF2B5EF4-FFF2-40B4-BE49-F238E27FC236}">
                    <a16:creationId xmlns:a16="http://schemas.microsoft.com/office/drawing/2014/main" id="{78333EDF-34D7-4BED-8441-816C3DBA643A}"/>
                  </a:ext>
                </a:extLst>
              </p:cNvPr>
              <p:cNvGrpSpPr/>
              <p:nvPr/>
            </p:nvGrpSpPr>
            <p:grpSpPr>
              <a:xfrm>
                <a:off x="4229138" y="4062421"/>
                <a:ext cx="4979033" cy="738665"/>
                <a:chOff x="819820" y="3646109"/>
                <a:chExt cx="1225994" cy="738665"/>
              </a:xfrm>
              <a:noFill/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985AFA7-A34F-4113-BA27-467F1A4D02C3}"/>
                    </a:ext>
                  </a:extLst>
                </p:cNvPr>
                <p:cNvSpPr txBox="1"/>
                <p:nvPr/>
              </p:nvSpPr>
              <p:spPr>
                <a:xfrm>
                  <a:off x="819822" y="3646109"/>
                  <a:ext cx="1225992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7D61705-5072-467C-9945-7416C74DF77E}"/>
                    </a:ext>
                  </a:extLst>
                </p:cNvPr>
                <p:cNvSpPr txBox="1"/>
                <p:nvPr/>
              </p:nvSpPr>
              <p:spPr>
                <a:xfrm>
                  <a:off x="819820" y="3923109"/>
                  <a:ext cx="122599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2" name="Group 37">
              <a:extLst>
                <a:ext uri="{FF2B5EF4-FFF2-40B4-BE49-F238E27FC236}">
                  <a16:creationId xmlns:a16="http://schemas.microsoft.com/office/drawing/2014/main" id="{E4B620D7-CBB9-4EE0-B822-6000DB2E36B3}"/>
                </a:ext>
              </a:extLst>
            </p:cNvPr>
            <p:cNvGrpSpPr/>
            <p:nvPr/>
          </p:nvGrpSpPr>
          <p:grpSpPr>
            <a:xfrm>
              <a:off x="720077" y="4694991"/>
              <a:ext cx="6505575" cy="960823"/>
              <a:chOff x="5105400" y="5121580"/>
              <a:chExt cx="6505575" cy="960823"/>
            </a:xfrm>
          </p:grpSpPr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7DFE8D5D-9704-4DD3-B03A-C93A6A93E39B}"/>
                  </a:ext>
                </a:extLst>
              </p:cNvPr>
              <p:cNvGrpSpPr/>
              <p:nvPr/>
            </p:nvGrpSpPr>
            <p:grpSpPr>
              <a:xfrm>
                <a:off x="5105400" y="5121580"/>
                <a:ext cx="6505575" cy="960823"/>
                <a:chOff x="942975" y="1628775"/>
                <a:chExt cx="7305675" cy="1078992"/>
              </a:xfrm>
            </p:grpSpPr>
            <p:sp>
              <p:nvSpPr>
                <p:cNvPr id="18" name="Rectangle: Rounded Corners 16">
                  <a:extLst>
                    <a:ext uri="{FF2B5EF4-FFF2-40B4-BE49-F238E27FC236}">
                      <a16:creationId xmlns:a16="http://schemas.microsoft.com/office/drawing/2014/main" id="{08EEDB4E-C02D-461A-8CD0-DC90ED4AFD37}"/>
                    </a:ext>
                  </a:extLst>
                </p:cNvPr>
                <p:cNvSpPr/>
                <p:nvPr/>
              </p:nvSpPr>
              <p:spPr>
                <a:xfrm>
                  <a:off x="942975" y="1631442"/>
                  <a:ext cx="7305675" cy="1076325"/>
                </a:xfrm>
                <a:prstGeom prst="roundRect">
                  <a:avLst>
                    <a:gd name="adj" fmla="val 50000"/>
                  </a:avLst>
                </a:prstGeom>
                <a:noFill/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Teardrop 17">
                  <a:extLst>
                    <a:ext uri="{FF2B5EF4-FFF2-40B4-BE49-F238E27FC236}">
                      <a16:creationId xmlns:a16="http://schemas.microsoft.com/office/drawing/2014/main" id="{63BB4FEB-0E24-47D3-B65B-16DF8FB3932B}"/>
                    </a:ext>
                  </a:extLst>
                </p:cNvPr>
                <p:cNvSpPr/>
                <p:nvPr/>
              </p:nvSpPr>
              <p:spPr>
                <a:xfrm>
                  <a:off x="942975" y="1628775"/>
                  <a:ext cx="1109662" cy="1078992"/>
                </a:xfrm>
                <a:prstGeom prst="teardrop">
                  <a:avLst/>
                </a:prstGeom>
                <a:noFill/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8">
                  <a:extLst>
                    <a:ext uri="{FF2B5EF4-FFF2-40B4-BE49-F238E27FC236}">
                      <a16:creationId xmlns:a16="http://schemas.microsoft.com/office/drawing/2014/main" id="{2B8E7F44-8575-4C1E-96EC-6EB6ABE24596}"/>
                    </a:ext>
                  </a:extLst>
                </p:cNvPr>
                <p:cNvSpPr/>
                <p:nvPr/>
              </p:nvSpPr>
              <p:spPr>
                <a:xfrm>
                  <a:off x="1026318" y="1696783"/>
                  <a:ext cx="942975" cy="9429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306A60-9BFC-4FA7-BFD5-25BAD854E1E4}"/>
                  </a:ext>
                </a:extLst>
              </p:cNvPr>
              <p:cNvSpPr txBox="1"/>
              <p:nvPr/>
            </p:nvSpPr>
            <p:spPr>
              <a:xfrm>
                <a:off x="5245076" y="5340381"/>
                <a:ext cx="7087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grpSp>
            <p:nvGrpSpPr>
              <p:cNvPr id="15" name="Group 32">
                <a:extLst>
                  <a:ext uri="{FF2B5EF4-FFF2-40B4-BE49-F238E27FC236}">
                    <a16:creationId xmlns:a16="http://schemas.microsoft.com/office/drawing/2014/main" id="{D3EB976D-1312-423F-8FE8-6B032C47B4CA}"/>
                  </a:ext>
                </a:extLst>
              </p:cNvPr>
              <p:cNvGrpSpPr/>
              <p:nvPr/>
            </p:nvGrpSpPr>
            <p:grpSpPr>
              <a:xfrm>
                <a:off x="6362738" y="5232658"/>
                <a:ext cx="4979033" cy="738665"/>
                <a:chOff x="819820" y="3646109"/>
                <a:chExt cx="1225994" cy="738665"/>
              </a:xfrm>
              <a:noFill/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83D0EA9-19C1-4E10-8EBB-E86251349E57}"/>
                    </a:ext>
                  </a:extLst>
                </p:cNvPr>
                <p:cNvSpPr txBox="1"/>
                <p:nvPr/>
              </p:nvSpPr>
              <p:spPr>
                <a:xfrm>
                  <a:off x="819822" y="3646109"/>
                  <a:ext cx="1225992" cy="2769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1A48290-945E-4AE6-ACB4-5E73690F6738}"/>
                    </a:ext>
                  </a:extLst>
                </p:cNvPr>
                <p:cNvSpPr txBox="1"/>
                <p:nvPr/>
              </p:nvSpPr>
              <p:spPr>
                <a:xfrm>
                  <a:off x="819820" y="3923109"/>
                  <a:ext cx="1225992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2">
            <a:extLst>
              <a:ext uri="{FF2B5EF4-FFF2-40B4-BE49-F238E27FC236}">
                <a16:creationId xmlns:a16="http://schemas.microsoft.com/office/drawing/2014/main" id="{CFF1EA69-BA4B-4ECF-BDB1-82DE4275A06B}"/>
              </a:ext>
            </a:extLst>
          </p:cNvPr>
          <p:cNvSpPr/>
          <p:nvPr/>
        </p:nvSpPr>
        <p:spPr>
          <a:xfrm rot="8100000">
            <a:off x="1440058" y="3634860"/>
            <a:ext cx="849034" cy="849034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2">
            <a:extLst>
              <a:ext uri="{FF2B5EF4-FFF2-40B4-BE49-F238E27FC236}">
                <a16:creationId xmlns:a16="http://schemas.microsoft.com/office/drawing/2014/main" id="{3D1CF848-9994-48CF-BAED-71AB1BBECE4C}"/>
              </a:ext>
            </a:extLst>
          </p:cNvPr>
          <p:cNvSpPr/>
          <p:nvPr/>
        </p:nvSpPr>
        <p:spPr>
          <a:xfrm rot="8100000">
            <a:off x="3552497" y="3194692"/>
            <a:ext cx="849034" cy="849034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2">
            <a:extLst>
              <a:ext uri="{FF2B5EF4-FFF2-40B4-BE49-F238E27FC236}">
                <a16:creationId xmlns:a16="http://schemas.microsoft.com/office/drawing/2014/main" id="{D6BD0838-FF92-4D3F-A67A-F143DFFC2B28}"/>
              </a:ext>
            </a:extLst>
          </p:cNvPr>
          <p:cNvSpPr/>
          <p:nvPr/>
        </p:nvSpPr>
        <p:spPr>
          <a:xfrm rot="8100000">
            <a:off x="5664936" y="2754524"/>
            <a:ext cx="849034" cy="849034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2">
            <a:extLst>
              <a:ext uri="{FF2B5EF4-FFF2-40B4-BE49-F238E27FC236}">
                <a16:creationId xmlns:a16="http://schemas.microsoft.com/office/drawing/2014/main" id="{B9F8B09D-FBCF-4B9E-8F19-BC611452FD68}"/>
              </a:ext>
            </a:extLst>
          </p:cNvPr>
          <p:cNvSpPr/>
          <p:nvPr/>
        </p:nvSpPr>
        <p:spPr>
          <a:xfrm rot="8100000">
            <a:off x="7777375" y="2314356"/>
            <a:ext cx="849034" cy="849034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496A5A9-D915-4B73-AF18-016066F73E91}"/>
              </a:ext>
            </a:extLst>
          </p:cNvPr>
          <p:cNvGrpSpPr/>
          <p:nvPr/>
        </p:nvGrpSpPr>
        <p:grpSpPr>
          <a:xfrm>
            <a:off x="768224" y="4748688"/>
            <a:ext cx="2192702" cy="529958"/>
            <a:chOff x="975948" y="3476276"/>
            <a:chExt cx="2192702" cy="529958"/>
          </a:xfrm>
        </p:grpSpPr>
        <p:sp>
          <p:nvSpPr>
            <p:cNvPr id="11" name="Cube 3">
              <a:extLst>
                <a:ext uri="{FF2B5EF4-FFF2-40B4-BE49-F238E27FC236}">
                  <a16:creationId xmlns:a16="http://schemas.microsoft.com/office/drawing/2014/main" id="{B58A2DAD-920F-4129-ABA5-BD799EC71C69}"/>
                </a:ext>
              </a:extLst>
            </p:cNvPr>
            <p:cNvSpPr/>
            <p:nvPr/>
          </p:nvSpPr>
          <p:spPr>
            <a:xfrm>
              <a:off x="975948" y="3476276"/>
              <a:ext cx="2192702" cy="529958"/>
            </a:xfrm>
            <a:prstGeom prst="cube">
              <a:avLst>
                <a:gd name="adj" fmla="val 173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B967F3-37B7-433D-8289-2BB310797E84}"/>
                </a:ext>
              </a:extLst>
            </p:cNvPr>
            <p:cNvSpPr txBox="1"/>
            <p:nvPr/>
          </p:nvSpPr>
          <p:spPr>
            <a:xfrm>
              <a:off x="1243014" y="3615942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D805E61-62BC-4666-B372-32AF89F0C628}"/>
              </a:ext>
            </a:extLst>
          </p:cNvPr>
          <p:cNvGrpSpPr/>
          <p:nvPr/>
        </p:nvGrpSpPr>
        <p:grpSpPr>
          <a:xfrm>
            <a:off x="2880663" y="4307444"/>
            <a:ext cx="2192702" cy="529958"/>
            <a:chOff x="3646136" y="3476276"/>
            <a:chExt cx="2192702" cy="529958"/>
          </a:xfrm>
        </p:grpSpPr>
        <p:sp>
          <p:nvSpPr>
            <p:cNvPr id="14" name="Cube 4">
              <a:extLst>
                <a:ext uri="{FF2B5EF4-FFF2-40B4-BE49-F238E27FC236}">
                  <a16:creationId xmlns:a16="http://schemas.microsoft.com/office/drawing/2014/main" id="{2ABBE7B4-EC06-45C2-AF3A-2187BC50B7C3}"/>
                </a:ext>
              </a:extLst>
            </p:cNvPr>
            <p:cNvSpPr/>
            <p:nvPr/>
          </p:nvSpPr>
          <p:spPr>
            <a:xfrm>
              <a:off x="3646136" y="3476276"/>
              <a:ext cx="2192702" cy="529958"/>
            </a:xfrm>
            <a:prstGeom prst="cube">
              <a:avLst>
                <a:gd name="adj" fmla="val 1730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E5328F-4442-41FB-BC47-65BA982ECC55}"/>
                </a:ext>
              </a:extLst>
            </p:cNvPr>
            <p:cNvSpPr txBox="1"/>
            <p:nvPr/>
          </p:nvSpPr>
          <p:spPr>
            <a:xfrm>
              <a:off x="3911522" y="3615942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331C39-8DCA-4B3E-9E69-40928A0582D7}"/>
              </a:ext>
            </a:extLst>
          </p:cNvPr>
          <p:cNvGrpSpPr/>
          <p:nvPr/>
        </p:nvGrpSpPr>
        <p:grpSpPr>
          <a:xfrm>
            <a:off x="4993102" y="3866200"/>
            <a:ext cx="2192702" cy="529958"/>
            <a:chOff x="6316324" y="3476276"/>
            <a:chExt cx="2192702" cy="529958"/>
          </a:xfrm>
        </p:grpSpPr>
        <p:sp>
          <p:nvSpPr>
            <p:cNvPr id="17" name="Cube 5">
              <a:extLst>
                <a:ext uri="{FF2B5EF4-FFF2-40B4-BE49-F238E27FC236}">
                  <a16:creationId xmlns:a16="http://schemas.microsoft.com/office/drawing/2014/main" id="{9C9AA383-CE35-45F9-B0B7-34EFA1F61B34}"/>
                </a:ext>
              </a:extLst>
            </p:cNvPr>
            <p:cNvSpPr/>
            <p:nvPr/>
          </p:nvSpPr>
          <p:spPr>
            <a:xfrm>
              <a:off x="6316324" y="3476276"/>
              <a:ext cx="2192702" cy="529958"/>
            </a:xfrm>
            <a:prstGeom prst="cube">
              <a:avLst>
                <a:gd name="adj" fmla="val 173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9C6DE6-8988-482A-893E-70630249ACEE}"/>
                </a:ext>
              </a:extLst>
            </p:cNvPr>
            <p:cNvSpPr txBox="1"/>
            <p:nvPr/>
          </p:nvSpPr>
          <p:spPr>
            <a:xfrm>
              <a:off x="6580030" y="3615942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345857D-5924-4184-83DD-D3A1E8798182}"/>
              </a:ext>
            </a:extLst>
          </p:cNvPr>
          <p:cNvGrpSpPr/>
          <p:nvPr/>
        </p:nvGrpSpPr>
        <p:grpSpPr>
          <a:xfrm>
            <a:off x="7105541" y="3424956"/>
            <a:ext cx="2192702" cy="529958"/>
            <a:chOff x="8986514" y="3476276"/>
            <a:chExt cx="2192702" cy="529958"/>
          </a:xfrm>
        </p:grpSpPr>
        <p:sp>
          <p:nvSpPr>
            <p:cNvPr id="20" name="Cube 6">
              <a:extLst>
                <a:ext uri="{FF2B5EF4-FFF2-40B4-BE49-F238E27FC236}">
                  <a16:creationId xmlns:a16="http://schemas.microsoft.com/office/drawing/2014/main" id="{071F90BD-34AB-4D68-A57C-64E8B02D0A86}"/>
                </a:ext>
              </a:extLst>
            </p:cNvPr>
            <p:cNvSpPr/>
            <p:nvPr/>
          </p:nvSpPr>
          <p:spPr>
            <a:xfrm>
              <a:off x="8986514" y="3476276"/>
              <a:ext cx="2192702" cy="529958"/>
            </a:xfrm>
            <a:prstGeom prst="cube">
              <a:avLst>
                <a:gd name="adj" fmla="val 17308"/>
              </a:avLst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40DEA5-BF29-49AF-A4F2-449A49FFD4D9}"/>
                </a:ext>
              </a:extLst>
            </p:cNvPr>
            <p:cNvSpPr txBox="1"/>
            <p:nvPr/>
          </p:nvSpPr>
          <p:spPr>
            <a:xfrm>
              <a:off x="9248536" y="3615942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90C887C-D89F-4E43-ACA5-39F220BDF396}"/>
              </a:ext>
            </a:extLst>
          </p:cNvPr>
          <p:cNvSpPr txBox="1"/>
          <p:nvPr/>
        </p:nvSpPr>
        <p:spPr>
          <a:xfrm>
            <a:off x="2764991" y="2825897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5B0B9-B2D1-4813-9F7C-ACDDA6ABF7EA}"/>
              </a:ext>
            </a:extLst>
          </p:cNvPr>
          <p:cNvSpPr txBox="1"/>
          <p:nvPr/>
        </p:nvSpPr>
        <p:spPr>
          <a:xfrm>
            <a:off x="652927" y="3267689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5EBB5C-9D53-4DC9-AA12-024CA477BD78}"/>
              </a:ext>
            </a:extLst>
          </p:cNvPr>
          <p:cNvSpPr txBox="1"/>
          <p:nvPr/>
        </p:nvSpPr>
        <p:spPr>
          <a:xfrm>
            <a:off x="6989118" y="1942312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A94DFF-7A07-45E3-9853-E66447966AA1}"/>
              </a:ext>
            </a:extLst>
          </p:cNvPr>
          <p:cNvSpPr txBox="1"/>
          <p:nvPr/>
        </p:nvSpPr>
        <p:spPr>
          <a:xfrm>
            <a:off x="4877055" y="2384104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F868E4-DEA3-44F3-8E7D-D55BC9B04056}"/>
              </a:ext>
            </a:extLst>
          </p:cNvPr>
          <p:cNvSpPr txBox="1"/>
          <p:nvPr/>
        </p:nvSpPr>
        <p:spPr>
          <a:xfrm>
            <a:off x="891628" y="5361478"/>
            <a:ext cx="194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44820B-FCE1-4716-9A29-C28A8E312E91}"/>
              </a:ext>
            </a:extLst>
          </p:cNvPr>
          <p:cNvSpPr txBox="1"/>
          <p:nvPr/>
        </p:nvSpPr>
        <p:spPr>
          <a:xfrm>
            <a:off x="3004067" y="4917341"/>
            <a:ext cx="194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8662CB-F84E-4424-AEE6-A131494DCBCE}"/>
              </a:ext>
            </a:extLst>
          </p:cNvPr>
          <p:cNvSpPr txBox="1"/>
          <p:nvPr/>
        </p:nvSpPr>
        <p:spPr>
          <a:xfrm>
            <a:off x="5116506" y="4473204"/>
            <a:ext cx="194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6B0B0F-46FB-4065-9696-7891582B34CD}"/>
              </a:ext>
            </a:extLst>
          </p:cNvPr>
          <p:cNvSpPr txBox="1"/>
          <p:nvPr/>
        </p:nvSpPr>
        <p:spPr>
          <a:xfrm>
            <a:off x="7228945" y="4029067"/>
            <a:ext cx="194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380B1CC6-AE6C-4E44-9FAF-F7F1A5CBE587}"/>
              </a:ext>
            </a:extLst>
          </p:cNvPr>
          <p:cNvGrpSpPr/>
          <p:nvPr/>
        </p:nvGrpSpPr>
        <p:grpSpPr>
          <a:xfrm>
            <a:off x="9228448" y="2974041"/>
            <a:ext cx="2192702" cy="529958"/>
            <a:chOff x="975948" y="3476276"/>
            <a:chExt cx="2192702" cy="529958"/>
          </a:xfrm>
        </p:grpSpPr>
        <p:sp>
          <p:nvSpPr>
            <p:cNvPr id="8" name="Cube 3">
              <a:extLst>
                <a:ext uri="{FF2B5EF4-FFF2-40B4-BE49-F238E27FC236}">
                  <a16:creationId xmlns:a16="http://schemas.microsoft.com/office/drawing/2014/main" id="{02C5D3B6-2FA4-4781-BF5F-5340E67F8486}"/>
                </a:ext>
              </a:extLst>
            </p:cNvPr>
            <p:cNvSpPr/>
            <p:nvPr/>
          </p:nvSpPr>
          <p:spPr>
            <a:xfrm>
              <a:off x="975948" y="3476276"/>
              <a:ext cx="2192702" cy="529958"/>
            </a:xfrm>
            <a:prstGeom prst="cube">
              <a:avLst>
                <a:gd name="adj" fmla="val 1730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CF2B6B-C15E-42E0-A30F-56A1F2D54A4A}"/>
                </a:ext>
              </a:extLst>
            </p:cNvPr>
            <p:cNvSpPr txBox="1"/>
            <p:nvPr/>
          </p:nvSpPr>
          <p:spPr>
            <a:xfrm>
              <a:off x="1243014" y="3615942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ardrop 12">
            <a:extLst>
              <a:ext uri="{FF2B5EF4-FFF2-40B4-BE49-F238E27FC236}">
                <a16:creationId xmlns:a16="http://schemas.microsoft.com/office/drawing/2014/main" id="{64AC207F-C40C-4290-89CE-EEDACB23D95B}"/>
              </a:ext>
            </a:extLst>
          </p:cNvPr>
          <p:cNvSpPr/>
          <p:nvPr/>
        </p:nvSpPr>
        <p:spPr>
          <a:xfrm rot="8100000">
            <a:off x="9900282" y="1859137"/>
            <a:ext cx="849034" cy="849034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515C89-A259-4292-BD16-E6BFB8236F04}"/>
              </a:ext>
            </a:extLst>
          </p:cNvPr>
          <p:cNvSpPr txBox="1"/>
          <p:nvPr/>
        </p:nvSpPr>
        <p:spPr>
          <a:xfrm>
            <a:off x="9113526" y="1493590"/>
            <a:ext cx="24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7A53F0-4339-4377-AF88-69E953D6DD07}"/>
              </a:ext>
            </a:extLst>
          </p:cNvPr>
          <p:cNvSpPr txBox="1"/>
          <p:nvPr/>
        </p:nvSpPr>
        <p:spPr>
          <a:xfrm>
            <a:off x="9351852" y="3589725"/>
            <a:ext cx="194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 </a:t>
            </a:r>
          </a:p>
        </p:txBody>
      </p:sp>
      <p:grpSp>
        <p:nvGrpSpPr>
          <p:cNvPr id="40" name="Group 55">
            <a:extLst>
              <a:ext uri="{FF2B5EF4-FFF2-40B4-BE49-F238E27FC236}">
                <a16:creationId xmlns:a16="http://schemas.microsoft.com/office/drawing/2014/main" id="{AE949A97-AF56-400B-9B8F-9CC3CC8B70E9}"/>
              </a:ext>
            </a:extLst>
          </p:cNvPr>
          <p:cNvGrpSpPr/>
          <p:nvPr/>
        </p:nvGrpSpPr>
        <p:grpSpPr>
          <a:xfrm>
            <a:off x="10134201" y="2043091"/>
            <a:ext cx="405310" cy="413996"/>
            <a:chOff x="2600940" y="1364722"/>
            <a:chExt cx="3925967" cy="4010110"/>
          </a:xfrm>
          <a:solidFill>
            <a:schemeClr val="accent5"/>
          </a:solidFill>
        </p:grpSpPr>
        <p:sp>
          <p:nvSpPr>
            <p:cNvPr id="41" name="Donut 1">
              <a:extLst>
                <a:ext uri="{FF2B5EF4-FFF2-40B4-BE49-F238E27FC236}">
                  <a16:creationId xmlns:a16="http://schemas.microsoft.com/office/drawing/2014/main" id="{9BE94835-07FF-4539-B8AB-45A497A0D51E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673AE714-F522-49DF-87CA-FEDE926591C1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3" name="Trapezoid 24">
            <a:extLst>
              <a:ext uri="{FF2B5EF4-FFF2-40B4-BE49-F238E27FC236}">
                <a16:creationId xmlns:a16="http://schemas.microsoft.com/office/drawing/2014/main" id="{9C354495-385E-407F-B59C-FB5D106DC9D3}"/>
              </a:ext>
            </a:extLst>
          </p:cNvPr>
          <p:cNvSpPr>
            <a:spLocks noChangeAspect="1"/>
          </p:cNvSpPr>
          <p:nvPr/>
        </p:nvSpPr>
        <p:spPr>
          <a:xfrm rot="8369018">
            <a:off x="7976227" y="2504023"/>
            <a:ext cx="412888" cy="41682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BFC8EDA3-871F-4F79-B93E-93AC314B2278}"/>
              </a:ext>
            </a:extLst>
          </p:cNvPr>
          <p:cNvSpPr>
            <a:spLocks noChangeAspect="1"/>
          </p:cNvSpPr>
          <p:nvPr/>
        </p:nvSpPr>
        <p:spPr>
          <a:xfrm>
            <a:off x="5850456" y="2979415"/>
            <a:ext cx="459750" cy="40293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50">
            <a:extLst>
              <a:ext uri="{FF2B5EF4-FFF2-40B4-BE49-F238E27FC236}">
                <a16:creationId xmlns:a16="http://schemas.microsoft.com/office/drawing/2014/main" id="{CB66A716-116C-44B6-865A-5994C883A1C3}"/>
              </a:ext>
            </a:extLst>
          </p:cNvPr>
          <p:cNvSpPr>
            <a:spLocks noChangeAspect="1"/>
          </p:cNvSpPr>
          <p:nvPr/>
        </p:nvSpPr>
        <p:spPr>
          <a:xfrm>
            <a:off x="1657170" y="3810299"/>
            <a:ext cx="399228" cy="45090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Freeform 55">
            <a:extLst>
              <a:ext uri="{FF2B5EF4-FFF2-40B4-BE49-F238E27FC236}">
                <a16:creationId xmlns:a16="http://schemas.microsoft.com/office/drawing/2014/main" id="{8F7F6DB6-33D6-47B0-87D9-0E4DFD59DF0C}"/>
              </a:ext>
            </a:extLst>
          </p:cNvPr>
          <p:cNvSpPr/>
          <p:nvPr/>
        </p:nvSpPr>
        <p:spPr>
          <a:xfrm rot="2916308">
            <a:off x="3883889" y="3340730"/>
            <a:ext cx="212615" cy="52097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76EC9458-2FC3-4C1A-B1B6-C986ADF6CC17}"/>
              </a:ext>
            </a:extLst>
          </p:cNvPr>
          <p:cNvGrpSpPr/>
          <p:nvPr/>
        </p:nvGrpSpPr>
        <p:grpSpPr>
          <a:xfrm>
            <a:off x="3183581" y="3874159"/>
            <a:ext cx="5005765" cy="2441900"/>
            <a:chOff x="2888857" y="3892270"/>
            <a:chExt cx="5005765" cy="2441900"/>
          </a:xfrm>
        </p:grpSpPr>
        <p:sp>
          <p:nvSpPr>
            <p:cNvPr id="55" name="화살표: 왼쪽 54">
              <a:extLst>
                <a:ext uri="{FF2B5EF4-FFF2-40B4-BE49-F238E27FC236}">
                  <a16:creationId xmlns:a16="http://schemas.microsoft.com/office/drawing/2014/main" id="{EBA656ED-4B2B-4935-A199-CC0AD41942D9}"/>
                </a:ext>
              </a:extLst>
            </p:cNvPr>
            <p:cNvSpPr/>
            <p:nvPr/>
          </p:nvSpPr>
          <p:spPr>
            <a:xfrm>
              <a:off x="2888857" y="3892270"/>
              <a:ext cx="5005765" cy="1262357"/>
            </a:xfrm>
            <a:prstGeom prst="leftArrow">
              <a:avLst>
                <a:gd name="adj1" fmla="val 50000"/>
                <a:gd name="adj2" fmla="val 5731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E64CB3FD-6AFF-413A-908E-4916063E9FBF}"/>
                </a:ext>
              </a:extLst>
            </p:cNvPr>
            <p:cNvSpPr/>
            <p:nvPr/>
          </p:nvSpPr>
          <p:spPr>
            <a:xfrm>
              <a:off x="4527006" y="4206844"/>
              <a:ext cx="3367616" cy="634116"/>
            </a:xfrm>
            <a:custGeom>
              <a:avLst/>
              <a:gdLst>
                <a:gd name="connsiteX0" fmla="*/ 634116 w 3367616"/>
                <a:gd name="connsiteY0" fmla="*/ 0 h 634116"/>
                <a:gd name="connsiteX1" fmla="*/ 3367616 w 3367616"/>
                <a:gd name="connsiteY1" fmla="*/ 0 h 634116"/>
                <a:gd name="connsiteX2" fmla="*/ 3367616 w 3367616"/>
                <a:gd name="connsiteY2" fmla="*/ 634116 h 634116"/>
                <a:gd name="connsiteX3" fmla="*/ 0 w 3367616"/>
                <a:gd name="connsiteY3" fmla="*/ 634116 h 63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7616" h="634116">
                  <a:moveTo>
                    <a:pt x="634116" y="0"/>
                  </a:moveTo>
                  <a:lnTo>
                    <a:pt x="3367616" y="0"/>
                  </a:lnTo>
                  <a:lnTo>
                    <a:pt x="3367616" y="634116"/>
                  </a:lnTo>
                  <a:lnTo>
                    <a:pt x="0" y="634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47D878A2-AB3D-470F-9308-38357DE0267E}"/>
                </a:ext>
              </a:extLst>
            </p:cNvPr>
            <p:cNvSpPr/>
            <p:nvPr/>
          </p:nvSpPr>
          <p:spPr>
            <a:xfrm rot="16200000">
              <a:off x="3786358" y="4634840"/>
              <a:ext cx="2136302" cy="1262357"/>
            </a:xfrm>
            <a:custGeom>
              <a:avLst/>
              <a:gdLst>
                <a:gd name="connsiteX0" fmla="*/ 2136302 w 2136302"/>
                <a:gd name="connsiteY0" fmla="*/ 946768 h 1262357"/>
                <a:gd name="connsiteX1" fmla="*/ 723545 w 2136302"/>
                <a:gd name="connsiteY1" fmla="*/ 946768 h 1262357"/>
                <a:gd name="connsiteX2" fmla="*/ 723545 w 2136302"/>
                <a:gd name="connsiteY2" fmla="*/ 1262357 h 1262357"/>
                <a:gd name="connsiteX3" fmla="*/ 0 w 2136302"/>
                <a:gd name="connsiteY3" fmla="*/ 631179 h 1262357"/>
                <a:gd name="connsiteX4" fmla="*/ 723545 w 2136302"/>
                <a:gd name="connsiteY4" fmla="*/ 0 h 1262357"/>
                <a:gd name="connsiteX5" fmla="*/ 723545 w 2136302"/>
                <a:gd name="connsiteY5" fmla="*/ 315589 h 1262357"/>
                <a:gd name="connsiteX6" fmla="*/ 1505123 w 2136302"/>
                <a:gd name="connsiteY6" fmla="*/ 315589 h 126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302" h="1262357">
                  <a:moveTo>
                    <a:pt x="2136302" y="946768"/>
                  </a:moveTo>
                  <a:lnTo>
                    <a:pt x="723545" y="946768"/>
                  </a:lnTo>
                  <a:lnTo>
                    <a:pt x="723545" y="1262357"/>
                  </a:lnTo>
                  <a:lnTo>
                    <a:pt x="0" y="631179"/>
                  </a:lnTo>
                  <a:lnTo>
                    <a:pt x="723545" y="0"/>
                  </a:lnTo>
                  <a:lnTo>
                    <a:pt x="723545" y="315589"/>
                  </a:lnTo>
                  <a:lnTo>
                    <a:pt x="1505123" y="3155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9F4342C9-0225-4482-9EE1-E99CCB9958D1}"/>
              </a:ext>
            </a:extLst>
          </p:cNvPr>
          <p:cNvGrpSpPr/>
          <p:nvPr/>
        </p:nvGrpSpPr>
        <p:grpSpPr>
          <a:xfrm flipH="1" flipV="1">
            <a:off x="4002655" y="1676329"/>
            <a:ext cx="5005765" cy="2441900"/>
            <a:chOff x="2888857" y="3892270"/>
            <a:chExt cx="5005765" cy="2441900"/>
          </a:xfrm>
        </p:grpSpPr>
        <p:sp>
          <p:nvSpPr>
            <p:cNvPr id="59" name="화살표: 왼쪽 58">
              <a:extLst>
                <a:ext uri="{FF2B5EF4-FFF2-40B4-BE49-F238E27FC236}">
                  <a16:creationId xmlns:a16="http://schemas.microsoft.com/office/drawing/2014/main" id="{148EF960-267C-4755-A689-8FB4C36ED208}"/>
                </a:ext>
              </a:extLst>
            </p:cNvPr>
            <p:cNvSpPr/>
            <p:nvPr/>
          </p:nvSpPr>
          <p:spPr>
            <a:xfrm>
              <a:off x="2888857" y="3892270"/>
              <a:ext cx="5005765" cy="1262357"/>
            </a:xfrm>
            <a:prstGeom prst="leftArrow">
              <a:avLst>
                <a:gd name="adj1" fmla="val 50000"/>
                <a:gd name="adj2" fmla="val 5731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32EBE111-6CC3-4676-B72B-04B0B4F5B006}"/>
                </a:ext>
              </a:extLst>
            </p:cNvPr>
            <p:cNvSpPr/>
            <p:nvPr/>
          </p:nvSpPr>
          <p:spPr>
            <a:xfrm>
              <a:off x="4527006" y="4206844"/>
              <a:ext cx="3367616" cy="634116"/>
            </a:xfrm>
            <a:custGeom>
              <a:avLst/>
              <a:gdLst>
                <a:gd name="connsiteX0" fmla="*/ 634116 w 3367616"/>
                <a:gd name="connsiteY0" fmla="*/ 0 h 634116"/>
                <a:gd name="connsiteX1" fmla="*/ 3367616 w 3367616"/>
                <a:gd name="connsiteY1" fmla="*/ 0 h 634116"/>
                <a:gd name="connsiteX2" fmla="*/ 3367616 w 3367616"/>
                <a:gd name="connsiteY2" fmla="*/ 634116 h 634116"/>
                <a:gd name="connsiteX3" fmla="*/ 0 w 3367616"/>
                <a:gd name="connsiteY3" fmla="*/ 634116 h 63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7616" h="634116">
                  <a:moveTo>
                    <a:pt x="634116" y="0"/>
                  </a:moveTo>
                  <a:lnTo>
                    <a:pt x="3367616" y="0"/>
                  </a:lnTo>
                  <a:lnTo>
                    <a:pt x="3367616" y="634116"/>
                  </a:lnTo>
                  <a:lnTo>
                    <a:pt x="0" y="634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FCEB2F35-6AEF-4FDB-B035-9977BB230DA4}"/>
                </a:ext>
              </a:extLst>
            </p:cNvPr>
            <p:cNvSpPr/>
            <p:nvPr/>
          </p:nvSpPr>
          <p:spPr>
            <a:xfrm rot="16200000">
              <a:off x="3786358" y="4634840"/>
              <a:ext cx="2136302" cy="1262357"/>
            </a:xfrm>
            <a:custGeom>
              <a:avLst/>
              <a:gdLst>
                <a:gd name="connsiteX0" fmla="*/ 2136302 w 2136302"/>
                <a:gd name="connsiteY0" fmla="*/ 946768 h 1262357"/>
                <a:gd name="connsiteX1" fmla="*/ 723545 w 2136302"/>
                <a:gd name="connsiteY1" fmla="*/ 946768 h 1262357"/>
                <a:gd name="connsiteX2" fmla="*/ 723545 w 2136302"/>
                <a:gd name="connsiteY2" fmla="*/ 1262357 h 1262357"/>
                <a:gd name="connsiteX3" fmla="*/ 0 w 2136302"/>
                <a:gd name="connsiteY3" fmla="*/ 631179 h 1262357"/>
                <a:gd name="connsiteX4" fmla="*/ 723545 w 2136302"/>
                <a:gd name="connsiteY4" fmla="*/ 0 h 1262357"/>
                <a:gd name="connsiteX5" fmla="*/ 723545 w 2136302"/>
                <a:gd name="connsiteY5" fmla="*/ 315589 h 1262357"/>
                <a:gd name="connsiteX6" fmla="*/ 1505123 w 2136302"/>
                <a:gd name="connsiteY6" fmla="*/ 315589 h 126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302" h="1262357">
                  <a:moveTo>
                    <a:pt x="2136302" y="946768"/>
                  </a:moveTo>
                  <a:lnTo>
                    <a:pt x="723545" y="946768"/>
                  </a:lnTo>
                  <a:lnTo>
                    <a:pt x="723545" y="1262357"/>
                  </a:lnTo>
                  <a:lnTo>
                    <a:pt x="0" y="631179"/>
                  </a:lnTo>
                  <a:lnTo>
                    <a:pt x="723545" y="0"/>
                  </a:lnTo>
                  <a:lnTo>
                    <a:pt x="723545" y="315589"/>
                  </a:lnTo>
                  <a:lnTo>
                    <a:pt x="1505123" y="3155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9286177-766E-4460-A305-351E2DDA2083}"/>
              </a:ext>
            </a:extLst>
          </p:cNvPr>
          <p:cNvSpPr txBox="1"/>
          <p:nvPr/>
        </p:nvSpPr>
        <p:spPr>
          <a:xfrm>
            <a:off x="5686463" y="4320671"/>
            <a:ext cx="227153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EB6EC7D-44A8-44E4-B9F4-D61672B2D887}"/>
              </a:ext>
            </a:extLst>
          </p:cNvPr>
          <p:cNvSpPr txBox="1"/>
          <p:nvPr/>
        </p:nvSpPr>
        <p:spPr>
          <a:xfrm>
            <a:off x="4140056" y="3289398"/>
            <a:ext cx="227153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24DE7458-D1DF-4F1B-9F4C-4555D9EAD021}"/>
              </a:ext>
            </a:extLst>
          </p:cNvPr>
          <p:cNvSpPr/>
          <p:nvPr/>
        </p:nvSpPr>
        <p:spPr>
          <a:xfrm>
            <a:off x="9266558" y="3097344"/>
            <a:ext cx="764618" cy="7646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15423166-9CDB-4336-B4DF-5D778224F33D}"/>
              </a:ext>
            </a:extLst>
          </p:cNvPr>
          <p:cNvSpPr/>
          <p:nvPr/>
        </p:nvSpPr>
        <p:spPr>
          <a:xfrm>
            <a:off x="2160824" y="4113682"/>
            <a:ext cx="764618" cy="7646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6" name="Group 82">
            <a:extLst>
              <a:ext uri="{FF2B5EF4-FFF2-40B4-BE49-F238E27FC236}">
                <a16:creationId xmlns:a16="http://schemas.microsoft.com/office/drawing/2014/main" id="{3A2E418E-F704-46EC-8121-10C1A977D9D4}"/>
              </a:ext>
            </a:extLst>
          </p:cNvPr>
          <p:cNvGrpSpPr/>
          <p:nvPr/>
        </p:nvGrpSpPr>
        <p:grpSpPr>
          <a:xfrm>
            <a:off x="10311792" y="3104732"/>
            <a:ext cx="1317229" cy="923330"/>
            <a:chOff x="2551705" y="4283314"/>
            <a:chExt cx="2357003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EE7E51B-0990-4A8A-96B1-C08B2B55B55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F16211B-34A2-4648-B8F2-C077DD537C4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82">
            <a:extLst>
              <a:ext uri="{FF2B5EF4-FFF2-40B4-BE49-F238E27FC236}">
                <a16:creationId xmlns:a16="http://schemas.microsoft.com/office/drawing/2014/main" id="{3DA31B5A-B110-4B3A-B1BF-F082D636DAB3}"/>
              </a:ext>
            </a:extLst>
          </p:cNvPr>
          <p:cNvGrpSpPr/>
          <p:nvPr/>
        </p:nvGrpSpPr>
        <p:grpSpPr>
          <a:xfrm>
            <a:off x="562979" y="4043672"/>
            <a:ext cx="1317229" cy="923330"/>
            <a:chOff x="2551705" y="4283314"/>
            <a:chExt cx="2357003" cy="9233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CAC775-DE96-4838-B42C-0EBC91BC6D8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E2D60FB-B519-42E3-BE46-FC059F1BAE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2" name="Round Same Side Corner Rectangle 11">
            <a:extLst>
              <a:ext uri="{FF2B5EF4-FFF2-40B4-BE49-F238E27FC236}">
                <a16:creationId xmlns:a16="http://schemas.microsoft.com/office/drawing/2014/main" id="{463CDE5C-7752-4D1E-8BC7-473CC48A3A97}"/>
              </a:ext>
            </a:extLst>
          </p:cNvPr>
          <p:cNvSpPr>
            <a:spLocks noChangeAspect="1"/>
          </p:cNvSpPr>
          <p:nvPr/>
        </p:nvSpPr>
        <p:spPr>
          <a:xfrm rot="9900000">
            <a:off x="2391501" y="4375950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Oval 21">
            <a:extLst>
              <a:ext uri="{FF2B5EF4-FFF2-40B4-BE49-F238E27FC236}">
                <a16:creationId xmlns:a16="http://schemas.microsoft.com/office/drawing/2014/main" id="{F78F9596-E7C2-4F96-8048-3A93C7799F9C}"/>
              </a:ext>
            </a:extLst>
          </p:cNvPr>
          <p:cNvSpPr>
            <a:spLocks noChangeAspect="1"/>
          </p:cNvSpPr>
          <p:nvPr/>
        </p:nvSpPr>
        <p:spPr>
          <a:xfrm>
            <a:off x="9515599" y="3316814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628F5F8A-2589-40F6-AE90-EE20492E8F25}"/>
              </a:ext>
            </a:extLst>
          </p:cNvPr>
          <p:cNvGrpSpPr/>
          <p:nvPr/>
        </p:nvGrpSpPr>
        <p:grpSpPr>
          <a:xfrm>
            <a:off x="7530346" y="4996704"/>
            <a:ext cx="4093076" cy="951626"/>
            <a:chOff x="8897011" y="4587840"/>
            <a:chExt cx="3440060" cy="95162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428890E-67A6-4A78-8D7C-1FA8FD275D3C}"/>
                </a:ext>
              </a:extLst>
            </p:cNvPr>
            <p:cNvSpPr txBox="1"/>
            <p:nvPr/>
          </p:nvSpPr>
          <p:spPr>
            <a:xfrm>
              <a:off x="8897011" y="4587840"/>
              <a:ext cx="3440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93C2FC9-D2B5-47DE-BB3F-23B48D16A122}"/>
                </a:ext>
              </a:extLst>
            </p:cNvPr>
            <p:cNvSpPr txBox="1"/>
            <p:nvPr/>
          </p:nvSpPr>
          <p:spPr>
            <a:xfrm>
              <a:off x="8897011" y="4893135"/>
              <a:ext cx="344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4EB20F56-513C-4B94-B58D-65F5ECF245BA}"/>
              </a:ext>
            </a:extLst>
          </p:cNvPr>
          <p:cNvGrpSpPr/>
          <p:nvPr/>
        </p:nvGrpSpPr>
        <p:grpSpPr>
          <a:xfrm>
            <a:off x="568578" y="2070740"/>
            <a:ext cx="4093076" cy="951626"/>
            <a:chOff x="8897011" y="4587840"/>
            <a:chExt cx="3440060" cy="95162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0049400-1D6F-4B57-9BC9-C71B0EFB5464}"/>
                </a:ext>
              </a:extLst>
            </p:cNvPr>
            <p:cNvSpPr txBox="1"/>
            <p:nvPr/>
          </p:nvSpPr>
          <p:spPr>
            <a:xfrm>
              <a:off x="8897011" y="4587840"/>
              <a:ext cx="3440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5D4D30B-C590-4C34-9B7F-EF2FAA2676C3}"/>
                </a:ext>
              </a:extLst>
            </p:cNvPr>
            <p:cNvSpPr txBox="1"/>
            <p:nvPr/>
          </p:nvSpPr>
          <p:spPr>
            <a:xfrm>
              <a:off x="8897011" y="4893135"/>
              <a:ext cx="3440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0">
            <a:extLst>
              <a:ext uri="{FF2B5EF4-FFF2-40B4-BE49-F238E27FC236}">
                <a16:creationId xmlns:a16="http://schemas.microsoft.com/office/drawing/2014/main" id="{EA18B3E8-B9B9-4814-8716-450043D9F36F}"/>
              </a:ext>
            </a:extLst>
          </p:cNvPr>
          <p:cNvSpPr/>
          <p:nvPr/>
        </p:nvSpPr>
        <p:spPr>
          <a:xfrm>
            <a:off x="4093316" y="3485579"/>
            <a:ext cx="828000" cy="82800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FA82C5E9-E974-4CC1-9DAB-68BE28D93363}"/>
              </a:ext>
            </a:extLst>
          </p:cNvPr>
          <p:cNvSpPr/>
          <p:nvPr/>
        </p:nvSpPr>
        <p:spPr>
          <a:xfrm>
            <a:off x="5729665" y="3485579"/>
            <a:ext cx="828000" cy="828000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" name="Oval 22">
            <a:extLst>
              <a:ext uri="{FF2B5EF4-FFF2-40B4-BE49-F238E27FC236}">
                <a16:creationId xmlns:a16="http://schemas.microsoft.com/office/drawing/2014/main" id="{809C6F94-BAAF-46FF-9618-980050038E8B}"/>
              </a:ext>
            </a:extLst>
          </p:cNvPr>
          <p:cNvSpPr/>
          <p:nvPr/>
        </p:nvSpPr>
        <p:spPr>
          <a:xfrm>
            <a:off x="7366014" y="3485579"/>
            <a:ext cx="828000" cy="828000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" name="Oval 23">
            <a:extLst>
              <a:ext uri="{FF2B5EF4-FFF2-40B4-BE49-F238E27FC236}">
                <a16:creationId xmlns:a16="http://schemas.microsoft.com/office/drawing/2014/main" id="{C8A7B9A3-239B-410F-B9E2-8CDB36FDCF65}"/>
              </a:ext>
            </a:extLst>
          </p:cNvPr>
          <p:cNvSpPr/>
          <p:nvPr/>
        </p:nvSpPr>
        <p:spPr>
          <a:xfrm>
            <a:off x="9002363" y="3485579"/>
            <a:ext cx="828000" cy="828000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Oval 24">
            <a:extLst>
              <a:ext uri="{FF2B5EF4-FFF2-40B4-BE49-F238E27FC236}">
                <a16:creationId xmlns:a16="http://schemas.microsoft.com/office/drawing/2014/main" id="{D625990B-1485-42FD-9E48-4A6FA4994B0E}"/>
              </a:ext>
            </a:extLst>
          </p:cNvPr>
          <p:cNvSpPr/>
          <p:nvPr/>
        </p:nvSpPr>
        <p:spPr>
          <a:xfrm>
            <a:off x="10638711" y="3485579"/>
            <a:ext cx="828000" cy="828000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085DDEE4-0F38-422E-99F3-56A8D242116F}"/>
              </a:ext>
            </a:extLst>
          </p:cNvPr>
          <p:cNvGrpSpPr/>
          <p:nvPr/>
        </p:nvGrpSpPr>
        <p:grpSpPr>
          <a:xfrm>
            <a:off x="3956776" y="4736327"/>
            <a:ext cx="7587524" cy="1362660"/>
            <a:chOff x="356293" y="3271893"/>
            <a:chExt cx="2645972" cy="13626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9F36F2-DE95-4DC4-BEFA-CA529AFAD825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FF6F09-E594-4A3C-99C9-23213343F668}"/>
                </a:ext>
              </a:extLst>
            </p:cNvPr>
            <p:cNvSpPr txBox="1"/>
            <p:nvPr/>
          </p:nvSpPr>
          <p:spPr>
            <a:xfrm>
              <a:off x="356293" y="3618890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5">
            <a:extLst>
              <a:ext uri="{FF2B5EF4-FFF2-40B4-BE49-F238E27FC236}">
                <a16:creationId xmlns:a16="http://schemas.microsoft.com/office/drawing/2014/main" id="{F4BF7205-A083-438E-B9C1-C5BF87CDD57B}"/>
              </a:ext>
            </a:extLst>
          </p:cNvPr>
          <p:cNvGrpSpPr/>
          <p:nvPr/>
        </p:nvGrpSpPr>
        <p:grpSpPr>
          <a:xfrm>
            <a:off x="3956776" y="1695456"/>
            <a:ext cx="7587524" cy="1397496"/>
            <a:chOff x="356293" y="3271893"/>
            <a:chExt cx="2645972" cy="13974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F141AE-3E10-4E6D-B3D4-AA6BA331368A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28F5AC-7A54-4B29-BFD5-621F09F7A77E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17277AF3-D0E3-4F1C-A37A-8A4EF0AC8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21" name="Group 55">
            <a:extLst>
              <a:ext uri="{FF2B5EF4-FFF2-40B4-BE49-F238E27FC236}">
                <a16:creationId xmlns:a16="http://schemas.microsoft.com/office/drawing/2014/main" id="{6A11F852-21B0-4F80-A55A-A74CBED09F31}"/>
              </a:ext>
            </a:extLst>
          </p:cNvPr>
          <p:cNvGrpSpPr/>
          <p:nvPr/>
        </p:nvGrpSpPr>
        <p:grpSpPr>
          <a:xfrm>
            <a:off x="10844149" y="3687339"/>
            <a:ext cx="435407" cy="412541"/>
            <a:chOff x="2600940" y="644289"/>
            <a:chExt cx="4122821" cy="3906317"/>
          </a:xfrm>
          <a:solidFill>
            <a:schemeClr val="bg1"/>
          </a:solidFill>
        </p:grpSpPr>
        <p:sp>
          <p:nvSpPr>
            <p:cNvPr id="22" name="Donut 1">
              <a:extLst>
                <a:ext uri="{FF2B5EF4-FFF2-40B4-BE49-F238E27FC236}">
                  <a16:creationId xmlns:a16="http://schemas.microsoft.com/office/drawing/2014/main" id="{F4B2B8D2-5E91-41DD-9C60-A9435FDEB613}"/>
                </a:ext>
              </a:extLst>
            </p:cNvPr>
            <p:cNvSpPr/>
            <p:nvPr/>
          </p:nvSpPr>
          <p:spPr>
            <a:xfrm>
              <a:off x="2600940" y="644289"/>
              <a:ext cx="1778700" cy="3906317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ED7D7E4B-7362-44B3-9009-DD248784D38E}"/>
                </a:ext>
              </a:extLst>
            </p:cNvPr>
            <p:cNvSpPr/>
            <p:nvPr/>
          </p:nvSpPr>
          <p:spPr>
            <a:xfrm rot="20700000">
              <a:off x="4724619" y="689238"/>
              <a:ext cx="1999142" cy="3816425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" name="Trapezoid 24">
            <a:extLst>
              <a:ext uri="{FF2B5EF4-FFF2-40B4-BE49-F238E27FC236}">
                <a16:creationId xmlns:a16="http://schemas.microsoft.com/office/drawing/2014/main" id="{15C8C5C3-C7EE-49A4-BAF5-DD778A275D03}"/>
              </a:ext>
            </a:extLst>
          </p:cNvPr>
          <p:cNvSpPr>
            <a:spLocks noChangeAspect="1"/>
          </p:cNvSpPr>
          <p:nvPr/>
        </p:nvSpPr>
        <p:spPr>
          <a:xfrm rot="8369018">
            <a:off x="9192491" y="3640060"/>
            <a:ext cx="422370" cy="426394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CC799748-5A2E-4649-99B4-7C77FA21AE1D}"/>
              </a:ext>
            </a:extLst>
          </p:cNvPr>
          <p:cNvSpPr>
            <a:spLocks noChangeAspect="1"/>
          </p:cNvSpPr>
          <p:nvPr/>
        </p:nvSpPr>
        <p:spPr>
          <a:xfrm>
            <a:off x="7552369" y="3671630"/>
            <a:ext cx="470308" cy="41218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50">
            <a:extLst>
              <a:ext uri="{FF2B5EF4-FFF2-40B4-BE49-F238E27FC236}">
                <a16:creationId xmlns:a16="http://schemas.microsoft.com/office/drawing/2014/main" id="{F80828A2-9AD0-4F01-9BC0-1D708A330827}"/>
              </a:ext>
            </a:extLst>
          </p:cNvPr>
          <p:cNvSpPr>
            <a:spLocks noChangeAspect="1"/>
          </p:cNvSpPr>
          <p:nvPr/>
        </p:nvSpPr>
        <p:spPr>
          <a:xfrm>
            <a:off x="4303118" y="3684011"/>
            <a:ext cx="408396" cy="461257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55">
            <a:extLst>
              <a:ext uri="{FF2B5EF4-FFF2-40B4-BE49-F238E27FC236}">
                <a16:creationId xmlns:a16="http://schemas.microsoft.com/office/drawing/2014/main" id="{D5E3C5F0-119B-4F8F-972C-37DD3DB29D42}"/>
              </a:ext>
            </a:extLst>
          </p:cNvPr>
          <p:cNvSpPr/>
          <p:nvPr/>
        </p:nvSpPr>
        <p:spPr>
          <a:xfrm rot="2916308">
            <a:off x="6045633" y="3641081"/>
            <a:ext cx="217498" cy="5329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8120B869-676E-4A8D-B1C1-79E80F4E39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C315FD29-5836-4A34-B58E-796A8E8DBC53}"/>
              </a:ext>
            </a:extLst>
          </p:cNvPr>
          <p:cNvSpPr/>
          <p:nvPr/>
        </p:nvSpPr>
        <p:spPr>
          <a:xfrm>
            <a:off x="6660906" y="4395591"/>
            <a:ext cx="1277529" cy="1277529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54038D71-664C-40FF-B20F-1CD34C1548FB}"/>
              </a:ext>
            </a:extLst>
          </p:cNvPr>
          <p:cNvSpPr/>
          <p:nvPr/>
        </p:nvSpPr>
        <p:spPr>
          <a:xfrm>
            <a:off x="4233319" y="4395591"/>
            <a:ext cx="1277529" cy="127752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B35827B4-1FD1-4192-BD3E-0DC07C10BAED}"/>
              </a:ext>
            </a:extLst>
          </p:cNvPr>
          <p:cNvSpPr/>
          <p:nvPr/>
        </p:nvSpPr>
        <p:spPr>
          <a:xfrm>
            <a:off x="6660906" y="2154139"/>
            <a:ext cx="1277529" cy="12775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399AAEF2-E9C3-4B11-965F-86D4EB8A0F7E}"/>
              </a:ext>
            </a:extLst>
          </p:cNvPr>
          <p:cNvSpPr/>
          <p:nvPr/>
        </p:nvSpPr>
        <p:spPr>
          <a:xfrm>
            <a:off x="4233319" y="2154139"/>
            <a:ext cx="1277529" cy="1277529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A8F23804-3233-482E-9742-B67D2743D6ED}"/>
              </a:ext>
            </a:extLst>
          </p:cNvPr>
          <p:cNvSpPr/>
          <p:nvPr/>
        </p:nvSpPr>
        <p:spPr>
          <a:xfrm>
            <a:off x="5318995" y="3139146"/>
            <a:ext cx="1532819" cy="1532819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BF89509-FFE9-45CD-998B-819EA17D841B}"/>
              </a:ext>
            </a:extLst>
          </p:cNvPr>
          <p:cNvGrpSpPr/>
          <p:nvPr/>
        </p:nvGrpSpPr>
        <p:grpSpPr>
          <a:xfrm rot="840000">
            <a:off x="4196960" y="2156948"/>
            <a:ext cx="1659145" cy="1322249"/>
            <a:chOff x="2879288" y="2181029"/>
            <a:chExt cx="1659145" cy="1322249"/>
          </a:xfrm>
          <a:solidFill>
            <a:schemeClr val="accent4"/>
          </a:solidFill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7C0B1E90-B098-4D09-BCB0-99C18EA2CDE8}"/>
                </a:ext>
              </a:extLst>
            </p:cNvPr>
            <p:cNvSpPr/>
            <p:nvPr/>
          </p:nvSpPr>
          <p:spPr>
            <a:xfrm rot="1800000">
              <a:off x="4034433" y="3184574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050F0FD-9BE0-40AC-8C8D-8463CA34C1C4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Block Arc 11">
              <a:extLst>
                <a:ext uri="{FF2B5EF4-FFF2-40B4-BE49-F238E27FC236}">
                  <a16:creationId xmlns:a16="http://schemas.microsoft.com/office/drawing/2014/main" id="{1A18F097-BCFF-4367-B728-44F82A89EF86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B117050D-C526-49AA-B4E9-3D8CA504C2FE}"/>
              </a:ext>
            </a:extLst>
          </p:cNvPr>
          <p:cNvGrpSpPr/>
          <p:nvPr/>
        </p:nvGrpSpPr>
        <p:grpSpPr>
          <a:xfrm rot="-840000" flipH="1">
            <a:off x="6284693" y="2161011"/>
            <a:ext cx="1692733" cy="1322249"/>
            <a:chOff x="2879288" y="2181029"/>
            <a:chExt cx="1692733" cy="1322249"/>
          </a:xfrm>
          <a:solidFill>
            <a:schemeClr val="accent3"/>
          </a:solidFill>
        </p:grpSpPr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E13EB0E3-44DE-41CA-A87A-F2972855F0AE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Block Arc 14">
              <a:extLst>
                <a:ext uri="{FF2B5EF4-FFF2-40B4-BE49-F238E27FC236}">
                  <a16:creationId xmlns:a16="http://schemas.microsoft.com/office/drawing/2014/main" id="{8DED3B1B-1320-465F-9912-0B386A91B331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CB0B1FF1-9840-4E09-8065-3A2E0E950B6C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F615958-BE75-47EF-9BA1-DC3B31B7B82E}"/>
              </a:ext>
            </a:extLst>
          </p:cNvPr>
          <p:cNvGrpSpPr/>
          <p:nvPr/>
        </p:nvGrpSpPr>
        <p:grpSpPr>
          <a:xfrm rot="20760000" flipV="1">
            <a:off x="4196461" y="4337584"/>
            <a:ext cx="1692733" cy="1322250"/>
            <a:chOff x="2879288" y="2181029"/>
            <a:chExt cx="1692733" cy="1322249"/>
          </a:xfrm>
          <a:solidFill>
            <a:schemeClr val="accent1"/>
          </a:soli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21BE522-A2D0-4ACE-A016-773F4EE7EBE3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Block Arc 18">
              <a:extLst>
                <a:ext uri="{FF2B5EF4-FFF2-40B4-BE49-F238E27FC236}">
                  <a16:creationId xmlns:a16="http://schemas.microsoft.com/office/drawing/2014/main" id="{5516B3FF-742F-4EAE-A358-F5F6B43E0F99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26822617-6D94-4DE4-889B-B7D3DD6D4872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8BA23D44-6A06-4A1F-8742-F960CE7206DF}"/>
              </a:ext>
            </a:extLst>
          </p:cNvPr>
          <p:cNvGrpSpPr/>
          <p:nvPr/>
        </p:nvGrpSpPr>
        <p:grpSpPr>
          <a:xfrm rot="840000" flipH="1" flipV="1">
            <a:off x="6298444" y="4339272"/>
            <a:ext cx="1678774" cy="1322250"/>
            <a:chOff x="2879288" y="2181029"/>
            <a:chExt cx="1678774" cy="1322249"/>
          </a:xfrm>
          <a:solidFill>
            <a:schemeClr val="accent2"/>
          </a:solidFill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603A629B-BF1B-47FA-B413-4E8C4ED6EC9C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Block Arc 22">
              <a:extLst>
                <a:ext uri="{FF2B5EF4-FFF2-40B4-BE49-F238E27FC236}">
                  <a16:creationId xmlns:a16="http://schemas.microsoft.com/office/drawing/2014/main" id="{08BAC384-656A-4955-A2EE-CE096F630627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9785AAB7-2402-4BF4-B8FE-38281DB58BBE}"/>
                </a:ext>
              </a:extLst>
            </p:cNvPr>
            <p:cNvSpPr/>
            <p:nvPr/>
          </p:nvSpPr>
          <p:spPr>
            <a:xfrm rot="1800000">
              <a:off x="4054062" y="3195638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0055240-6E02-4CC0-AA62-3B7A276D2030}"/>
              </a:ext>
            </a:extLst>
          </p:cNvPr>
          <p:cNvSpPr txBox="1"/>
          <p:nvPr/>
        </p:nvSpPr>
        <p:spPr>
          <a:xfrm>
            <a:off x="4539050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80430D-2985-4F28-BAB1-407D7C560216}"/>
              </a:ext>
            </a:extLst>
          </p:cNvPr>
          <p:cNvSpPr txBox="1"/>
          <p:nvPr/>
        </p:nvSpPr>
        <p:spPr>
          <a:xfrm>
            <a:off x="4539050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01E7EF-69EA-413F-87DB-572388DFC595}"/>
              </a:ext>
            </a:extLst>
          </p:cNvPr>
          <p:cNvSpPr txBox="1"/>
          <p:nvPr/>
        </p:nvSpPr>
        <p:spPr>
          <a:xfrm>
            <a:off x="7003529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5768C6-A33B-4539-A43B-5E00BBE1BEA6}"/>
              </a:ext>
            </a:extLst>
          </p:cNvPr>
          <p:cNvSpPr txBox="1"/>
          <p:nvPr/>
        </p:nvSpPr>
        <p:spPr>
          <a:xfrm>
            <a:off x="7003529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9">
            <a:extLst>
              <a:ext uri="{FF2B5EF4-FFF2-40B4-BE49-F238E27FC236}">
                <a16:creationId xmlns:a16="http://schemas.microsoft.com/office/drawing/2014/main" id="{A2CD2A48-F119-422C-9866-3458A404F48D}"/>
              </a:ext>
            </a:extLst>
          </p:cNvPr>
          <p:cNvGrpSpPr/>
          <p:nvPr/>
        </p:nvGrpSpPr>
        <p:grpSpPr>
          <a:xfrm>
            <a:off x="7729325" y="3498927"/>
            <a:ext cx="3228748" cy="856491"/>
            <a:chOff x="-475010" y="1129566"/>
            <a:chExt cx="3859356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CB2655-6C65-41DB-87D9-56941AFCC62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CE29C7-8C61-4F84-A384-69E30C306551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id="{009FE1D8-45D1-4926-9409-7153BBCACEDE}"/>
              </a:ext>
            </a:extLst>
          </p:cNvPr>
          <p:cNvGrpSpPr/>
          <p:nvPr/>
        </p:nvGrpSpPr>
        <p:grpSpPr>
          <a:xfrm>
            <a:off x="1288448" y="3498927"/>
            <a:ext cx="3228748" cy="856491"/>
            <a:chOff x="-475010" y="1129566"/>
            <a:chExt cx="3859356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9EE793-5681-4151-B743-B20F2BEB235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F84ED4-95CA-43E8-91A9-885E87824645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4" name="Group 35">
            <a:extLst>
              <a:ext uri="{FF2B5EF4-FFF2-40B4-BE49-F238E27FC236}">
                <a16:creationId xmlns:a16="http://schemas.microsoft.com/office/drawing/2014/main" id="{6082B9E8-19A1-4562-A2C8-35A7C1345FB6}"/>
              </a:ext>
            </a:extLst>
          </p:cNvPr>
          <p:cNvGrpSpPr/>
          <p:nvPr/>
        </p:nvGrpSpPr>
        <p:grpSpPr>
          <a:xfrm>
            <a:off x="833452" y="5155871"/>
            <a:ext cx="3121200" cy="923331"/>
            <a:chOff x="6210996" y="1433695"/>
            <a:chExt cx="1712589" cy="6568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3CD437-B531-4694-921F-270142E9D8F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09D02E-CA67-4DD7-9194-ED1D5139BC7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8">
            <a:extLst>
              <a:ext uri="{FF2B5EF4-FFF2-40B4-BE49-F238E27FC236}">
                <a16:creationId xmlns:a16="http://schemas.microsoft.com/office/drawing/2014/main" id="{6168575C-0FEE-4EC1-88FD-589A1D120D5C}"/>
              </a:ext>
            </a:extLst>
          </p:cNvPr>
          <p:cNvGrpSpPr/>
          <p:nvPr/>
        </p:nvGrpSpPr>
        <p:grpSpPr>
          <a:xfrm>
            <a:off x="833452" y="1759749"/>
            <a:ext cx="3121200" cy="923331"/>
            <a:chOff x="6210996" y="1433695"/>
            <a:chExt cx="1712589" cy="6568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B0A4DA-8892-4ACF-9CCB-D33B9D32ED7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5CE76D-2812-457A-B4B0-927A0084972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1">
            <a:extLst>
              <a:ext uri="{FF2B5EF4-FFF2-40B4-BE49-F238E27FC236}">
                <a16:creationId xmlns:a16="http://schemas.microsoft.com/office/drawing/2014/main" id="{C5F9E484-A1AF-4EE2-B5B0-0B85D5F03F3F}"/>
              </a:ext>
            </a:extLst>
          </p:cNvPr>
          <p:cNvGrpSpPr/>
          <p:nvPr/>
        </p:nvGrpSpPr>
        <p:grpSpPr>
          <a:xfrm>
            <a:off x="8230785" y="5155871"/>
            <a:ext cx="3120089" cy="923331"/>
            <a:chOff x="6210996" y="1433695"/>
            <a:chExt cx="1712589" cy="65687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E7A40A-6674-49CE-BEEF-83D32DE3B95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F39BC0A-3C9D-4372-95DB-FDFB8708681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4">
            <a:extLst>
              <a:ext uri="{FF2B5EF4-FFF2-40B4-BE49-F238E27FC236}">
                <a16:creationId xmlns:a16="http://schemas.microsoft.com/office/drawing/2014/main" id="{61FD9B80-EB19-4CD1-BEA2-42DABD204903}"/>
              </a:ext>
            </a:extLst>
          </p:cNvPr>
          <p:cNvGrpSpPr/>
          <p:nvPr/>
        </p:nvGrpSpPr>
        <p:grpSpPr>
          <a:xfrm>
            <a:off x="8230785" y="1759749"/>
            <a:ext cx="3120089" cy="923331"/>
            <a:chOff x="6210996" y="1433695"/>
            <a:chExt cx="1712589" cy="65687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F6AC1E-503F-4B8B-9F89-E4119EBAA86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A58321C-7F98-430D-A11F-E3EF318E2106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7">
            <a:extLst>
              <a:ext uri="{FF2B5EF4-FFF2-40B4-BE49-F238E27FC236}">
                <a16:creationId xmlns:a16="http://schemas.microsoft.com/office/drawing/2014/main" id="{86387CD5-FEA1-4B5F-99CB-E0AB9771DD79}"/>
              </a:ext>
            </a:extLst>
          </p:cNvPr>
          <p:cNvSpPr/>
          <p:nvPr/>
        </p:nvSpPr>
        <p:spPr>
          <a:xfrm>
            <a:off x="5510176" y="3330327"/>
            <a:ext cx="1150452" cy="11504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06AE20-4E4D-42B2-A66A-1C4A7A6D50FE}"/>
              </a:ext>
            </a:extLst>
          </p:cNvPr>
          <p:cNvSpPr txBox="1"/>
          <p:nvPr/>
        </p:nvSpPr>
        <p:spPr>
          <a:xfrm>
            <a:off x="5507635" y="3684979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Group 20">
            <a:extLst>
              <a:ext uri="{FF2B5EF4-FFF2-40B4-BE49-F238E27FC236}">
                <a16:creationId xmlns:a16="http://schemas.microsoft.com/office/drawing/2014/main" id="{96741C3C-A577-4835-8DBF-4AADBBCBE632}"/>
              </a:ext>
            </a:extLst>
          </p:cNvPr>
          <p:cNvGrpSpPr/>
          <p:nvPr/>
        </p:nvGrpSpPr>
        <p:grpSpPr>
          <a:xfrm>
            <a:off x="796800" y="1557371"/>
            <a:ext cx="4251450" cy="4806228"/>
            <a:chOff x="5739431" y="2513494"/>
            <a:chExt cx="3453038" cy="3903631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812B2DFB-CCBC-47AE-91FB-D7B9761832C3}"/>
                </a:ext>
              </a:extLst>
            </p:cNvPr>
            <p:cNvGrpSpPr/>
            <p:nvPr/>
          </p:nvGrpSpPr>
          <p:grpSpPr>
            <a:xfrm>
              <a:off x="5739431" y="5318443"/>
              <a:ext cx="1426846" cy="1098682"/>
              <a:chOff x="7607865" y="2965768"/>
              <a:chExt cx="1007571" cy="775837"/>
            </a:xfrm>
          </p:grpSpPr>
          <p:sp>
            <p:nvSpPr>
              <p:cNvPr id="53" name="Freeform: Shape 3">
                <a:extLst>
                  <a:ext uri="{FF2B5EF4-FFF2-40B4-BE49-F238E27FC236}">
                    <a16:creationId xmlns:a16="http://schemas.microsoft.com/office/drawing/2014/main" id="{21DE062F-DF7B-4902-A49E-F133E35AE065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4">
                <a:extLst>
                  <a:ext uri="{FF2B5EF4-FFF2-40B4-BE49-F238E27FC236}">
                    <a16:creationId xmlns:a16="http://schemas.microsoft.com/office/drawing/2014/main" id="{1AB1FFF3-7FDA-4B4A-8BFA-126CC30DF2B6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8">
              <a:extLst>
                <a:ext uri="{FF2B5EF4-FFF2-40B4-BE49-F238E27FC236}">
                  <a16:creationId xmlns:a16="http://schemas.microsoft.com/office/drawing/2014/main" id="{5AAE2BC9-29F0-4011-BC69-1F870298BF97}"/>
                </a:ext>
              </a:extLst>
            </p:cNvPr>
            <p:cNvGrpSpPr/>
            <p:nvPr/>
          </p:nvGrpSpPr>
          <p:grpSpPr>
            <a:xfrm>
              <a:off x="6245979" y="4617205"/>
              <a:ext cx="1426846" cy="1098682"/>
              <a:chOff x="7607865" y="2965768"/>
              <a:chExt cx="1007571" cy="775837"/>
            </a:xfrm>
          </p:grpSpPr>
          <p:sp>
            <p:nvSpPr>
              <p:cNvPr id="51" name="Freeform: Shape 9">
                <a:extLst>
                  <a:ext uri="{FF2B5EF4-FFF2-40B4-BE49-F238E27FC236}">
                    <a16:creationId xmlns:a16="http://schemas.microsoft.com/office/drawing/2014/main" id="{2DC70FA6-E662-4BC7-B90E-D3612305629E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10">
                <a:extLst>
                  <a:ext uri="{FF2B5EF4-FFF2-40B4-BE49-F238E27FC236}">
                    <a16:creationId xmlns:a16="http://schemas.microsoft.com/office/drawing/2014/main" id="{93FD8186-4A31-435F-8D8A-4718E01317E4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oup 11">
              <a:extLst>
                <a:ext uri="{FF2B5EF4-FFF2-40B4-BE49-F238E27FC236}">
                  <a16:creationId xmlns:a16="http://schemas.microsoft.com/office/drawing/2014/main" id="{D2E82C2F-F007-49AE-AFDF-B267A3C653F3}"/>
                </a:ext>
              </a:extLst>
            </p:cNvPr>
            <p:cNvGrpSpPr/>
            <p:nvPr/>
          </p:nvGrpSpPr>
          <p:grpSpPr>
            <a:xfrm>
              <a:off x="6752527" y="3915968"/>
              <a:ext cx="1426846" cy="1098682"/>
              <a:chOff x="7607865" y="2965768"/>
              <a:chExt cx="1007571" cy="775837"/>
            </a:xfrm>
          </p:grpSpPr>
          <p:sp>
            <p:nvSpPr>
              <p:cNvPr id="49" name="Freeform: Shape 12">
                <a:extLst>
                  <a:ext uri="{FF2B5EF4-FFF2-40B4-BE49-F238E27FC236}">
                    <a16:creationId xmlns:a16="http://schemas.microsoft.com/office/drawing/2014/main" id="{EFCEC0B0-0370-4AF6-AAB5-5DCEF0CC573A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13">
                <a:extLst>
                  <a:ext uri="{FF2B5EF4-FFF2-40B4-BE49-F238E27FC236}">
                    <a16:creationId xmlns:a16="http://schemas.microsoft.com/office/drawing/2014/main" id="{F531023F-E4E9-40B5-820E-1E346756C4F2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14">
              <a:extLst>
                <a:ext uri="{FF2B5EF4-FFF2-40B4-BE49-F238E27FC236}">
                  <a16:creationId xmlns:a16="http://schemas.microsoft.com/office/drawing/2014/main" id="{042BFFD3-8AC3-471D-A39C-BB777C32FE5E}"/>
                </a:ext>
              </a:extLst>
            </p:cNvPr>
            <p:cNvGrpSpPr/>
            <p:nvPr/>
          </p:nvGrpSpPr>
          <p:grpSpPr>
            <a:xfrm>
              <a:off x="7259075" y="3214731"/>
              <a:ext cx="1426846" cy="1098682"/>
              <a:chOff x="7607865" y="2965768"/>
              <a:chExt cx="1007571" cy="775837"/>
            </a:xfrm>
          </p:grpSpPr>
          <p:sp>
            <p:nvSpPr>
              <p:cNvPr id="47" name="Freeform: Shape 15">
                <a:extLst>
                  <a:ext uri="{FF2B5EF4-FFF2-40B4-BE49-F238E27FC236}">
                    <a16:creationId xmlns:a16="http://schemas.microsoft.com/office/drawing/2014/main" id="{E328997D-3328-4F07-A515-0FFA514CA076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16">
                <a:extLst>
                  <a:ext uri="{FF2B5EF4-FFF2-40B4-BE49-F238E27FC236}">
                    <a16:creationId xmlns:a16="http://schemas.microsoft.com/office/drawing/2014/main" id="{1FC0FF87-846F-498A-A02D-FE49DA2F3FA1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17">
              <a:extLst>
                <a:ext uri="{FF2B5EF4-FFF2-40B4-BE49-F238E27FC236}">
                  <a16:creationId xmlns:a16="http://schemas.microsoft.com/office/drawing/2014/main" id="{9A9AF293-8568-4357-8430-DDB2DA6D4ABD}"/>
                </a:ext>
              </a:extLst>
            </p:cNvPr>
            <p:cNvGrpSpPr/>
            <p:nvPr/>
          </p:nvGrpSpPr>
          <p:grpSpPr>
            <a:xfrm>
              <a:off x="7765623" y="2513494"/>
              <a:ext cx="1426846" cy="1098682"/>
              <a:chOff x="7607865" y="2965768"/>
              <a:chExt cx="1007571" cy="775837"/>
            </a:xfrm>
          </p:grpSpPr>
          <p:sp>
            <p:nvSpPr>
              <p:cNvPr id="45" name="Freeform: Shape 18">
                <a:extLst>
                  <a:ext uri="{FF2B5EF4-FFF2-40B4-BE49-F238E27FC236}">
                    <a16:creationId xmlns:a16="http://schemas.microsoft.com/office/drawing/2014/main" id="{7FAD98D7-D3CA-47A9-9059-16941BAD332A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19">
                <a:extLst>
                  <a:ext uri="{FF2B5EF4-FFF2-40B4-BE49-F238E27FC236}">
                    <a16:creationId xmlns:a16="http://schemas.microsoft.com/office/drawing/2014/main" id="{622F9513-F038-420E-B5A5-CE137B24CE43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72519EE-B082-4E36-B4CA-270443FF5B07}"/>
              </a:ext>
            </a:extLst>
          </p:cNvPr>
          <p:cNvSpPr txBox="1"/>
          <p:nvPr/>
        </p:nvSpPr>
        <p:spPr>
          <a:xfrm>
            <a:off x="1824792" y="5581092"/>
            <a:ext cx="618974" cy="584775"/>
          </a:xfrm>
          <a:prstGeom prst="rect">
            <a:avLst/>
          </a:prstGeom>
          <a:noFill/>
          <a:scene3d>
            <a:camera prst="orthographicFront">
              <a:rot lat="20400000" lon="2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BFFE25-A097-4A9D-A177-6A6A1741F597}"/>
              </a:ext>
            </a:extLst>
          </p:cNvPr>
          <p:cNvSpPr txBox="1"/>
          <p:nvPr/>
        </p:nvSpPr>
        <p:spPr>
          <a:xfrm>
            <a:off x="2448464" y="4717715"/>
            <a:ext cx="618974" cy="584775"/>
          </a:xfrm>
          <a:prstGeom prst="rect">
            <a:avLst/>
          </a:prstGeom>
          <a:noFill/>
          <a:scene3d>
            <a:camera prst="orthographicFront">
              <a:rot lat="20400000" lon="2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37DE87-CE04-44B1-A40B-DA302E41BC0C}"/>
              </a:ext>
            </a:extLst>
          </p:cNvPr>
          <p:cNvSpPr txBox="1"/>
          <p:nvPr/>
        </p:nvSpPr>
        <p:spPr>
          <a:xfrm>
            <a:off x="3072136" y="3854338"/>
            <a:ext cx="618974" cy="584775"/>
          </a:xfrm>
          <a:prstGeom prst="rect">
            <a:avLst/>
          </a:prstGeom>
          <a:noFill/>
          <a:scene3d>
            <a:camera prst="orthographicFront">
              <a:rot lat="20400000" lon="2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741C09-ADA8-4F15-AF22-2278276D722D}"/>
              </a:ext>
            </a:extLst>
          </p:cNvPr>
          <p:cNvSpPr txBox="1"/>
          <p:nvPr/>
        </p:nvSpPr>
        <p:spPr>
          <a:xfrm>
            <a:off x="3695808" y="2990961"/>
            <a:ext cx="618974" cy="584775"/>
          </a:xfrm>
          <a:prstGeom prst="rect">
            <a:avLst/>
          </a:prstGeom>
          <a:noFill/>
          <a:scene3d>
            <a:camera prst="orthographicFront">
              <a:rot lat="20400000" lon="2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96DA6C-1831-4564-8A8D-8BEB11E0FC17}"/>
              </a:ext>
            </a:extLst>
          </p:cNvPr>
          <p:cNvSpPr txBox="1"/>
          <p:nvPr/>
        </p:nvSpPr>
        <p:spPr>
          <a:xfrm>
            <a:off x="4319480" y="2127584"/>
            <a:ext cx="618974" cy="584775"/>
          </a:xfrm>
          <a:prstGeom prst="rect">
            <a:avLst/>
          </a:prstGeom>
          <a:noFill/>
          <a:scene3d>
            <a:camera prst="orthographicFront">
              <a:rot lat="20400000" lon="2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6844C0B-35EF-4227-A796-D95A54081DEB}"/>
              </a:ext>
            </a:extLst>
          </p:cNvPr>
          <p:cNvSpPr txBox="1"/>
          <p:nvPr/>
        </p:nvSpPr>
        <p:spPr>
          <a:xfrm>
            <a:off x="3585133" y="5495367"/>
            <a:ext cx="61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5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1C2E93-C3D2-4D63-B45F-8BF79FF340B6}"/>
              </a:ext>
            </a:extLst>
          </p:cNvPr>
          <p:cNvSpPr txBox="1"/>
          <p:nvPr/>
        </p:nvSpPr>
        <p:spPr>
          <a:xfrm>
            <a:off x="4208805" y="4631990"/>
            <a:ext cx="61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A2F358-AFF0-4607-BA90-BF9780E8AB1F}"/>
              </a:ext>
            </a:extLst>
          </p:cNvPr>
          <p:cNvSpPr txBox="1"/>
          <p:nvPr/>
        </p:nvSpPr>
        <p:spPr>
          <a:xfrm>
            <a:off x="4832477" y="3768613"/>
            <a:ext cx="61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F5889B-02FB-4F1B-822C-0191ED5172E2}"/>
              </a:ext>
            </a:extLst>
          </p:cNvPr>
          <p:cNvSpPr txBox="1"/>
          <p:nvPr/>
        </p:nvSpPr>
        <p:spPr>
          <a:xfrm>
            <a:off x="5456149" y="2905236"/>
            <a:ext cx="61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D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CEC2DDA-4CDE-48F6-AD68-EFE38BD4733A}"/>
              </a:ext>
            </a:extLst>
          </p:cNvPr>
          <p:cNvSpPr txBox="1"/>
          <p:nvPr/>
        </p:nvSpPr>
        <p:spPr>
          <a:xfrm>
            <a:off x="6079821" y="2041859"/>
            <a:ext cx="61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E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id="{F8669C18-560F-4960-9027-E74FB144E3E0}"/>
              </a:ext>
            </a:extLst>
          </p:cNvPr>
          <p:cNvGrpSpPr/>
          <p:nvPr/>
        </p:nvGrpSpPr>
        <p:grpSpPr>
          <a:xfrm>
            <a:off x="6780096" y="1984519"/>
            <a:ext cx="4897554" cy="699454"/>
            <a:chOff x="270023" y="1671305"/>
            <a:chExt cx="2279585" cy="70644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708DBAF-522E-4227-8A5A-6CD2B173B127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347718B-CF0F-4B93-9CE0-BBA1B88A7A8E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34">
            <a:extLst>
              <a:ext uri="{FF2B5EF4-FFF2-40B4-BE49-F238E27FC236}">
                <a16:creationId xmlns:a16="http://schemas.microsoft.com/office/drawing/2014/main" id="{3495B4C1-880C-495F-AD2F-5EF9A2190D7D}"/>
              </a:ext>
            </a:extLst>
          </p:cNvPr>
          <p:cNvGrpSpPr/>
          <p:nvPr/>
        </p:nvGrpSpPr>
        <p:grpSpPr>
          <a:xfrm>
            <a:off x="6156854" y="2847896"/>
            <a:ext cx="4897554" cy="699454"/>
            <a:chOff x="270023" y="1671305"/>
            <a:chExt cx="2279585" cy="70644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313D930-FB9B-48F9-9121-0015FCC7F5AF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009CE0B-1275-4953-A1FD-F6B299804A8C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37">
            <a:extLst>
              <a:ext uri="{FF2B5EF4-FFF2-40B4-BE49-F238E27FC236}">
                <a16:creationId xmlns:a16="http://schemas.microsoft.com/office/drawing/2014/main" id="{A84E8DD4-EAA8-4612-81B3-FF159C6881D0}"/>
              </a:ext>
            </a:extLst>
          </p:cNvPr>
          <p:cNvGrpSpPr/>
          <p:nvPr/>
        </p:nvGrpSpPr>
        <p:grpSpPr>
          <a:xfrm>
            <a:off x="5533613" y="3711273"/>
            <a:ext cx="4897554" cy="699454"/>
            <a:chOff x="270023" y="1671305"/>
            <a:chExt cx="2279585" cy="70644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939678C-8DF3-48B0-96C1-FC3749C7354B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845D679-E7DA-4D62-917A-EE0376BC9462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40">
            <a:extLst>
              <a:ext uri="{FF2B5EF4-FFF2-40B4-BE49-F238E27FC236}">
                <a16:creationId xmlns:a16="http://schemas.microsoft.com/office/drawing/2014/main" id="{74373ABD-3F0E-429C-9087-63009B70C67B}"/>
              </a:ext>
            </a:extLst>
          </p:cNvPr>
          <p:cNvGrpSpPr/>
          <p:nvPr/>
        </p:nvGrpSpPr>
        <p:grpSpPr>
          <a:xfrm>
            <a:off x="4910372" y="4574650"/>
            <a:ext cx="4897554" cy="699454"/>
            <a:chOff x="270023" y="1671305"/>
            <a:chExt cx="2279585" cy="70644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F894F06-A466-4F4A-A280-246A18BA1309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10D8B9F-DF56-454C-AF25-E267833B76D5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43">
            <a:extLst>
              <a:ext uri="{FF2B5EF4-FFF2-40B4-BE49-F238E27FC236}">
                <a16:creationId xmlns:a16="http://schemas.microsoft.com/office/drawing/2014/main" id="{50A74252-C363-4E74-AF4F-60CABBEC86F3}"/>
              </a:ext>
            </a:extLst>
          </p:cNvPr>
          <p:cNvGrpSpPr/>
          <p:nvPr/>
        </p:nvGrpSpPr>
        <p:grpSpPr>
          <a:xfrm>
            <a:off x="4287131" y="5438027"/>
            <a:ext cx="4897554" cy="699454"/>
            <a:chOff x="270023" y="1671305"/>
            <a:chExt cx="2279585" cy="70644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BE01F8D-6FD1-4A86-BD9A-2CB3108ECAEA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C771149-3C1B-4C0B-BF39-B0E13FA3AAD3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FC9BA973-F779-4646-8BFF-E1125304335E}"/>
              </a:ext>
            </a:extLst>
          </p:cNvPr>
          <p:cNvGrpSpPr/>
          <p:nvPr/>
        </p:nvGrpSpPr>
        <p:grpSpPr>
          <a:xfrm>
            <a:off x="557264" y="5073938"/>
            <a:ext cx="2195174" cy="1784064"/>
            <a:chOff x="594209" y="5286375"/>
            <a:chExt cx="2195174" cy="1784064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E91C6B21-6190-4592-B58F-DC7D368D4569}"/>
                </a:ext>
              </a:extLst>
            </p:cNvPr>
            <p:cNvSpPr/>
            <p:nvPr/>
          </p:nvSpPr>
          <p:spPr>
            <a:xfrm>
              <a:off x="594209" y="5286375"/>
              <a:ext cx="2195174" cy="1784064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3B7578-142A-4E79-8D24-1938101E2C14}"/>
                </a:ext>
              </a:extLst>
            </p:cNvPr>
            <p:cNvSpPr txBox="1"/>
            <p:nvPr/>
          </p:nvSpPr>
          <p:spPr>
            <a:xfrm>
              <a:off x="1461330" y="5472022"/>
              <a:ext cx="1161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C475ABD-F267-436D-8481-4721A746E43F}"/>
              </a:ext>
            </a:extLst>
          </p:cNvPr>
          <p:cNvGrpSpPr/>
          <p:nvPr/>
        </p:nvGrpSpPr>
        <p:grpSpPr>
          <a:xfrm>
            <a:off x="2824493" y="5073937"/>
            <a:ext cx="2195174" cy="1784064"/>
            <a:chOff x="594209" y="5286375"/>
            <a:chExt cx="2195174" cy="1784064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4A3D5522-6E5F-4AC5-9531-B75F20D90E79}"/>
                </a:ext>
              </a:extLst>
            </p:cNvPr>
            <p:cNvSpPr/>
            <p:nvPr/>
          </p:nvSpPr>
          <p:spPr>
            <a:xfrm>
              <a:off x="594209" y="5286375"/>
              <a:ext cx="2195174" cy="1784064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64EC43-9683-4E92-BD53-F452B6886D93}"/>
                </a:ext>
              </a:extLst>
            </p:cNvPr>
            <p:cNvSpPr txBox="1"/>
            <p:nvPr/>
          </p:nvSpPr>
          <p:spPr>
            <a:xfrm>
              <a:off x="1461330" y="5472023"/>
              <a:ext cx="1161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155D99A-3B2E-4069-A273-DFC4B793AB8F}"/>
              </a:ext>
            </a:extLst>
          </p:cNvPr>
          <p:cNvGrpSpPr/>
          <p:nvPr/>
        </p:nvGrpSpPr>
        <p:grpSpPr>
          <a:xfrm>
            <a:off x="5091722" y="5073937"/>
            <a:ext cx="2195174" cy="1784064"/>
            <a:chOff x="594209" y="5286375"/>
            <a:chExt cx="2195174" cy="1784064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C817D162-E529-4F87-BF38-C61C34940CB2}"/>
                </a:ext>
              </a:extLst>
            </p:cNvPr>
            <p:cNvSpPr/>
            <p:nvPr/>
          </p:nvSpPr>
          <p:spPr>
            <a:xfrm>
              <a:off x="594209" y="5286375"/>
              <a:ext cx="2195174" cy="1784064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E15717-B343-4399-A59F-9BD0A41FA583}"/>
                </a:ext>
              </a:extLst>
            </p:cNvPr>
            <p:cNvSpPr txBox="1"/>
            <p:nvPr/>
          </p:nvSpPr>
          <p:spPr>
            <a:xfrm>
              <a:off x="1461330" y="5472023"/>
              <a:ext cx="1161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E55F103-BE21-47B8-987B-C4B18CD37BF4}"/>
              </a:ext>
            </a:extLst>
          </p:cNvPr>
          <p:cNvGrpSpPr/>
          <p:nvPr/>
        </p:nvGrpSpPr>
        <p:grpSpPr>
          <a:xfrm>
            <a:off x="7358951" y="5073936"/>
            <a:ext cx="2195174" cy="1784064"/>
            <a:chOff x="594209" y="5286375"/>
            <a:chExt cx="2195174" cy="1784064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A5E2D14-26AD-4881-A508-2F44792E3E80}"/>
                </a:ext>
              </a:extLst>
            </p:cNvPr>
            <p:cNvSpPr/>
            <p:nvPr/>
          </p:nvSpPr>
          <p:spPr>
            <a:xfrm>
              <a:off x="594209" y="5286375"/>
              <a:ext cx="2195174" cy="1784064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E32AB8-2E14-4DBA-939F-7D422C3B3ACC}"/>
                </a:ext>
              </a:extLst>
            </p:cNvPr>
            <p:cNvSpPr txBox="1"/>
            <p:nvPr/>
          </p:nvSpPr>
          <p:spPr>
            <a:xfrm>
              <a:off x="1461330" y="5472024"/>
              <a:ext cx="1161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A645842-8F35-4C3E-8C81-77DC5F1B0C42}"/>
              </a:ext>
            </a:extLst>
          </p:cNvPr>
          <p:cNvGrpSpPr/>
          <p:nvPr/>
        </p:nvGrpSpPr>
        <p:grpSpPr>
          <a:xfrm>
            <a:off x="9626179" y="5073936"/>
            <a:ext cx="2195174" cy="1784064"/>
            <a:chOff x="594209" y="5286375"/>
            <a:chExt cx="2195174" cy="1784064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7F12D664-6D3D-4351-B57C-040B88FFED24}"/>
                </a:ext>
              </a:extLst>
            </p:cNvPr>
            <p:cNvSpPr/>
            <p:nvPr/>
          </p:nvSpPr>
          <p:spPr>
            <a:xfrm>
              <a:off x="594209" y="5286375"/>
              <a:ext cx="2195174" cy="1784064"/>
            </a:xfrm>
            <a:prstGeom prst="rect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FAACFC-E47F-4E2F-AF69-8CA546A91AA8}"/>
                </a:ext>
              </a:extLst>
            </p:cNvPr>
            <p:cNvSpPr txBox="1"/>
            <p:nvPr/>
          </p:nvSpPr>
          <p:spPr>
            <a:xfrm>
              <a:off x="1461330" y="5472024"/>
              <a:ext cx="11614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3" name="Group 55">
            <a:extLst>
              <a:ext uri="{FF2B5EF4-FFF2-40B4-BE49-F238E27FC236}">
                <a16:creationId xmlns:a16="http://schemas.microsoft.com/office/drawing/2014/main" id="{7024B13A-9203-4221-B7CB-63188E95B718}"/>
              </a:ext>
            </a:extLst>
          </p:cNvPr>
          <p:cNvGrpSpPr/>
          <p:nvPr/>
        </p:nvGrpSpPr>
        <p:grpSpPr>
          <a:xfrm>
            <a:off x="9863036" y="5591126"/>
            <a:ext cx="567024" cy="537246"/>
            <a:chOff x="2600940" y="644289"/>
            <a:chExt cx="4122821" cy="3906317"/>
          </a:xfrm>
          <a:solidFill>
            <a:schemeClr val="bg1"/>
          </a:solidFill>
        </p:grpSpPr>
        <p:sp>
          <p:nvSpPr>
            <p:cNvPr id="24" name="Donut 1">
              <a:extLst>
                <a:ext uri="{FF2B5EF4-FFF2-40B4-BE49-F238E27FC236}">
                  <a16:creationId xmlns:a16="http://schemas.microsoft.com/office/drawing/2014/main" id="{3644AB86-F895-47ED-8A66-9926A4AA5164}"/>
                </a:ext>
              </a:extLst>
            </p:cNvPr>
            <p:cNvSpPr/>
            <p:nvPr/>
          </p:nvSpPr>
          <p:spPr>
            <a:xfrm>
              <a:off x="2600940" y="644289"/>
              <a:ext cx="1778700" cy="3906317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142A41CE-B8CE-42B0-A963-A4DAC64B8424}"/>
                </a:ext>
              </a:extLst>
            </p:cNvPr>
            <p:cNvSpPr/>
            <p:nvPr/>
          </p:nvSpPr>
          <p:spPr>
            <a:xfrm rot="20700000">
              <a:off x="4724619" y="689238"/>
              <a:ext cx="1999142" cy="3816425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6" name="Trapezoid 24">
            <a:extLst>
              <a:ext uri="{FF2B5EF4-FFF2-40B4-BE49-F238E27FC236}">
                <a16:creationId xmlns:a16="http://schemas.microsoft.com/office/drawing/2014/main" id="{B21C7928-0F76-4D88-9B47-BB1FA0881EFE}"/>
              </a:ext>
            </a:extLst>
          </p:cNvPr>
          <p:cNvSpPr>
            <a:spLocks noChangeAspect="1"/>
          </p:cNvSpPr>
          <p:nvPr/>
        </p:nvSpPr>
        <p:spPr>
          <a:xfrm rot="8369018">
            <a:off x="7535366" y="5582106"/>
            <a:ext cx="550046" cy="55528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4DF72A49-F366-48E2-B426-4551B2651C48}"/>
              </a:ext>
            </a:extLst>
          </p:cNvPr>
          <p:cNvSpPr>
            <a:spLocks noChangeAspect="1"/>
          </p:cNvSpPr>
          <p:nvPr/>
        </p:nvSpPr>
        <p:spPr>
          <a:xfrm>
            <a:off x="5183998" y="5591355"/>
            <a:ext cx="612475" cy="53678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445371B1-4FE8-4502-BBD7-E1966338BF1E}"/>
              </a:ext>
            </a:extLst>
          </p:cNvPr>
          <p:cNvSpPr>
            <a:spLocks noChangeAspect="1"/>
          </p:cNvSpPr>
          <p:nvPr/>
        </p:nvSpPr>
        <p:spPr>
          <a:xfrm>
            <a:off x="798188" y="5559405"/>
            <a:ext cx="531848" cy="60068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Freeform 55">
            <a:extLst>
              <a:ext uri="{FF2B5EF4-FFF2-40B4-BE49-F238E27FC236}">
                <a16:creationId xmlns:a16="http://schemas.microsoft.com/office/drawing/2014/main" id="{9517FB33-9063-481A-AE0F-E9D50804B204}"/>
              </a:ext>
            </a:extLst>
          </p:cNvPr>
          <p:cNvSpPr/>
          <p:nvPr/>
        </p:nvSpPr>
        <p:spPr>
          <a:xfrm rot="2916308">
            <a:off x="3159991" y="5512727"/>
            <a:ext cx="283244" cy="6940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E16088-A0DF-4D60-9692-B275A0C78D8A}"/>
              </a:ext>
            </a:extLst>
          </p:cNvPr>
          <p:cNvSpPr txBox="1"/>
          <p:nvPr/>
        </p:nvSpPr>
        <p:spPr>
          <a:xfrm>
            <a:off x="403593" y="21440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F470BA5A-7FCD-4065-8BB4-70DED425F88D}"/>
              </a:ext>
            </a:extLst>
          </p:cNvPr>
          <p:cNvGrpSpPr/>
          <p:nvPr/>
        </p:nvGrpSpPr>
        <p:grpSpPr>
          <a:xfrm>
            <a:off x="0" y="1836787"/>
            <a:ext cx="6117187" cy="4015832"/>
            <a:chOff x="0" y="1716267"/>
            <a:chExt cx="6117187" cy="40158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6BCFB2DC-34B2-46BE-807A-5F19F44FA5E5}"/>
                </a:ext>
              </a:extLst>
            </p:cNvPr>
            <p:cNvSpPr/>
            <p:nvPr/>
          </p:nvSpPr>
          <p:spPr>
            <a:xfrm>
              <a:off x="0" y="5372099"/>
              <a:ext cx="234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ED6A2667-EBE7-4AB4-AA21-37A080730170}"/>
                </a:ext>
              </a:extLst>
            </p:cNvPr>
            <p:cNvSpPr/>
            <p:nvPr/>
          </p:nvSpPr>
          <p:spPr>
            <a:xfrm>
              <a:off x="1980000" y="4292099"/>
              <a:ext cx="36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E54C8C68-8CD9-4D88-9427-1A4C825BBA39}"/>
                </a:ext>
              </a:extLst>
            </p:cNvPr>
            <p:cNvSpPr/>
            <p:nvPr/>
          </p:nvSpPr>
          <p:spPr>
            <a:xfrm>
              <a:off x="2340000" y="4292099"/>
              <a:ext cx="144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B259149B-736D-42A7-A4C1-28FCCE1DB668}"/>
                </a:ext>
              </a:extLst>
            </p:cNvPr>
            <p:cNvSpPr/>
            <p:nvPr/>
          </p:nvSpPr>
          <p:spPr>
            <a:xfrm>
              <a:off x="3780000" y="3211128"/>
              <a:ext cx="36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3D8D8A60-1176-4AFE-AB15-58F08B4C88DC}"/>
                </a:ext>
              </a:extLst>
            </p:cNvPr>
            <p:cNvSpPr/>
            <p:nvPr/>
          </p:nvSpPr>
          <p:spPr>
            <a:xfrm>
              <a:off x="4140000" y="3211446"/>
              <a:ext cx="144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E4A39FD7-FC35-443A-B4F7-97B67185C801}"/>
                </a:ext>
              </a:extLst>
            </p:cNvPr>
            <p:cNvSpPr/>
            <p:nvPr/>
          </p:nvSpPr>
          <p:spPr>
            <a:xfrm>
              <a:off x="5580000" y="2131446"/>
              <a:ext cx="360000" cy="14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이등변 삼각형 97">
              <a:extLst>
                <a:ext uri="{FF2B5EF4-FFF2-40B4-BE49-F238E27FC236}">
                  <a16:creationId xmlns:a16="http://schemas.microsoft.com/office/drawing/2014/main" id="{E7CFF049-8F43-46B2-AFC2-AB5AAE43D5B9}"/>
                </a:ext>
              </a:extLst>
            </p:cNvPr>
            <p:cNvSpPr/>
            <p:nvPr/>
          </p:nvSpPr>
          <p:spPr>
            <a:xfrm>
              <a:off x="5402812" y="1716267"/>
              <a:ext cx="714375" cy="4193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9" name="자유형: 도형 98">
            <a:extLst>
              <a:ext uri="{FF2B5EF4-FFF2-40B4-BE49-F238E27FC236}">
                <a16:creationId xmlns:a16="http://schemas.microsoft.com/office/drawing/2014/main" id="{DCA2A115-3575-4FAA-8BDA-9E034D915853}"/>
              </a:ext>
            </a:extLst>
          </p:cNvPr>
          <p:cNvSpPr/>
          <p:nvPr/>
        </p:nvSpPr>
        <p:spPr>
          <a:xfrm>
            <a:off x="-19050" y="1809750"/>
            <a:ext cx="5800725" cy="3867150"/>
          </a:xfrm>
          <a:custGeom>
            <a:avLst/>
            <a:gdLst>
              <a:gd name="connsiteX0" fmla="*/ 0 w 5800725"/>
              <a:gd name="connsiteY0" fmla="*/ 3829050 h 3838575"/>
              <a:gd name="connsiteX1" fmla="*/ 2171700 w 5800725"/>
              <a:gd name="connsiteY1" fmla="*/ 3838575 h 3838575"/>
              <a:gd name="connsiteX2" fmla="*/ 2181225 w 5800725"/>
              <a:gd name="connsiteY2" fmla="*/ 2809875 h 3838575"/>
              <a:gd name="connsiteX3" fmla="*/ 3990975 w 5800725"/>
              <a:gd name="connsiteY3" fmla="*/ 2762250 h 3838575"/>
              <a:gd name="connsiteX4" fmla="*/ 3981450 w 5800725"/>
              <a:gd name="connsiteY4" fmla="*/ 1685925 h 3838575"/>
              <a:gd name="connsiteX5" fmla="*/ 5800725 w 5800725"/>
              <a:gd name="connsiteY5" fmla="*/ 1676400 h 3838575"/>
              <a:gd name="connsiteX6" fmla="*/ 5781675 w 5800725"/>
              <a:gd name="connsiteY6" fmla="*/ 0 h 3838575"/>
              <a:gd name="connsiteX7" fmla="*/ 5781675 w 5800725"/>
              <a:gd name="connsiteY7" fmla="*/ 0 h 3838575"/>
              <a:gd name="connsiteX0" fmla="*/ 0 w 5800725"/>
              <a:gd name="connsiteY0" fmla="*/ 3829050 h 3838575"/>
              <a:gd name="connsiteX1" fmla="*/ 2171700 w 5800725"/>
              <a:gd name="connsiteY1" fmla="*/ 3838575 h 3838575"/>
              <a:gd name="connsiteX2" fmla="*/ 2176145 w 5800725"/>
              <a:gd name="connsiteY2" fmla="*/ 2756535 h 3838575"/>
              <a:gd name="connsiteX3" fmla="*/ 3990975 w 5800725"/>
              <a:gd name="connsiteY3" fmla="*/ 2762250 h 3838575"/>
              <a:gd name="connsiteX4" fmla="*/ 3981450 w 5800725"/>
              <a:gd name="connsiteY4" fmla="*/ 1685925 h 3838575"/>
              <a:gd name="connsiteX5" fmla="*/ 5800725 w 5800725"/>
              <a:gd name="connsiteY5" fmla="*/ 1676400 h 3838575"/>
              <a:gd name="connsiteX6" fmla="*/ 5781675 w 5800725"/>
              <a:gd name="connsiteY6" fmla="*/ 0 h 3838575"/>
              <a:gd name="connsiteX7" fmla="*/ 5781675 w 5800725"/>
              <a:gd name="connsiteY7" fmla="*/ 0 h 3838575"/>
              <a:gd name="connsiteX0" fmla="*/ 0 w 5800725"/>
              <a:gd name="connsiteY0" fmla="*/ 3829050 h 3838575"/>
              <a:gd name="connsiteX1" fmla="*/ 2171700 w 5800725"/>
              <a:gd name="connsiteY1" fmla="*/ 3838575 h 3838575"/>
              <a:gd name="connsiteX2" fmla="*/ 2176145 w 5800725"/>
              <a:gd name="connsiteY2" fmla="*/ 2756535 h 3838575"/>
              <a:gd name="connsiteX3" fmla="*/ 3990975 w 5800725"/>
              <a:gd name="connsiteY3" fmla="*/ 2762250 h 3838575"/>
              <a:gd name="connsiteX4" fmla="*/ 3981450 w 5800725"/>
              <a:gd name="connsiteY4" fmla="*/ 1685925 h 3838575"/>
              <a:gd name="connsiteX5" fmla="*/ 5800725 w 5800725"/>
              <a:gd name="connsiteY5" fmla="*/ 1676400 h 3838575"/>
              <a:gd name="connsiteX6" fmla="*/ 5781675 w 5800725"/>
              <a:gd name="connsiteY6" fmla="*/ 0 h 3838575"/>
              <a:gd name="connsiteX7" fmla="*/ 5781675 w 5800725"/>
              <a:gd name="connsiteY7" fmla="*/ 0 h 3838575"/>
              <a:gd name="connsiteX0" fmla="*/ 0 w 5800725"/>
              <a:gd name="connsiteY0" fmla="*/ 3857625 h 3867150"/>
              <a:gd name="connsiteX1" fmla="*/ 2171700 w 5800725"/>
              <a:gd name="connsiteY1" fmla="*/ 3867150 h 3867150"/>
              <a:gd name="connsiteX2" fmla="*/ 2176145 w 5800725"/>
              <a:gd name="connsiteY2" fmla="*/ 2785110 h 3867150"/>
              <a:gd name="connsiteX3" fmla="*/ 3990975 w 5800725"/>
              <a:gd name="connsiteY3" fmla="*/ 2790825 h 3867150"/>
              <a:gd name="connsiteX4" fmla="*/ 3981450 w 5800725"/>
              <a:gd name="connsiteY4" fmla="*/ 1714500 h 3867150"/>
              <a:gd name="connsiteX5" fmla="*/ 5800725 w 5800725"/>
              <a:gd name="connsiteY5" fmla="*/ 1704975 h 3867150"/>
              <a:gd name="connsiteX6" fmla="*/ 5781675 w 5800725"/>
              <a:gd name="connsiteY6" fmla="*/ 28575 h 3867150"/>
              <a:gd name="connsiteX7" fmla="*/ 5772150 w 5800725"/>
              <a:gd name="connsiteY7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0725" h="3867150">
                <a:moveTo>
                  <a:pt x="0" y="3857625"/>
                </a:moveTo>
                <a:lnTo>
                  <a:pt x="2171700" y="3867150"/>
                </a:lnTo>
                <a:cubicBezTo>
                  <a:pt x="2173182" y="3506470"/>
                  <a:pt x="2174663" y="3145790"/>
                  <a:pt x="2176145" y="2785110"/>
                </a:cubicBezTo>
                <a:lnTo>
                  <a:pt x="3990975" y="2790825"/>
                </a:lnTo>
                <a:lnTo>
                  <a:pt x="3981450" y="1714500"/>
                </a:lnTo>
                <a:lnTo>
                  <a:pt x="5800725" y="1704975"/>
                </a:lnTo>
                <a:lnTo>
                  <a:pt x="5781675" y="28575"/>
                </a:lnTo>
                <a:lnTo>
                  <a:pt x="5772150" y="0"/>
                </a:ln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1FF12F3F-E39C-4B96-8932-90CDA53CF42F}"/>
              </a:ext>
            </a:extLst>
          </p:cNvPr>
          <p:cNvSpPr/>
          <p:nvPr/>
        </p:nvSpPr>
        <p:spPr>
          <a:xfrm>
            <a:off x="1888349" y="5380690"/>
            <a:ext cx="498902" cy="498900"/>
          </a:xfrm>
          <a:prstGeom prst="ellipse">
            <a:avLst/>
          </a:prstGeom>
          <a:solidFill>
            <a:schemeClr val="accent5"/>
          </a:solidFill>
          <a:ln w="149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타원 100">
            <a:extLst>
              <a:ext uri="{FF2B5EF4-FFF2-40B4-BE49-F238E27FC236}">
                <a16:creationId xmlns:a16="http://schemas.microsoft.com/office/drawing/2014/main" id="{2800AD84-F204-4E54-BD9E-8BDB5CEFD823}"/>
              </a:ext>
            </a:extLst>
          </p:cNvPr>
          <p:cNvSpPr/>
          <p:nvPr/>
        </p:nvSpPr>
        <p:spPr>
          <a:xfrm>
            <a:off x="1888349" y="4319516"/>
            <a:ext cx="498902" cy="498900"/>
          </a:xfrm>
          <a:prstGeom prst="ellipse">
            <a:avLst/>
          </a:prstGeom>
          <a:solidFill>
            <a:schemeClr val="accent4"/>
          </a:solidFill>
          <a:ln w="149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EF6CE768-6F27-4178-A197-27A74D06C902}"/>
              </a:ext>
            </a:extLst>
          </p:cNvPr>
          <p:cNvSpPr/>
          <p:nvPr/>
        </p:nvSpPr>
        <p:spPr>
          <a:xfrm>
            <a:off x="3706950" y="4319516"/>
            <a:ext cx="498902" cy="498900"/>
          </a:xfrm>
          <a:prstGeom prst="ellipse">
            <a:avLst/>
          </a:prstGeom>
          <a:solidFill>
            <a:schemeClr val="accent3"/>
          </a:solidFill>
          <a:ln w="149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타원 102">
            <a:extLst>
              <a:ext uri="{FF2B5EF4-FFF2-40B4-BE49-F238E27FC236}">
                <a16:creationId xmlns:a16="http://schemas.microsoft.com/office/drawing/2014/main" id="{78C92346-F741-4439-B261-2BF183EAAC89}"/>
              </a:ext>
            </a:extLst>
          </p:cNvPr>
          <p:cNvSpPr/>
          <p:nvPr/>
        </p:nvSpPr>
        <p:spPr>
          <a:xfrm>
            <a:off x="3706950" y="3249937"/>
            <a:ext cx="498902" cy="498900"/>
          </a:xfrm>
          <a:prstGeom prst="ellipse">
            <a:avLst/>
          </a:prstGeom>
          <a:solidFill>
            <a:schemeClr val="accent2"/>
          </a:solidFill>
          <a:ln w="149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타원 103">
            <a:extLst>
              <a:ext uri="{FF2B5EF4-FFF2-40B4-BE49-F238E27FC236}">
                <a16:creationId xmlns:a16="http://schemas.microsoft.com/office/drawing/2014/main" id="{689BFADB-F041-42E6-A3DF-096002177596}"/>
              </a:ext>
            </a:extLst>
          </p:cNvPr>
          <p:cNvSpPr/>
          <p:nvPr/>
        </p:nvSpPr>
        <p:spPr>
          <a:xfrm>
            <a:off x="5510548" y="3249937"/>
            <a:ext cx="498902" cy="498900"/>
          </a:xfrm>
          <a:prstGeom prst="ellipse">
            <a:avLst/>
          </a:prstGeom>
          <a:ln w="149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929956ED-BC21-4364-BC74-D485A5290FEE}"/>
              </a:ext>
            </a:extLst>
          </p:cNvPr>
          <p:cNvGrpSpPr/>
          <p:nvPr/>
        </p:nvGrpSpPr>
        <p:grpSpPr>
          <a:xfrm>
            <a:off x="6954148" y="3109216"/>
            <a:ext cx="1972189" cy="1236222"/>
            <a:chOff x="6508186" y="2464758"/>
            <a:chExt cx="1972189" cy="1236222"/>
          </a:xfrm>
        </p:grpSpPr>
        <p:grpSp>
          <p:nvGrpSpPr>
            <p:cNvPr id="106" name="Group 39">
              <a:extLst>
                <a:ext uri="{FF2B5EF4-FFF2-40B4-BE49-F238E27FC236}">
                  <a16:creationId xmlns:a16="http://schemas.microsoft.com/office/drawing/2014/main" id="{4E5DDC68-7EAE-4888-B3B9-07B9778F2A11}"/>
                </a:ext>
              </a:extLst>
            </p:cNvPr>
            <p:cNvGrpSpPr/>
            <p:nvPr/>
          </p:nvGrpSpPr>
          <p:grpSpPr>
            <a:xfrm>
              <a:off x="7155823" y="2464758"/>
              <a:ext cx="1324552" cy="1236222"/>
              <a:chOff x="1113220" y="4149080"/>
              <a:chExt cx="1516195" cy="1236222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4303EFC-4871-4ED2-8C5E-8A2B1D1EBD45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7807E96-F0B2-4A09-9355-1373DC449A8E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7" name="Group 42">
              <a:extLst>
                <a:ext uri="{FF2B5EF4-FFF2-40B4-BE49-F238E27FC236}">
                  <a16:creationId xmlns:a16="http://schemas.microsoft.com/office/drawing/2014/main" id="{4E348C2E-F4A7-40E8-B399-A9223A91BA8C}"/>
                </a:ext>
              </a:extLst>
            </p:cNvPr>
            <p:cNvGrpSpPr/>
            <p:nvPr/>
          </p:nvGrpSpPr>
          <p:grpSpPr>
            <a:xfrm>
              <a:off x="6508186" y="2522470"/>
              <a:ext cx="566802" cy="566802"/>
              <a:chOff x="465585" y="4206791"/>
              <a:chExt cx="566802" cy="566802"/>
            </a:xfrm>
          </p:grpSpPr>
          <p:sp>
            <p:nvSpPr>
              <p:cNvPr id="108" name="Oval 43">
                <a:extLst>
                  <a:ext uri="{FF2B5EF4-FFF2-40B4-BE49-F238E27FC236}">
                    <a16:creationId xmlns:a16="http://schemas.microsoft.com/office/drawing/2014/main" id="{DAD29237-3B57-4839-997D-70420226C1B7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CA57630-0238-4904-AC70-FE56B8E89DBA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26EA459A-6569-46D6-AF93-C094ED98D82F}"/>
              </a:ext>
            </a:extLst>
          </p:cNvPr>
          <p:cNvGrpSpPr/>
          <p:nvPr/>
        </p:nvGrpSpPr>
        <p:grpSpPr>
          <a:xfrm>
            <a:off x="9456324" y="3109216"/>
            <a:ext cx="1972189" cy="1236222"/>
            <a:chOff x="9636311" y="2464758"/>
            <a:chExt cx="1972189" cy="1236222"/>
          </a:xfrm>
        </p:grpSpPr>
        <p:grpSp>
          <p:nvGrpSpPr>
            <p:cNvPr id="113" name="Group 51">
              <a:extLst>
                <a:ext uri="{FF2B5EF4-FFF2-40B4-BE49-F238E27FC236}">
                  <a16:creationId xmlns:a16="http://schemas.microsoft.com/office/drawing/2014/main" id="{0AC5D696-0A68-4F12-9AB3-AD8170450BAD}"/>
                </a:ext>
              </a:extLst>
            </p:cNvPr>
            <p:cNvGrpSpPr/>
            <p:nvPr/>
          </p:nvGrpSpPr>
          <p:grpSpPr>
            <a:xfrm>
              <a:off x="10283948" y="2464758"/>
              <a:ext cx="1324552" cy="1236222"/>
              <a:chOff x="1113220" y="4149080"/>
              <a:chExt cx="1516195" cy="1236222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94E2E79-9131-4541-BF1C-2DDE3057F7CA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E162044-EE7C-4E33-843C-202D8CF014E7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4" name="Group 54">
              <a:extLst>
                <a:ext uri="{FF2B5EF4-FFF2-40B4-BE49-F238E27FC236}">
                  <a16:creationId xmlns:a16="http://schemas.microsoft.com/office/drawing/2014/main" id="{74EF3332-0211-4BA3-B1C6-DC6CFE7E10E2}"/>
                </a:ext>
              </a:extLst>
            </p:cNvPr>
            <p:cNvGrpSpPr/>
            <p:nvPr/>
          </p:nvGrpSpPr>
          <p:grpSpPr>
            <a:xfrm>
              <a:off x="9636311" y="2522470"/>
              <a:ext cx="566802" cy="566802"/>
              <a:chOff x="465585" y="4206791"/>
              <a:chExt cx="566802" cy="566802"/>
            </a:xfrm>
          </p:grpSpPr>
          <p:sp>
            <p:nvSpPr>
              <p:cNvPr id="115" name="Oval 55">
                <a:extLst>
                  <a:ext uri="{FF2B5EF4-FFF2-40B4-BE49-F238E27FC236}">
                    <a16:creationId xmlns:a16="http://schemas.microsoft.com/office/drawing/2014/main" id="{D22A3222-B0A9-4B82-9823-D1BAADDB39EC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BF905D3-550D-4C35-8423-5271FC5FD2B2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716582FB-616F-462D-88BE-ACA7CC6ED740}"/>
              </a:ext>
            </a:extLst>
          </p:cNvPr>
          <p:cNvGrpSpPr/>
          <p:nvPr/>
        </p:nvGrpSpPr>
        <p:grpSpPr>
          <a:xfrm>
            <a:off x="6954148" y="4813519"/>
            <a:ext cx="1972189" cy="1236222"/>
            <a:chOff x="6508186" y="2464758"/>
            <a:chExt cx="1972189" cy="1236222"/>
          </a:xfrm>
        </p:grpSpPr>
        <p:grpSp>
          <p:nvGrpSpPr>
            <p:cNvPr id="120" name="Group 39">
              <a:extLst>
                <a:ext uri="{FF2B5EF4-FFF2-40B4-BE49-F238E27FC236}">
                  <a16:creationId xmlns:a16="http://schemas.microsoft.com/office/drawing/2014/main" id="{C9DEFE33-1CE7-4CCF-B5E2-398256F80E40}"/>
                </a:ext>
              </a:extLst>
            </p:cNvPr>
            <p:cNvGrpSpPr/>
            <p:nvPr/>
          </p:nvGrpSpPr>
          <p:grpSpPr>
            <a:xfrm>
              <a:off x="7155823" y="2464758"/>
              <a:ext cx="1324552" cy="1236222"/>
              <a:chOff x="1113220" y="4149080"/>
              <a:chExt cx="1516195" cy="1236222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BE1871B-A874-4D5E-B489-5650E45055F8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C12D893-1916-4636-9BAC-49086790BB89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1" name="Group 42">
              <a:extLst>
                <a:ext uri="{FF2B5EF4-FFF2-40B4-BE49-F238E27FC236}">
                  <a16:creationId xmlns:a16="http://schemas.microsoft.com/office/drawing/2014/main" id="{3A72BFD7-F73E-4A74-ABBF-ABE973C07C7F}"/>
                </a:ext>
              </a:extLst>
            </p:cNvPr>
            <p:cNvGrpSpPr/>
            <p:nvPr/>
          </p:nvGrpSpPr>
          <p:grpSpPr>
            <a:xfrm>
              <a:off x="6508186" y="2522470"/>
              <a:ext cx="566802" cy="566802"/>
              <a:chOff x="465585" y="4206791"/>
              <a:chExt cx="566802" cy="566802"/>
            </a:xfrm>
          </p:grpSpPr>
          <p:sp>
            <p:nvSpPr>
              <p:cNvPr id="122" name="Oval 43">
                <a:extLst>
                  <a:ext uri="{FF2B5EF4-FFF2-40B4-BE49-F238E27FC236}">
                    <a16:creationId xmlns:a16="http://schemas.microsoft.com/office/drawing/2014/main" id="{258B361F-6A1C-4945-BA70-CE4AAA7C752A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6A5D0F2-DD1F-4B49-857D-173CCE62CB91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F67096E0-BB5A-41CD-ABBB-ADACE7D4C531}"/>
              </a:ext>
            </a:extLst>
          </p:cNvPr>
          <p:cNvGrpSpPr/>
          <p:nvPr/>
        </p:nvGrpSpPr>
        <p:grpSpPr>
          <a:xfrm>
            <a:off x="9456324" y="4813519"/>
            <a:ext cx="1972189" cy="1236222"/>
            <a:chOff x="9636311" y="2464758"/>
            <a:chExt cx="1972189" cy="1236222"/>
          </a:xfrm>
        </p:grpSpPr>
        <p:grpSp>
          <p:nvGrpSpPr>
            <p:cNvPr id="127" name="Group 51">
              <a:extLst>
                <a:ext uri="{FF2B5EF4-FFF2-40B4-BE49-F238E27FC236}">
                  <a16:creationId xmlns:a16="http://schemas.microsoft.com/office/drawing/2014/main" id="{D59AF02E-8A2B-4C08-A370-23C1E3360BA4}"/>
                </a:ext>
              </a:extLst>
            </p:cNvPr>
            <p:cNvGrpSpPr/>
            <p:nvPr/>
          </p:nvGrpSpPr>
          <p:grpSpPr>
            <a:xfrm>
              <a:off x="10283948" y="2464758"/>
              <a:ext cx="1324552" cy="1236222"/>
              <a:chOff x="1113220" y="4149080"/>
              <a:chExt cx="1516195" cy="1236222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F0080E2A-EEBD-4D83-9D65-1B4F51BCF3BD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508BCF1-09B0-44E9-95FE-8A7723F98CFA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8" name="Group 54">
              <a:extLst>
                <a:ext uri="{FF2B5EF4-FFF2-40B4-BE49-F238E27FC236}">
                  <a16:creationId xmlns:a16="http://schemas.microsoft.com/office/drawing/2014/main" id="{96A35B69-79EE-4B11-8AEE-A0E2B894C6AB}"/>
                </a:ext>
              </a:extLst>
            </p:cNvPr>
            <p:cNvGrpSpPr/>
            <p:nvPr/>
          </p:nvGrpSpPr>
          <p:grpSpPr>
            <a:xfrm>
              <a:off x="9636311" y="2522470"/>
              <a:ext cx="566802" cy="566802"/>
              <a:chOff x="465585" y="4206791"/>
              <a:chExt cx="566802" cy="566802"/>
            </a:xfrm>
          </p:grpSpPr>
          <p:sp>
            <p:nvSpPr>
              <p:cNvPr id="129" name="Oval 55">
                <a:extLst>
                  <a:ext uri="{FF2B5EF4-FFF2-40B4-BE49-F238E27FC236}">
                    <a16:creationId xmlns:a16="http://schemas.microsoft.com/office/drawing/2014/main" id="{8E78AE14-EECA-4795-9508-CD3B1F55F14F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F86D2B3-0A3A-4ABD-8640-373A1AE84481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484FA5DE-E90D-4FBB-890E-A2E7BC9109A7}"/>
              </a:ext>
            </a:extLst>
          </p:cNvPr>
          <p:cNvGrpSpPr/>
          <p:nvPr/>
        </p:nvGrpSpPr>
        <p:grpSpPr>
          <a:xfrm>
            <a:off x="4520603" y="4813519"/>
            <a:ext cx="1972189" cy="1236222"/>
            <a:chOff x="6508186" y="2464758"/>
            <a:chExt cx="1972189" cy="1236222"/>
          </a:xfrm>
        </p:grpSpPr>
        <p:grpSp>
          <p:nvGrpSpPr>
            <p:cNvPr id="134" name="Group 39">
              <a:extLst>
                <a:ext uri="{FF2B5EF4-FFF2-40B4-BE49-F238E27FC236}">
                  <a16:creationId xmlns:a16="http://schemas.microsoft.com/office/drawing/2014/main" id="{4E711E10-BD77-4D17-980B-71CD2B7482A0}"/>
                </a:ext>
              </a:extLst>
            </p:cNvPr>
            <p:cNvGrpSpPr/>
            <p:nvPr/>
          </p:nvGrpSpPr>
          <p:grpSpPr>
            <a:xfrm>
              <a:off x="7155823" y="2464758"/>
              <a:ext cx="1324552" cy="1236222"/>
              <a:chOff x="1113220" y="4149080"/>
              <a:chExt cx="1516195" cy="1236222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ADEB219-9F43-4C46-860B-D80E518213E6}"/>
                  </a:ext>
                </a:extLst>
              </p:cNvPr>
              <p:cNvSpPr txBox="1"/>
              <p:nvPr/>
            </p:nvSpPr>
            <p:spPr>
              <a:xfrm>
                <a:off x="1113220" y="4149080"/>
                <a:ext cx="1516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1215D24-7C1D-4FDC-8635-7B4A575A5CFD}"/>
                  </a:ext>
                </a:extLst>
              </p:cNvPr>
              <p:cNvSpPr txBox="1"/>
              <p:nvPr/>
            </p:nvSpPr>
            <p:spPr>
              <a:xfrm>
                <a:off x="1113220" y="4369639"/>
                <a:ext cx="15161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5" name="Group 42">
              <a:extLst>
                <a:ext uri="{FF2B5EF4-FFF2-40B4-BE49-F238E27FC236}">
                  <a16:creationId xmlns:a16="http://schemas.microsoft.com/office/drawing/2014/main" id="{0E09EBC6-B134-4E05-8BC8-DF13F9F5933D}"/>
                </a:ext>
              </a:extLst>
            </p:cNvPr>
            <p:cNvGrpSpPr/>
            <p:nvPr/>
          </p:nvGrpSpPr>
          <p:grpSpPr>
            <a:xfrm>
              <a:off x="6508186" y="2522470"/>
              <a:ext cx="566802" cy="566802"/>
              <a:chOff x="465585" y="4206791"/>
              <a:chExt cx="566802" cy="566802"/>
            </a:xfrm>
          </p:grpSpPr>
          <p:sp>
            <p:nvSpPr>
              <p:cNvPr id="136" name="Oval 43">
                <a:extLst>
                  <a:ext uri="{FF2B5EF4-FFF2-40B4-BE49-F238E27FC236}">
                    <a16:creationId xmlns:a16="http://schemas.microsoft.com/office/drawing/2014/main" id="{512FF3E6-49B6-43A5-B207-70B6B820B5C8}"/>
                  </a:ext>
                </a:extLst>
              </p:cNvPr>
              <p:cNvSpPr/>
              <p:nvPr/>
            </p:nvSpPr>
            <p:spPr>
              <a:xfrm>
                <a:off x="465585" y="4206791"/>
                <a:ext cx="566802" cy="56680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0272F71-BCA5-4837-8478-D7192ADF8686}"/>
                  </a:ext>
                </a:extLst>
              </p:cNvPr>
              <p:cNvSpPr txBox="1"/>
              <p:nvPr/>
            </p:nvSpPr>
            <p:spPr>
              <a:xfrm>
                <a:off x="465585" y="4340806"/>
                <a:ext cx="56680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CD6A229-26F6-4806-93BF-4D24FBD9DE6C}"/>
              </a:ext>
            </a:extLst>
          </p:cNvPr>
          <p:cNvSpPr txBox="1"/>
          <p:nvPr/>
        </p:nvSpPr>
        <p:spPr>
          <a:xfrm>
            <a:off x="6778531" y="1814397"/>
            <a:ext cx="47605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 Clean Text Slide 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4530A30-9977-46B1-8DEC-8B0CE09F9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99441"/>
              </p:ext>
            </p:extLst>
          </p:nvPr>
        </p:nvGraphicFramePr>
        <p:xfrm>
          <a:off x="931818" y="3047168"/>
          <a:ext cx="10314072" cy="31246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7">
            <a:extLst>
              <a:ext uri="{FF2B5EF4-FFF2-40B4-BE49-F238E27FC236}">
                <a16:creationId xmlns:a16="http://schemas.microsoft.com/office/drawing/2014/main" id="{A75CCC0D-AA0D-4F94-908D-8FAF63F26145}"/>
              </a:ext>
            </a:extLst>
          </p:cNvPr>
          <p:cNvSpPr/>
          <p:nvPr/>
        </p:nvSpPr>
        <p:spPr>
          <a:xfrm>
            <a:off x="4355363" y="2194680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485BAC3D-06C9-45AE-B7BF-5C5FC979F157}"/>
              </a:ext>
            </a:extLst>
          </p:cNvPr>
          <p:cNvSpPr/>
          <p:nvPr/>
        </p:nvSpPr>
        <p:spPr>
          <a:xfrm>
            <a:off x="4787363" y="1761025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D5FE8-F798-445C-A9F3-CDA64787F206}"/>
              </a:ext>
            </a:extLst>
          </p:cNvPr>
          <p:cNvSpPr txBox="1"/>
          <p:nvPr/>
        </p:nvSpPr>
        <p:spPr>
          <a:xfrm>
            <a:off x="4662984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D6148-C2B7-4A2F-A69E-E5D2596999B8}"/>
              </a:ext>
            </a:extLst>
          </p:cNvPr>
          <p:cNvSpPr txBox="1"/>
          <p:nvPr/>
        </p:nvSpPr>
        <p:spPr>
          <a:xfrm>
            <a:off x="4816663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CB68228-BE7F-4E64-9827-23E63D0D2797}"/>
              </a:ext>
            </a:extLst>
          </p:cNvPr>
          <p:cNvSpPr/>
          <p:nvPr/>
        </p:nvSpPr>
        <p:spPr>
          <a:xfrm>
            <a:off x="4355363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F5B773CD-ADCC-40B9-80A8-11FD754423B5}"/>
              </a:ext>
            </a:extLst>
          </p:cNvPr>
          <p:cNvSpPr/>
          <p:nvPr/>
        </p:nvSpPr>
        <p:spPr>
          <a:xfrm>
            <a:off x="7815241" y="2194680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0" name="Oval 48">
            <a:extLst>
              <a:ext uri="{FF2B5EF4-FFF2-40B4-BE49-F238E27FC236}">
                <a16:creationId xmlns:a16="http://schemas.microsoft.com/office/drawing/2014/main" id="{298115B6-8943-442D-9A1F-6101E66C1CAD}"/>
              </a:ext>
            </a:extLst>
          </p:cNvPr>
          <p:cNvSpPr/>
          <p:nvPr/>
        </p:nvSpPr>
        <p:spPr>
          <a:xfrm>
            <a:off x="8247241" y="1761025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4FFA3-1431-4861-B22D-F40D0F79CA1A}"/>
              </a:ext>
            </a:extLst>
          </p:cNvPr>
          <p:cNvSpPr txBox="1"/>
          <p:nvPr/>
        </p:nvSpPr>
        <p:spPr>
          <a:xfrm>
            <a:off x="812286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95346C-CEDD-4CAE-BA7E-6EA941A4F6BE}"/>
              </a:ext>
            </a:extLst>
          </p:cNvPr>
          <p:cNvSpPr txBox="1"/>
          <p:nvPr/>
        </p:nvSpPr>
        <p:spPr>
          <a:xfrm>
            <a:off x="8276541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id="{F05BA576-7798-4E16-B0A3-20CEF4515D7A}"/>
              </a:ext>
            </a:extLst>
          </p:cNvPr>
          <p:cNvSpPr/>
          <p:nvPr/>
        </p:nvSpPr>
        <p:spPr>
          <a:xfrm>
            <a:off x="781524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4" name="Rectangle 43">
            <a:extLst>
              <a:ext uri="{FF2B5EF4-FFF2-40B4-BE49-F238E27FC236}">
                <a16:creationId xmlns:a16="http://schemas.microsoft.com/office/drawing/2014/main" id="{40358370-F582-49FF-82F9-EBF547D7D41A}"/>
              </a:ext>
            </a:extLst>
          </p:cNvPr>
          <p:cNvSpPr/>
          <p:nvPr/>
        </p:nvSpPr>
        <p:spPr>
          <a:xfrm>
            <a:off x="6085302" y="2194680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5" name="Oval 44">
            <a:extLst>
              <a:ext uri="{FF2B5EF4-FFF2-40B4-BE49-F238E27FC236}">
                <a16:creationId xmlns:a16="http://schemas.microsoft.com/office/drawing/2014/main" id="{AAA162C5-96F3-498C-859B-372EBA86DAAD}"/>
              </a:ext>
            </a:extLst>
          </p:cNvPr>
          <p:cNvSpPr/>
          <p:nvPr/>
        </p:nvSpPr>
        <p:spPr>
          <a:xfrm>
            <a:off x="6517302" y="1761025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2183E-8FD4-42C3-BA67-4A5958EEE617}"/>
              </a:ext>
            </a:extLst>
          </p:cNvPr>
          <p:cNvSpPr txBox="1"/>
          <p:nvPr/>
        </p:nvSpPr>
        <p:spPr>
          <a:xfrm>
            <a:off x="6392923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A18846-02B1-4387-923C-1F3CE988A95A}"/>
              </a:ext>
            </a:extLst>
          </p:cNvPr>
          <p:cNvSpPr txBox="1"/>
          <p:nvPr/>
        </p:nvSpPr>
        <p:spPr>
          <a:xfrm>
            <a:off x="6546602" y="19749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42">
            <a:extLst>
              <a:ext uri="{FF2B5EF4-FFF2-40B4-BE49-F238E27FC236}">
                <a16:creationId xmlns:a16="http://schemas.microsoft.com/office/drawing/2014/main" id="{AEDCBEFB-9D02-4F66-82E0-68F65BFB97A1}"/>
              </a:ext>
            </a:extLst>
          </p:cNvPr>
          <p:cNvSpPr/>
          <p:nvPr/>
        </p:nvSpPr>
        <p:spPr>
          <a:xfrm>
            <a:off x="6085302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Rectangle 51">
            <a:extLst>
              <a:ext uri="{FF2B5EF4-FFF2-40B4-BE49-F238E27FC236}">
                <a16:creationId xmlns:a16="http://schemas.microsoft.com/office/drawing/2014/main" id="{3AA1DE03-5202-4EA8-A507-9DB2A4608CE4}"/>
              </a:ext>
            </a:extLst>
          </p:cNvPr>
          <p:cNvSpPr/>
          <p:nvPr/>
        </p:nvSpPr>
        <p:spPr>
          <a:xfrm>
            <a:off x="9545181" y="2194680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0" name="Oval 52">
            <a:extLst>
              <a:ext uri="{FF2B5EF4-FFF2-40B4-BE49-F238E27FC236}">
                <a16:creationId xmlns:a16="http://schemas.microsoft.com/office/drawing/2014/main" id="{31624499-7A8C-4102-A657-805F094AD1A5}"/>
              </a:ext>
            </a:extLst>
          </p:cNvPr>
          <p:cNvSpPr/>
          <p:nvPr/>
        </p:nvSpPr>
        <p:spPr>
          <a:xfrm>
            <a:off x="9977181" y="1719326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9F45C2-0E44-49A1-860F-7695FEF72BE3}"/>
              </a:ext>
            </a:extLst>
          </p:cNvPr>
          <p:cNvSpPr txBox="1"/>
          <p:nvPr/>
        </p:nvSpPr>
        <p:spPr>
          <a:xfrm>
            <a:off x="9852802" y="26093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911B6-7B37-4E8A-9EA1-B97290CDA054}"/>
              </a:ext>
            </a:extLst>
          </p:cNvPr>
          <p:cNvSpPr txBox="1"/>
          <p:nvPr/>
        </p:nvSpPr>
        <p:spPr>
          <a:xfrm>
            <a:off x="10006481" y="1933272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50">
            <a:extLst>
              <a:ext uri="{FF2B5EF4-FFF2-40B4-BE49-F238E27FC236}">
                <a16:creationId xmlns:a16="http://schemas.microsoft.com/office/drawing/2014/main" id="{881C8D58-1362-4A47-A7CF-86EB8780FEC1}"/>
              </a:ext>
            </a:extLst>
          </p:cNvPr>
          <p:cNvSpPr/>
          <p:nvPr/>
        </p:nvSpPr>
        <p:spPr>
          <a:xfrm>
            <a:off x="9545181" y="2927744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5">
            <a:extLst>
              <a:ext uri="{FF2B5EF4-FFF2-40B4-BE49-F238E27FC236}">
                <a16:creationId xmlns:a16="http://schemas.microsoft.com/office/drawing/2014/main" id="{662B3E1E-655B-4383-AE69-AB14AA6A57DC}"/>
              </a:ext>
            </a:extLst>
          </p:cNvPr>
          <p:cNvGrpSpPr/>
          <p:nvPr/>
        </p:nvGrpSpPr>
        <p:grpSpPr>
          <a:xfrm>
            <a:off x="6841299" y="5629608"/>
            <a:ext cx="5014487" cy="769806"/>
            <a:chOff x="5012206" y="3755095"/>
            <a:chExt cx="3236927" cy="76980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E8D8B4-3029-4D88-82AB-06F9789E8AFD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54A1D4D-8E40-4DC7-87A8-CCFE6EA58B3F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8">
            <a:extLst>
              <a:ext uri="{FF2B5EF4-FFF2-40B4-BE49-F238E27FC236}">
                <a16:creationId xmlns:a16="http://schemas.microsoft.com/office/drawing/2014/main" id="{957C768B-A28D-418E-805F-164C4EFCB551}"/>
              </a:ext>
            </a:extLst>
          </p:cNvPr>
          <p:cNvGrpSpPr/>
          <p:nvPr/>
        </p:nvGrpSpPr>
        <p:grpSpPr>
          <a:xfrm>
            <a:off x="6841299" y="4694724"/>
            <a:ext cx="5014487" cy="772702"/>
            <a:chOff x="672510" y="3751768"/>
            <a:chExt cx="3236927" cy="77270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28ECFD2-1728-4234-843C-DD0430BD06B5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Presentation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867FF18-99AF-47A4-B1AD-093FAB1EB4E5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6">
            <a:extLst>
              <a:ext uri="{FF2B5EF4-FFF2-40B4-BE49-F238E27FC236}">
                <a16:creationId xmlns:a16="http://schemas.microsoft.com/office/drawing/2014/main" id="{5F0BB92C-CD40-495E-B366-CCFD298E4CDF}"/>
              </a:ext>
            </a:extLst>
          </p:cNvPr>
          <p:cNvGrpSpPr/>
          <p:nvPr/>
        </p:nvGrpSpPr>
        <p:grpSpPr>
          <a:xfrm>
            <a:off x="6841299" y="3762737"/>
            <a:ext cx="5014487" cy="769806"/>
            <a:chOff x="5012206" y="2545756"/>
            <a:chExt cx="3236927" cy="76980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8850F89-DFA4-442E-AB74-3EB04788006E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BC8D144-8BB6-4169-960A-A1DA04803E83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9">
            <a:extLst>
              <a:ext uri="{FF2B5EF4-FFF2-40B4-BE49-F238E27FC236}">
                <a16:creationId xmlns:a16="http://schemas.microsoft.com/office/drawing/2014/main" id="{2758E2D4-B694-494B-A919-FCD8E1FDD82A}"/>
              </a:ext>
            </a:extLst>
          </p:cNvPr>
          <p:cNvGrpSpPr/>
          <p:nvPr/>
        </p:nvGrpSpPr>
        <p:grpSpPr>
          <a:xfrm>
            <a:off x="6841299" y="2824959"/>
            <a:ext cx="5014487" cy="775597"/>
            <a:chOff x="672510" y="2545756"/>
            <a:chExt cx="3236927" cy="77559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2DF348F-67EA-4F22-9D42-0D6F65CE3E8F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D2645F9-EE81-433A-BF82-ADD56FDF3F05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98F10D3F-751E-4963-9773-B140C60029A9}"/>
              </a:ext>
            </a:extLst>
          </p:cNvPr>
          <p:cNvSpPr txBox="1"/>
          <p:nvPr/>
        </p:nvSpPr>
        <p:spPr>
          <a:xfrm>
            <a:off x="7456176" y="861011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AC692E4-649B-4033-A0F7-8D1329C7A3E2}"/>
              </a:ext>
            </a:extLst>
          </p:cNvPr>
          <p:cNvSpPr txBox="1"/>
          <p:nvPr/>
        </p:nvSpPr>
        <p:spPr>
          <a:xfrm>
            <a:off x="7456176" y="458586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85" name="Group 69">
            <a:extLst>
              <a:ext uri="{FF2B5EF4-FFF2-40B4-BE49-F238E27FC236}">
                <a16:creationId xmlns:a16="http://schemas.microsoft.com/office/drawing/2014/main" id="{12D006DB-D8B9-415A-A919-A14F7B283A64}"/>
              </a:ext>
            </a:extLst>
          </p:cNvPr>
          <p:cNvGrpSpPr/>
          <p:nvPr/>
        </p:nvGrpSpPr>
        <p:grpSpPr>
          <a:xfrm>
            <a:off x="6841299" y="1887181"/>
            <a:ext cx="5014487" cy="775597"/>
            <a:chOff x="672510" y="2545756"/>
            <a:chExt cx="3236927" cy="77559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63994BB-5859-43D2-A5C3-27F6F8AC05B3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E834D1-CDF8-46AF-BAAC-9B35EEF9F9ED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55">
            <a:extLst>
              <a:ext uri="{FF2B5EF4-FFF2-40B4-BE49-F238E27FC236}">
                <a16:creationId xmlns:a16="http://schemas.microsoft.com/office/drawing/2014/main" id="{4A6D76B7-3BE9-438E-922C-0FB58F3CBABC}"/>
              </a:ext>
            </a:extLst>
          </p:cNvPr>
          <p:cNvGrpSpPr/>
          <p:nvPr/>
        </p:nvGrpSpPr>
        <p:grpSpPr>
          <a:xfrm>
            <a:off x="7420958" y="5975879"/>
            <a:ext cx="377317" cy="385403"/>
            <a:chOff x="2600940" y="1364722"/>
            <a:chExt cx="3925967" cy="4010110"/>
          </a:xfrm>
          <a:solidFill>
            <a:schemeClr val="accent5"/>
          </a:solidFill>
        </p:grpSpPr>
        <p:sp>
          <p:nvSpPr>
            <p:cNvPr id="89" name="Donut 1">
              <a:extLst>
                <a:ext uri="{FF2B5EF4-FFF2-40B4-BE49-F238E27FC236}">
                  <a16:creationId xmlns:a16="http://schemas.microsoft.com/office/drawing/2014/main" id="{B5392758-D78B-44B1-9E5B-221ED0FDD044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0" name="Rectangle 4">
              <a:extLst>
                <a:ext uri="{FF2B5EF4-FFF2-40B4-BE49-F238E27FC236}">
                  <a16:creationId xmlns:a16="http://schemas.microsoft.com/office/drawing/2014/main" id="{3438E00D-C009-4215-83DF-62F21F928ACE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91" name="Trapezoid 24">
            <a:extLst>
              <a:ext uri="{FF2B5EF4-FFF2-40B4-BE49-F238E27FC236}">
                <a16:creationId xmlns:a16="http://schemas.microsoft.com/office/drawing/2014/main" id="{A687531C-C780-4B92-B52C-F5F95F8A651E}"/>
              </a:ext>
            </a:extLst>
          </p:cNvPr>
          <p:cNvSpPr>
            <a:spLocks noChangeAspect="1"/>
          </p:cNvSpPr>
          <p:nvPr/>
        </p:nvSpPr>
        <p:spPr>
          <a:xfrm rot="8369018">
            <a:off x="7359632" y="5001056"/>
            <a:ext cx="384372" cy="388034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2" name="Oval 21">
            <a:extLst>
              <a:ext uri="{FF2B5EF4-FFF2-40B4-BE49-F238E27FC236}">
                <a16:creationId xmlns:a16="http://schemas.microsoft.com/office/drawing/2014/main" id="{B512BF1B-14FA-42F5-99D9-0A78F8982DE6}"/>
              </a:ext>
            </a:extLst>
          </p:cNvPr>
          <p:cNvSpPr>
            <a:spLocks noChangeAspect="1"/>
          </p:cNvSpPr>
          <p:nvPr/>
        </p:nvSpPr>
        <p:spPr>
          <a:xfrm>
            <a:off x="7338570" y="4117052"/>
            <a:ext cx="427997" cy="37510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id="{E4BF828F-1330-499E-B82D-527E06508873}"/>
              </a:ext>
            </a:extLst>
          </p:cNvPr>
          <p:cNvSpPr>
            <a:spLocks noChangeAspect="1"/>
          </p:cNvSpPr>
          <p:nvPr/>
        </p:nvSpPr>
        <p:spPr>
          <a:xfrm>
            <a:off x="7365549" y="2240780"/>
            <a:ext cx="371655" cy="41976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Freeform 55">
            <a:extLst>
              <a:ext uri="{FF2B5EF4-FFF2-40B4-BE49-F238E27FC236}">
                <a16:creationId xmlns:a16="http://schemas.microsoft.com/office/drawing/2014/main" id="{BDAACE8E-D777-434D-BB48-F1C4A3DC9ACC}"/>
              </a:ext>
            </a:extLst>
          </p:cNvPr>
          <p:cNvSpPr/>
          <p:nvPr/>
        </p:nvSpPr>
        <p:spPr>
          <a:xfrm rot="2916308">
            <a:off x="7452854" y="3127224"/>
            <a:ext cx="197931" cy="48499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DD4FEFB-8D8D-4ED9-9FC9-7CF1942709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2924E234-0B86-42C2-BF6E-06CA2778734A}"/>
              </a:ext>
            </a:extLst>
          </p:cNvPr>
          <p:cNvGrpSpPr/>
          <p:nvPr/>
        </p:nvGrpSpPr>
        <p:grpSpPr>
          <a:xfrm flipH="1">
            <a:off x="3628070" y="1816928"/>
            <a:ext cx="7441805" cy="4801543"/>
            <a:chOff x="1070741" y="2355612"/>
            <a:chExt cx="3613027" cy="2331169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59C422E4-7AC2-4DE2-95BD-4FADED7A0AFA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AB6F8F-B04F-4B4D-A7AC-CDB3CCF24FB9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DC5DC079-0A83-42BA-A1C1-7ACE1A30843D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38E61527-D0EC-4727-B4BC-F06911F35AFF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EC86164A-AC4E-4E1B-8648-4385BB0E5605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369F4737-EB9C-4706-BDBF-9EFC6B2C4DB3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11C7F1D0-F104-4070-AAB9-1BE643B836C8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97FEB13E-B966-438D-9BF2-DC6F81CC01C9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0" name="Oval 8">
                <a:extLst>
                  <a:ext uri="{FF2B5EF4-FFF2-40B4-BE49-F238E27FC236}">
                    <a16:creationId xmlns:a16="http://schemas.microsoft.com/office/drawing/2014/main" id="{14248F96-0D76-43DA-BFE0-01B7E51CAD94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9">
                <a:extLst>
                  <a:ext uri="{FF2B5EF4-FFF2-40B4-BE49-F238E27FC236}">
                    <a16:creationId xmlns:a16="http://schemas.microsoft.com/office/drawing/2014/main" id="{C366BFC7-A7F0-4432-B7F0-FA2DA34C088B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id="{96809720-9A54-43DB-ADA7-BDFDDDFEDB0D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Diagonal Stripe 7">
              <a:extLst>
                <a:ext uri="{FF2B5EF4-FFF2-40B4-BE49-F238E27FC236}">
                  <a16:creationId xmlns:a16="http://schemas.microsoft.com/office/drawing/2014/main" id="{052E0079-817F-4832-B577-410B59A5156F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50">
            <a:extLst>
              <a:ext uri="{FF2B5EF4-FFF2-40B4-BE49-F238E27FC236}">
                <a16:creationId xmlns:a16="http://schemas.microsoft.com/office/drawing/2014/main" id="{7BD825E8-6D4F-4196-8497-010C4C1C1123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17" name="Group 14">
              <a:extLst>
                <a:ext uri="{FF2B5EF4-FFF2-40B4-BE49-F238E27FC236}">
                  <a16:creationId xmlns:a16="http://schemas.microsoft.com/office/drawing/2014/main" id="{927415D2-2A3E-4E90-BC97-517A123166B8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5B45CE4D-D487-4E8C-B008-92EB02A2B40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1" name="Rectangle 22">
                <a:extLst>
                  <a:ext uri="{FF2B5EF4-FFF2-40B4-BE49-F238E27FC236}">
                    <a16:creationId xmlns:a16="http://schemas.microsoft.com/office/drawing/2014/main" id="{161A59DE-1DC3-4B04-8318-74B631E3E77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4AA766D-710B-4D65-B1FF-470AFD19FA9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986CEACA-ED62-49DB-928F-F9C1C7D7F0E4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0033B3D3-4683-4A05-97F9-CADDF606FED7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id="{92F74382-C214-4469-99EF-88B23F05916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9A1962DB-9E9F-4B98-AB90-9B32FB320F4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E6F6868F-1DFB-4AE4-86D7-36B8A78DDB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23">
              <a:extLst>
                <a:ext uri="{FF2B5EF4-FFF2-40B4-BE49-F238E27FC236}">
                  <a16:creationId xmlns:a16="http://schemas.microsoft.com/office/drawing/2014/main" id="{B012367E-6AB9-4739-880C-31AE8E933BCB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DFC6B969-6D39-4C55-B26D-16DEE7C7BE5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5853EC1C-99A9-4F62-A90C-C6B2D137B02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6">
              <a:extLst>
                <a:ext uri="{FF2B5EF4-FFF2-40B4-BE49-F238E27FC236}">
                  <a16:creationId xmlns:a16="http://schemas.microsoft.com/office/drawing/2014/main" id="{B4F42BBB-2B20-494A-B07B-7FC3F868A27C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77AB1A8B-F497-41FC-932B-69634314E764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DACEB579-1380-4A41-B418-F05A3DB6028B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2" name="Group 29">
            <a:extLst>
              <a:ext uri="{FF2B5EF4-FFF2-40B4-BE49-F238E27FC236}">
                <a16:creationId xmlns:a16="http://schemas.microsoft.com/office/drawing/2014/main" id="{EF34E2EE-A95B-4D9D-994F-54D667324C11}"/>
              </a:ext>
            </a:extLst>
          </p:cNvPr>
          <p:cNvGrpSpPr/>
          <p:nvPr/>
        </p:nvGrpSpPr>
        <p:grpSpPr>
          <a:xfrm>
            <a:off x="1645158" y="2075229"/>
            <a:ext cx="3529630" cy="708252"/>
            <a:chOff x="7164288" y="856926"/>
            <a:chExt cx="1439711" cy="70825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BC6AFA-04A8-4EFF-8A50-818C3C55DDDB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8533E7-1165-4A39-8224-D96D8266AA8B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2">
            <a:extLst>
              <a:ext uri="{FF2B5EF4-FFF2-40B4-BE49-F238E27FC236}">
                <a16:creationId xmlns:a16="http://schemas.microsoft.com/office/drawing/2014/main" id="{6EC7CA3B-D757-458F-9410-165409CB7A00}"/>
              </a:ext>
            </a:extLst>
          </p:cNvPr>
          <p:cNvGrpSpPr/>
          <p:nvPr/>
        </p:nvGrpSpPr>
        <p:grpSpPr>
          <a:xfrm>
            <a:off x="1645158" y="4526704"/>
            <a:ext cx="3529630" cy="708252"/>
            <a:chOff x="7164288" y="856926"/>
            <a:chExt cx="1439711" cy="7082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959425-5701-4370-81BC-1F9609688D8E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DF3F22F-A9A3-41E0-A4DA-95B70644F054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5">
            <a:extLst>
              <a:ext uri="{FF2B5EF4-FFF2-40B4-BE49-F238E27FC236}">
                <a16:creationId xmlns:a16="http://schemas.microsoft.com/office/drawing/2014/main" id="{9CB6B592-DD20-49C5-A4E0-A45E60D532F9}"/>
              </a:ext>
            </a:extLst>
          </p:cNvPr>
          <p:cNvGrpSpPr/>
          <p:nvPr/>
        </p:nvGrpSpPr>
        <p:grpSpPr>
          <a:xfrm>
            <a:off x="1645158" y="2892387"/>
            <a:ext cx="3529630" cy="708252"/>
            <a:chOff x="7164288" y="856926"/>
            <a:chExt cx="1439711" cy="70825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D21B00-D4CC-48A1-AA14-7DD0EE1274BA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6D8B94-9546-49FD-B67D-DF302692CE88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8">
            <a:extLst>
              <a:ext uri="{FF2B5EF4-FFF2-40B4-BE49-F238E27FC236}">
                <a16:creationId xmlns:a16="http://schemas.microsoft.com/office/drawing/2014/main" id="{ECD52CF1-49F4-4C83-AB38-FFF7A5449FC0}"/>
              </a:ext>
            </a:extLst>
          </p:cNvPr>
          <p:cNvGrpSpPr/>
          <p:nvPr/>
        </p:nvGrpSpPr>
        <p:grpSpPr>
          <a:xfrm>
            <a:off x="1645158" y="3709545"/>
            <a:ext cx="3529630" cy="708252"/>
            <a:chOff x="7164288" y="856926"/>
            <a:chExt cx="1439711" cy="70825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5B62943-F02A-4C81-BE45-BBC77B0C77E5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F8F0ED5-19B7-4370-A214-5893D5A57AD1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Oval 41">
            <a:extLst>
              <a:ext uri="{FF2B5EF4-FFF2-40B4-BE49-F238E27FC236}">
                <a16:creationId xmlns:a16="http://schemas.microsoft.com/office/drawing/2014/main" id="{9D812903-84FC-454D-A351-637F0F0ACB1A}"/>
              </a:ext>
            </a:extLst>
          </p:cNvPr>
          <p:cNvSpPr/>
          <p:nvPr/>
        </p:nvSpPr>
        <p:spPr>
          <a:xfrm>
            <a:off x="974848" y="2174681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43">
            <a:extLst>
              <a:ext uri="{FF2B5EF4-FFF2-40B4-BE49-F238E27FC236}">
                <a16:creationId xmlns:a16="http://schemas.microsoft.com/office/drawing/2014/main" id="{2C24B8C2-638E-4465-A472-77EA79131FA2}"/>
              </a:ext>
            </a:extLst>
          </p:cNvPr>
          <p:cNvSpPr/>
          <p:nvPr/>
        </p:nvSpPr>
        <p:spPr>
          <a:xfrm>
            <a:off x="974848" y="2991840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Oval 44">
            <a:extLst>
              <a:ext uri="{FF2B5EF4-FFF2-40B4-BE49-F238E27FC236}">
                <a16:creationId xmlns:a16="http://schemas.microsoft.com/office/drawing/2014/main" id="{87F637FA-4CC7-4018-8D9F-661C66532BCC}"/>
              </a:ext>
            </a:extLst>
          </p:cNvPr>
          <p:cNvSpPr/>
          <p:nvPr/>
        </p:nvSpPr>
        <p:spPr>
          <a:xfrm>
            <a:off x="974848" y="3808997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Oval 45">
            <a:extLst>
              <a:ext uri="{FF2B5EF4-FFF2-40B4-BE49-F238E27FC236}">
                <a16:creationId xmlns:a16="http://schemas.microsoft.com/office/drawing/2014/main" id="{5831048E-0771-4DC7-A3A2-27BE4FE7EB0F}"/>
              </a:ext>
            </a:extLst>
          </p:cNvPr>
          <p:cNvSpPr/>
          <p:nvPr/>
        </p:nvSpPr>
        <p:spPr>
          <a:xfrm>
            <a:off x="974848" y="4626155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8" name="Group 32">
            <a:extLst>
              <a:ext uri="{FF2B5EF4-FFF2-40B4-BE49-F238E27FC236}">
                <a16:creationId xmlns:a16="http://schemas.microsoft.com/office/drawing/2014/main" id="{B9B78923-3A4E-46B6-B4E4-A29D64BB2DCB}"/>
              </a:ext>
            </a:extLst>
          </p:cNvPr>
          <p:cNvGrpSpPr/>
          <p:nvPr/>
        </p:nvGrpSpPr>
        <p:grpSpPr>
          <a:xfrm>
            <a:off x="1636168" y="5344303"/>
            <a:ext cx="3529630" cy="708252"/>
            <a:chOff x="7164288" y="856926"/>
            <a:chExt cx="1439711" cy="70825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D4BF59-5261-43F6-B97C-46DAE04787A5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F1DD78-31D8-463F-A6F9-BC6B5499FB9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Oval 45">
            <a:extLst>
              <a:ext uri="{FF2B5EF4-FFF2-40B4-BE49-F238E27FC236}">
                <a16:creationId xmlns:a16="http://schemas.microsoft.com/office/drawing/2014/main" id="{5F9F6539-77F6-41E5-9E90-D27F51E0B871}"/>
              </a:ext>
            </a:extLst>
          </p:cNvPr>
          <p:cNvSpPr/>
          <p:nvPr/>
        </p:nvSpPr>
        <p:spPr>
          <a:xfrm>
            <a:off x="965858" y="5443754"/>
            <a:ext cx="509349" cy="509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2" name="Group 55">
            <a:extLst>
              <a:ext uri="{FF2B5EF4-FFF2-40B4-BE49-F238E27FC236}">
                <a16:creationId xmlns:a16="http://schemas.microsoft.com/office/drawing/2014/main" id="{2940FE7B-7AB5-4FA6-AB7C-FE39E5B73B30}"/>
              </a:ext>
            </a:extLst>
          </p:cNvPr>
          <p:cNvGrpSpPr/>
          <p:nvPr/>
        </p:nvGrpSpPr>
        <p:grpSpPr>
          <a:xfrm>
            <a:off x="1076537" y="5521368"/>
            <a:ext cx="320918" cy="335648"/>
            <a:chOff x="2600940" y="1364722"/>
            <a:chExt cx="3925967" cy="4010110"/>
          </a:xfrm>
          <a:solidFill>
            <a:schemeClr val="bg1"/>
          </a:solidFill>
        </p:grpSpPr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7482DF61-465A-4DF3-A31A-DC58F9F1E978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id="{227D32C9-2262-4D4B-AE75-E4F47994B32D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55" name="Trapezoid 24">
            <a:extLst>
              <a:ext uri="{FF2B5EF4-FFF2-40B4-BE49-F238E27FC236}">
                <a16:creationId xmlns:a16="http://schemas.microsoft.com/office/drawing/2014/main" id="{DEE92B71-FAFF-4984-BD1E-5CBEC8D37B1B}"/>
              </a:ext>
            </a:extLst>
          </p:cNvPr>
          <p:cNvSpPr>
            <a:spLocks noChangeAspect="1"/>
          </p:cNvSpPr>
          <p:nvPr/>
        </p:nvSpPr>
        <p:spPr>
          <a:xfrm rot="8369018">
            <a:off x="1056290" y="4686003"/>
            <a:ext cx="326917" cy="33793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8C2B0BD6-889B-4665-A441-25E571AA5A3E}"/>
              </a:ext>
            </a:extLst>
          </p:cNvPr>
          <p:cNvSpPr>
            <a:spLocks noChangeAspect="1"/>
          </p:cNvSpPr>
          <p:nvPr/>
        </p:nvSpPr>
        <p:spPr>
          <a:xfrm>
            <a:off x="1035007" y="3898941"/>
            <a:ext cx="372742" cy="3266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DE96F7A4-75DB-4DE9-896C-74E7F01816FB}"/>
              </a:ext>
            </a:extLst>
          </p:cNvPr>
          <p:cNvSpPr>
            <a:spLocks noChangeAspect="1"/>
          </p:cNvSpPr>
          <p:nvPr/>
        </p:nvSpPr>
        <p:spPr>
          <a:xfrm>
            <a:off x="1084396" y="3094401"/>
            <a:ext cx="312670" cy="312436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8" name="Oval 50">
            <a:extLst>
              <a:ext uri="{FF2B5EF4-FFF2-40B4-BE49-F238E27FC236}">
                <a16:creationId xmlns:a16="http://schemas.microsoft.com/office/drawing/2014/main" id="{C2AA464A-B619-445D-8DAC-A3BBD8A6E136}"/>
              </a:ext>
            </a:extLst>
          </p:cNvPr>
          <p:cNvSpPr>
            <a:spLocks noChangeAspect="1"/>
          </p:cNvSpPr>
          <p:nvPr/>
        </p:nvSpPr>
        <p:spPr>
          <a:xfrm>
            <a:off x="1075160" y="2247993"/>
            <a:ext cx="323673" cy="36556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4856D399-AE43-4D27-BD80-219A0A3A228F}"/>
              </a:ext>
            </a:extLst>
          </p:cNvPr>
          <p:cNvCxnSpPr>
            <a:cxnSpLocks/>
          </p:cNvCxnSpPr>
          <p:nvPr/>
        </p:nvCxnSpPr>
        <p:spPr>
          <a:xfrm>
            <a:off x="715617" y="5013589"/>
            <a:ext cx="10923105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2">
            <a:extLst>
              <a:ext uri="{FF2B5EF4-FFF2-40B4-BE49-F238E27FC236}">
                <a16:creationId xmlns:a16="http://schemas.microsoft.com/office/drawing/2014/main" id="{F9CC37CD-B315-4F34-8E78-3E260EA6FF08}"/>
              </a:ext>
            </a:extLst>
          </p:cNvPr>
          <p:cNvSpPr/>
          <p:nvPr/>
        </p:nvSpPr>
        <p:spPr>
          <a:xfrm flipV="1">
            <a:off x="1319982" y="4587903"/>
            <a:ext cx="828000" cy="828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6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FC1FEB6D-CEDC-45E4-8C0F-D8F61D905C3C}"/>
              </a:ext>
            </a:extLst>
          </p:cNvPr>
          <p:cNvSpPr/>
          <p:nvPr/>
        </p:nvSpPr>
        <p:spPr>
          <a:xfrm>
            <a:off x="3515868" y="4587903"/>
            <a:ext cx="828000" cy="828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6">
            <a:extLst>
              <a:ext uri="{FF2B5EF4-FFF2-40B4-BE49-F238E27FC236}">
                <a16:creationId xmlns:a16="http://schemas.microsoft.com/office/drawing/2014/main" id="{6ECF01C9-AD51-443D-8E91-D6D6B92E50A1}"/>
              </a:ext>
            </a:extLst>
          </p:cNvPr>
          <p:cNvSpPr/>
          <p:nvPr/>
        </p:nvSpPr>
        <p:spPr>
          <a:xfrm flipV="1">
            <a:off x="5711755" y="4587903"/>
            <a:ext cx="828000" cy="828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20">
            <a:extLst>
              <a:ext uri="{FF2B5EF4-FFF2-40B4-BE49-F238E27FC236}">
                <a16:creationId xmlns:a16="http://schemas.microsoft.com/office/drawing/2014/main" id="{C5B28C11-2ADC-487F-8717-A28061FFF76F}"/>
              </a:ext>
            </a:extLst>
          </p:cNvPr>
          <p:cNvSpPr/>
          <p:nvPr/>
        </p:nvSpPr>
        <p:spPr>
          <a:xfrm>
            <a:off x="7907642" y="4587903"/>
            <a:ext cx="828000" cy="828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24">
            <a:extLst>
              <a:ext uri="{FF2B5EF4-FFF2-40B4-BE49-F238E27FC236}">
                <a16:creationId xmlns:a16="http://schemas.microsoft.com/office/drawing/2014/main" id="{40B1892D-48B3-442A-B402-3B86EF5B616C}"/>
              </a:ext>
            </a:extLst>
          </p:cNvPr>
          <p:cNvSpPr/>
          <p:nvPr/>
        </p:nvSpPr>
        <p:spPr>
          <a:xfrm flipV="1">
            <a:off x="10103528" y="4587903"/>
            <a:ext cx="828000" cy="828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82577FA-83F8-4D87-98E5-694B8065F5CD}"/>
              </a:ext>
            </a:extLst>
          </p:cNvPr>
          <p:cNvGrpSpPr/>
          <p:nvPr/>
        </p:nvGrpSpPr>
        <p:grpSpPr>
          <a:xfrm flipV="1">
            <a:off x="1385634" y="4223752"/>
            <a:ext cx="703990" cy="1133793"/>
            <a:chOff x="1661476" y="3290813"/>
            <a:chExt cx="703990" cy="1133793"/>
          </a:xfrm>
        </p:grpSpPr>
        <p:cxnSp>
          <p:nvCxnSpPr>
            <p:cNvPr id="23" name="Straight Connector 9">
              <a:extLst>
                <a:ext uri="{FF2B5EF4-FFF2-40B4-BE49-F238E27FC236}">
                  <a16:creationId xmlns:a16="http://schemas.microsoft.com/office/drawing/2014/main" id="{87E505B7-91F4-4851-8748-DDD96EB0E4EF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542663"/>
            </a:xfrm>
            <a:prstGeom prst="line">
              <a:avLst/>
            </a:prstGeom>
            <a:ln w="19050">
              <a:solidFill>
                <a:schemeClr val="accent6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ircle: Hollow 8">
              <a:extLst>
                <a:ext uri="{FF2B5EF4-FFF2-40B4-BE49-F238E27FC236}">
                  <a16:creationId xmlns:a16="http://schemas.microsoft.com/office/drawing/2014/main" id="{234A2575-0861-4812-9FB2-5FD7BC0BE1E3}"/>
                </a:ext>
              </a:extLst>
            </p:cNvPr>
            <p:cNvSpPr/>
            <p:nvPr/>
          </p:nvSpPr>
          <p:spPr>
            <a:xfrm>
              <a:off x="1661476" y="3290813"/>
              <a:ext cx="703990" cy="7039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0C316D9-07BA-4F38-A601-9A2364F353F7}"/>
              </a:ext>
            </a:extLst>
          </p:cNvPr>
          <p:cNvGrpSpPr/>
          <p:nvPr/>
        </p:nvGrpSpPr>
        <p:grpSpPr>
          <a:xfrm>
            <a:off x="3581520" y="4223752"/>
            <a:ext cx="703990" cy="1133793"/>
            <a:chOff x="1661476" y="2861011"/>
            <a:chExt cx="703990" cy="1133793"/>
          </a:xfrm>
        </p:grpSpPr>
        <p:cxnSp>
          <p:nvCxnSpPr>
            <p:cNvPr id="21" name="Straight Connector 14">
              <a:extLst>
                <a:ext uri="{FF2B5EF4-FFF2-40B4-BE49-F238E27FC236}">
                  <a16:creationId xmlns:a16="http://schemas.microsoft.com/office/drawing/2014/main" id="{DC59712F-BCDF-462E-84C6-0C2C36C3C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470" y="2861011"/>
              <a:ext cx="0" cy="542663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ircle: Hollow 13">
              <a:extLst>
                <a:ext uri="{FF2B5EF4-FFF2-40B4-BE49-F238E27FC236}">
                  <a16:creationId xmlns:a16="http://schemas.microsoft.com/office/drawing/2014/main" id="{A5D2DC48-E812-4235-954F-DF70A5B2EB55}"/>
                </a:ext>
              </a:extLst>
            </p:cNvPr>
            <p:cNvSpPr/>
            <p:nvPr/>
          </p:nvSpPr>
          <p:spPr>
            <a:xfrm>
              <a:off x="1661476" y="3290814"/>
              <a:ext cx="703990" cy="7039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2DF85D45-FB12-41AB-A289-CB05A39637ED}"/>
              </a:ext>
            </a:extLst>
          </p:cNvPr>
          <p:cNvGrpSpPr/>
          <p:nvPr/>
        </p:nvGrpSpPr>
        <p:grpSpPr>
          <a:xfrm flipV="1">
            <a:off x="5777407" y="4223752"/>
            <a:ext cx="703990" cy="1133793"/>
            <a:chOff x="1661476" y="3290813"/>
            <a:chExt cx="703990" cy="113379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7DEF644-0432-4D6A-AC2C-458EDF9EF354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542663"/>
            </a:xfrm>
            <a:prstGeom prst="line">
              <a:avLst/>
            </a:prstGeom>
            <a:ln w="19050">
              <a:solidFill>
                <a:schemeClr val="accent2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ircle: Hollow 17">
              <a:extLst>
                <a:ext uri="{FF2B5EF4-FFF2-40B4-BE49-F238E27FC236}">
                  <a16:creationId xmlns:a16="http://schemas.microsoft.com/office/drawing/2014/main" id="{5BF393F5-5F1E-4681-BC24-32D7353D525C}"/>
                </a:ext>
              </a:extLst>
            </p:cNvPr>
            <p:cNvSpPr/>
            <p:nvPr/>
          </p:nvSpPr>
          <p:spPr>
            <a:xfrm>
              <a:off x="1661476" y="3290813"/>
              <a:ext cx="703990" cy="703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9">
            <a:extLst>
              <a:ext uri="{FF2B5EF4-FFF2-40B4-BE49-F238E27FC236}">
                <a16:creationId xmlns:a16="http://schemas.microsoft.com/office/drawing/2014/main" id="{CE175AF8-C38B-44F3-A96D-C804515984FF}"/>
              </a:ext>
            </a:extLst>
          </p:cNvPr>
          <p:cNvGrpSpPr/>
          <p:nvPr/>
        </p:nvGrpSpPr>
        <p:grpSpPr>
          <a:xfrm>
            <a:off x="7973294" y="4223752"/>
            <a:ext cx="703990" cy="1133793"/>
            <a:chOff x="1661476" y="2861011"/>
            <a:chExt cx="703990" cy="1133793"/>
          </a:xfrm>
        </p:grpSpPr>
        <p:cxnSp>
          <p:nvCxnSpPr>
            <p:cNvPr id="17" name="Straight Connector 22">
              <a:extLst>
                <a:ext uri="{FF2B5EF4-FFF2-40B4-BE49-F238E27FC236}">
                  <a16:creationId xmlns:a16="http://schemas.microsoft.com/office/drawing/2014/main" id="{6F66CCA6-D027-4742-9998-96C43FC00A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3470" y="2861011"/>
              <a:ext cx="0" cy="542663"/>
            </a:xfrm>
            <a:prstGeom prst="line">
              <a:avLst/>
            </a:prstGeom>
            <a:ln w="19050">
              <a:solidFill>
                <a:schemeClr val="accent3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ircle: Hollow 21">
              <a:extLst>
                <a:ext uri="{FF2B5EF4-FFF2-40B4-BE49-F238E27FC236}">
                  <a16:creationId xmlns:a16="http://schemas.microsoft.com/office/drawing/2014/main" id="{235A78AB-9AE1-434F-AEBC-EDA2ECA99061}"/>
                </a:ext>
              </a:extLst>
            </p:cNvPr>
            <p:cNvSpPr/>
            <p:nvPr/>
          </p:nvSpPr>
          <p:spPr>
            <a:xfrm>
              <a:off x="1661476" y="3290814"/>
              <a:ext cx="703990" cy="7039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23">
            <a:extLst>
              <a:ext uri="{FF2B5EF4-FFF2-40B4-BE49-F238E27FC236}">
                <a16:creationId xmlns:a16="http://schemas.microsoft.com/office/drawing/2014/main" id="{836498E9-CC3E-4ECE-8FA2-E7988EB35DB4}"/>
              </a:ext>
            </a:extLst>
          </p:cNvPr>
          <p:cNvGrpSpPr/>
          <p:nvPr/>
        </p:nvGrpSpPr>
        <p:grpSpPr>
          <a:xfrm flipV="1">
            <a:off x="10169180" y="4223752"/>
            <a:ext cx="703990" cy="1133793"/>
            <a:chOff x="1661476" y="3290813"/>
            <a:chExt cx="703990" cy="1133793"/>
          </a:xfrm>
        </p:grpSpPr>
        <p:cxnSp>
          <p:nvCxnSpPr>
            <p:cNvPr id="15" name="Straight Connector 26">
              <a:extLst>
                <a:ext uri="{FF2B5EF4-FFF2-40B4-BE49-F238E27FC236}">
                  <a16:creationId xmlns:a16="http://schemas.microsoft.com/office/drawing/2014/main" id="{F8F9492D-8C69-4D3D-99C1-A55E08998DD0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70" y="3881943"/>
              <a:ext cx="0" cy="542663"/>
            </a:xfrm>
            <a:prstGeom prst="line">
              <a:avLst/>
            </a:prstGeom>
            <a:ln w="19050">
              <a:solidFill>
                <a:schemeClr val="accent4"/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ircle: Hollow 25">
              <a:extLst>
                <a:ext uri="{FF2B5EF4-FFF2-40B4-BE49-F238E27FC236}">
                  <a16:creationId xmlns:a16="http://schemas.microsoft.com/office/drawing/2014/main" id="{009D46A4-6FC8-4392-9F2F-A2B164B9B261}"/>
                </a:ext>
              </a:extLst>
            </p:cNvPr>
            <p:cNvSpPr/>
            <p:nvPr/>
          </p:nvSpPr>
          <p:spPr>
            <a:xfrm>
              <a:off x="1661476" y="3290813"/>
              <a:ext cx="703990" cy="7039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286E2826-318C-4E93-8471-4C88F229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49" y="5529098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2023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54DB58-4FEB-4A10-ADD7-3B2A4ABA93FA}"/>
              </a:ext>
            </a:extLst>
          </p:cNvPr>
          <p:cNvSpPr txBox="1"/>
          <p:nvPr/>
        </p:nvSpPr>
        <p:spPr>
          <a:xfrm>
            <a:off x="3249481" y="5529098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81EEEA-E443-44FA-A1F2-8EA62B8134DD}"/>
              </a:ext>
            </a:extLst>
          </p:cNvPr>
          <p:cNvSpPr txBox="1"/>
          <p:nvPr/>
        </p:nvSpPr>
        <p:spPr>
          <a:xfrm>
            <a:off x="5447861" y="5529098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4F70A7-8CE4-4655-BEA6-63D53F5F1B74}"/>
              </a:ext>
            </a:extLst>
          </p:cNvPr>
          <p:cNvSpPr txBox="1"/>
          <p:nvPr/>
        </p:nvSpPr>
        <p:spPr>
          <a:xfrm>
            <a:off x="7646241" y="5529098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705739-307B-4379-B920-4BBB5B96FF00}"/>
              </a:ext>
            </a:extLst>
          </p:cNvPr>
          <p:cNvSpPr txBox="1"/>
          <p:nvPr/>
        </p:nvSpPr>
        <p:spPr>
          <a:xfrm>
            <a:off x="9844621" y="5529098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14E43CE-CD09-408B-BB6D-95517076C744}"/>
              </a:ext>
            </a:extLst>
          </p:cNvPr>
          <p:cNvGrpSpPr/>
          <p:nvPr/>
        </p:nvGrpSpPr>
        <p:grpSpPr>
          <a:xfrm>
            <a:off x="730863" y="1959652"/>
            <a:ext cx="2013530" cy="2013530"/>
            <a:chOff x="1038979" y="1863861"/>
            <a:chExt cx="2013530" cy="2013530"/>
          </a:xfrm>
        </p:grpSpPr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7E80ACC7-46BD-42F7-806A-5ECDCAD9D0B0}"/>
                </a:ext>
              </a:extLst>
            </p:cNvPr>
            <p:cNvSpPr/>
            <p:nvPr/>
          </p:nvSpPr>
          <p:spPr>
            <a:xfrm>
              <a:off x="1038979" y="1863861"/>
              <a:ext cx="2013530" cy="201353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B228FDA7-A2C4-4587-A490-E77AB3E0472E}"/>
                </a:ext>
              </a:extLst>
            </p:cNvPr>
            <p:cNvSpPr/>
            <p:nvPr/>
          </p:nvSpPr>
          <p:spPr>
            <a:xfrm>
              <a:off x="1122003" y="1947770"/>
              <a:ext cx="1847482" cy="1847482"/>
            </a:xfrm>
            <a:prstGeom prst="ellipse">
              <a:avLst/>
            </a:prstGeom>
            <a:noFill/>
            <a:ln w="3175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C6EC81D5-1AC1-4FFB-BEAF-E5B39E5DA17D}"/>
              </a:ext>
            </a:extLst>
          </p:cNvPr>
          <p:cNvGrpSpPr/>
          <p:nvPr/>
        </p:nvGrpSpPr>
        <p:grpSpPr>
          <a:xfrm>
            <a:off x="2926749" y="1959652"/>
            <a:ext cx="2013530" cy="2013530"/>
            <a:chOff x="1038979" y="1863861"/>
            <a:chExt cx="2013530" cy="2013530"/>
          </a:xfrm>
        </p:grpSpPr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ECE812A4-5022-4749-9B93-4A72070E1451}"/>
                </a:ext>
              </a:extLst>
            </p:cNvPr>
            <p:cNvSpPr/>
            <p:nvPr/>
          </p:nvSpPr>
          <p:spPr>
            <a:xfrm>
              <a:off x="1038979" y="1863861"/>
              <a:ext cx="2013530" cy="201353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1D771B1A-A805-48B4-9EC9-65F735E48A68}"/>
                </a:ext>
              </a:extLst>
            </p:cNvPr>
            <p:cNvSpPr/>
            <p:nvPr/>
          </p:nvSpPr>
          <p:spPr>
            <a:xfrm>
              <a:off x="1122003" y="1947770"/>
              <a:ext cx="1847482" cy="1847482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C2DD0A2-9117-4121-8C79-92711B4E9BBE}"/>
              </a:ext>
            </a:extLst>
          </p:cNvPr>
          <p:cNvGrpSpPr/>
          <p:nvPr/>
        </p:nvGrpSpPr>
        <p:grpSpPr>
          <a:xfrm>
            <a:off x="5122636" y="1959652"/>
            <a:ext cx="2013530" cy="2013530"/>
            <a:chOff x="1038979" y="1863861"/>
            <a:chExt cx="2013530" cy="2013530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524CC0B-DC55-4358-82E5-E9C795991BB8}"/>
                </a:ext>
              </a:extLst>
            </p:cNvPr>
            <p:cNvSpPr/>
            <p:nvPr/>
          </p:nvSpPr>
          <p:spPr>
            <a:xfrm>
              <a:off x="1038979" y="1863861"/>
              <a:ext cx="2013530" cy="201353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387D400-88B3-443D-88A5-D19D687DF2E5}"/>
                </a:ext>
              </a:extLst>
            </p:cNvPr>
            <p:cNvSpPr/>
            <p:nvPr/>
          </p:nvSpPr>
          <p:spPr>
            <a:xfrm>
              <a:off x="1122003" y="1947770"/>
              <a:ext cx="1847482" cy="1847482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3774C63-9A94-49BE-8B16-C9F2C54BEAF9}"/>
              </a:ext>
            </a:extLst>
          </p:cNvPr>
          <p:cNvGrpSpPr/>
          <p:nvPr/>
        </p:nvGrpSpPr>
        <p:grpSpPr>
          <a:xfrm>
            <a:off x="7318523" y="1959652"/>
            <a:ext cx="2013530" cy="2013530"/>
            <a:chOff x="1038979" y="1863861"/>
            <a:chExt cx="2013530" cy="2013530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5AF78B3D-8A71-4B00-9EA1-F6C38CB8B7DE}"/>
                </a:ext>
              </a:extLst>
            </p:cNvPr>
            <p:cNvSpPr/>
            <p:nvPr/>
          </p:nvSpPr>
          <p:spPr>
            <a:xfrm>
              <a:off x="1038979" y="1863861"/>
              <a:ext cx="2013530" cy="201353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9C61C0F3-B8B7-4D8C-9B85-F08B10E0C418}"/>
                </a:ext>
              </a:extLst>
            </p:cNvPr>
            <p:cNvSpPr/>
            <p:nvPr/>
          </p:nvSpPr>
          <p:spPr>
            <a:xfrm>
              <a:off x="1122003" y="1947770"/>
              <a:ext cx="1847482" cy="1847482"/>
            </a:xfrm>
            <a:prstGeom prst="ellipse">
              <a:avLst/>
            </a:prstGeom>
            <a:noFill/>
            <a:ln w="3175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D630FF33-325B-4CE4-A480-E5A2EA6B48B4}"/>
              </a:ext>
            </a:extLst>
          </p:cNvPr>
          <p:cNvGrpSpPr/>
          <p:nvPr/>
        </p:nvGrpSpPr>
        <p:grpSpPr>
          <a:xfrm>
            <a:off x="9514409" y="1959652"/>
            <a:ext cx="2013530" cy="2013530"/>
            <a:chOff x="1038979" y="1863861"/>
            <a:chExt cx="2013530" cy="2013530"/>
          </a:xfrm>
        </p:grpSpPr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9047AEA3-EE32-4975-AEBC-4F2D2634F387}"/>
                </a:ext>
              </a:extLst>
            </p:cNvPr>
            <p:cNvSpPr/>
            <p:nvPr/>
          </p:nvSpPr>
          <p:spPr>
            <a:xfrm>
              <a:off x="1038979" y="1863861"/>
              <a:ext cx="2013530" cy="201353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60D29FB3-FB2A-4253-8EDC-8D9C7A6FF523}"/>
                </a:ext>
              </a:extLst>
            </p:cNvPr>
            <p:cNvSpPr/>
            <p:nvPr/>
          </p:nvSpPr>
          <p:spPr>
            <a:xfrm>
              <a:off x="1122003" y="1947770"/>
              <a:ext cx="1847482" cy="1847482"/>
            </a:xfrm>
            <a:prstGeom prst="ellipse">
              <a:avLst/>
            </a:prstGeom>
            <a:noFill/>
            <a:ln w="31750">
              <a:solidFill>
                <a:schemeClr val="accent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3CCB540A-8BF2-4773-BE7E-AEFDDEA00E02}"/>
              </a:ext>
            </a:extLst>
          </p:cNvPr>
          <p:cNvGrpSpPr/>
          <p:nvPr/>
        </p:nvGrpSpPr>
        <p:grpSpPr>
          <a:xfrm>
            <a:off x="785355" y="2414920"/>
            <a:ext cx="10688092" cy="1102995"/>
            <a:chOff x="785355" y="2414920"/>
            <a:chExt cx="10688092" cy="1102995"/>
          </a:xfrm>
        </p:grpSpPr>
        <p:grpSp>
          <p:nvGrpSpPr>
            <p:cNvPr id="47" name="Group 20">
              <a:extLst>
                <a:ext uri="{FF2B5EF4-FFF2-40B4-BE49-F238E27FC236}">
                  <a16:creationId xmlns:a16="http://schemas.microsoft.com/office/drawing/2014/main" id="{6E7B2453-3C8A-499A-AF04-BC62EAE21755}"/>
                </a:ext>
              </a:extLst>
            </p:cNvPr>
            <p:cNvGrpSpPr/>
            <p:nvPr/>
          </p:nvGrpSpPr>
          <p:grpSpPr>
            <a:xfrm>
              <a:off x="5182755" y="2414920"/>
              <a:ext cx="1904546" cy="1102995"/>
              <a:chOff x="6457218" y="1772816"/>
              <a:chExt cx="2291246" cy="1102995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7AF70A1-2A3A-45B0-850E-C5589CC71D06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34CEF0-B660-4C4B-BB88-7F51B0218F5C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8" name="Group 41">
              <a:extLst>
                <a:ext uri="{FF2B5EF4-FFF2-40B4-BE49-F238E27FC236}">
                  <a16:creationId xmlns:a16="http://schemas.microsoft.com/office/drawing/2014/main" id="{ECEDA5F9-C86D-4C61-A5D8-AC2C810CE52B}"/>
                </a:ext>
              </a:extLst>
            </p:cNvPr>
            <p:cNvGrpSpPr/>
            <p:nvPr/>
          </p:nvGrpSpPr>
          <p:grpSpPr>
            <a:xfrm>
              <a:off x="2978428" y="2414920"/>
              <a:ext cx="1915800" cy="1102995"/>
              <a:chOff x="6457218" y="1772816"/>
              <a:chExt cx="2291246" cy="110299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61996C-144D-4D07-AE24-85BA76A84902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ECA2FD8-0025-4512-ADC0-3EB2A80B78E0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9" name="Group 44">
              <a:extLst>
                <a:ext uri="{FF2B5EF4-FFF2-40B4-BE49-F238E27FC236}">
                  <a16:creationId xmlns:a16="http://schemas.microsoft.com/office/drawing/2014/main" id="{A818FF8C-093E-416A-8524-4E4EB931E0E1}"/>
                </a:ext>
              </a:extLst>
            </p:cNvPr>
            <p:cNvGrpSpPr/>
            <p:nvPr/>
          </p:nvGrpSpPr>
          <p:grpSpPr>
            <a:xfrm>
              <a:off x="785355" y="2414920"/>
              <a:ext cx="1904546" cy="1102995"/>
              <a:chOff x="6457218" y="1772816"/>
              <a:chExt cx="2291246" cy="1102995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F2635C4-5F05-4315-AA12-C05B19E9972C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DEBE05B-00DD-4249-AC08-477B39234D66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0" name="Group 47">
              <a:extLst>
                <a:ext uri="{FF2B5EF4-FFF2-40B4-BE49-F238E27FC236}">
                  <a16:creationId xmlns:a16="http://schemas.microsoft.com/office/drawing/2014/main" id="{CD507F45-0233-452D-81C8-90DBBA4F093C}"/>
                </a:ext>
              </a:extLst>
            </p:cNvPr>
            <p:cNvGrpSpPr/>
            <p:nvPr/>
          </p:nvGrpSpPr>
          <p:grpSpPr>
            <a:xfrm>
              <a:off x="7375828" y="2414920"/>
              <a:ext cx="1904546" cy="1102995"/>
              <a:chOff x="6457218" y="1772816"/>
              <a:chExt cx="2291246" cy="1102995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0A1AC5C-BCD5-469B-8E24-217ECF9E2EDF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D650C7-0EF6-4B3B-B019-E9BED85730DC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61EAC38-1B60-484B-B67E-F071814FC331}"/>
                </a:ext>
              </a:extLst>
            </p:cNvPr>
            <p:cNvGrpSpPr/>
            <p:nvPr/>
          </p:nvGrpSpPr>
          <p:grpSpPr>
            <a:xfrm>
              <a:off x="9568901" y="2414920"/>
              <a:ext cx="1904546" cy="1102995"/>
              <a:chOff x="6457218" y="1772816"/>
              <a:chExt cx="2291246" cy="1102995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E4AC97-22E5-461F-AE3E-1FD6F9A81439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B0170D-4C5F-48A1-8127-610042C5C208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9" name="Group 55">
            <a:extLst>
              <a:ext uri="{FF2B5EF4-FFF2-40B4-BE49-F238E27FC236}">
                <a16:creationId xmlns:a16="http://schemas.microsoft.com/office/drawing/2014/main" id="{CB63CB7A-AB2D-48D2-923C-43F9ABA7E045}"/>
              </a:ext>
            </a:extLst>
          </p:cNvPr>
          <p:cNvGrpSpPr/>
          <p:nvPr/>
        </p:nvGrpSpPr>
        <p:grpSpPr>
          <a:xfrm>
            <a:off x="10338122" y="4778224"/>
            <a:ext cx="417025" cy="425963"/>
            <a:chOff x="2600940" y="1364722"/>
            <a:chExt cx="3925967" cy="4010110"/>
          </a:xfrm>
          <a:solidFill>
            <a:schemeClr val="bg1"/>
          </a:solidFill>
        </p:grpSpPr>
        <p:sp>
          <p:nvSpPr>
            <p:cNvPr id="80" name="Donut 1">
              <a:extLst>
                <a:ext uri="{FF2B5EF4-FFF2-40B4-BE49-F238E27FC236}">
                  <a16:creationId xmlns:a16="http://schemas.microsoft.com/office/drawing/2014/main" id="{1A320AEC-B552-4FD0-A445-339F3847D0F8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1" name="Rectangle 4">
              <a:extLst>
                <a:ext uri="{FF2B5EF4-FFF2-40B4-BE49-F238E27FC236}">
                  <a16:creationId xmlns:a16="http://schemas.microsoft.com/office/drawing/2014/main" id="{C9B3D6EE-364C-44B5-A675-D2B06FFCDFB1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82" name="Trapezoid 24">
            <a:extLst>
              <a:ext uri="{FF2B5EF4-FFF2-40B4-BE49-F238E27FC236}">
                <a16:creationId xmlns:a16="http://schemas.microsoft.com/office/drawing/2014/main" id="{09E9D9EB-7A31-49E7-A5ED-C99005E889C5}"/>
              </a:ext>
            </a:extLst>
          </p:cNvPr>
          <p:cNvSpPr>
            <a:spLocks noChangeAspect="1"/>
          </p:cNvSpPr>
          <p:nvPr/>
        </p:nvSpPr>
        <p:spPr>
          <a:xfrm rot="8369018">
            <a:off x="8097645" y="4773801"/>
            <a:ext cx="424824" cy="42887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3" name="Oval 21">
            <a:extLst>
              <a:ext uri="{FF2B5EF4-FFF2-40B4-BE49-F238E27FC236}">
                <a16:creationId xmlns:a16="http://schemas.microsoft.com/office/drawing/2014/main" id="{4FFB269F-0374-4504-8482-5A820C880CFB}"/>
              </a:ext>
            </a:extLst>
          </p:cNvPr>
          <p:cNvSpPr>
            <a:spLocks noChangeAspect="1"/>
          </p:cNvSpPr>
          <p:nvPr/>
        </p:nvSpPr>
        <p:spPr>
          <a:xfrm>
            <a:off x="5887894" y="4794610"/>
            <a:ext cx="473039" cy="41458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Rectangle 5">
            <a:extLst>
              <a:ext uri="{FF2B5EF4-FFF2-40B4-BE49-F238E27FC236}">
                <a16:creationId xmlns:a16="http://schemas.microsoft.com/office/drawing/2014/main" id="{D1A428B2-A394-4B9B-B164-4FF915E62FA4}"/>
              </a:ext>
            </a:extLst>
          </p:cNvPr>
          <p:cNvSpPr>
            <a:spLocks noChangeAspect="1"/>
          </p:cNvSpPr>
          <p:nvPr/>
        </p:nvSpPr>
        <p:spPr>
          <a:xfrm>
            <a:off x="3719486" y="4803650"/>
            <a:ext cx="396802" cy="39650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5" name="Oval 50">
            <a:extLst>
              <a:ext uri="{FF2B5EF4-FFF2-40B4-BE49-F238E27FC236}">
                <a16:creationId xmlns:a16="http://schemas.microsoft.com/office/drawing/2014/main" id="{4234895C-696A-42F9-9C6C-261E4A5F89C1}"/>
              </a:ext>
            </a:extLst>
          </p:cNvPr>
          <p:cNvSpPr>
            <a:spLocks noChangeAspect="1"/>
          </p:cNvSpPr>
          <p:nvPr/>
        </p:nvSpPr>
        <p:spPr>
          <a:xfrm>
            <a:off x="1528599" y="4769936"/>
            <a:ext cx="410766" cy="46393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EFB6D71-63D2-4CE3-91B9-7BF9A35AD4EE}"/>
              </a:ext>
            </a:extLst>
          </p:cNvPr>
          <p:cNvGrpSpPr/>
          <p:nvPr/>
        </p:nvGrpSpPr>
        <p:grpSpPr>
          <a:xfrm>
            <a:off x="1141172" y="1916628"/>
            <a:ext cx="9929382" cy="4198023"/>
            <a:chOff x="1141172" y="1974996"/>
            <a:chExt cx="9929382" cy="419802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8FE28C6-AE38-471F-BB37-D03E02BA768C}"/>
                </a:ext>
              </a:extLst>
            </p:cNvPr>
            <p:cNvGrpSpPr/>
            <p:nvPr/>
          </p:nvGrpSpPr>
          <p:grpSpPr>
            <a:xfrm>
              <a:off x="8794281" y="1974996"/>
              <a:ext cx="2276273" cy="1839185"/>
              <a:chOff x="1138612" y="3947220"/>
              <a:chExt cx="2276273" cy="1839185"/>
            </a:xfrm>
          </p:grpSpPr>
          <p:sp>
            <p:nvSpPr>
              <p:cNvPr id="24" name="Parallelogram 45">
                <a:extLst>
                  <a:ext uri="{FF2B5EF4-FFF2-40B4-BE49-F238E27FC236}">
                    <a16:creationId xmlns:a16="http://schemas.microsoft.com/office/drawing/2014/main" id="{D6561A23-A247-462A-90FF-60671663A5A2}"/>
                  </a:ext>
                </a:extLst>
              </p:cNvPr>
              <p:cNvSpPr/>
              <p:nvPr/>
            </p:nvSpPr>
            <p:spPr>
              <a:xfrm rot="5400000">
                <a:off x="616827" y="4782500"/>
                <a:ext cx="1208463" cy="164893"/>
              </a:xfrm>
              <a:prstGeom prst="parallelogram">
                <a:avLst>
                  <a:gd name="adj" fmla="val 5967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837FFA94-1B44-4554-B34E-5D0C34C8F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5480" y="4768090"/>
                <a:ext cx="1839185" cy="197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화살표: 오각형 25">
                <a:extLst>
                  <a:ext uri="{FF2B5EF4-FFF2-40B4-BE49-F238E27FC236}">
                    <a16:creationId xmlns:a16="http://schemas.microsoft.com/office/drawing/2014/main" id="{C49D2FAA-80D1-480E-A53C-75E08CA2219B}"/>
                  </a:ext>
                </a:extLst>
              </p:cNvPr>
              <p:cNvSpPr/>
              <p:nvPr/>
            </p:nvSpPr>
            <p:spPr>
              <a:xfrm>
                <a:off x="1138613" y="4240645"/>
                <a:ext cx="2276272" cy="1099226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A5DEEA63-11C2-4726-AF01-B03799E894F3}"/>
                </a:ext>
              </a:extLst>
            </p:cNvPr>
            <p:cNvGrpSpPr/>
            <p:nvPr/>
          </p:nvGrpSpPr>
          <p:grpSpPr>
            <a:xfrm>
              <a:off x="6881003" y="2564706"/>
              <a:ext cx="2276273" cy="1839185"/>
              <a:chOff x="1138612" y="3947220"/>
              <a:chExt cx="2276273" cy="1839185"/>
            </a:xfrm>
          </p:grpSpPr>
          <p:sp>
            <p:nvSpPr>
              <p:cNvPr id="21" name="Parallelogram 45">
                <a:extLst>
                  <a:ext uri="{FF2B5EF4-FFF2-40B4-BE49-F238E27FC236}">
                    <a16:creationId xmlns:a16="http://schemas.microsoft.com/office/drawing/2014/main" id="{7A0F6CF9-095E-46E2-9C82-DF92EE109446}"/>
                  </a:ext>
                </a:extLst>
              </p:cNvPr>
              <p:cNvSpPr/>
              <p:nvPr/>
            </p:nvSpPr>
            <p:spPr>
              <a:xfrm rot="5400000">
                <a:off x="616827" y="4782500"/>
                <a:ext cx="1208463" cy="164893"/>
              </a:xfrm>
              <a:prstGeom prst="parallelogram">
                <a:avLst>
                  <a:gd name="adj" fmla="val 5967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2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E13C483F-8C14-4585-BA09-37AC24007A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5480" y="4768090"/>
                <a:ext cx="1839185" cy="197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화살표: 오각형 22">
                <a:extLst>
                  <a:ext uri="{FF2B5EF4-FFF2-40B4-BE49-F238E27FC236}">
                    <a16:creationId xmlns:a16="http://schemas.microsoft.com/office/drawing/2014/main" id="{9EC8D0CF-7620-43FA-9F4D-7DCB987AFDDC}"/>
                  </a:ext>
                </a:extLst>
              </p:cNvPr>
              <p:cNvSpPr/>
              <p:nvPr/>
            </p:nvSpPr>
            <p:spPr>
              <a:xfrm>
                <a:off x="1138613" y="4240645"/>
                <a:ext cx="2276272" cy="1099226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10D65C74-54EF-48C6-A1F7-B9D4F736FF95}"/>
                </a:ext>
              </a:extLst>
            </p:cNvPr>
            <p:cNvGrpSpPr/>
            <p:nvPr/>
          </p:nvGrpSpPr>
          <p:grpSpPr>
            <a:xfrm>
              <a:off x="4967726" y="3154415"/>
              <a:ext cx="2276273" cy="1839185"/>
              <a:chOff x="1138612" y="3947220"/>
              <a:chExt cx="2276273" cy="1839185"/>
            </a:xfrm>
          </p:grpSpPr>
          <p:sp>
            <p:nvSpPr>
              <p:cNvPr id="18" name="Parallelogram 45">
                <a:extLst>
                  <a:ext uri="{FF2B5EF4-FFF2-40B4-BE49-F238E27FC236}">
                    <a16:creationId xmlns:a16="http://schemas.microsoft.com/office/drawing/2014/main" id="{8BB4A2DA-2F4B-4DA2-9A23-00ACEC8A8905}"/>
                  </a:ext>
                </a:extLst>
              </p:cNvPr>
              <p:cNvSpPr/>
              <p:nvPr/>
            </p:nvSpPr>
            <p:spPr>
              <a:xfrm rot="5400000">
                <a:off x="616827" y="4782500"/>
                <a:ext cx="1208463" cy="164893"/>
              </a:xfrm>
              <a:prstGeom prst="parallelogram">
                <a:avLst>
                  <a:gd name="adj" fmla="val 5967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02FDF92D-160F-46D7-BB3D-04F3BBF37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5480" y="4768090"/>
                <a:ext cx="1839185" cy="197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화살표: 오각형 19">
                <a:extLst>
                  <a:ext uri="{FF2B5EF4-FFF2-40B4-BE49-F238E27FC236}">
                    <a16:creationId xmlns:a16="http://schemas.microsoft.com/office/drawing/2014/main" id="{B502D538-62C0-4E29-9DF2-3893A427D1CB}"/>
                  </a:ext>
                </a:extLst>
              </p:cNvPr>
              <p:cNvSpPr/>
              <p:nvPr/>
            </p:nvSpPr>
            <p:spPr>
              <a:xfrm>
                <a:off x="1138613" y="4240645"/>
                <a:ext cx="2276272" cy="1099226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7A5FE36A-C7A7-49A1-9BCB-72376856C4C4}"/>
                </a:ext>
              </a:extLst>
            </p:cNvPr>
            <p:cNvGrpSpPr/>
            <p:nvPr/>
          </p:nvGrpSpPr>
          <p:grpSpPr>
            <a:xfrm>
              <a:off x="3054449" y="3744124"/>
              <a:ext cx="2276273" cy="1839185"/>
              <a:chOff x="1138612" y="3947220"/>
              <a:chExt cx="2276273" cy="1839185"/>
            </a:xfrm>
          </p:grpSpPr>
          <p:sp>
            <p:nvSpPr>
              <p:cNvPr id="15" name="Parallelogram 45">
                <a:extLst>
                  <a:ext uri="{FF2B5EF4-FFF2-40B4-BE49-F238E27FC236}">
                    <a16:creationId xmlns:a16="http://schemas.microsoft.com/office/drawing/2014/main" id="{FE497CFD-C43E-4EE2-AAED-16B08C8FB64A}"/>
                  </a:ext>
                </a:extLst>
              </p:cNvPr>
              <p:cNvSpPr/>
              <p:nvPr/>
            </p:nvSpPr>
            <p:spPr>
              <a:xfrm rot="5400000">
                <a:off x="616827" y="4782500"/>
                <a:ext cx="1208463" cy="164893"/>
              </a:xfrm>
              <a:prstGeom prst="parallelogram">
                <a:avLst>
                  <a:gd name="adj" fmla="val 5967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DA3C81BF-4370-4263-9812-C89C950079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5480" y="4768090"/>
                <a:ext cx="1839185" cy="197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화살표: 오각형 16">
                <a:extLst>
                  <a:ext uri="{FF2B5EF4-FFF2-40B4-BE49-F238E27FC236}">
                    <a16:creationId xmlns:a16="http://schemas.microsoft.com/office/drawing/2014/main" id="{2F132296-381B-4DE0-ADF9-634CAAD3B59F}"/>
                  </a:ext>
                </a:extLst>
              </p:cNvPr>
              <p:cNvSpPr/>
              <p:nvPr/>
            </p:nvSpPr>
            <p:spPr>
              <a:xfrm>
                <a:off x="1138613" y="4240645"/>
                <a:ext cx="2276272" cy="1099226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BDFBCE6-C9EC-4BC1-9A60-2390E5DF4E32}"/>
                </a:ext>
              </a:extLst>
            </p:cNvPr>
            <p:cNvGrpSpPr/>
            <p:nvPr/>
          </p:nvGrpSpPr>
          <p:grpSpPr>
            <a:xfrm>
              <a:off x="1141172" y="4333834"/>
              <a:ext cx="2276273" cy="1839185"/>
              <a:chOff x="1138612" y="3947220"/>
              <a:chExt cx="2276273" cy="1839185"/>
            </a:xfrm>
          </p:grpSpPr>
          <p:sp>
            <p:nvSpPr>
              <p:cNvPr id="12" name="Parallelogram 45">
                <a:extLst>
                  <a:ext uri="{FF2B5EF4-FFF2-40B4-BE49-F238E27FC236}">
                    <a16:creationId xmlns:a16="http://schemas.microsoft.com/office/drawing/2014/main" id="{B41ABEC2-1ED6-4891-8757-58EB8D2695C4}"/>
                  </a:ext>
                </a:extLst>
              </p:cNvPr>
              <p:cNvSpPr/>
              <p:nvPr/>
            </p:nvSpPr>
            <p:spPr>
              <a:xfrm rot="5400000">
                <a:off x="616827" y="4782500"/>
                <a:ext cx="1208463" cy="164893"/>
              </a:xfrm>
              <a:prstGeom prst="parallelogram">
                <a:avLst>
                  <a:gd name="adj" fmla="val 59677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E6E3C41E-C04A-4F30-860F-41DD78A86C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5480" y="4768090"/>
                <a:ext cx="1839185" cy="1974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화살표: 오각형 13">
                <a:extLst>
                  <a:ext uri="{FF2B5EF4-FFF2-40B4-BE49-F238E27FC236}">
                    <a16:creationId xmlns:a16="http://schemas.microsoft.com/office/drawing/2014/main" id="{7AD76C8C-F90F-46EB-AE0B-86A7ED709EC8}"/>
                  </a:ext>
                </a:extLst>
              </p:cNvPr>
              <p:cNvSpPr/>
              <p:nvPr/>
            </p:nvSpPr>
            <p:spPr>
              <a:xfrm>
                <a:off x="1138613" y="4240645"/>
                <a:ext cx="2276272" cy="1099226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F8A575A-7689-4648-AD66-D01AA363C22A}"/>
                </a:ext>
              </a:extLst>
            </p:cNvPr>
            <p:cNvGrpSpPr/>
            <p:nvPr/>
          </p:nvGrpSpPr>
          <p:grpSpPr>
            <a:xfrm>
              <a:off x="5106733" y="3601541"/>
              <a:ext cx="1659828" cy="788856"/>
              <a:chOff x="8940741" y="2401005"/>
              <a:chExt cx="1659828" cy="788856"/>
            </a:xfrm>
          </p:grpSpPr>
          <p:sp>
            <p:nvSpPr>
              <p:cNvPr id="10" name="Rectangle 58">
                <a:extLst>
                  <a:ext uri="{FF2B5EF4-FFF2-40B4-BE49-F238E27FC236}">
                    <a16:creationId xmlns:a16="http://schemas.microsoft.com/office/drawing/2014/main" id="{D7A6FA0E-0CAC-4570-BD92-CC43FC8DE9D2}"/>
                  </a:ext>
                </a:extLst>
              </p:cNvPr>
              <p:cNvSpPr/>
              <p:nvPr/>
            </p:nvSpPr>
            <p:spPr>
              <a:xfrm>
                <a:off x="8940741" y="2401005"/>
                <a:ext cx="1659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</a:rPr>
                  <a:t>Text A</a:t>
                </a:r>
                <a:endParaRPr lang="ko-KR" alt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8129DA-0C7C-4D50-9C67-92FB358231E4}"/>
                  </a:ext>
                </a:extLst>
              </p:cNvPr>
              <p:cNvSpPr txBox="1"/>
              <p:nvPr/>
            </p:nvSpPr>
            <p:spPr>
              <a:xfrm>
                <a:off x="8940741" y="2900551"/>
                <a:ext cx="1659828" cy="2893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D758EEE-CCEB-49F5-B964-43BEFA94F46A}"/>
              </a:ext>
            </a:extLst>
          </p:cNvPr>
          <p:cNvGrpSpPr/>
          <p:nvPr/>
        </p:nvGrpSpPr>
        <p:grpSpPr>
          <a:xfrm>
            <a:off x="8916821" y="2365925"/>
            <a:ext cx="1659828" cy="788856"/>
            <a:chOff x="8940741" y="2401005"/>
            <a:chExt cx="1659828" cy="788856"/>
          </a:xfrm>
        </p:grpSpPr>
        <p:sp>
          <p:nvSpPr>
            <p:cNvPr id="28" name="Rectangle 58">
              <a:extLst>
                <a:ext uri="{FF2B5EF4-FFF2-40B4-BE49-F238E27FC236}">
                  <a16:creationId xmlns:a16="http://schemas.microsoft.com/office/drawing/2014/main" id="{DA66108E-6467-4947-85DE-0BCF169E9272}"/>
                </a:ext>
              </a:extLst>
            </p:cNvPr>
            <p:cNvSpPr/>
            <p:nvPr/>
          </p:nvSpPr>
          <p:spPr>
            <a:xfrm>
              <a:off x="8940741" y="2401005"/>
              <a:ext cx="16598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Text A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5F0DBA-5423-45E5-A664-97DC42A35B05}"/>
                </a:ext>
              </a:extLst>
            </p:cNvPr>
            <p:cNvSpPr txBox="1"/>
            <p:nvPr/>
          </p:nvSpPr>
          <p:spPr>
            <a:xfrm>
              <a:off x="8940741" y="2900551"/>
              <a:ext cx="1659828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6C0D05B-C458-4E39-B1AD-80A1EF29EF20}"/>
              </a:ext>
            </a:extLst>
          </p:cNvPr>
          <p:cNvGrpSpPr/>
          <p:nvPr/>
        </p:nvGrpSpPr>
        <p:grpSpPr>
          <a:xfrm>
            <a:off x="7011777" y="2954549"/>
            <a:ext cx="1659828" cy="788856"/>
            <a:chOff x="8940741" y="2401005"/>
            <a:chExt cx="1659828" cy="788856"/>
          </a:xfrm>
        </p:grpSpPr>
        <p:sp>
          <p:nvSpPr>
            <p:cNvPr id="31" name="Rectangle 58">
              <a:extLst>
                <a:ext uri="{FF2B5EF4-FFF2-40B4-BE49-F238E27FC236}">
                  <a16:creationId xmlns:a16="http://schemas.microsoft.com/office/drawing/2014/main" id="{F8798505-740E-4B8A-9347-1F705D652216}"/>
                </a:ext>
              </a:extLst>
            </p:cNvPr>
            <p:cNvSpPr/>
            <p:nvPr/>
          </p:nvSpPr>
          <p:spPr>
            <a:xfrm>
              <a:off x="8940741" y="2401005"/>
              <a:ext cx="16598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Text A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927C2E-ABB1-4E0A-AB25-D869F832AF75}"/>
                </a:ext>
              </a:extLst>
            </p:cNvPr>
            <p:cNvSpPr txBox="1"/>
            <p:nvPr/>
          </p:nvSpPr>
          <p:spPr>
            <a:xfrm>
              <a:off x="8940741" y="2900551"/>
              <a:ext cx="1659828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B169471-C261-48B8-A72A-2CBABDE3D8CA}"/>
              </a:ext>
            </a:extLst>
          </p:cNvPr>
          <p:cNvGrpSpPr/>
          <p:nvPr/>
        </p:nvGrpSpPr>
        <p:grpSpPr>
          <a:xfrm>
            <a:off x="3201689" y="4131797"/>
            <a:ext cx="1659828" cy="788856"/>
            <a:chOff x="8940741" y="2401005"/>
            <a:chExt cx="1659828" cy="788856"/>
          </a:xfrm>
        </p:grpSpPr>
        <p:sp>
          <p:nvSpPr>
            <p:cNvPr id="34" name="Rectangle 58">
              <a:extLst>
                <a:ext uri="{FF2B5EF4-FFF2-40B4-BE49-F238E27FC236}">
                  <a16:creationId xmlns:a16="http://schemas.microsoft.com/office/drawing/2014/main" id="{8ECF6980-2448-493E-BC9A-175F38C271E2}"/>
                </a:ext>
              </a:extLst>
            </p:cNvPr>
            <p:cNvSpPr/>
            <p:nvPr/>
          </p:nvSpPr>
          <p:spPr>
            <a:xfrm>
              <a:off x="8940741" y="2401005"/>
              <a:ext cx="16598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Text A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4552EF4-40E4-462D-85EE-A083A1198A20}"/>
                </a:ext>
              </a:extLst>
            </p:cNvPr>
            <p:cNvSpPr txBox="1"/>
            <p:nvPr/>
          </p:nvSpPr>
          <p:spPr>
            <a:xfrm>
              <a:off x="8940741" y="2900551"/>
              <a:ext cx="1659828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3395F77-7426-401A-8A31-D2E82A98F530}"/>
              </a:ext>
            </a:extLst>
          </p:cNvPr>
          <p:cNvGrpSpPr/>
          <p:nvPr/>
        </p:nvGrpSpPr>
        <p:grpSpPr>
          <a:xfrm>
            <a:off x="1296645" y="4720421"/>
            <a:ext cx="1659828" cy="788856"/>
            <a:chOff x="8940741" y="2401005"/>
            <a:chExt cx="1659828" cy="788856"/>
          </a:xfrm>
        </p:grpSpPr>
        <p:sp>
          <p:nvSpPr>
            <p:cNvPr id="37" name="Rectangle 58">
              <a:extLst>
                <a:ext uri="{FF2B5EF4-FFF2-40B4-BE49-F238E27FC236}">
                  <a16:creationId xmlns:a16="http://schemas.microsoft.com/office/drawing/2014/main" id="{DF638B67-EED7-45DB-9A9F-0C9FE4B21C78}"/>
                </a:ext>
              </a:extLst>
            </p:cNvPr>
            <p:cNvSpPr/>
            <p:nvPr/>
          </p:nvSpPr>
          <p:spPr>
            <a:xfrm>
              <a:off x="8940741" y="2401005"/>
              <a:ext cx="16598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Text A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736392-937C-45BA-9726-88DFA6388CAC}"/>
                </a:ext>
              </a:extLst>
            </p:cNvPr>
            <p:cNvSpPr txBox="1"/>
            <p:nvPr/>
          </p:nvSpPr>
          <p:spPr>
            <a:xfrm>
              <a:off x="8940741" y="2900551"/>
              <a:ext cx="1659828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9" name="그룹 8">
            <a:extLst>
              <a:ext uri="{FF2B5EF4-FFF2-40B4-BE49-F238E27FC236}">
                <a16:creationId xmlns:a16="http://schemas.microsoft.com/office/drawing/2014/main" id="{CDD60274-4335-45E3-B27D-F2A72D036BDB}"/>
              </a:ext>
            </a:extLst>
          </p:cNvPr>
          <p:cNvGrpSpPr/>
          <p:nvPr/>
        </p:nvGrpSpPr>
        <p:grpSpPr>
          <a:xfrm>
            <a:off x="7173923" y="4070638"/>
            <a:ext cx="1339266" cy="1631216"/>
            <a:chOff x="891295" y="1612564"/>
            <a:chExt cx="2697442" cy="163121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32B8BB-56F6-46A6-A6BD-0BBAE635C97A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165F20-BDE0-437B-A657-838815094139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그룹 8">
            <a:extLst>
              <a:ext uri="{FF2B5EF4-FFF2-40B4-BE49-F238E27FC236}">
                <a16:creationId xmlns:a16="http://schemas.microsoft.com/office/drawing/2014/main" id="{6C6646B9-EFDB-4CA6-9B16-C3818C4E277D}"/>
              </a:ext>
            </a:extLst>
          </p:cNvPr>
          <p:cNvGrpSpPr/>
          <p:nvPr/>
        </p:nvGrpSpPr>
        <p:grpSpPr>
          <a:xfrm>
            <a:off x="9077102" y="3482014"/>
            <a:ext cx="1339266" cy="1631216"/>
            <a:chOff x="891295" y="1612564"/>
            <a:chExt cx="2697442" cy="1631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AC36D9D-C286-4F97-8533-A3B51B1DE404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265B5F-C56E-4D27-A517-613612FE46F1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그룹 8">
            <a:extLst>
              <a:ext uri="{FF2B5EF4-FFF2-40B4-BE49-F238E27FC236}">
                <a16:creationId xmlns:a16="http://schemas.microsoft.com/office/drawing/2014/main" id="{92EC95A3-6D0F-4832-9FF3-8B1AF4AEDA12}"/>
              </a:ext>
            </a:extLst>
          </p:cNvPr>
          <p:cNvGrpSpPr/>
          <p:nvPr/>
        </p:nvGrpSpPr>
        <p:grpSpPr>
          <a:xfrm>
            <a:off x="5432320" y="4636286"/>
            <a:ext cx="1339266" cy="1631216"/>
            <a:chOff x="891295" y="1612564"/>
            <a:chExt cx="2697442" cy="163121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F3A8A12-5B77-4F9E-80EE-88CCE3E7AF05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689516C-C050-410C-9463-790624389E0D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그룹 8">
            <a:extLst>
              <a:ext uri="{FF2B5EF4-FFF2-40B4-BE49-F238E27FC236}">
                <a16:creationId xmlns:a16="http://schemas.microsoft.com/office/drawing/2014/main" id="{570AB6C3-3FF8-45CC-AE06-0BF54F75D150}"/>
              </a:ext>
            </a:extLst>
          </p:cNvPr>
          <p:cNvGrpSpPr/>
          <p:nvPr/>
        </p:nvGrpSpPr>
        <p:grpSpPr>
          <a:xfrm>
            <a:off x="3361970" y="2210401"/>
            <a:ext cx="1339266" cy="1631216"/>
            <a:chOff x="891295" y="1612564"/>
            <a:chExt cx="2697442" cy="16312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F2D9E6-37AD-4581-90DF-D65396EFC5E0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46ECA85-CF6D-4807-B444-C074769ED453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그룹 8">
            <a:extLst>
              <a:ext uri="{FF2B5EF4-FFF2-40B4-BE49-F238E27FC236}">
                <a16:creationId xmlns:a16="http://schemas.microsoft.com/office/drawing/2014/main" id="{C52E37F5-A6A3-4294-82A7-6C587052D456}"/>
              </a:ext>
            </a:extLst>
          </p:cNvPr>
          <p:cNvGrpSpPr/>
          <p:nvPr/>
        </p:nvGrpSpPr>
        <p:grpSpPr>
          <a:xfrm>
            <a:off x="1456926" y="2696901"/>
            <a:ext cx="1339266" cy="1631216"/>
            <a:chOff x="891295" y="1612564"/>
            <a:chExt cx="2697442" cy="163121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7D4CF9-BDC3-440A-92CD-24E94426E953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7FEEB90-2E05-40ED-9827-FE75CD785D91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52630" y="148798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18FE5-0167-4A3C-BFD1-B4EB395D5097}"/>
              </a:ext>
            </a:extLst>
          </p:cNvPr>
          <p:cNvSpPr txBox="1"/>
          <p:nvPr/>
        </p:nvSpPr>
        <p:spPr>
          <a:xfrm>
            <a:off x="763120" y="1487987"/>
            <a:ext cx="3006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4AFF9-D756-4156-8613-04EAB5A21526}"/>
              </a:ext>
            </a:extLst>
          </p:cNvPr>
          <p:cNvSpPr txBox="1"/>
          <p:nvPr/>
        </p:nvSpPr>
        <p:spPr>
          <a:xfrm>
            <a:off x="763118" y="1849855"/>
            <a:ext cx="30060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3450D-995C-4424-8307-D3765E1342B1}"/>
              </a:ext>
            </a:extLst>
          </p:cNvPr>
          <p:cNvSpPr txBox="1"/>
          <p:nvPr/>
        </p:nvSpPr>
        <p:spPr>
          <a:xfrm>
            <a:off x="763120" y="668495"/>
            <a:ext cx="300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91854-E291-4C4F-B510-529DDFAB4327}"/>
              </a:ext>
            </a:extLst>
          </p:cNvPr>
          <p:cNvSpPr txBox="1"/>
          <p:nvPr/>
        </p:nvSpPr>
        <p:spPr>
          <a:xfrm>
            <a:off x="4281459" y="1487987"/>
            <a:ext cx="3006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Calibri" pitchFamily="34" charset="0"/>
              </a:rPr>
              <a:t>PowerPoint Presentation Templates</a:t>
            </a:r>
            <a:endParaRPr lang="ko-KR" altLang="en-US" sz="1400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B132C-D660-4DB5-86BD-3FB47CCCD570}"/>
              </a:ext>
            </a:extLst>
          </p:cNvPr>
          <p:cNvSpPr txBox="1"/>
          <p:nvPr/>
        </p:nvSpPr>
        <p:spPr>
          <a:xfrm>
            <a:off x="4281457" y="1849855"/>
            <a:ext cx="30060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FF8B9-FCBC-4CB9-9541-75526ECF8644}"/>
              </a:ext>
            </a:extLst>
          </p:cNvPr>
          <p:cNvSpPr txBox="1"/>
          <p:nvPr/>
        </p:nvSpPr>
        <p:spPr>
          <a:xfrm>
            <a:off x="4281459" y="668495"/>
            <a:ext cx="300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A41915E-F346-4B11-8B74-F84C88BF5E9C}"/>
              </a:ext>
            </a:extLst>
          </p:cNvPr>
          <p:cNvGrpSpPr/>
          <p:nvPr/>
        </p:nvGrpSpPr>
        <p:grpSpPr>
          <a:xfrm>
            <a:off x="8422848" y="668495"/>
            <a:ext cx="3095535" cy="580609"/>
            <a:chOff x="9226795" y="244775"/>
            <a:chExt cx="2510629" cy="470902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998A57B6-AAB8-4766-8540-64AE065C2864}"/>
                </a:ext>
              </a:extLst>
            </p:cNvPr>
            <p:cNvSpPr/>
            <p:nvPr/>
          </p:nvSpPr>
          <p:spPr>
            <a:xfrm>
              <a:off x="9226795" y="244775"/>
              <a:ext cx="413126" cy="470902"/>
            </a:xfrm>
            <a:custGeom>
              <a:avLst/>
              <a:gdLst/>
              <a:ahLst/>
              <a:cxnLst/>
              <a:rect l="l" t="t" r="r" b="b"/>
              <a:pathLst>
                <a:path w="197941" h="225623">
                  <a:moveTo>
                    <a:pt x="100905" y="0"/>
                  </a:moveTo>
                  <a:cubicBezTo>
                    <a:pt x="128785" y="0"/>
                    <a:pt x="150043" y="5184"/>
                    <a:pt x="164678" y="15552"/>
                  </a:cubicBezTo>
                  <a:cubicBezTo>
                    <a:pt x="179313" y="25921"/>
                    <a:pt x="188019" y="42416"/>
                    <a:pt x="190797" y="65038"/>
                  </a:cubicBezTo>
                  <a:lnTo>
                    <a:pt x="127248" y="68758"/>
                  </a:lnTo>
                  <a:cubicBezTo>
                    <a:pt x="125561" y="58936"/>
                    <a:pt x="122014" y="51792"/>
                    <a:pt x="116606" y="47327"/>
                  </a:cubicBezTo>
                  <a:cubicBezTo>
                    <a:pt x="111199" y="42862"/>
                    <a:pt x="103733" y="40630"/>
                    <a:pt x="94208" y="40630"/>
                  </a:cubicBezTo>
                  <a:cubicBezTo>
                    <a:pt x="86369" y="40630"/>
                    <a:pt x="80466" y="42292"/>
                    <a:pt x="76497" y="45616"/>
                  </a:cubicBezTo>
                  <a:cubicBezTo>
                    <a:pt x="72528" y="48939"/>
                    <a:pt x="70544" y="52983"/>
                    <a:pt x="70544" y="57745"/>
                  </a:cubicBezTo>
                  <a:cubicBezTo>
                    <a:pt x="70544" y="61218"/>
                    <a:pt x="72181" y="64343"/>
                    <a:pt x="75455" y="67121"/>
                  </a:cubicBezTo>
                  <a:cubicBezTo>
                    <a:pt x="78630" y="69999"/>
                    <a:pt x="86171" y="72678"/>
                    <a:pt x="98077" y="75158"/>
                  </a:cubicBezTo>
                  <a:cubicBezTo>
                    <a:pt x="127545" y="81508"/>
                    <a:pt x="148654" y="87933"/>
                    <a:pt x="161404" y="94431"/>
                  </a:cubicBezTo>
                  <a:cubicBezTo>
                    <a:pt x="174153" y="100930"/>
                    <a:pt x="183430" y="108992"/>
                    <a:pt x="189234" y="118616"/>
                  </a:cubicBezTo>
                  <a:cubicBezTo>
                    <a:pt x="195039" y="128240"/>
                    <a:pt x="197941" y="139005"/>
                    <a:pt x="197941" y="150912"/>
                  </a:cubicBezTo>
                  <a:cubicBezTo>
                    <a:pt x="197941" y="164901"/>
                    <a:pt x="194071" y="177800"/>
                    <a:pt x="186332" y="189607"/>
                  </a:cubicBezTo>
                  <a:cubicBezTo>
                    <a:pt x="178593" y="201414"/>
                    <a:pt x="167778" y="210368"/>
                    <a:pt x="153888" y="216470"/>
                  </a:cubicBezTo>
                  <a:cubicBezTo>
                    <a:pt x="139997" y="222572"/>
                    <a:pt x="122485" y="225623"/>
                    <a:pt x="101351" y="225623"/>
                  </a:cubicBezTo>
                  <a:cubicBezTo>
                    <a:pt x="64244" y="225623"/>
                    <a:pt x="38546" y="218480"/>
                    <a:pt x="24259" y="204192"/>
                  </a:cubicBezTo>
                  <a:cubicBezTo>
                    <a:pt x="9971" y="189905"/>
                    <a:pt x="1885" y="171748"/>
                    <a:pt x="0" y="149721"/>
                  </a:cubicBezTo>
                  <a:lnTo>
                    <a:pt x="64144" y="145703"/>
                  </a:lnTo>
                  <a:cubicBezTo>
                    <a:pt x="65534" y="156121"/>
                    <a:pt x="68361" y="164058"/>
                    <a:pt x="72628" y="169515"/>
                  </a:cubicBezTo>
                  <a:cubicBezTo>
                    <a:pt x="79573" y="178346"/>
                    <a:pt x="89495" y="182761"/>
                    <a:pt x="102393" y="182761"/>
                  </a:cubicBezTo>
                  <a:cubicBezTo>
                    <a:pt x="112017" y="182761"/>
                    <a:pt x="119434" y="180504"/>
                    <a:pt x="124643" y="175989"/>
                  </a:cubicBezTo>
                  <a:cubicBezTo>
                    <a:pt x="129852" y="171475"/>
                    <a:pt x="132457" y="166241"/>
                    <a:pt x="132457" y="160288"/>
                  </a:cubicBezTo>
                  <a:cubicBezTo>
                    <a:pt x="132457" y="154632"/>
                    <a:pt x="129976" y="149572"/>
                    <a:pt x="125015" y="145107"/>
                  </a:cubicBezTo>
                  <a:cubicBezTo>
                    <a:pt x="120054" y="140642"/>
                    <a:pt x="108545" y="136426"/>
                    <a:pt x="90487" y="132457"/>
                  </a:cubicBezTo>
                  <a:cubicBezTo>
                    <a:pt x="60920" y="125809"/>
                    <a:pt x="39836" y="116979"/>
                    <a:pt x="27235" y="105966"/>
                  </a:cubicBezTo>
                  <a:cubicBezTo>
                    <a:pt x="14535" y="94952"/>
                    <a:pt x="8185" y="80913"/>
                    <a:pt x="8185" y="63847"/>
                  </a:cubicBezTo>
                  <a:cubicBezTo>
                    <a:pt x="8185" y="52635"/>
                    <a:pt x="11435" y="42044"/>
                    <a:pt x="17933" y="32072"/>
                  </a:cubicBezTo>
                  <a:cubicBezTo>
                    <a:pt x="24432" y="22101"/>
                    <a:pt x="34205" y="14263"/>
                    <a:pt x="47252" y="8557"/>
                  </a:cubicBezTo>
                  <a:cubicBezTo>
                    <a:pt x="60300" y="2852"/>
                    <a:pt x="78184" y="0"/>
                    <a:pt x="10090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B86066-4323-40B1-BDE8-15FAEF813E4E}"/>
                </a:ext>
              </a:extLst>
            </p:cNvPr>
            <p:cNvSpPr txBox="1"/>
            <p:nvPr/>
          </p:nvSpPr>
          <p:spPr>
            <a:xfrm>
              <a:off x="9709391" y="244775"/>
              <a:ext cx="427725" cy="455371"/>
            </a:xfrm>
            <a:custGeom>
              <a:avLst/>
              <a:gdLst/>
              <a:ahLst/>
              <a:cxnLst/>
              <a:rect l="l" t="t" r="r" b="b"/>
              <a:pathLst>
                <a:path w="204936" h="218182">
                  <a:moveTo>
                    <a:pt x="0" y="0"/>
                  </a:moveTo>
                  <a:lnTo>
                    <a:pt x="204936" y="0"/>
                  </a:lnTo>
                  <a:lnTo>
                    <a:pt x="204936" y="53875"/>
                  </a:lnTo>
                  <a:lnTo>
                    <a:pt x="136177" y="53875"/>
                  </a:lnTo>
                  <a:lnTo>
                    <a:pt x="136177" y="218182"/>
                  </a:lnTo>
                  <a:lnTo>
                    <a:pt x="68758" y="218182"/>
                  </a:lnTo>
                  <a:lnTo>
                    <a:pt x="68758" y="53875"/>
                  </a:lnTo>
                  <a:lnTo>
                    <a:pt x="0" y="538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4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6E78F0-29B5-4DAB-81F6-E82DB1163410}"/>
                </a:ext>
              </a:extLst>
            </p:cNvPr>
            <p:cNvSpPr txBox="1"/>
            <p:nvPr/>
          </p:nvSpPr>
          <p:spPr>
            <a:xfrm>
              <a:off x="10206586" y="244775"/>
              <a:ext cx="383929" cy="455371"/>
            </a:xfrm>
            <a:custGeom>
              <a:avLst/>
              <a:gdLst/>
              <a:ahLst/>
              <a:cxnLst/>
              <a:rect l="l" t="t" r="r" b="b"/>
              <a:pathLst>
                <a:path w="183952" h="218182">
                  <a:moveTo>
                    <a:pt x="0" y="0"/>
                  </a:moveTo>
                  <a:lnTo>
                    <a:pt x="180677" y="0"/>
                  </a:lnTo>
                  <a:lnTo>
                    <a:pt x="180677" y="46583"/>
                  </a:lnTo>
                  <a:lnTo>
                    <a:pt x="67568" y="46583"/>
                  </a:lnTo>
                  <a:lnTo>
                    <a:pt x="67568" y="81260"/>
                  </a:lnTo>
                  <a:lnTo>
                    <a:pt x="172492" y="81260"/>
                  </a:lnTo>
                  <a:lnTo>
                    <a:pt x="172492" y="125759"/>
                  </a:lnTo>
                  <a:lnTo>
                    <a:pt x="67568" y="125759"/>
                  </a:lnTo>
                  <a:lnTo>
                    <a:pt x="67568" y="168771"/>
                  </a:lnTo>
                  <a:lnTo>
                    <a:pt x="183952" y="168771"/>
                  </a:lnTo>
                  <a:lnTo>
                    <a:pt x="183952" y="218182"/>
                  </a:lnTo>
                  <a:lnTo>
                    <a:pt x="0" y="2181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400" b="1" dirty="0">
                <a:solidFill>
                  <a:schemeClr val="accent3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0CC08D-45B5-49EA-91C2-1945DC2BD744}"/>
                </a:ext>
              </a:extLst>
            </p:cNvPr>
            <p:cNvSpPr txBox="1"/>
            <p:nvPr/>
          </p:nvSpPr>
          <p:spPr>
            <a:xfrm>
              <a:off x="10659986" y="244775"/>
              <a:ext cx="495753" cy="455371"/>
            </a:xfrm>
            <a:custGeom>
              <a:avLst/>
              <a:gdLst/>
              <a:ahLst/>
              <a:cxnLst/>
              <a:rect l="l" t="t" r="r" b="b"/>
              <a:pathLst>
                <a:path w="237530" h="218182">
                  <a:moveTo>
                    <a:pt x="117947" y="56554"/>
                  </a:moveTo>
                  <a:lnTo>
                    <a:pt x="94115" y="134987"/>
                  </a:lnTo>
                  <a:lnTo>
                    <a:pt x="142029" y="134987"/>
                  </a:lnTo>
                  <a:close/>
                  <a:moveTo>
                    <a:pt x="82005" y="0"/>
                  </a:moveTo>
                  <a:lnTo>
                    <a:pt x="155544" y="0"/>
                  </a:lnTo>
                  <a:lnTo>
                    <a:pt x="237530" y="218182"/>
                  </a:lnTo>
                  <a:lnTo>
                    <a:pt x="166930" y="218182"/>
                  </a:lnTo>
                  <a:lnTo>
                    <a:pt x="156014" y="182165"/>
                  </a:lnTo>
                  <a:lnTo>
                    <a:pt x="79472" y="182165"/>
                  </a:lnTo>
                  <a:lnTo>
                    <a:pt x="68838" y="218182"/>
                  </a:lnTo>
                  <a:lnTo>
                    <a:pt x="0" y="2181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400" b="1" dirty="0">
                <a:solidFill>
                  <a:schemeClr val="accent4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FC3DBD-8838-49B0-A2C2-6C6ADE49AFF0}"/>
                </a:ext>
              </a:extLst>
            </p:cNvPr>
            <p:cNvSpPr txBox="1"/>
            <p:nvPr/>
          </p:nvSpPr>
          <p:spPr>
            <a:xfrm>
              <a:off x="11225210" y="244775"/>
              <a:ext cx="512214" cy="455371"/>
            </a:xfrm>
            <a:custGeom>
              <a:avLst/>
              <a:gdLst/>
              <a:ahLst/>
              <a:cxnLst/>
              <a:rect l="l" t="t" r="r" b="b"/>
              <a:pathLst>
                <a:path w="245417" h="218182">
                  <a:moveTo>
                    <a:pt x="0" y="0"/>
                  </a:moveTo>
                  <a:lnTo>
                    <a:pt x="88664" y="0"/>
                  </a:lnTo>
                  <a:lnTo>
                    <a:pt x="122857" y="132754"/>
                  </a:lnTo>
                  <a:lnTo>
                    <a:pt x="156807" y="0"/>
                  </a:lnTo>
                  <a:lnTo>
                    <a:pt x="245417" y="0"/>
                  </a:lnTo>
                  <a:lnTo>
                    <a:pt x="245417" y="218182"/>
                  </a:lnTo>
                  <a:lnTo>
                    <a:pt x="190202" y="218182"/>
                  </a:lnTo>
                  <a:lnTo>
                    <a:pt x="190202" y="51792"/>
                  </a:lnTo>
                  <a:lnTo>
                    <a:pt x="147658" y="218182"/>
                  </a:lnTo>
                  <a:lnTo>
                    <a:pt x="97680" y="218182"/>
                  </a:lnTo>
                  <a:lnTo>
                    <a:pt x="55215" y="51792"/>
                  </a:lnTo>
                  <a:lnTo>
                    <a:pt x="55215" y="218182"/>
                  </a:lnTo>
                  <a:lnTo>
                    <a:pt x="0" y="218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400" b="1" dirty="0">
                <a:solidFill>
                  <a:schemeClr val="accent5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A16FDBB2-BE3A-4000-889F-A96BA1FE8B60}"/>
              </a:ext>
            </a:extLst>
          </p:cNvPr>
          <p:cNvSpPr/>
          <p:nvPr/>
        </p:nvSpPr>
        <p:spPr>
          <a:xfrm rot="20830811">
            <a:off x="7987451" y="4709513"/>
            <a:ext cx="197941" cy="225623"/>
          </a:xfrm>
          <a:custGeom>
            <a:avLst/>
            <a:gdLst/>
            <a:ahLst/>
            <a:cxnLst/>
            <a:rect l="l" t="t" r="r" b="b"/>
            <a:pathLst>
              <a:path w="197941" h="225623">
                <a:moveTo>
                  <a:pt x="100905" y="0"/>
                </a:moveTo>
                <a:cubicBezTo>
                  <a:pt x="128785" y="0"/>
                  <a:pt x="150043" y="5184"/>
                  <a:pt x="164678" y="15552"/>
                </a:cubicBezTo>
                <a:cubicBezTo>
                  <a:pt x="179313" y="25921"/>
                  <a:pt x="188019" y="42416"/>
                  <a:pt x="190797" y="65038"/>
                </a:cubicBezTo>
                <a:lnTo>
                  <a:pt x="127248" y="68758"/>
                </a:lnTo>
                <a:cubicBezTo>
                  <a:pt x="125561" y="58936"/>
                  <a:pt x="122014" y="51792"/>
                  <a:pt x="116606" y="47327"/>
                </a:cubicBezTo>
                <a:cubicBezTo>
                  <a:pt x="111199" y="42862"/>
                  <a:pt x="103733" y="40630"/>
                  <a:pt x="94208" y="40630"/>
                </a:cubicBezTo>
                <a:cubicBezTo>
                  <a:pt x="86369" y="40630"/>
                  <a:pt x="80466" y="42292"/>
                  <a:pt x="76497" y="45616"/>
                </a:cubicBezTo>
                <a:cubicBezTo>
                  <a:pt x="72528" y="48939"/>
                  <a:pt x="70544" y="52983"/>
                  <a:pt x="70544" y="57745"/>
                </a:cubicBezTo>
                <a:cubicBezTo>
                  <a:pt x="70544" y="61218"/>
                  <a:pt x="72181" y="64343"/>
                  <a:pt x="75455" y="67121"/>
                </a:cubicBezTo>
                <a:cubicBezTo>
                  <a:pt x="78630" y="69999"/>
                  <a:pt x="86171" y="72678"/>
                  <a:pt x="98077" y="75158"/>
                </a:cubicBezTo>
                <a:cubicBezTo>
                  <a:pt x="127545" y="81508"/>
                  <a:pt x="148654" y="87933"/>
                  <a:pt x="161404" y="94431"/>
                </a:cubicBezTo>
                <a:cubicBezTo>
                  <a:pt x="174153" y="100930"/>
                  <a:pt x="183430" y="108992"/>
                  <a:pt x="189234" y="118616"/>
                </a:cubicBezTo>
                <a:cubicBezTo>
                  <a:pt x="195039" y="128240"/>
                  <a:pt x="197941" y="139005"/>
                  <a:pt x="197941" y="150912"/>
                </a:cubicBezTo>
                <a:cubicBezTo>
                  <a:pt x="197941" y="164901"/>
                  <a:pt x="194071" y="177800"/>
                  <a:pt x="186332" y="189607"/>
                </a:cubicBezTo>
                <a:cubicBezTo>
                  <a:pt x="178593" y="201414"/>
                  <a:pt x="167778" y="210368"/>
                  <a:pt x="153888" y="216470"/>
                </a:cubicBezTo>
                <a:cubicBezTo>
                  <a:pt x="139997" y="222572"/>
                  <a:pt x="122485" y="225623"/>
                  <a:pt x="101351" y="225623"/>
                </a:cubicBezTo>
                <a:cubicBezTo>
                  <a:pt x="64244" y="225623"/>
                  <a:pt x="38546" y="218480"/>
                  <a:pt x="24259" y="204192"/>
                </a:cubicBezTo>
                <a:cubicBezTo>
                  <a:pt x="9971" y="189905"/>
                  <a:pt x="1885" y="171748"/>
                  <a:pt x="0" y="149721"/>
                </a:cubicBezTo>
                <a:lnTo>
                  <a:pt x="64144" y="145703"/>
                </a:lnTo>
                <a:cubicBezTo>
                  <a:pt x="65534" y="156121"/>
                  <a:pt x="68361" y="164058"/>
                  <a:pt x="72628" y="169515"/>
                </a:cubicBezTo>
                <a:cubicBezTo>
                  <a:pt x="79573" y="178346"/>
                  <a:pt x="89495" y="182761"/>
                  <a:pt x="102393" y="182761"/>
                </a:cubicBezTo>
                <a:cubicBezTo>
                  <a:pt x="112017" y="182761"/>
                  <a:pt x="119434" y="180504"/>
                  <a:pt x="124643" y="175989"/>
                </a:cubicBezTo>
                <a:cubicBezTo>
                  <a:pt x="129852" y="171475"/>
                  <a:pt x="132457" y="166241"/>
                  <a:pt x="132457" y="160288"/>
                </a:cubicBezTo>
                <a:cubicBezTo>
                  <a:pt x="132457" y="154632"/>
                  <a:pt x="129976" y="149572"/>
                  <a:pt x="125015" y="145107"/>
                </a:cubicBezTo>
                <a:cubicBezTo>
                  <a:pt x="120054" y="140642"/>
                  <a:pt x="108545" y="136426"/>
                  <a:pt x="90487" y="132457"/>
                </a:cubicBezTo>
                <a:cubicBezTo>
                  <a:pt x="60920" y="125809"/>
                  <a:pt x="39836" y="116979"/>
                  <a:pt x="27235" y="105966"/>
                </a:cubicBezTo>
                <a:cubicBezTo>
                  <a:pt x="14535" y="94952"/>
                  <a:pt x="8185" y="80913"/>
                  <a:pt x="8185" y="63847"/>
                </a:cubicBezTo>
                <a:cubicBezTo>
                  <a:pt x="8185" y="52635"/>
                  <a:pt x="11435" y="42044"/>
                  <a:pt x="17933" y="32072"/>
                </a:cubicBezTo>
                <a:cubicBezTo>
                  <a:pt x="24432" y="22101"/>
                  <a:pt x="34205" y="14263"/>
                  <a:pt x="47252" y="8557"/>
                </a:cubicBezTo>
                <a:cubicBezTo>
                  <a:pt x="60300" y="2852"/>
                  <a:pt x="78184" y="0"/>
                  <a:pt x="10090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552EC6-0645-4E2D-A6D4-96F713756DC7}"/>
              </a:ext>
            </a:extLst>
          </p:cNvPr>
          <p:cNvSpPr txBox="1"/>
          <p:nvPr/>
        </p:nvSpPr>
        <p:spPr>
          <a:xfrm rot="1077574">
            <a:off x="8248342" y="4716644"/>
            <a:ext cx="204936" cy="218182"/>
          </a:xfrm>
          <a:custGeom>
            <a:avLst/>
            <a:gdLst/>
            <a:ahLst/>
            <a:cxnLst/>
            <a:rect l="l" t="t" r="r" b="b"/>
            <a:pathLst>
              <a:path w="204936" h="218182">
                <a:moveTo>
                  <a:pt x="0" y="0"/>
                </a:moveTo>
                <a:lnTo>
                  <a:pt x="204936" y="0"/>
                </a:lnTo>
                <a:lnTo>
                  <a:pt x="204936" y="53875"/>
                </a:lnTo>
                <a:lnTo>
                  <a:pt x="136177" y="53875"/>
                </a:lnTo>
                <a:lnTo>
                  <a:pt x="136177" y="218182"/>
                </a:lnTo>
                <a:lnTo>
                  <a:pt x="68758" y="218182"/>
                </a:lnTo>
                <a:lnTo>
                  <a:pt x="68758" y="53875"/>
                </a:lnTo>
                <a:lnTo>
                  <a:pt x="0" y="5387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 dirty="0">
              <a:solidFill>
                <a:schemeClr val="accent2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66FF7-4A30-416F-BCE2-ABEF63ED105B}"/>
              </a:ext>
            </a:extLst>
          </p:cNvPr>
          <p:cNvSpPr txBox="1"/>
          <p:nvPr/>
        </p:nvSpPr>
        <p:spPr>
          <a:xfrm rot="19165022">
            <a:off x="8542512" y="4694690"/>
            <a:ext cx="183952" cy="218182"/>
          </a:xfrm>
          <a:custGeom>
            <a:avLst/>
            <a:gdLst/>
            <a:ahLst/>
            <a:cxnLst/>
            <a:rect l="l" t="t" r="r" b="b"/>
            <a:pathLst>
              <a:path w="183952" h="218182">
                <a:moveTo>
                  <a:pt x="0" y="0"/>
                </a:moveTo>
                <a:lnTo>
                  <a:pt x="180677" y="0"/>
                </a:lnTo>
                <a:lnTo>
                  <a:pt x="180677" y="46583"/>
                </a:lnTo>
                <a:lnTo>
                  <a:pt x="67568" y="46583"/>
                </a:lnTo>
                <a:lnTo>
                  <a:pt x="67568" y="81260"/>
                </a:lnTo>
                <a:lnTo>
                  <a:pt x="172492" y="81260"/>
                </a:lnTo>
                <a:lnTo>
                  <a:pt x="172492" y="125759"/>
                </a:lnTo>
                <a:lnTo>
                  <a:pt x="67568" y="125759"/>
                </a:lnTo>
                <a:lnTo>
                  <a:pt x="67568" y="168771"/>
                </a:lnTo>
                <a:lnTo>
                  <a:pt x="183952" y="168771"/>
                </a:lnTo>
                <a:lnTo>
                  <a:pt x="183952" y="218182"/>
                </a:lnTo>
                <a:lnTo>
                  <a:pt x="0" y="218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 dirty="0">
              <a:solidFill>
                <a:schemeClr val="accent3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1BD7B2-9499-4B9F-A847-426656C7F43B}"/>
              </a:ext>
            </a:extLst>
          </p:cNvPr>
          <p:cNvSpPr txBox="1"/>
          <p:nvPr/>
        </p:nvSpPr>
        <p:spPr>
          <a:xfrm rot="20830811">
            <a:off x="8153737" y="5091555"/>
            <a:ext cx="237530" cy="218182"/>
          </a:xfrm>
          <a:custGeom>
            <a:avLst/>
            <a:gdLst/>
            <a:ahLst/>
            <a:cxnLst/>
            <a:rect l="l" t="t" r="r" b="b"/>
            <a:pathLst>
              <a:path w="237530" h="218182">
                <a:moveTo>
                  <a:pt x="117947" y="56554"/>
                </a:moveTo>
                <a:lnTo>
                  <a:pt x="94115" y="134987"/>
                </a:lnTo>
                <a:lnTo>
                  <a:pt x="142029" y="134987"/>
                </a:lnTo>
                <a:close/>
                <a:moveTo>
                  <a:pt x="82005" y="0"/>
                </a:moveTo>
                <a:lnTo>
                  <a:pt x="155544" y="0"/>
                </a:lnTo>
                <a:lnTo>
                  <a:pt x="237530" y="218182"/>
                </a:lnTo>
                <a:lnTo>
                  <a:pt x="166930" y="218182"/>
                </a:lnTo>
                <a:lnTo>
                  <a:pt x="156014" y="182165"/>
                </a:lnTo>
                <a:lnTo>
                  <a:pt x="79472" y="182165"/>
                </a:lnTo>
                <a:lnTo>
                  <a:pt x="68838" y="218182"/>
                </a:lnTo>
                <a:lnTo>
                  <a:pt x="0" y="218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 dirty="0">
              <a:solidFill>
                <a:schemeClr val="accent4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F083A5-CF8A-4235-9BEF-1B2E4973A11C}"/>
              </a:ext>
            </a:extLst>
          </p:cNvPr>
          <p:cNvSpPr txBox="1"/>
          <p:nvPr/>
        </p:nvSpPr>
        <p:spPr>
          <a:xfrm rot="948365">
            <a:off x="8476650" y="5088872"/>
            <a:ext cx="245417" cy="218182"/>
          </a:xfrm>
          <a:custGeom>
            <a:avLst/>
            <a:gdLst/>
            <a:ahLst/>
            <a:cxnLst/>
            <a:rect l="l" t="t" r="r" b="b"/>
            <a:pathLst>
              <a:path w="245417" h="218182">
                <a:moveTo>
                  <a:pt x="0" y="0"/>
                </a:moveTo>
                <a:lnTo>
                  <a:pt x="88664" y="0"/>
                </a:lnTo>
                <a:lnTo>
                  <a:pt x="122857" y="132754"/>
                </a:lnTo>
                <a:lnTo>
                  <a:pt x="156807" y="0"/>
                </a:lnTo>
                <a:lnTo>
                  <a:pt x="245417" y="0"/>
                </a:lnTo>
                <a:lnTo>
                  <a:pt x="245417" y="218182"/>
                </a:lnTo>
                <a:lnTo>
                  <a:pt x="190202" y="218182"/>
                </a:lnTo>
                <a:lnTo>
                  <a:pt x="190202" y="51792"/>
                </a:lnTo>
                <a:lnTo>
                  <a:pt x="147658" y="218182"/>
                </a:lnTo>
                <a:lnTo>
                  <a:pt x="97680" y="218182"/>
                </a:lnTo>
                <a:lnTo>
                  <a:pt x="55215" y="51792"/>
                </a:lnTo>
                <a:lnTo>
                  <a:pt x="55215" y="218182"/>
                </a:lnTo>
                <a:lnTo>
                  <a:pt x="0" y="2181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b="1" dirty="0">
              <a:solidFill>
                <a:schemeClr val="accent5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55782" y="332883"/>
            <a:ext cx="75276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20CE6-346C-4729-BAB2-4DECE278F54C}"/>
              </a:ext>
            </a:extLst>
          </p:cNvPr>
          <p:cNvSpPr txBox="1"/>
          <p:nvPr/>
        </p:nvSpPr>
        <p:spPr>
          <a:xfrm>
            <a:off x="3934692" y="2288555"/>
            <a:ext cx="414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68724-E90E-48EC-82D1-90E48B8B05AA}"/>
              </a:ext>
            </a:extLst>
          </p:cNvPr>
          <p:cNvSpPr txBox="1"/>
          <p:nvPr/>
        </p:nvSpPr>
        <p:spPr>
          <a:xfrm>
            <a:off x="3934692" y="2647132"/>
            <a:ext cx="4248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A6DFE-56E8-4303-B5E5-920777ED30AC}"/>
              </a:ext>
            </a:extLst>
          </p:cNvPr>
          <p:cNvSpPr txBox="1"/>
          <p:nvPr/>
        </p:nvSpPr>
        <p:spPr>
          <a:xfrm>
            <a:off x="3934692" y="1652980"/>
            <a:ext cx="414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B7AC1-6427-4FA7-AA35-64084EE13786}"/>
              </a:ext>
            </a:extLst>
          </p:cNvPr>
          <p:cNvSpPr txBox="1"/>
          <p:nvPr/>
        </p:nvSpPr>
        <p:spPr>
          <a:xfrm>
            <a:off x="346266" y="1652980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262DBE2-D83D-4E39-B9E3-FDB048282A7B}"/>
              </a:ext>
            </a:extLst>
          </p:cNvPr>
          <p:cNvGrpSpPr/>
          <p:nvPr/>
        </p:nvGrpSpPr>
        <p:grpSpPr>
          <a:xfrm>
            <a:off x="1" y="4714489"/>
            <a:ext cx="12191999" cy="1318987"/>
            <a:chOff x="1" y="4714489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14489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cs typeface="Arial" pitchFamily="34" charset="0"/>
                </a:rPr>
                <a:t>THANK YOU</a:t>
              </a:r>
              <a:endParaRPr lang="ko-KR" altLang="en-US" sz="60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1">
            <a:extLst>
              <a:ext uri="{FF2B5EF4-FFF2-40B4-BE49-F238E27FC236}">
                <a16:creationId xmlns:a16="http://schemas.microsoft.com/office/drawing/2014/main" id="{70FC6F07-8B52-42F9-86C0-37B346767679}"/>
              </a:ext>
            </a:extLst>
          </p:cNvPr>
          <p:cNvGrpSpPr/>
          <p:nvPr/>
        </p:nvGrpSpPr>
        <p:grpSpPr>
          <a:xfrm flipH="1">
            <a:off x="6862704" y="318688"/>
            <a:ext cx="5041185" cy="3252634"/>
            <a:chOff x="1070741" y="2355612"/>
            <a:chExt cx="3613027" cy="2331169"/>
          </a:xfrm>
        </p:grpSpPr>
        <p:sp>
          <p:nvSpPr>
            <p:cNvPr id="229" name="Freeform 2">
              <a:extLst>
                <a:ext uri="{FF2B5EF4-FFF2-40B4-BE49-F238E27FC236}">
                  <a16:creationId xmlns:a16="http://schemas.microsoft.com/office/drawing/2014/main" id="{244DDCAC-17EC-4FE0-B141-3ED4A2274B85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230" name="Group 3">
              <a:extLst>
                <a:ext uri="{FF2B5EF4-FFF2-40B4-BE49-F238E27FC236}">
                  <a16:creationId xmlns:a16="http://schemas.microsoft.com/office/drawing/2014/main" id="{963A248F-DEAA-4BE1-B6C0-475357F1EA0A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239" name="Rectangle 12">
                <a:extLst>
                  <a:ext uri="{FF2B5EF4-FFF2-40B4-BE49-F238E27FC236}">
                    <a16:creationId xmlns:a16="http://schemas.microsoft.com/office/drawing/2014/main" id="{5502E2EF-1D5A-4F46-B06D-3F7A68B86C36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Rectangle 13">
                <a:extLst>
                  <a:ext uri="{FF2B5EF4-FFF2-40B4-BE49-F238E27FC236}">
                    <a16:creationId xmlns:a16="http://schemas.microsoft.com/office/drawing/2014/main" id="{B3F8FA68-0FAB-45F7-B68E-412096B0E38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1" name="Group 4">
              <a:extLst>
                <a:ext uri="{FF2B5EF4-FFF2-40B4-BE49-F238E27FC236}">
                  <a16:creationId xmlns:a16="http://schemas.microsoft.com/office/drawing/2014/main" id="{DCC612BD-D1FE-4F08-98B4-40545C8B3305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237" name="Rectangle 10">
                <a:extLst>
                  <a:ext uri="{FF2B5EF4-FFF2-40B4-BE49-F238E27FC236}">
                    <a16:creationId xmlns:a16="http://schemas.microsoft.com/office/drawing/2014/main" id="{FDAB5424-8EB1-4CA4-A8BD-EA7E2F63C908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Rectangle 11">
                <a:extLst>
                  <a:ext uri="{FF2B5EF4-FFF2-40B4-BE49-F238E27FC236}">
                    <a16:creationId xmlns:a16="http://schemas.microsoft.com/office/drawing/2014/main" id="{632D2DA5-89CD-4F67-A639-B8AA2990B588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2" name="Group 5">
              <a:extLst>
                <a:ext uri="{FF2B5EF4-FFF2-40B4-BE49-F238E27FC236}">
                  <a16:creationId xmlns:a16="http://schemas.microsoft.com/office/drawing/2014/main" id="{7643B384-FD5F-4F2A-BFDC-5E58341FF3B3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235" name="Oval 8">
                <a:extLst>
                  <a:ext uri="{FF2B5EF4-FFF2-40B4-BE49-F238E27FC236}">
                    <a16:creationId xmlns:a16="http://schemas.microsoft.com/office/drawing/2014/main" id="{71DA7D1B-87CE-485A-ACAF-5E4AEB6ADFDF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Oval 9">
                <a:extLst>
                  <a:ext uri="{FF2B5EF4-FFF2-40B4-BE49-F238E27FC236}">
                    <a16:creationId xmlns:a16="http://schemas.microsoft.com/office/drawing/2014/main" id="{A2AD660B-F295-4B8E-985D-6A6AB9C35F67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33" name="Rounded Rectangle 14">
              <a:extLst>
                <a:ext uri="{FF2B5EF4-FFF2-40B4-BE49-F238E27FC236}">
                  <a16:creationId xmlns:a16="http://schemas.microsoft.com/office/drawing/2014/main" id="{C66FA7C4-582A-4555-A33F-7ACB9ED15433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4" name="Diagonal Stripe 7">
              <a:extLst>
                <a:ext uri="{FF2B5EF4-FFF2-40B4-BE49-F238E27FC236}">
                  <a16:creationId xmlns:a16="http://schemas.microsoft.com/office/drawing/2014/main" id="{D548E840-BEC3-4A85-BF71-550301CB4652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A324B5E-394F-4329-922C-20A75D330FA6}"/>
              </a:ext>
            </a:extLst>
          </p:cNvPr>
          <p:cNvGrpSpPr/>
          <p:nvPr/>
        </p:nvGrpSpPr>
        <p:grpSpPr>
          <a:xfrm>
            <a:off x="189045" y="3746697"/>
            <a:ext cx="1946430" cy="2983160"/>
            <a:chOff x="312057" y="3726919"/>
            <a:chExt cx="1946430" cy="298316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1EC7234-780E-446B-892A-D9877E0AF339}"/>
                </a:ext>
              </a:extLst>
            </p:cNvPr>
            <p:cNvSpPr/>
            <p:nvPr/>
          </p:nvSpPr>
          <p:spPr>
            <a:xfrm>
              <a:off x="1786904" y="5853763"/>
              <a:ext cx="225559" cy="252991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D8FE8A5-1081-4C18-833A-B74496DEBCDD}"/>
                </a:ext>
              </a:extLst>
            </p:cNvPr>
            <p:cNvSpPr/>
            <p:nvPr/>
          </p:nvSpPr>
          <p:spPr>
            <a:xfrm>
              <a:off x="408115" y="4809345"/>
              <a:ext cx="1831901" cy="1639872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FBD769E-9B48-47B7-B19D-77D2860ADDE1}"/>
                </a:ext>
              </a:extLst>
            </p:cNvPr>
            <p:cNvGrpSpPr/>
            <p:nvPr/>
          </p:nvGrpSpPr>
          <p:grpSpPr>
            <a:xfrm>
              <a:off x="1119009" y="6282732"/>
              <a:ext cx="530709" cy="427347"/>
              <a:chOff x="5696247" y="5609818"/>
              <a:chExt cx="540427" cy="435172"/>
            </a:xfrm>
          </p:grpSpPr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C37A679B-ECAC-47E1-A3C6-6FD4BA5B23A3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19" name="Group 17">
                  <a:extLst>
                    <a:ext uri="{FF2B5EF4-FFF2-40B4-BE49-F238E27FC236}">
                      <a16:creationId xmlns:a16="http://schemas.microsoft.com/office/drawing/2014/main" id="{9473C0A0-AD7E-493D-9AFE-94C1B4DFD44A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1" name="Freeform: Shape 19">
                    <a:extLst>
                      <a:ext uri="{FF2B5EF4-FFF2-40B4-BE49-F238E27FC236}">
                        <a16:creationId xmlns:a16="http://schemas.microsoft.com/office/drawing/2014/main" id="{4D760294-83CF-4988-A28E-5F11F9891835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: Shape 20">
                    <a:extLst>
                      <a:ext uri="{FF2B5EF4-FFF2-40B4-BE49-F238E27FC236}">
                        <a16:creationId xmlns:a16="http://schemas.microsoft.com/office/drawing/2014/main" id="{7C1E2315-31F0-481A-8881-BE8C0F0891F6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" name="Freeform: Shape 18">
                  <a:extLst>
                    <a:ext uri="{FF2B5EF4-FFF2-40B4-BE49-F238E27FC236}">
                      <a16:creationId xmlns:a16="http://schemas.microsoft.com/office/drawing/2014/main" id="{41C9BA4C-A768-444B-8F13-45D84255C4F4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DC287E36-4EEC-4305-8A41-82A706A63D99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16" name="Freeform: Shape 14">
                  <a:extLst>
                    <a:ext uri="{FF2B5EF4-FFF2-40B4-BE49-F238E27FC236}">
                      <a16:creationId xmlns:a16="http://schemas.microsoft.com/office/drawing/2014/main" id="{3D075889-927E-45C5-846B-8676D55259DC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5">
                  <a:extLst>
                    <a:ext uri="{FF2B5EF4-FFF2-40B4-BE49-F238E27FC236}">
                      <a16:creationId xmlns:a16="http://schemas.microsoft.com/office/drawing/2014/main" id="{69457761-904E-4A2D-B764-F1178E82BFA7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: Shape 16">
                  <a:extLst>
                    <a:ext uri="{FF2B5EF4-FFF2-40B4-BE49-F238E27FC236}">
                      <a16:creationId xmlns:a16="http://schemas.microsoft.com/office/drawing/2014/main" id="{27A091BD-F5F0-4410-AED4-854560EBE7BE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8C4FBDB2-AA84-4793-8D12-560C2B1EF332}"/>
                </a:ext>
              </a:extLst>
            </p:cNvPr>
            <p:cNvSpPr/>
            <p:nvPr/>
          </p:nvSpPr>
          <p:spPr>
            <a:xfrm>
              <a:off x="312057" y="4527461"/>
              <a:ext cx="268233" cy="33528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32">
              <a:extLst>
                <a:ext uri="{FF2B5EF4-FFF2-40B4-BE49-F238E27FC236}">
                  <a16:creationId xmlns:a16="http://schemas.microsoft.com/office/drawing/2014/main" id="{058CD60B-9F86-4A39-87B2-A46951952BF2}"/>
                </a:ext>
              </a:extLst>
            </p:cNvPr>
            <p:cNvGrpSpPr/>
            <p:nvPr/>
          </p:nvGrpSpPr>
          <p:grpSpPr>
            <a:xfrm>
              <a:off x="776197" y="3726919"/>
              <a:ext cx="1482290" cy="1426593"/>
              <a:chOff x="1762284" y="2460214"/>
              <a:chExt cx="2060734" cy="1983302"/>
            </a:xfrm>
          </p:grpSpPr>
          <p:sp>
            <p:nvSpPr>
              <p:cNvPr id="10" name="Freeform: Shape 4">
                <a:extLst>
                  <a:ext uri="{FF2B5EF4-FFF2-40B4-BE49-F238E27FC236}">
                    <a16:creationId xmlns:a16="http://schemas.microsoft.com/office/drawing/2014/main" id="{A48A8F72-2638-427F-8C08-785DC5AE712C}"/>
                  </a:ext>
                </a:extLst>
              </p:cNvPr>
              <p:cNvSpPr/>
              <p:nvPr/>
            </p:nvSpPr>
            <p:spPr>
              <a:xfrm>
                <a:off x="1762284" y="2460214"/>
                <a:ext cx="2060734" cy="1983302"/>
              </a:xfrm>
              <a:custGeom>
                <a:avLst/>
                <a:gdLst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88410 w 1807540"/>
                  <a:gd name="connsiteY3" fmla="*/ 1062349 h 1739621"/>
                  <a:gd name="connsiteX4" fmla="*/ 188410 w 1807540"/>
                  <a:gd name="connsiteY4" fmla="*/ 1063280 h 1739621"/>
                  <a:gd name="connsiteX5" fmla="*/ 189270 w 1807540"/>
                  <a:gd name="connsiteY5" fmla="*/ 1063771 h 1739621"/>
                  <a:gd name="connsiteX6" fmla="*/ 726006 w 1807540"/>
                  <a:gd name="connsiteY6" fmla="*/ 645805 h 1739621"/>
                  <a:gd name="connsiteX7" fmla="*/ 727389 w 1807540"/>
                  <a:gd name="connsiteY7" fmla="*/ 646955 h 1739621"/>
                  <a:gd name="connsiteX8" fmla="*/ 727247 w 1807540"/>
                  <a:gd name="connsiteY8" fmla="*/ 646425 h 1739621"/>
                  <a:gd name="connsiteX9" fmla="*/ 727709 w 1807540"/>
                  <a:gd name="connsiteY9" fmla="*/ 646213 h 1739621"/>
                  <a:gd name="connsiteX10" fmla="*/ 849852 w 1807540"/>
                  <a:gd name="connsiteY10" fmla="*/ 191 h 1739621"/>
                  <a:gd name="connsiteX11" fmla="*/ 1503223 w 1807540"/>
                  <a:gd name="connsiteY11" fmla="*/ 210015 h 1739621"/>
                  <a:gd name="connsiteX12" fmla="*/ 1726705 w 1807540"/>
                  <a:gd name="connsiteY12" fmla="*/ 541202 h 1739621"/>
                  <a:gd name="connsiteX13" fmla="*/ 1783507 w 1807540"/>
                  <a:gd name="connsiteY13" fmla="*/ 853146 h 1739621"/>
                  <a:gd name="connsiteX14" fmla="*/ 1796232 w 1807540"/>
                  <a:gd name="connsiteY14" fmla="*/ 1041552 h 1739621"/>
                  <a:gd name="connsiteX15" fmla="*/ 1796233 w 1807540"/>
                  <a:gd name="connsiteY15" fmla="*/ 1041553 h 1739621"/>
                  <a:gd name="connsiteX16" fmla="*/ 1806475 w 1807540"/>
                  <a:gd name="connsiteY16" fmla="*/ 1092767 h 1739621"/>
                  <a:gd name="connsiteX17" fmla="*/ 1798095 w 1807540"/>
                  <a:gd name="connsiteY17" fmla="*/ 1155156 h 1739621"/>
                  <a:gd name="connsiteX18" fmla="*/ 1795038 w 1807540"/>
                  <a:gd name="connsiteY18" fmla="*/ 1166769 h 1739621"/>
                  <a:gd name="connsiteX19" fmla="*/ 1795300 w 1807540"/>
                  <a:gd name="connsiteY19" fmla="*/ 1166329 h 1739621"/>
                  <a:gd name="connsiteX20" fmla="*/ 1788472 w 1807540"/>
                  <a:gd name="connsiteY20" fmla="*/ 1265654 h 1739621"/>
                  <a:gd name="connsiteX21" fmla="*/ 1789402 w 1807540"/>
                  <a:gd name="connsiteY21" fmla="*/ 1276208 h 1739621"/>
                  <a:gd name="connsiteX22" fmla="*/ 1782263 w 1807540"/>
                  <a:gd name="connsiteY22" fmla="*/ 1333940 h 1739621"/>
                  <a:gd name="connsiteX23" fmla="*/ 1772952 w 1807540"/>
                  <a:gd name="connsiteY23" fmla="*/ 1377395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82263 w 1807540"/>
                  <a:gd name="connsiteY24" fmla="*/ 1333940 h 1739621"/>
                  <a:gd name="connsiteX25" fmla="*/ 1772952 w 1807540"/>
                  <a:gd name="connsiteY25" fmla="*/ 1377395 h 1739621"/>
                  <a:gd name="connsiteX26" fmla="*/ 1731049 w 1807540"/>
                  <a:gd name="connsiteY26" fmla="*/ 1534142 h 1739621"/>
                  <a:gd name="connsiteX27" fmla="*/ 1706218 w 1807540"/>
                  <a:gd name="connsiteY27" fmla="*/ 1635950 h 1739621"/>
                  <a:gd name="connsiteX28" fmla="*/ 1667109 w 1807540"/>
                  <a:gd name="connsiteY28" fmla="*/ 1735275 h 1739621"/>
                  <a:gd name="connsiteX29" fmla="*/ 1484289 w 1807540"/>
                  <a:gd name="connsiteY29" fmla="*/ 1606153 h 1739621"/>
                  <a:gd name="connsiteX30" fmla="*/ 1262360 w 1807540"/>
                  <a:gd name="connsiteY30" fmla="*/ 1575114 h 1739621"/>
                  <a:gd name="connsiteX31" fmla="*/ 1113100 w 1807540"/>
                  <a:gd name="connsiteY31" fmla="*/ 1553218 h 1739621"/>
                  <a:gd name="connsiteX32" fmla="*/ 1112132 w 1807540"/>
                  <a:gd name="connsiteY32" fmla="*/ 1553387 h 1739621"/>
                  <a:gd name="connsiteX33" fmla="*/ 949797 w 1807540"/>
                  <a:gd name="connsiteY33" fmla="*/ 1581633 h 1739621"/>
                  <a:gd name="connsiteX34" fmla="*/ 940796 w 1807540"/>
                  <a:gd name="connsiteY34" fmla="*/ 1593117 h 1739621"/>
                  <a:gd name="connsiteX35" fmla="*/ 944831 w 1807540"/>
                  <a:gd name="connsiteY35" fmla="*/ 1634399 h 1739621"/>
                  <a:gd name="connsiteX36" fmla="*/ 945452 w 1807540"/>
                  <a:gd name="connsiteY36" fmla="*/ 1637503 h 1739621"/>
                  <a:gd name="connsiteX37" fmla="*/ 860094 w 1807540"/>
                  <a:gd name="connsiteY37" fmla="*/ 1739621 h 1739621"/>
                  <a:gd name="connsiteX38" fmla="*/ 775358 w 1807540"/>
                  <a:gd name="connsiteY38" fmla="*/ 1637192 h 1739621"/>
                  <a:gd name="connsiteX39" fmla="*/ 776910 w 1807540"/>
                  <a:gd name="connsiteY39" fmla="*/ 1634089 h 1739621"/>
                  <a:gd name="connsiteX40" fmla="*/ 782187 w 1807540"/>
                  <a:gd name="connsiteY40" fmla="*/ 1588461 h 1739621"/>
                  <a:gd name="connsiteX41" fmla="*/ 774737 w 1807540"/>
                  <a:gd name="connsiteY41" fmla="*/ 1576045 h 1739621"/>
                  <a:gd name="connsiteX42" fmla="*/ 666411 w 1807540"/>
                  <a:gd name="connsiteY42" fmla="*/ 1549662 h 1739621"/>
                  <a:gd name="connsiteX43" fmla="*/ 591607 w 1807540"/>
                  <a:gd name="connsiteY43" fmla="*/ 1533832 h 1739621"/>
                  <a:gd name="connsiteX44" fmla="*/ 577950 w 1807540"/>
                  <a:gd name="connsiteY44" fmla="*/ 1534143 h 1739621"/>
                  <a:gd name="connsiteX45" fmla="*/ 577106 w 1807540"/>
                  <a:gd name="connsiteY45" fmla="*/ 1533930 h 1739621"/>
                  <a:gd name="connsiteX46" fmla="*/ 482019 w 1807540"/>
                  <a:gd name="connsiteY46" fmla="*/ 1545054 h 1739621"/>
                  <a:gd name="connsiteX47" fmla="*/ 204239 w 1807540"/>
                  <a:gd name="connsiteY47" fmla="*/ 1620741 h 1739621"/>
                  <a:gd name="connsiteX48" fmla="*/ 189341 w 1807540"/>
                  <a:gd name="connsiteY48" fmla="*/ 1625397 h 1739621"/>
                  <a:gd name="connsiteX49" fmla="*/ 149611 w 1807540"/>
                  <a:gd name="connsiteY49" fmla="*/ 1609878 h 1739621"/>
                  <a:gd name="connsiteX50" fmla="*/ 56494 w 1807540"/>
                  <a:gd name="connsiteY50" fmla="*/ 1294831 h 1739621"/>
                  <a:gd name="connsiteX51" fmla="*/ 52808 w 1807540"/>
                  <a:gd name="connsiteY51" fmla="*/ 1264422 h 1739621"/>
                  <a:gd name="connsiteX52" fmla="*/ 52769 w 1807540"/>
                  <a:gd name="connsiteY52" fmla="*/ 1264413 h 1739621"/>
                  <a:gd name="connsiteX53" fmla="*/ 38801 w 1807540"/>
                  <a:gd name="connsiteY53" fmla="*/ 1236788 h 1739621"/>
                  <a:gd name="connsiteX54" fmla="*/ 1555 w 1807540"/>
                  <a:gd name="connsiteY54" fmla="*/ 1112011 h 1739621"/>
                  <a:gd name="connsiteX55" fmla="*/ 30111 w 1807540"/>
                  <a:gd name="connsiteY55" fmla="*/ 1051796 h 1739621"/>
                  <a:gd name="connsiteX56" fmla="*/ 38801 w 1807540"/>
                  <a:gd name="connsiteY56" fmla="*/ 1028206 h 1739621"/>
                  <a:gd name="connsiteX57" fmla="*/ 38297 w 1807540"/>
                  <a:gd name="connsiteY57" fmla="*/ 985566 h 1739621"/>
                  <a:gd name="connsiteX58" fmla="*/ 40353 w 1807540"/>
                  <a:gd name="connsiteY58" fmla="*/ 943169 h 1739621"/>
                  <a:gd name="connsiteX59" fmla="*/ 40353 w 1807540"/>
                  <a:gd name="connsiteY59" fmla="*/ 942848 h 1739621"/>
                  <a:gd name="connsiteX60" fmla="*/ 75428 w 1807540"/>
                  <a:gd name="connsiteY60" fmla="*/ 634009 h 1739621"/>
                  <a:gd name="connsiteX61" fmla="*/ 124469 w 1807540"/>
                  <a:gd name="connsiteY61" fmla="*/ 458017 h 1739621"/>
                  <a:gd name="connsiteX62" fmla="*/ 308530 w 1807540"/>
                  <a:gd name="connsiteY62" fmla="*/ 171216 h 1739621"/>
                  <a:gd name="connsiteX63" fmla="*/ 559947 w 1807540"/>
                  <a:gd name="connsiteY63" fmla="*/ 43646 h 1739621"/>
                  <a:gd name="connsiteX64" fmla="*/ 849852 w 1807540"/>
                  <a:gd name="connsiteY64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72952 w 1807540"/>
                  <a:gd name="connsiteY24" fmla="*/ 1377395 h 1739621"/>
                  <a:gd name="connsiteX25" fmla="*/ 1731049 w 1807540"/>
                  <a:gd name="connsiteY25" fmla="*/ 1534142 h 1739621"/>
                  <a:gd name="connsiteX26" fmla="*/ 1706218 w 1807540"/>
                  <a:gd name="connsiteY26" fmla="*/ 1635950 h 1739621"/>
                  <a:gd name="connsiteX27" fmla="*/ 1667109 w 1807540"/>
                  <a:gd name="connsiteY27" fmla="*/ 1735275 h 1739621"/>
                  <a:gd name="connsiteX28" fmla="*/ 1484289 w 1807540"/>
                  <a:gd name="connsiteY28" fmla="*/ 1606153 h 1739621"/>
                  <a:gd name="connsiteX29" fmla="*/ 1262360 w 1807540"/>
                  <a:gd name="connsiteY29" fmla="*/ 1575114 h 1739621"/>
                  <a:gd name="connsiteX30" fmla="*/ 1113100 w 1807540"/>
                  <a:gd name="connsiteY30" fmla="*/ 1553218 h 1739621"/>
                  <a:gd name="connsiteX31" fmla="*/ 1112132 w 1807540"/>
                  <a:gd name="connsiteY31" fmla="*/ 1553387 h 1739621"/>
                  <a:gd name="connsiteX32" fmla="*/ 949797 w 1807540"/>
                  <a:gd name="connsiteY32" fmla="*/ 1581633 h 1739621"/>
                  <a:gd name="connsiteX33" fmla="*/ 940796 w 1807540"/>
                  <a:gd name="connsiteY33" fmla="*/ 1593117 h 1739621"/>
                  <a:gd name="connsiteX34" fmla="*/ 944831 w 1807540"/>
                  <a:gd name="connsiteY34" fmla="*/ 1634399 h 1739621"/>
                  <a:gd name="connsiteX35" fmla="*/ 945452 w 1807540"/>
                  <a:gd name="connsiteY35" fmla="*/ 1637503 h 1739621"/>
                  <a:gd name="connsiteX36" fmla="*/ 860094 w 1807540"/>
                  <a:gd name="connsiteY36" fmla="*/ 1739621 h 1739621"/>
                  <a:gd name="connsiteX37" fmla="*/ 775358 w 1807540"/>
                  <a:gd name="connsiteY37" fmla="*/ 1637192 h 1739621"/>
                  <a:gd name="connsiteX38" fmla="*/ 776910 w 1807540"/>
                  <a:gd name="connsiteY38" fmla="*/ 1634089 h 1739621"/>
                  <a:gd name="connsiteX39" fmla="*/ 782187 w 1807540"/>
                  <a:gd name="connsiteY39" fmla="*/ 1588461 h 1739621"/>
                  <a:gd name="connsiteX40" fmla="*/ 774737 w 1807540"/>
                  <a:gd name="connsiteY40" fmla="*/ 1576045 h 1739621"/>
                  <a:gd name="connsiteX41" fmla="*/ 666411 w 1807540"/>
                  <a:gd name="connsiteY41" fmla="*/ 1549662 h 1739621"/>
                  <a:gd name="connsiteX42" fmla="*/ 591607 w 1807540"/>
                  <a:gd name="connsiteY42" fmla="*/ 1533832 h 1739621"/>
                  <a:gd name="connsiteX43" fmla="*/ 577950 w 1807540"/>
                  <a:gd name="connsiteY43" fmla="*/ 1534143 h 1739621"/>
                  <a:gd name="connsiteX44" fmla="*/ 577106 w 1807540"/>
                  <a:gd name="connsiteY44" fmla="*/ 1533930 h 1739621"/>
                  <a:gd name="connsiteX45" fmla="*/ 482019 w 1807540"/>
                  <a:gd name="connsiteY45" fmla="*/ 1545054 h 1739621"/>
                  <a:gd name="connsiteX46" fmla="*/ 204239 w 1807540"/>
                  <a:gd name="connsiteY46" fmla="*/ 1620741 h 1739621"/>
                  <a:gd name="connsiteX47" fmla="*/ 189341 w 1807540"/>
                  <a:gd name="connsiteY47" fmla="*/ 1625397 h 1739621"/>
                  <a:gd name="connsiteX48" fmla="*/ 149611 w 1807540"/>
                  <a:gd name="connsiteY48" fmla="*/ 1609878 h 1739621"/>
                  <a:gd name="connsiteX49" fmla="*/ 56494 w 1807540"/>
                  <a:gd name="connsiteY49" fmla="*/ 1294831 h 1739621"/>
                  <a:gd name="connsiteX50" fmla="*/ 52808 w 1807540"/>
                  <a:gd name="connsiteY50" fmla="*/ 1264422 h 1739621"/>
                  <a:gd name="connsiteX51" fmla="*/ 52769 w 1807540"/>
                  <a:gd name="connsiteY51" fmla="*/ 1264413 h 1739621"/>
                  <a:gd name="connsiteX52" fmla="*/ 38801 w 1807540"/>
                  <a:gd name="connsiteY52" fmla="*/ 1236788 h 1739621"/>
                  <a:gd name="connsiteX53" fmla="*/ 1555 w 1807540"/>
                  <a:gd name="connsiteY53" fmla="*/ 1112011 h 1739621"/>
                  <a:gd name="connsiteX54" fmla="*/ 30111 w 1807540"/>
                  <a:gd name="connsiteY54" fmla="*/ 1051796 h 1739621"/>
                  <a:gd name="connsiteX55" fmla="*/ 38801 w 1807540"/>
                  <a:gd name="connsiteY55" fmla="*/ 1028206 h 1739621"/>
                  <a:gd name="connsiteX56" fmla="*/ 38297 w 1807540"/>
                  <a:gd name="connsiteY56" fmla="*/ 985566 h 1739621"/>
                  <a:gd name="connsiteX57" fmla="*/ 40353 w 1807540"/>
                  <a:gd name="connsiteY57" fmla="*/ 943169 h 1739621"/>
                  <a:gd name="connsiteX58" fmla="*/ 40353 w 1807540"/>
                  <a:gd name="connsiteY58" fmla="*/ 942848 h 1739621"/>
                  <a:gd name="connsiteX59" fmla="*/ 75428 w 1807540"/>
                  <a:gd name="connsiteY59" fmla="*/ 634009 h 1739621"/>
                  <a:gd name="connsiteX60" fmla="*/ 124469 w 1807540"/>
                  <a:gd name="connsiteY60" fmla="*/ 458017 h 1739621"/>
                  <a:gd name="connsiteX61" fmla="*/ 308530 w 1807540"/>
                  <a:gd name="connsiteY61" fmla="*/ 171216 h 1739621"/>
                  <a:gd name="connsiteX62" fmla="*/ 559947 w 1807540"/>
                  <a:gd name="connsiteY62" fmla="*/ 43646 h 1739621"/>
                  <a:gd name="connsiteX63" fmla="*/ 849852 w 1807540"/>
                  <a:gd name="connsiteY63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07540" h="1739621">
                    <a:moveTo>
                      <a:pt x="1792367" y="1171256"/>
                    </a:moveTo>
                    <a:lnTo>
                      <a:pt x="1786922" y="1180194"/>
                    </a:lnTo>
                    <a:lnTo>
                      <a:pt x="1787540" y="1179366"/>
                    </a:lnTo>
                    <a:lnTo>
                      <a:pt x="1792367" y="1171256"/>
                    </a:lnTo>
                    <a:close/>
                    <a:moveTo>
                      <a:pt x="188410" y="1062349"/>
                    </a:moveTo>
                    <a:lnTo>
                      <a:pt x="188410" y="1063280"/>
                    </a:lnTo>
                    <a:lnTo>
                      <a:pt x="189270" y="1063771"/>
                    </a:lnTo>
                    <a:lnTo>
                      <a:pt x="188410" y="1062349"/>
                    </a:lnTo>
                    <a:close/>
                    <a:moveTo>
                      <a:pt x="726006" y="645805"/>
                    </a:moveTo>
                    <a:lnTo>
                      <a:pt x="727389" y="646955"/>
                    </a:lnTo>
                    <a:cubicBezTo>
                      <a:pt x="727342" y="646778"/>
                      <a:pt x="727294" y="646602"/>
                      <a:pt x="727247" y="646425"/>
                    </a:cubicBezTo>
                    <a:lnTo>
                      <a:pt x="727709" y="646213"/>
                    </a:lnTo>
                    <a:lnTo>
                      <a:pt x="726006" y="645805"/>
                    </a:lnTo>
                    <a:close/>
                    <a:moveTo>
                      <a:pt x="849852" y="191"/>
                    </a:moveTo>
                    <a:cubicBezTo>
                      <a:pt x="1087921" y="5468"/>
                      <a:pt x="1307678" y="70650"/>
                      <a:pt x="1503223" y="210015"/>
                    </a:cubicBezTo>
                    <a:cubicBezTo>
                      <a:pt x="1619000" y="292579"/>
                      <a:pt x="1688838" y="406182"/>
                      <a:pt x="1726705" y="541202"/>
                    </a:cubicBezTo>
                    <a:cubicBezTo>
                      <a:pt x="1755261" y="643321"/>
                      <a:pt x="1771401" y="747923"/>
                      <a:pt x="1783507" y="853146"/>
                    </a:cubicBezTo>
                    <a:lnTo>
                      <a:pt x="1796232" y="1041552"/>
                    </a:lnTo>
                    <a:lnTo>
                      <a:pt x="1796233" y="1041553"/>
                    </a:lnTo>
                    <a:cubicBezTo>
                      <a:pt x="1799646" y="1058624"/>
                      <a:pt x="1803682" y="1075696"/>
                      <a:pt x="1806475" y="1092767"/>
                    </a:cubicBezTo>
                    <a:cubicBezTo>
                      <a:pt x="1810200" y="1114184"/>
                      <a:pt x="1803371" y="1134359"/>
                      <a:pt x="1798095" y="1155156"/>
                    </a:cubicBezTo>
                    <a:lnTo>
                      <a:pt x="1795038" y="1166769"/>
                    </a:lnTo>
                    <a:cubicBezTo>
                      <a:pt x="1795125" y="1166622"/>
                      <a:pt x="1795213" y="1166476"/>
                      <a:pt x="1795300" y="1166329"/>
                    </a:cubicBezTo>
                    <a:cubicBezTo>
                      <a:pt x="1793128" y="1199541"/>
                      <a:pt x="1790954" y="1232753"/>
                      <a:pt x="1788472" y="1265654"/>
                    </a:cubicBezTo>
                    <a:cubicBezTo>
                      <a:pt x="1777764" y="1326956"/>
                      <a:pt x="1744758" y="1472426"/>
                      <a:pt x="1731049" y="1534142"/>
                    </a:cubicBezTo>
                    <a:cubicBezTo>
                      <a:pt x="1717340" y="1595858"/>
                      <a:pt x="1719564" y="1603359"/>
                      <a:pt x="1706218" y="1635950"/>
                    </a:cubicBezTo>
                    <a:cubicBezTo>
                      <a:pt x="1692871" y="1668231"/>
                      <a:pt x="1677041" y="1699891"/>
                      <a:pt x="1667109" y="1735275"/>
                    </a:cubicBezTo>
                    <a:cubicBezTo>
                      <a:pt x="1631725" y="1654263"/>
                      <a:pt x="1560955" y="1625708"/>
                      <a:pt x="1484289" y="1606153"/>
                    </a:cubicBezTo>
                    <a:cubicBezTo>
                      <a:pt x="1411347" y="1587530"/>
                      <a:pt x="1336543" y="1582874"/>
                      <a:pt x="1262360" y="1575114"/>
                    </a:cubicBezTo>
                    <a:lnTo>
                      <a:pt x="1113100" y="1553218"/>
                    </a:lnTo>
                    <a:lnTo>
                      <a:pt x="1112132" y="1553387"/>
                    </a:lnTo>
                    <a:cubicBezTo>
                      <a:pt x="1059366" y="1572011"/>
                      <a:pt x="1004737" y="1576977"/>
                      <a:pt x="949797" y="1581633"/>
                    </a:cubicBezTo>
                    <a:cubicBezTo>
                      <a:pt x="941107" y="1582254"/>
                      <a:pt x="937072" y="1583184"/>
                      <a:pt x="940796" y="1593117"/>
                    </a:cubicBezTo>
                    <a:cubicBezTo>
                      <a:pt x="945763" y="1606464"/>
                      <a:pt x="943900" y="1620742"/>
                      <a:pt x="944831" y="1634399"/>
                    </a:cubicBezTo>
                    <a:cubicBezTo>
                      <a:pt x="944831" y="1635330"/>
                      <a:pt x="945141" y="1636571"/>
                      <a:pt x="945452" y="1637503"/>
                    </a:cubicBezTo>
                    <a:cubicBezTo>
                      <a:pt x="917207" y="1671646"/>
                      <a:pt x="888650" y="1705789"/>
                      <a:pt x="860094" y="1739621"/>
                    </a:cubicBezTo>
                    <a:cubicBezTo>
                      <a:pt x="831538" y="1705479"/>
                      <a:pt x="803293" y="1671336"/>
                      <a:pt x="775358" y="1637192"/>
                    </a:cubicBezTo>
                    <a:cubicBezTo>
                      <a:pt x="775979" y="1635951"/>
                      <a:pt x="776290" y="1635020"/>
                      <a:pt x="776910" y="1634089"/>
                    </a:cubicBezTo>
                    <a:cubicBezTo>
                      <a:pt x="778152" y="1618880"/>
                      <a:pt x="775358" y="1603360"/>
                      <a:pt x="782187" y="1588461"/>
                    </a:cubicBezTo>
                    <a:cubicBezTo>
                      <a:pt x="785291" y="1581633"/>
                      <a:pt x="780945" y="1578218"/>
                      <a:pt x="774737" y="1576045"/>
                    </a:cubicBezTo>
                    <a:cubicBezTo>
                      <a:pt x="739353" y="1564251"/>
                      <a:pt x="703037" y="1557111"/>
                      <a:pt x="666411" y="1549662"/>
                    </a:cubicBezTo>
                    <a:cubicBezTo>
                      <a:pt x="641580" y="1544696"/>
                      <a:pt x="616128" y="1541282"/>
                      <a:pt x="591607" y="1533832"/>
                    </a:cubicBezTo>
                    <a:cubicBezTo>
                      <a:pt x="586641" y="1532280"/>
                      <a:pt x="582295" y="1533832"/>
                      <a:pt x="577950" y="1534143"/>
                    </a:cubicBezTo>
                    <a:lnTo>
                      <a:pt x="577106" y="1533930"/>
                    </a:lnTo>
                    <a:lnTo>
                      <a:pt x="482019" y="1545054"/>
                    </a:lnTo>
                    <a:cubicBezTo>
                      <a:pt x="387157" y="1560681"/>
                      <a:pt x="295262" y="1588616"/>
                      <a:pt x="204239" y="1620741"/>
                    </a:cubicBezTo>
                    <a:cubicBezTo>
                      <a:pt x="199273" y="1622604"/>
                      <a:pt x="194307" y="1623845"/>
                      <a:pt x="189341" y="1625397"/>
                    </a:cubicBezTo>
                    <a:cubicBezTo>
                      <a:pt x="162337" y="1634088"/>
                      <a:pt x="162647" y="1633778"/>
                      <a:pt x="149611" y="1609878"/>
                    </a:cubicBezTo>
                    <a:cubicBezTo>
                      <a:pt x="96224" y="1511484"/>
                      <a:pt x="67357" y="1405640"/>
                      <a:pt x="56494" y="1294831"/>
                    </a:cubicBezTo>
                    <a:lnTo>
                      <a:pt x="52808" y="1264422"/>
                    </a:lnTo>
                    <a:lnTo>
                      <a:pt x="52769" y="1264413"/>
                    </a:lnTo>
                    <a:cubicBezTo>
                      <a:pt x="51527" y="1253550"/>
                      <a:pt x="45941" y="1245479"/>
                      <a:pt x="38801" y="1236788"/>
                    </a:cubicBezTo>
                    <a:cubicBezTo>
                      <a:pt x="9314" y="1200472"/>
                      <a:pt x="-4964" y="1158880"/>
                      <a:pt x="1555" y="1112011"/>
                    </a:cubicBezTo>
                    <a:cubicBezTo>
                      <a:pt x="4659" y="1089663"/>
                      <a:pt x="13660" y="1068556"/>
                      <a:pt x="30111" y="1051796"/>
                    </a:cubicBezTo>
                    <a:cubicBezTo>
                      <a:pt x="36939" y="1044967"/>
                      <a:pt x="38801" y="1037518"/>
                      <a:pt x="38801" y="1028206"/>
                    </a:cubicBezTo>
                    <a:cubicBezTo>
                      <a:pt x="38801" y="1013928"/>
                      <a:pt x="38336" y="999727"/>
                      <a:pt x="38297" y="985566"/>
                    </a:cubicBezTo>
                    <a:lnTo>
                      <a:pt x="40353" y="943169"/>
                    </a:lnTo>
                    <a:lnTo>
                      <a:pt x="40353" y="942848"/>
                    </a:lnTo>
                    <a:cubicBezTo>
                      <a:pt x="43147" y="838868"/>
                      <a:pt x="53700" y="735818"/>
                      <a:pt x="75428" y="634009"/>
                    </a:cubicBezTo>
                    <a:cubicBezTo>
                      <a:pt x="88153" y="574414"/>
                      <a:pt x="109881" y="517302"/>
                      <a:pt x="124469" y="458017"/>
                    </a:cubicBezTo>
                    <a:cubicBezTo>
                      <a:pt x="153646" y="341621"/>
                      <a:pt x="216034" y="246021"/>
                      <a:pt x="308530" y="171216"/>
                    </a:cubicBezTo>
                    <a:cubicBezTo>
                      <a:pt x="382714" y="111000"/>
                      <a:pt x="469002" y="71892"/>
                      <a:pt x="559947" y="43646"/>
                    </a:cubicBezTo>
                    <a:cubicBezTo>
                      <a:pt x="654305" y="14469"/>
                      <a:pt x="751148" y="-1982"/>
                      <a:pt x="849852" y="191"/>
                    </a:cubicBezTo>
                    <a:close/>
                  </a:path>
                </a:pathLst>
              </a:custGeom>
              <a:solidFill>
                <a:srgbClr val="E12F80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F1BC693E-AEC5-42FD-BB1A-892B585F81CB}"/>
                  </a:ext>
                </a:extLst>
              </p:cNvPr>
              <p:cNvSpPr/>
              <p:nvPr/>
            </p:nvSpPr>
            <p:spPr>
              <a:xfrm>
                <a:off x="1762284" y="2996905"/>
                <a:ext cx="2060734" cy="1446611"/>
              </a:xfrm>
              <a:custGeom>
                <a:avLst/>
                <a:gdLst>
                  <a:gd name="connsiteX0" fmla="*/ 2591793 w 2591789"/>
                  <a:gd name="connsiteY0" fmla="*/ 892421 h 1816924"/>
                  <a:gd name="connsiteX1" fmla="*/ 2577098 w 2591789"/>
                  <a:gd name="connsiteY1" fmla="*/ 818943 h 1816924"/>
                  <a:gd name="connsiteX2" fmla="*/ 2566410 w 2591789"/>
                  <a:gd name="connsiteY2" fmla="*/ 806919 h 1816924"/>
                  <a:gd name="connsiteX3" fmla="*/ 2363342 w 2591789"/>
                  <a:gd name="connsiteY3" fmla="*/ 741011 h 1816924"/>
                  <a:gd name="connsiteX4" fmla="*/ 2324598 w 2591789"/>
                  <a:gd name="connsiteY4" fmla="*/ 759270 h 1816924"/>
                  <a:gd name="connsiteX5" fmla="*/ 2324153 w 2591789"/>
                  <a:gd name="connsiteY5" fmla="*/ 730769 h 1816924"/>
                  <a:gd name="connsiteX6" fmla="*/ 2306785 w 2591789"/>
                  <a:gd name="connsiteY6" fmla="*/ 676439 h 1816924"/>
                  <a:gd name="connsiteX7" fmla="*/ 2266261 w 2591789"/>
                  <a:gd name="connsiteY7" fmla="*/ 629235 h 1816924"/>
                  <a:gd name="connsiteX8" fmla="*/ 2025340 w 2591789"/>
                  <a:gd name="connsiteY8" fmla="*/ 435964 h 1816924"/>
                  <a:gd name="connsiteX9" fmla="*/ 1549734 w 2591789"/>
                  <a:gd name="connsiteY9" fmla="*/ 322406 h 1816924"/>
                  <a:gd name="connsiteX10" fmla="*/ 1343994 w 2591789"/>
                  <a:gd name="connsiteY10" fmla="*/ 302812 h 1816924"/>
                  <a:gd name="connsiteX11" fmla="*/ 1071010 w 2591789"/>
                  <a:gd name="connsiteY11" fmla="*/ 251599 h 1816924"/>
                  <a:gd name="connsiteX12" fmla="*/ 1043399 w 2591789"/>
                  <a:gd name="connsiteY12" fmla="*/ 252045 h 1816924"/>
                  <a:gd name="connsiteX13" fmla="*/ 1059877 w 2591789"/>
                  <a:gd name="connsiteY13" fmla="*/ 275647 h 1816924"/>
                  <a:gd name="connsiteX14" fmla="*/ 1273632 w 2591789"/>
                  <a:gd name="connsiteY14" fmla="*/ 396775 h 1816924"/>
                  <a:gd name="connsiteX15" fmla="*/ 1473583 w 2591789"/>
                  <a:gd name="connsiteY15" fmla="*/ 458230 h 1816924"/>
                  <a:gd name="connsiteX16" fmla="*/ 1645033 w 2591789"/>
                  <a:gd name="connsiteY16" fmla="*/ 546850 h 1816924"/>
                  <a:gd name="connsiteX17" fmla="*/ 1728309 w 2591789"/>
                  <a:gd name="connsiteY17" fmla="*/ 668423 h 1816924"/>
                  <a:gd name="connsiteX18" fmla="*/ 1713613 w 2591789"/>
                  <a:gd name="connsiteY18" fmla="*/ 640813 h 1816924"/>
                  <a:gd name="connsiteX19" fmla="*/ 1557749 w 2591789"/>
                  <a:gd name="connsiteY19" fmla="*/ 516568 h 1816924"/>
                  <a:gd name="connsiteX20" fmla="*/ 1297235 w 2591789"/>
                  <a:gd name="connsiteY20" fmla="*/ 451995 h 1816924"/>
                  <a:gd name="connsiteX21" fmla="*/ 1103518 w 2591789"/>
                  <a:gd name="connsiteY21" fmla="*/ 396775 h 1816924"/>
                  <a:gd name="connsiteX22" fmla="*/ 913365 w 2591789"/>
                  <a:gd name="connsiteY22" fmla="*/ 226216 h 1816924"/>
                  <a:gd name="connsiteX23" fmla="*/ 873285 w 2591789"/>
                  <a:gd name="connsiteY23" fmla="*/ 196825 h 1816924"/>
                  <a:gd name="connsiteX24" fmla="*/ 718758 w 2591789"/>
                  <a:gd name="connsiteY24" fmla="*/ 114885 h 1816924"/>
                  <a:gd name="connsiteX25" fmla="*/ 632810 w 2591789"/>
                  <a:gd name="connsiteY25" fmla="*/ 13796 h 1816924"/>
                  <a:gd name="connsiteX26" fmla="*/ 617224 w 2591789"/>
                  <a:gd name="connsiteY26" fmla="*/ 436 h 1816924"/>
                  <a:gd name="connsiteX27" fmla="*/ 610099 w 2591789"/>
                  <a:gd name="connsiteY27" fmla="*/ 21812 h 1816924"/>
                  <a:gd name="connsiteX28" fmla="*/ 612770 w 2591789"/>
                  <a:gd name="connsiteY28" fmla="*/ 56992 h 1816924"/>
                  <a:gd name="connsiteX29" fmla="*/ 561113 w 2591789"/>
                  <a:gd name="connsiteY29" fmla="*/ 228442 h 1816924"/>
                  <a:gd name="connsiteX30" fmla="*/ 444883 w 2591789"/>
                  <a:gd name="connsiteY30" fmla="*/ 418151 h 1816924"/>
                  <a:gd name="connsiteX31" fmla="*/ 348248 w 2591789"/>
                  <a:gd name="connsiteY31" fmla="*/ 639032 h 1816924"/>
                  <a:gd name="connsiteX32" fmla="*/ 315739 w 2591789"/>
                  <a:gd name="connsiteY32" fmla="*/ 834529 h 1816924"/>
                  <a:gd name="connsiteX33" fmla="*/ 304606 w 2591789"/>
                  <a:gd name="connsiteY33" fmla="*/ 890195 h 1816924"/>
                  <a:gd name="connsiteX34" fmla="*/ 282785 w 2591789"/>
                  <a:gd name="connsiteY34" fmla="*/ 857241 h 1816924"/>
                  <a:gd name="connsiteX35" fmla="*/ 270316 w 2591789"/>
                  <a:gd name="connsiteY35" fmla="*/ 850116 h 1816924"/>
                  <a:gd name="connsiteX36" fmla="*/ 263636 w 2591789"/>
                  <a:gd name="connsiteY36" fmla="*/ 863030 h 1816924"/>
                  <a:gd name="connsiteX37" fmla="*/ 264972 w 2591789"/>
                  <a:gd name="connsiteY37" fmla="*/ 886632 h 1816924"/>
                  <a:gd name="connsiteX38" fmla="*/ 251612 w 2591789"/>
                  <a:gd name="connsiteY38" fmla="*/ 827849 h 1816924"/>
                  <a:gd name="connsiteX39" fmla="*/ 184368 w 2591789"/>
                  <a:gd name="connsiteY39" fmla="*/ 769512 h 1816924"/>
                  <a:gd name="connsiteX40" fmla="*/ 166555 w 2591789"/>
                  <a:gd name="connsiteY40" fmla="*/ 768176 h 1816924"/>
                  <a:gd name="connsiteX41" fmla="*/ 66357 w 2591789"/>
                  <a:gd name="connsiteY41" fmla="*/ 797567 h 1816924"/>
                  <a:gd name="connsiteX42" fmla="*/ 65466 w 2591789"/>
                  <a:gd name="connsiteY42" fmla="*/ 703604 h 1816924"/>
                  <a:gd name="connsiteX43" fmla="*/ 57896 w 2591789"/>
                  <a:gd name="connsiteY43" fmla="*/ 677775 h 1816924"/>
                  <a:gd name="connsiteX44" fmla="*/ 55669 w 2591789"/>
                  <a:gd name="connsiteY44" fmla="*/ 799794 h 1816924"/>
                  <a:gd name="connsiteX45" fmla="*/ 43200 w 2591789"/>
                  <a:gd name="connsiteY45" fmla="*/ 833639 h 1816924"/>
                  <a:gd name="connsiteX46" fmla="*/ 2230 w 2591789"/>
                  <a:gd name="connsiteY46" fmla="*/ 920032 h 1816924"/>
                  <a:gd name="connsiteX47" fmla="*/ 55669 w 2591789"/>
                  <a:gd name="connsiteY47" fmla="*/ 1099052 h 1816924"/>
                  <a:gd name="connsiteX48" fmla="*/ 75709 w 2591789"/>
                  <a:gd name="connsiteY48" fmla="*/ 1138686 h 1816924"/>
                  <a:gd name="connsiteX49" fmla="*/ 99311 w 2591789"/>
                  <a:gd name="connsiteY49" fmla="*/ 1149374 h 1816924"/>
                  <a:gd name="connsiteX50" fmla="*/ 293473 w 2591789"/>
                  <a:gd name="connsiteY50" fmla="*/ 1202368 h 1816924"/>
                  <a:gd name="connsiteX51" fmla="*/ 320192 w 2591789"/>
                  <a:gd name="connsiteY51" fmla="*/ 1219735 h 1816924"/>
                  <a:gd name="connsiteX52" fmla="*/ 477392 w 2591789"/>
                  <a:gd name="connsiteY52" fmla="*/ 1392076 h 1816924"/>
                  <a:gd name="connsiteX53" fmla="*/ 829198 w 2591789"/>
                  <a:gd name="connsiteY53" fmla="*/ 1525673 h 1816924"/>
                  <a:gd name="connsiteX54" fmla="*/ 848792 w 2591789"/>
                  <a:gd name="connsiteY54" fmla="*/ 1525228 h 1816924"/>
                  <a:gd name="connsiteX55" fmla="*/ 956116 w 2591789"/>
                  <a:gd name="connsiteY55" fmla="*/ 1547939 h 1816924"/>
                  <a:gd name="connsiteX56" fmla="*/ 1111534 w 2591789"/>
                  <a:gd name="connsiteY56" fmla="*/ 1585792 h 1816924"/>
                  <a:gd name="connsiteX57" fmla="*/ 1122222 w 2591789"/>
                  <a:gd name="connsiteY57" fmla="*/ 1603605 h 1816924"/>
                  <a:gd name="connsiteX58" fmla="*/ 1114651 w 2591789"/>
                  <a:gd name="connsiteY58" fmla="*/ 1669068 h 1816924"/>
                  <a:gd name="connsiteX59" fmla="*/ 1112425 w 2591789"/>
                  <a:gd name="connsiteY59" fmla="*/ 1673521 h 1816924"/>
                  <a:gd name="connsiteX60" fmla="*/ 1233998 w 2591789"/>
                  <a:gd name="connsiteY60" fmla="*/ 1820478 h 1816924"/>
                  <a:gd name="connsiteX61" fmla="*/ 1356463 w 2591789"/>
                  <a:gd name="connsiteY61" fmla="*/ 1673966 h 1816924"/>
                  <a:gd name="connsiteX62" fmla="*/ 1355572 w 2591789"/>
                  <a:gd name="connsiteY62" fmla="*/ 1669513 h 1816924"/>
                  <a:gd name="connsiteX63" fmla="*/ 1349783 w 2591789"/>
                  <a:gd name="connsiteY63" fmla="*/ 1610285 h 1816924"/>
                  <a:gd name="connsiteX64" fmla="*/ 1362697 w 2591789"/>
                  <a:gd name="connsiteY64" fmla="*/ 1593808 h 1816924"/>
                  <a:gd name="connsiteX65" fmla="*/ 1595602 w 2591789"/>
                  <a:gd name="connsiteY65" fmla="*/ 1553283 h 1816924"/>
                  <a:gd name="connsiteX66" fmla="*/ 1636572 w 2591789"/>
                  <a:gd name="connsiteY66" fmla="*/ 1546158 h 1816924"/>
                  <a:gd name="connsiteX67" fmla="*/ 1897532 w 2591789"/>
                  <a:gd name="connsiteY67" fmla="*/ 1482477 h 1816924"/>
                  <a:gd name="connsiteX68" fmla="*/ 2110397 w 2591789"/>
                  <a:gd name="connsiteY68" fmla="*/ 1383615 h 1816924"/>
                  <a:gd name="connsiteX69" fmla="*/ 2276949 w 2591789"/>
                  <a:gd name="connsiteY69" fmla="*/ 1183219 h 1816924"/>
                  <a:gd name="connsiteX70" fmla="*/ 2300997 w 2591789"/>
                  <a:gd name="connsiteY70" fmla="*/ 1166296 h 1816924"/>
                  <a:gd name="connsiteX71" fmla="*/ 2439047 w 2591789"/>
                  <a:gd name="connsiteY71" fmla="*/ 1142694 h 1816924"/>
                  <a:gd name="connsiteX72" fmla="*/ 2575316 w 2591789"/>
                  <a:gd name="connsiteY72" fmla="*/ 998854 h 1816924"/>
                  <a:gd name="connsiteX73" fmla="*/ 2579770 w 2591789"/>
                  <a:gd name="connsiteY73" fmla="*/ 981932 h 1816924"/>
                  <a:gd name="connsiteX74" fmla="*/ 2591793 w 2591789"/>
                  <a:gd name="connsiteY74" fmla="*/ 892421 h 1816924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65466 w 2593321"/>
                  <a:gd name="connsiteY42" fmla="*/ 703604 h 1820478"/>
                  <a:gd name="connsiteX43" fmla="*/ 55669 w 2593321"/>
                  <a:gd name="connsiteY43" fmla="*/ 799794 h 1820478"/>
                  <a:gd name="connsiteX44" fmla="*/ 43200 w 2593321"/>
                  <a:gd name="connsiteY44" fmla="*/ 833639 h 1820478"/>
                  <a:gd name="connsiteX45" fmla="*/ 2230 w 2593321"/>
                  <a:gd name="connsiteY45" fmla="*/ 920032 h 1820478"/>
                  <a:gd name="connsiteX46" fmla="*/ 55669 w 2593321"/>
                  <a:gd name="connsiteY46" fmla="*/ 1099052 h 1820478"/>
                  <a:gd name="connsiteX47" fmla="*/ 75709 w 2593321"/>
                  <a:gd name="connsiteY47" fmla="*/ 1138686 h 1820478"/>
                  <a:gd name="connsiteX48" fmla="*/ 99311 w 2593321"/>
                  <a:gd name="connsiteY48" fmla="*/ 1149374 h 1820478"/>
                  <a:gd name="connsiteX49" fmla="*/ 293473 w 2593321"/>
                  <a:gd name="connsiteY49" fmla="*/ 1202368 h 1820478"/>
                  <a:gd name="connsiteX50" fmla="*/ 320192 w 2593321"/>
                  <a:gd name="connsiteY50" fmla="*/ 1219735 h 1820478"/>
                  <a:gd name="connsiteX51" fmla="*/ 477392 w 2593321"/>
                  <a:gd name="connsiteY51" fmla="*/ 1392076 h 1820478"/>
                  <a:gd name="connsiteX52" fmla="*/ 829198 w 2593321"/>
                  <a:gd name="connsiteY52" fmla="*/ 1525673 h 1820478"/>
                  <a:gd name="connsiteX53" fmla="*/ 848792 w 2593321"/>
                  <a:gd name="connsiteY53" fmla="*/ 1525228 h 1820478"/>
                  <a:gd name="connsiteX54" fmla="*/ 956116 w 2593321"/>
                  <a:gd name="connsiteY54" fmla="*/ 1547939 h 1820478"/>
                  <a:gd name="connsiteX55" fmla="*/ 1111534 w 2593321"/>
                  <a:gd name="connsiteY55" fmla="*/ 1585792 h 1820478"/>
                  <a:gd name="connsiteX56" fmla="*/ 1122222 w 2593321"/>
                  <a:gd name="connsiteY56" fmla="*/ 1603605 h 1820478"/>
                  <a:gd name="connsiteX57" fmla="*/ 1114651 w 2593321"/>
                  <a:gd name="connsiteY57" fmla="*/ 1669068 h 1820478"/>
                  <a:gd name="connsiteX58" fmla="*/ 1112425 w 2593321"/>
                  <a:gd name="connsiteY58" fmla="*/ 1673521 h 1820478"/>
                  <a:gd name="connsiteX59" fmla="*/ 1233998 w 2593321"/>
                  <a:gd name="connsiteY59" fmla="*/ 1820478 h 1820478"/>
                  <a:gd name="connsiteX60" fmla="*/ 1356463 w 2593321"/>
                  <a:gd name="connsiteY60" fmla="*/ 1673966 h 1820478"/>
                  <a:gd name="connsiteX61" fmla="*/ 1355572 w 2593321"/>
                  <a:gd name="connsiteY61" fmla="*/ 1669513 h 1820478"/>
                  <a:gd name="connsiteX62" fmla="*/ 1349783 w 2593321"/>
                  <a:gd name="connsiteY62" fmla="*/ 1610285 h 1820478"/>
                  <a:gd name="connsiteX63" fmla="*/ 1362697 w 2593321"/>
                  <a:gd name="connsiteY63" fmla="*/ 1593808 h 1820478"/>
                  <a:gd name="connsiteX64" fmla="*/ 1595602 w 2593321"/>
                  <a:gd name="connsiteY64" fmla="*/ 1553283 h 1820478"/>
                  <a:gd name="connsiteX65" fmla="*/ 1636572 w 2593321"/>
                  <a:gd name="connsiteY65" fmla="*/ 1546158 h 1820478"/>
                  <a:gd name="connsiteX66" fmla="*/ 1897532 w 2593321"/>
                  <a:gd name="connsiteY66" fmla="*/ 1482477 h 1820478"/>
                  <a:gd name="connsiteX67" fmla="*/ 2110397 w 2593321"/>
                  <a:gd name="connsiteY67" fmla="*/ 1383615 h 1820478"/>
                  <a:gd name="connsiteX68" fmla="*/ 2276949 w 2593321"/>
                  <a:gd name="connsiteY68" fmla="*/ 1183219 h 1820478"/>
                  <a:gd name="connsiteX69" fmla="*/ 2300997 w 2593321"/>
                  <a:gd name="connsiteY69" fmla="*/ 1166296 h 1820478"/>
                  <a:gd name="connsiteX70" fmla="*/ 2439047 w 2593321"/>
                  <a:gd name="connsiteY70" fmla="*/ 1142694 h 1820478"/>
                  <a:gd name="connsiteX71" fmla="*/ 2575316 w 2593321"/>
                  <a:gd name="connsiteY71" fmla="*/ 998854 h 1820478"/>
                  <a:gd name="connsiteX72" fmla="*/ 2579770 w 2593321"/>
                  <a:gd name="connsiteY72" fmla="*/ 981932 h 1820478"/>
                  <a:gd name="connsiteX73" fmla="*/ 2591793 w 2593321"/>
                  <a:gd name="connsiteY73" fmla="*/ 892421 h 1820478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55669 w 2593321"/>
                  <a:gd name="connsiteY42" fmla="*/ 799794 h 1820478"/>
                  <a:gd name="connsiteX43" fmla="*/ 43200 w 2593321"/>
                  <a:gd name="connsiteY43" fmla="*/ 833639 h 1820478"/>
                  <a:gd name="connsiteX44" fmla="*/ 2230 w 2593321"/>
                  <a:gd name="connsiteY44" fmla="*/ 920032 h 1820478"/>
                  <a:gd name="connsiteX45" fmla="*/ 55669 w 2593321"/>
                  <a:gd name="connsiteY45" fmla="*/ 1099052 h 1820478"/>
                  <a:gd name="connsiteX46" fmla="*/ 75709 w 2593321"/>
                  <a:gd name="connsiteY46" fmla="*/ 1138686 h 1820478"/>
                  <a:gd name="connsiteX47" fmla="*/ 99311 w 2593321"/>
                  <a:gd name="connsiteY47" fmla="*/ 1149374 h 1820478"/>
                  <a:gd name="connsiteX48" fmla="*/ 293473 w 2593321"/>
                  <a:gd name="connsiteY48" fmla="*/ 1202368 h 1820478"/>
                  <a:gd name="connsiteX49" fmla="*/ 320192 w 2593321"/>
                  <a:gd name="connsiteY49" fmla="*/ 1219735 h 1820478"/>
                  <a:gd name="connsiteX50" fmla="*/ 477392 w 2593321"/>
                  <a:gd name="connsiteY50" fmla="*/ 1392076 h 1820478"/>
                  <a:gd name="connsiteX51" fmla="*/ 829198 w 2593321"/>
                  <a:gd name="connsiteY51" fmla="*/ 1525673 h 1820478"/>
                  <a:gd name="connsiteX52" fmla="*/ 848792 w 2593321"/>
                  <a:gd name="connsiteY52" fmla="*/ 1525228 h 1820478"/>
                  <a:gd name="connsiteX53" fmla="*/ 956116 w 2593321"/>
                  <a:gd name="connsiteY53" fmla="*/ 1547939 h 1820478"/>
                  <a:gd name="connsiteX54" fmla="*/ 1111534 w 2593321"/>
                  <a:gd name="connsiteY54" fmla="*/ 1585792 h 1820478"/>
                  <a:gd name="connsiteX55" fmla="*/ 1122222 w 2593321"/>
                  <a:gd name="connsiteY55" fmla="*/ 1603605 h 1820478"/>
                  <a:gd name="connsiteX56" fmla="*/ 1114651 w 2593321"/>
                  <a:gd name="connsiteY56" fmla="*/ 1669068 h 1820478"/>
                  <a:gd name="connsiteX57" fmla="*/ 1112425 w 2593321"/>
                  <a:gd name="connsiteY57" fmla="*/ 1673521 h 1820478"/>
                  <a:gd name="connsiteX58" fmla="*/ 1233998 w 2593321"/>
                  <a:gd name="connsiteY58" fmla="*/ 1820478 h 1820478"/>
                  <a:gd name="connsiteX59" fmla="*/ 1356463 w 2593321"/>
                  <a:gd name="connsiteY59" fmla="*/ 1673966 h 1820478"/>
                  <a:gd name="connsiteX60" fmla="*/ 1355572 w 2593321"/>
                  <a:gd name="connsiteY60" fmla="*/ 1669513 h 1820478"/>
                  <a:gd name="connsiteX61" fmla="*/ 1349783 w 2593321"/>
                  <a:gd name="connsiteY61" fmla="*/ 1610285 h 1820478"/>
                  <a:gd name="connsiteX62" fmla="*/ 1362697 w 2593321"/>
                  <a:gd name="connsiteY62" fmla="*/ 1593808 h 1820478"/>
                  <a:gd name="connsiteX63" fmla="*/ 1595602 w 2593321"/>
                  <a:gd name="connsiteY63" fmla="*/ 1553283 h 1820478"/>
                  <a:gd name="connsiteX64" fmla="*/ 1636572 w 2593321"/>
                  <a:gd name="connsiteY64" fmla="*/ 1546158 h 1820478"/>
                  <a:gd name="connsiteX65" fmla="*/ 1897532 w 2593321"/>
                  <a:gd name="connsiteY65" fmla="*/ 1482477 h 1820478"/>
                  <a:gd name="connsiteX66" fmla="*/ 2110397 w 2593321"/>
                  <a:gd name="connsiteY66" fmla="*/ 1383615 h 1820478"/>
                  <a:gd name="connsiteX67" fmla="*/ 2276949 w 2593321"/>
                  <a:gd name="connsiteY67" fmla="*/ 1183219 h 1820478"/>
                  <a:gd name="connsiteX68" fmla="*/ 2300997 w 2593321"/>
                  <a:gd name="connsiteY68" fmla="*/ 1166296 h 1820478"/>
                  <a:gd name="connsiteX69" fmla="*/ 2439047 w 2593321"/>
                  <a:gd name="connsiteY69" fmla="*/ 1142694 h 1820478"/>
                  <a:gd name="connsiteX70" fmla="*/ 2575316 w 2593321"/>
                  <a:gd name="connsiteY70" fmla="*/ 998854 h 1820478"/>
                  <a:gd name="connsiteX71" fmla="*/ 2579770 w 2593321"/>
                  <a:gd name="connsiteY71" fmla="*/ 981932 h 1820478"/>
                  <a:gd name="connsiteX72" fmla="*/ 2591793 w 2593321"/>
                  <a:gd name="connsiteY72" fmla="*/ 892421 h 18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593321" h="1820478">
                    <a:moveTo>
                      <a:pt x="2591793" y="892421"/>
                    </a:moveTo>
                    <a:cubicBezTo>
                      <a:pt x="2587786" y="867929"/>
                      <a:pt x="2581996" y="843436"/>
                      <a:pt x="2577098" y="818943"/>
                    </a:cubicBezTo>
                    <a:cubicBezTo>
                      <a:pt x="2568637" y="819388"/>
                      <a:pt x="2569082" y="811373"/>
                      <a:pt x="2566410" y="806919"/>
                    </a:cubicBezTo>
                    <a:cubicBezTo>
                      <a:pt x="2521432" y="734331"/>
                      <a:pt x="2443055" y="708948"/>
                      <a:pt x="2363342" y="741011"/>
                    </a:cubicBezTo>
                    <a:cubicBezTo>
                      <a:pt x="2350427" y="745910"/>
                      <a:pt x="2338849" y="754371"/>
                      <a:pt x="2324598" y="759270"/>
                    </a:cubicBezTo>
                    <a:cubicBezTo>
                      <a:pt x="2322818" y="748582"/>
                      <a:pt x="2322372" y="739230"/>
                      <a:pt x="2324153" y="730769"/>
                    </a:cubicBezTo>
                    <a:cubicBezTo>
                      <a:pt x="2329497" y="708948"/>
                      <a:pt x="2321927" y="692025"/>
                      <a:pt x="2306785" y="676439"/>
                    </a:cubicBezTo>
                    <a:cubicBezTo>
                      <a:pt x="2292535" y="661298"/>
                      <a:pt x="2279176" y="645266"/>
                      <a:pt x="2266261" y="629235"/>
                    </a:cubicBezTo>
                    <a:cubicBezTo>
                      <a:pt x="2200798" y="546404"/>
                      <a:pt x="2121085" y="481832"/>
                      <a:pt x="2025340" y="435964"/>
                    </a:cubicBezTo>
                    <a:cubicBezTo>
                      <a:pt x="1874820" y="364266"/>
                      <a:pt x="1714058" y="336656"/>
                      <a:pt x="1549734" y="322406"/>
                    </a:cubicBezTo>
                    <a:cubicBezTo>
                      <a:pt x="1481154" y="316617"/>
                      <a:pt x="1412574" y="310382"/>
                      <a:pt x="1343994" y="302812"/>
                    </a:cubicBezTo>
                    <a:cubicBezTo>
                      <a:pt x="1251811" y="292124"/>
                      <a:pt x="1160520" y="276537"/>
                      <a:pt x="1071010" y="251599"/>
                    </a:cubicBezTo>
                    <a:cubicBezTo>
                      <a:pt x="1062103" y="248927"/>
                      <a:pt x="1048743" y="240021"/>
                      <a:pt x="1043399" y="252045"/>
                    </a:cubicBezTo>
                    <a:cubicBezTo>
                      <a:pt x="1038501" y="262733"/>
                      <a:pt x="1052306" y="268967"/>
                      <a:pt x="1059877" y="275647"/>
                    </a:cubicBezTo>
                    <a:cubicBezTo>
                      <a:pt x="1123113" y="330422"/>
                      <a:pt x="1196146" y="367384"/>
                      <a:pt x="1273632" y="396775"/>
                    </a:cubicBezTo>
                    <a:cubicBezTo>
                      <a:pt x="1339095" y="421713"/>
                      <a:pt x="1407675" y="435518"/>
                      <a:pt x="1473583" y="458230"/>
                    </a:cubicBezTo>
                    <a:cubicBezTo>
                      <a:pt x="1535038" y="479160"/>
                      <a:pt x="1592485" y="508106"/>
                      <a:pt x="1645033" y="546850"/>
                    </a:cubicBezTo>
                    <a:cubicBezTo>
                      <a:pt x="1683776" y="575796"/>
                      <a:pt x="1708715" y="611867"/>
                      <a:pt x="1728309" y="668423"/>
                    </a:cubicBezTo>
                    <a:cubicBezTo>
                      <a:pt x="1724301" y="659517"/>
                      <a:pt x="1719402" y="650165"/>
                      <a:pt x="1713613" y="640813"/>
                    </a:cubicBezTo>
                    <a:cubicBezTo>
                      <a:pt x="1676206" y="580694"/>
                      <a:pt x="1619650" y="544623"/>
                      <a:pt x="1557749" y="516568"/>
                    </a:cubicBezTo>
                    <a:cubicBezTo>
                      <a:pt x="1474919" y="479160"/>
                      <a:pt x="1387190" y="461793"/>
                      <a:pt x="1297235" y="451995"/>
                    </a:cubicBezTo>
                    <a:cubicBezTo>
                      <a:pt x="1229545" y="444425"/>
                      <a:pt x="1164528" y="427948"/>
                      <a:pt x="1103518" y="396775"/>
                    </a:cubicBezTo>
                    <a:cubicBezTo>
                      <a:pt x="1025141" y="356696"/>
                      <a:pt x="961905" y="299249"/>
                      <a:pt x="913365" y="226216"/>
                    </a:cubicBezTo>
                    <a:cubicBezTo>
                      <a:pt x="903567" y="211075"/>
                      <a:pt x="890653" y="202614"/>
                      <a:pt x="873285" y="196825"/>
                    </a:cubicBezTo>
                    <a:cubicBezTo>
                      <a:pt x="817175" y="178566"/>
                      <a:pt x="765517" y="151847"/>
                      <a:pt x="718758" y="114885"/>
                    </a:cubicBezTo>
                    <a:cubicBezTo>
                      <a:pt x="683132" y="86384"/>
                      <a:pt x="657303" y="50758"/>
                      <a:pt x="632810" y="13796"/>
                    </a:cubicBezTo>
                    <a:cubicBezTo>
                      <a:pt x="628802" y="8007"/>
                      <a:pt x="625685" y="-2236"/>
                      <a:pt x="617224" y="436"/>
                    </a:cubicBezTo>
                    <a:cubicBezTo>
                      <a:pt x="608317" y="3108"/>
                      <a:pt x="610099" y="14241"/>
                      <a:pt x="610099" y="21812"/>
                    </a:cubicBezTo>
                    <a:cubicBezTo>
                      <a:pt x="610099" y="33836"/>
                      <a:pt x="613661" y="44969"/>
                      <a:pt x="612770" y="56992"/>
                    </a:cubicBezTo>
                    <a:cubicBezTo>
                      <a:pt x="608317" y="118002"/>
                      <a:pt x="588723" y="174113"/>
                      <a:pt x="561113" y="228442"/>
                    </a:cubicBezTo>
                    <a:cubicBezTo>
                      <a:pt x="527713" y="294796"/>
                      <a:pt x="486298" y="356696"/>
                      <a:pt x="444883" y="418151"/>
                    </a:cubicBezTo>
                    <a:cubicBezTo>
                      <a:pt x="399015" y="485840"/>
                      <a:pt x="366951" y="559764"/>
                      <a:pt x="348248" y="639032"/>
                    </a:cubicBezTo>
                    <a:cubicBezTo>
                      <a:pt x="333107" y="703604"/>
                      <a:pt x="326427" y="769067"/>
                      <a:pt x="315739" y="834529"/>
                    </a:cubicBezTo>
                    <a:cubicBezTo>
                      <a:pt x="312622" y="852788"/>
                      <a:pt x="312176" y="871937"/>
                      <a:pt x="304606" y="890195"/>
                    </a:cubicBezTo>
                    <a:cubicBezTo>
                      <a:pt x="294363" y="879507"/>
                      <a:pt x="289910" y="867483"/>
                      <a:pt x="282785" y="857241"/>
                    </a:cubicBezTo>
                    <a:cubicBezTo>
                      <a:pt x="279668" y="853233"/>
                      <a:pt x="276105" y="848334"/>
                      <a:pt x="270316" y="850116"/>
                    </a:cubicBezTo>
                    <a:cubicBezTo>
                      <a:pt x="264526" y="851897"/>
                      <a:pt x="264081" y="858132"/>
                      <a:pt x="263636" y="863030"/>
                    </a:cubicBezTo>
                    <a:cubicBezTo>
                      <a:pt x="262745" y="871491"/>
                      <a:pt x="265417" y="879952"/>
                      <a:pt x="264972" y="886632"/>
                    </a:cubicBezTo>
                    <a:cubicBezTo>
                      <a:pt x="264526" y="867038"/>
                      <a:pt x="254729" y="847889"/>
                      <a:pt x="251612" y="827849"/>
                    </a:cubicBezTo>
                    <a:cubicBezTo>
                      <a:pt x="245823" y="788216"/>
                      <a:pt x="219994" y="773520"/>
                      <a:pt x="184368" y="769512"/>
                    </a:cubicBezTo>
                    <a:cubicBezTo>
                      <a:pt x="178579" y="768621"/>
                      <a:pt x="172344" y="768621"/>
                      <a:pt x="166555" y="768176"/>
                    </a:cubicBezTo>
                    <a:cubicBezTo>
                      <a:pt x="130484" y="765059"/>
                      <a:pt x="98420" y="777083"/>
                      <a:pt x="66357" y="797567"/>
                    </a:cubicBezTo>
                    <a:cubicBezTo>
                      <a:pt x="47876" y="802837"/>
                      <a:pt x="59528" y="793782"/>
                      <a:pt x="55669" y="799794"/>
                    </a:cubicBezTo>
                    <a:cubicBezTo>
                      <a:pt x="51810" y="805806"/>
                      <a:pt x="52997" y="823842"/>
                      <a:pt x="43200" y="833639"/>
                    </a:cubicBezTo>
                    <a:cubicBezTo>
                      <a:pt x="19598" y="857686"/>
                      <a:pt x="6684" y="887968"/>
                      <a:pt x="2230" y="920032"/>
                    </a:cubicBezTo>
                    <a:cubicBezTo>
                      <a:pt x="-7122" y="987276"/>
                      <a:pt x="13363" y="1046949"/>
                      <a:pt x="55669" y="1099052"/>
                    </a:cubicBezTo>
                    <a:cubicBezTo>
                      <a:pt x="65912" y="1111521"/>
                      <a:pt x="73927" y="1123100"/>
                      <a:pt x="75709" y="1138686"/>
                    </a:cubicBezTo>
                    <a:cubicBezTo>
                      <a:pt x="85951" y="1136905"/>
                      <a:pt x="91740" y="1144475"/>
                      <a:pt x="99311" y="1149374"/>
                    </a:cubicBezTo>
                    <a:cubicBezTo>
                      <a:pt x="158539" y="1187226"/>
                      <a:pt x="220885" y="1214837"/>
                      <a:pt x="293473" y="1202368"/>
                    </a:cubicBezTo>
                    <a:cubicBezTo>
                      <a:pt x="308614" y="1199696"/>
                      <a:pt x="314403" y="1208602"/>
                      <a:pt x="320192" y="1219735"/>
                    </a:cubicBezTo>
                    <a:cubicBezTo>
                      <a:pt x="357599" y="1290542"/>
                      <a:pt x="411038" y="1347543"/>
                      <a:pt x="477392" y="1392076"/>
                    </a:cubicBezTo>
                    <a:cubicBezTo>
                      <a:pt x="583824" y="1463773"/>
                      <a:pt x="701390" y="1508751"/>
                      <a:pt x="829198" y="1525673"/>
                    </a:cubicBezTo>
                    <a:cubicBezTo>
                      <a:pt x="835433" y="1525228"/>
                      <a:pt x="841667" y="1523001"/>
                      <a:pt x="848792" y="1525228"/>
                    </a:cubicBezTo>
                    <a:cubicBezTo>
                      <a:pt x="883973" y="1535916"/>
                      <a:pt x="920490" y="1540814"/>
                      <a:pt x="956116" y="1547939"/>
                    </a:cubicBezTo>
                    <a:cubicBezTo>
                      <a:pt x="1008664" y="1558627"/>
                      <a:pt x="1060767" y="1568870"/>
                      <a:pt x="1111534" y="1585792"/>
                    </a:cubicBezTo>
                    <a:cubicBezTo>
                      <a:pt x="1120441" y="1588909"/>
                      <a:pt x="1126675" y="1593808"/>
                      <a:pt x="1122222" y="1603605"/>
                    </a:cubicBezTo>
                    <a:cubicBezTo>
                      <a:pt x="1112425" y="1624981"/>
                      <a:pt x="1116433" y="1647247"/>
                      <a:pt x="1114651" y="1669068"/>
                    </a:cubicBezTo>
                    <a:cubicBezTo>
                      <a:pt x="1113761" y="1670404"/>
                      <a:pt x="1113315" y="1671740"/>
                      <a:pt x="1112425" y="1673521"/>
                    </a:cubicBezTo>
                    <a:cubicBezTo>
                      <a:pt x="1152504" y="1722507"/>
                      <a:pt x="1193028" y="1771493"/>
                      <a:pt x="1233998" y="1820478"/>
                    </a:cubicBezTo>
                    <a:cubicBezTo>
                      <a:pt x="1274968" y="1771938"/>
                      <a:pt x="1315938" y="1722952"/>
                      <a:pt x="1356463" y="1673966"/>
                    </a:cubicBezTo>
                    <a:cubicBezTo>
                      <a:pt x="1356017" y="1672630"/>
                      <a:pt x="1355572" y="1670849"/>
                      <a:pt x="1355572" y="1669513"/>
                    </a:cubicBezTo>
                    <a:cubicBezTo>
                      <a:pt x="1354236" y="1649919"/>
                      <a:pt x="1356908" y="1629434"/>
                      <a:pt x="1349783" y="1610285"/>
                    </a:cubicBezTo>
                    <a:cubicBezTo>
                      <a:pt x="1344439" y="1596034"/>
                      <a:pt x="1350228" y="1594699"/>
                      <a:pt x="1362697" y="1593808"/>
                    </a:cubicBezTo>
                    <a:cubicBezTo>
                      <a:pt x="1441520" y="1587128"/>
                      <a:pt x="1519897" y="1580003"/>
                      <a:pt x="1595602" y="1553283"/>
                    </a:cubicBezTo>
                    <a:cubicBezTo>
                      <a:pt x="1609407" y="1552838"/>
                      <a:pt x="1623212" y="1549721"/>
                      <a:pt x="1636572" y="1546158"/>
                    </a:cubicBezTo>
                    <a:cubicBezTo>
                      <a:pt x="1722965" y="1521665"/>
                      <a:pt x="1812030" y="1509196"/>
                      <a:pt x="1897532" y="1482477"/>
                    </a:cubicBezTo>
                    <a:cubicBezTo>
                      <a:pt x="1972792" y="1458875"/>
                      <a:pt x="2045380" y="1429038"/>
                      <a:pt x="2110397" y="1383615"/>
                    </a:cubicBezTo>
                    <a:cubicBezTo>
                      <a:pt x="2183876" y="1331957"/>
                      <a:pt x="2242659" y="1267385"/>
                      <a:pt x="2276949" y="1183219"/>
                    </a:cubicBezTo>
                    <a:cubicBezTo>
                      <a:pt x="2281402" y="1172086"/>
                      <a:pt x="2286301" y="1163624"/>
                      <a:pt x="2300997" y="1166296"/>
                    </a:cubicBezTo>
                    <a:cubicBezTo>
                      <a:pt x="2349537" y="1173867"/>
                      <a:pt x="2395850" y="1163624"/>
                      <a:pt x="2439047" y="1142694"/>
                    </a:cubicBezTo>
                    <a:cubicBezTo>
                      <a:pt x="2502283" y="1111967"/>
                      <a:pt x="2553050" y="1068770"/>
                      <a:pt x="2575316" y="998854"/>
                    </a:cubicBezTo>
                    <a:cubicBezTo>
                      <a:pt x="2577098" y="993065"/>
                      <a:pt x="2578434" y="987721"/>
                      <a:pt x="2579770" y="981932"/>
                    </a:cubicBezTo>
                    <a:cubicBezTo>
                      <a:pt x="2587340" y="952095"/>
                      <a:pt x="2597137" y="923149"/>
                      <a:pt x="2591793" y="892421"/>
                    </a:cubicBezTo>
                    <a:close/>
                  </a:path>
                </a:pathLst>
              </a:custGeom>
              <a:solidFill>
                <a:srgbClr val="FACC88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9">
                <a:extLst>
                  <a:ext uri="{FF2B5EF4-FFF2-40B4-BE49-F238E27FC236}">
                    <a16:creationId xmlns:a16="http://schemas.microsoft.com/office/drawing/2014/main" id="{30F5B988-F301-438D-AE3A-90D19C66121E}"/>
                  </a:ext>
                </a:extLst>
              </p:cNvPr>
              <p:cNvSpPr/>
              <p:nvPr/>
            </p:nvSpPr>
            <p:spPr>
              <a:xfrm>
                <a:off x="2545754" y="3776473"/>
                <a:ext cx="498956" cy="208783"/>
              </a:xfrm>
              <a:custGeom>
                <a:avLst/>
                <a:gdLst>
                  <a:gd name="connsiteX0" fmla="*/ 631471 w 627907"/>
                  <a:gd name="connsiteY0" fmla="*/ 0 h 262741"/>
                  <a:gd name="connsiteX1" fmla="*/ 309946 w 627907"/>
                  <a:gd name="connsiteY1" fmla="*/ 265413 h 262741"/>
                  <a:gd name="connsiteX2" fmla="*/ 0 w 627907"/>
                  <a:gd name="connsiteY2" fmla="*/ 891 h 262741"/>
                  <a:gd name="connsiteX3" fmla="*/ 314399 w 627907"/>
                  <a:gd name="connsiteY3" fmla="*/ 142949 h 262741"/>
                  <a:gd name="connsiteX4" fmla="*/ 631471 w 627907"/>
                  <a:gd name="connsiteY4" fmla="*/ 0 h 26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907" h="262741">
                    <a:moveTo>
                      <a:pt x="631471" y="0"/>
                    </a:moveTo>
                    <a:cubicBezTo>
                      <a:pt x="599852" y="160762"/>
                      <a:pt x="468036" y="267640"/>
                      <a:pt x="309946" y="265413"/>
                    </a:cubicBezTo>
                    <a:cubicBezTo>
                      <a:pt x="157645" y="263632"/>
                      <a:pt x="25384" y="152746"/>
                      <a:pt x="0" y="891"/>
                    </a:cubicBezTo>
                    <a:cubicBezTo>
                      <a:pt x="86838" y="93963"/>
                      <a:pt x="191490" y="142504"/>
                      <a:pt x="314399" y="142949"/>
                    </a:cubicBezTo>
                    <a:cubicBezTo>
                      <a:pt x="438645" y="142949"/>
                      <a:pt x="543296" y="94409"/>
                      <a:pt x="631471" y="0"/>
                    </a:cubicBezTo>
                    <a:close/>
                  </a:path>
                </a:pathLst>
              </a:custGeom>
              <a:solidFill>
                <a:srgbClr val="E2501C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0">
                <a:extLst>
                  <a:ext uri="{FF2B5EF4-FFF2-40B4-BE49-F238E27FC236}">
                    <a16:creationId xmlns:a16="http://schemas.microsoft.com/office/drawing/2014/main" id="{791E774D-7350-43DB-991B-FEB1E8980EB8}"/>
                  </a:ext>
                </a:extLst>
              </p:cNvPr>
              <p:cNvSpPr/>
              <p:nvPr/>
            </p:nvSpPr>
            <p:spPr>
              <a:xfrm>
                <a:off x="2253454" y="3336365"/>
                <a:ext cx="1087349" cy="372822"/>
              </a:xfrm>
              <a:custGeom>
                <a:avLst/>
                <a:gdLst>
                  <a:gd name="connsiteX0" fmla="*/ 848728 w 953751"/>
                  <a:gd name="connsiteY0" fmla="*/ 251361 h 327015"/>
                  <a:gd name="connsiteX1" fmla="*/ 943901 w 953751"/>
                  <a:gd name="connsiteY1" fmla="*/ 303778 h 327015"/>
                  <a:gd name="connsiteX2" fmla="*/ 742147 w 953751"/>
                  <a:gd name="connsiteY2" fmla="*/ 304399 h 327015"/>
                  <a:gd name="connsiteX3" fmla="*/ 848728 w 953751"/>
                  <a:gd name="connsiteY3" fmla="*/ 251361 h 327015"/>
                  <a:gd name="connsiteX4" fmla="*/ 67514 w 953751"/>
                  <a:gd name="connsiteY4" fmla="*/ 214231 h 327015"/>
                  <a:gd name="connsiteX5" fmla="*/ 95294 w 953751"/>
                  <a:gd name="connsiteY5" fmla="*/ 219663 h 327015"/>
                  <a:gd name="connsiteX6" fmla="*/ 120125 w 953751"/>
                  <a:gd name="connsiteY6" fmla="*/ 267774 h 327015"/>
                  <a:gd name="connsiteX7" fmla="*/ 59909 w 953751"/>
                  <a:gd name="connsiteY7" fmla="*/ 325817 h 327015"/>
                  <a:gd name="connsiteX8" fmla="*/ 24214 w 953751"/>
                  <a:gd name="connsiteY8" fmla="*/ 287328 h 327015"/>
                  <a:gd name="connsiteX9" fmla="*/ 41596 w 953751"/>
                  <a:gd name="connsiteY9" fmla="*/ 225560 h 327015"/>
                  <a:gd name="connsiteX10" fmla="*/ 67514 w 953751"/>
                  <a:gd name="connsiteY10" fmla="*/ 214231 h 327015"/>
                  <a:gd name="connsiteX11" fmla="*/ 809813 w 953751"/>
                  <a:gd name="connsiteY11" fmla="*/ 21634 h 327015"/>
                  <a:gd name="connsiteX12" fmla="*/ 938936 w 953751"/>
                  <a:gd name="connsiteY12" fmla="*/ 82470 h 327015"/>
                  <a:gd name="connsiteX13" fmla="*/ 947317 w 953751"/>
                  <a:gd name="connsiteY13" fmla="*/ 140203 h 327015"/>
                  <a:gd name="connsiteX14" fmla="*/ 934901 w 953751"/>
                  <a:gd name="connsiteY14" fmla="*/ 124683 h 327015"/>
                  <a:gd name="connsiteX15" fmla="*/ 798950 w 953751"/>
                  <a:gd name="connsiteY15" fmla="*/ 53604 h 327015"/>
                  <a:gd name="connsiteX16" fmla="*/ 781568 w 953751"/>
                  <a:gd name="connsiteY16" fmla="*/ 51121 h 327015"/>
                  <a:gd name="connsiteX17" fmla="*/ 789638 w 953751"/>
                  <a:gd name="connsiteY17" fmla="*/ 27842 h 327015"/>
                  <a:gd name="connsiteX18" fmla="*/ 809813 w 953751"/>
                  <a:gd name="connsiteY18" fmla="*/ 21634 h 327015"/>
                  <a:gd name="connsiteX19" fmla="*/ 111435 w 953751"/>
                  <a:gd name="connsiteY19" fmla="*/ 527 h 327015"/>
                  <a:gd name="connsiteX20" fmla="*/ 166064 w 953751"/>
                  <a:gd name="connsiteY20" fmla="*/ 35601 h 327015"/>
                  <a:gd name="connsiteX21" fmla="*/ 89086 w 953751"/>
                  <a:gd name="connsiteY21" fmla="*/ 36533 h 327015"/>
                  <a:gd name="connsiteX22" fmla="*/ 13661 w 953751"/>
                  <a:gd name="connsiteY22" fmla="*/ 94265 h 327015"/>
                  <a:gd name="connsiteX23" fmla="*/ 4970 w 953751"/>
                  <a:gd name="connsiteY23" fmla="*/ 102646 h 327015"/>
                  <a:gd name="connsiteX24" fmla="*/ 4 w 953751"/>
                  <a:gd name="connsiteY24" fmla="*/ 90851 h 327015"/>
                  <a:gd name="connsiteX25" fmla="*/ 17386 w 953751"/>
                  <a:gd name="connsiteY25" fmla="*/ 48948 h 327015"/>
                  <a:gd name="connsiteX26" fmla="*/ 111435 w 953751"/>
                  <a:gd name="connsiteY26" fmla="*/ 527 h 32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3751" h="327015">
                    <a:moveTo>
                      <a:pt x="848728" y="251361"/>
                    </a:moveTo>
                    <a:cubicBezTo>
                      <a:pt x="888574" y="251322"/>
                      <a:pt x="926519" y="268859"/>
                      <a:pt x="943901" y="303778"/>
                    </a:cubicBezTo>
                    <a:cubicBezTo>
                      <a:pt x="877167" y="285155"/>
                      <a:pt x="809813" y="288259"/>
                      <a:pt x="742147" y="304399"/>
                    </a:cubicBezTo>
                    <a:cubicBezTo>
                      <a:pt x="767134" y="269015"/>
                      <a:pt x="808881" y="251400"/>
                      <a:pt x="848728" y="251361"/>
                    </a:cubicBezTo>
                    <a:close/>
                    <a:moveTo>
                      <a:pt x="67514" y="214231"/>
                    </a:moveTo>
                    <a:cubicBezTo>
                      <a:pt x="76593" y="213222"/>
                      <a:pt x="85982" y="215007"/>
                      <a:pt x="95294" y="219663"/>
                    </a:cubicBezTo>
                    <a:cubicBezTo>
                      <a:pt x="114538" y="229595"/>
                      <a:pt x="119815" y="247598"/>
                      <a:pt x="120125" y="267774"/>
                    </a:cubicBezTo>
                    <a:cubicBezTo>
                      <a:pt x="119815" y="307504"/>
                      <a:pt x="93742" y="332956"/>
                      <a:pt x="59909" y="325817"/>
                    </a:cubicBezTo>
                    <a:cubicBezTo>
                      <a:pt x="39424" y="321472"/>
                      <a:pt x="28559" y="306573"/>
                      <a:pt x="24214" y="287328"/>
                    </a:cubicBezTo>
                    <a:cubicBezTo>
                      <a:pt x="18937" y="263738"/>
                      <a:pt x="21731" y="241390"/>
                      <a:pt x="41596" y="225560"/>
                    </a:cubicBezTo>
                    <a:cubicBezTo>
                      <a:pt x="49667" y="219042"/>
                      <a:pt x="58435" y="215240"/>
                      <a:pt x="67514" y="214231"/>
                    </a:cubicBezTo>
                    <a:close/>
                    <a:moveTo>
                      <a:pt x="809813" y="21634"/>
                    </a:moveTo>
                    <a:cubicBezTo>
                      <a:pt x="862891" y="21013"/>
                      <a:pt x="906035" y="41499"/>
                      <a:pt x="938936" y="82470"/>
                    </a:cubicBezTo>
                    <a:cubicBezTo>
                      <a:pt x="953214" y="99231"/>
                      <a:pt x="959422" y="118165"/>
                      <a:pt x="947317" y="140203"/>
                    </a:cubicBezTo>
                    <a:cubicBezTo>
                      <a:pt x="940178" y="135857"/>
                      <a:pt x="937695" y="129960"/>
                      <a:pt x="934901" y="124683"/>
                    </a:cubicBezTo>
                    <a:cubicBezTo>
                      <a:pt x="908829" y="74090"/>
                      <a:pt x="855130" y="46154"/>
                      <a:pt x="798950" y="53604"/>
                    </a:cubicBezTo>
                    <a:cubicBezTo>
                      <a:pt x="793052" y="54225"/>
                      <a:pt x="784672" y="60432"/>
                      <a:pt x="781568" y="51121"/>
                    </a:cubicBezTo>
                    <a:cubicBezTo>
                      <a:pt x="778775" y="42430"/>
                      <a:pt x="781878" y="33739"/>
                      <a:pt x="789638" y="27842"/>
                    </a:cubicBezTo>
                    <a:cubicBezTo>
                      <a:pt x="795535" y="23186"/>
                      <a:pt x="802364" y="21634"/>
                      <a:pt x="809813" y="21634"/>
                    </a:cubicBezTo>
                    <a:close/>
                    <a:moveTo>
                      <a:pt x="111435" y="527"/>
                    </a:moveTo>
                    <a:cubicBezTo>
                      <a:pt x="141543" y="-2887"/>
                      <a:pt x="161718" y="10460"/>
                      <a:pt x="166064" y="35601"/>
                    </a:cubicBezTo>
                    <a:cubicBezTo>
                      <a:pt x="140301" y="33739"/>
                      <a:pt x="114539" y="31567"/>
                      <a:pt x="89086" y="36533"/>
                    </a:cubicBezTo>
                    <a:cubicBezTo>
                      <a:pt x="54633" y="43361"/>
                      <a:pt x="28249" y="61053"/>
                      <a:pt x="13661" y="94265"/>
                    </a:cubicBezTo>
                    <a:cubicBezTo>
                      <a:pt x="12109" y="97990"/>
                      <a:pt x="11488" y="104818"/>
                      <a:pt x="4970" y="102646"/>
                    </a:cubicBezTo>
                    <a:cubicBezTo>
                      <a:pt x="-307" y="100784"/>
                      <a:pt x="4" y="95196"/>
                      <a:pt x="4" y="90851"/>
                    </a:cubicBezTo>
                    <a:cubicBezTo>
                      <a:pt x="4" y="74711"/>
                      <a:pt x="6832" y="60743"/>
                      <a:pt x="17386" y="48948"/>
                    </a:cubicBezTo>
                    <a:cubicBezTo>
                      <a:pt x="42527" y="21013"/>
                      <a:pt x="73877" y="4252"/>
                      <a:pt x="111435" y="527"/>
                    </a:cubicBezTo>
                    <a:close/>
                  </a:path>
                </a:pathLst>
              </a:custGeom>
              <a:solidFill>
                <a:srgbClr val="050506"/>
              </a:solidFill>
              <a:ln w="4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E38202CA-D86E-46D1-BF5B-8FD13E59E0C9}"/>
                </a:ext>
              </a:extLst>
            </p:cNvPr>
            <p:cNvSpPr/>
            <p:nvPr/>
          </p:nvSpPr>
          <p:spPr>
            <a:xfrm>
              <a:off x="408699" y="4822755"/>
              <a:ext cx="1828854" cy="1094264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36">
            <a:extLst>
              <a:ext uri="{FF2B5EF4-FFF2-40B4-BE49-F238E27FC236}">
                <a16:creationId xmlns:a16="http://schemas.microsoft.com/office/drawing/2014/main" id="{8731F817-65DA-424B-BB30-787666997ACB}"/>
              </a:ext>
            </a:extLst>
          </p:cNvPr>
          <p:cNvGrpSpPr/>
          <p:nvPr/>
        </p:nvGrpSpPr>
        <p:grpSpPr>
          <a:xfrm>
            <a:off x="424901" y="3419191"/>
            <a:ext cx="1963867" cy="1606003"/>
            <a:chOff x="4307343" y="2153270"/>
            <a:chExt cx="2468879" cy="2018989"/>
          </a:xfrm>
        </p:grpSpPr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92C8CE1D-9F56-4CF0-9987-30C80323ED56}"/>
                </a:ext>
              </a:extLst>
            </p:cNvPr>
            <p:cNvSpPr/>
            <p:nvPr/>
          </p:nvSpPr>
          <p:spPr>
            <a:xfrm>
              <a:off x="4316348" y="2202796"/>
              <a:ext cx="2459874" cy="1713429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9">
              <a:extLst>
                <a:ext uri="{FF2B5EF4-FFF2-40B4-BE49-F238E27FC236}">
                  <a16:creationId xmlns:a16="http://schemas.microsoft.com/office/drawing/2014/main" id="{87C32CF3-44F1-4BCC-8865-9D288EC4D105}"/>
                </a:ext>
              </a:extLst>
            </p:cNvPr>
            <p:cNvSpPr/>
            <p:nvPr/>
          </p:nvSpPr>
          <p:spPr>
            <a:xfrm>
              <a:off x="4354284" y="2153270"/>
              <a:ext cx="2391029" cy="1051360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34">
              <a:extLst>
                <a:ext uri="{FF2B5EF4-FFF2-40B4-BE49-F238E27FC236}">
                  <a16:creationId xmlns:a16="http://schemas.microsoft.com/office/drawing/2014/main" id="{8BC6E4B4-0DBF-4883-B92A-448E5AB506E9}"/>
                </a:ext>
              </a:extLst>
            </p:cNvPr>
            <p:cNvGrpSpPr/>
            <p:nvPr/>
          </p:nvGrpSpPr>
          <p:grpSpPr>
            <a:xfrm>
              <a:off x="4307343" y="3450830"/>
              <a:ext cx="455586" cy="721428"/>
              <a:chOff x="4483187" y="3386488"/>
              <a:chExt cx="558774" cy="884828"/>
            </a:xfrm>
          </p:grpSpPr>
          <p:sp>
            <p:nvSpPr>
              <p:cNvPr id="32" name="Freeform: Shape 23">
                <a:extLst>
                  <a:ext uri="{FF2B5EF4-FFF2-40B4-BE49-F238E27FC236}">
                    <a16:creationId xmlns:a16="http://schemas.microsoft.com/office/drawing/2014/main" id="{9F16F53F-74D9-43CF-939F-4BEA25F6FE65}"/>
                  </a:ext>
                </a:extLst>
              </p:cNvPr>
              <p:cNvSpPr/>
              <p:nvPr/>
            </p:nvSpPr>
            <p:spPr>
              <a:xfrm>
                <a:off x="4483187" y="3785616"/>
                <a:ext cx="254469" cy="322327"/>
              </a:xfrm>
              <a:custGeom>
                <a:avLst/>
                <a:gdLst>
                  <a:gd name="connsiteX0" fmla="*/ 42042 w 142875"/>
                  <a:gd name="connsiteY0" fmla="*/ 155057 h 180975"/>
                  <a:gd name="connsiteX1" fmla="*/ 9657 w 142875"/>
                  <a:gd name="connsiteY1" fmla="*/ 69332 h 180975"/>
                  <a:gd name="connsiteX2" fmla="*/ 9657 w 142875"/>
                  <a:gd name="connsiteY2" fmla="*/ 41709 h 180975"/>
                  <a:gd name="connsiteX3" fmla="*/ 27754 w 142875"/>
                  <a:gd name="connsiteY3" fmla="*/ 16944 h 180975"/>
                  <a:gd name="connsiteX4" fmla="*/ 48709 w 142875"/>
                  <a:gd name="connsiteY4" fmla="*/ 9324 h 180975"/>
                  <a:gd name="connsiteX5" fmla="*/ 101097 w 142875"/>
                  <a:gd name="connsiteY5" fmla="*/ 34089 h 180975"/>
                  <a:gd name="connsiteX6" fmla="*/ 133482 w 142875"/>
                  <a:gd name="connsiteY6" fmla="*/ 119814 h 180975"/>
                  <a:gd name="connsiteX7" fmla="*/ 114432 w 142875"/>
                  <a:gd name="connsiteY7" fmla="*/ 172202 h 180975"/>
                  <a:gd name="connsiteX8" fmla="*/ 93477 w 142875"/>
                  <a:gd name="connsiteY8" fmla="*/ 179822 h 180975"/>
                  <a:gd name="connsiteX9" fmla="*/ 51567 w 142875"/>
                  <a:gd name="connsiteY9" fmla="*/ 169344 h 180975"/>
                  <a:gd name="connsiteX10" fmla="*/ 42042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42042" y="155057"/>
                    </a:moveTo>
                    <a:lnTo>
                      <a:pt x="9657" y="69332"/>
                    </a:lnTo>
                    <a:cubicBezTo>
                      <a:pt x="5847" y="59807"/>
                      <a:pt x="6799" y="50282"/>
                      <a:pt x="9657" y="41709"/>
                    </a:cubicBezTo>
                    <a:cubicBezTo>
                      <a:pt x="13467" y="32184"/>
                      <a:pt x="18229" y="20754"/>
                      <a:pt x="27754" y="16944"/>
                    </a:cubicBezTo>
                    <a:lnTo>
                      <a:pt x="48709" y="9324"/>
                    </a:lnTo>
                    <a:cubicBezTo>
                      <a:pt x="68712" y="1704"/>
                      <a:pt x="93477" y="15039"/>
                      <a:pt x="101097" y="34089"/>
                    </a:cubicBezTo>
                    <a:lnTo>
                      <a:pt x="133482" y="119814"/>
                    </a:lnTo>
                    <a:cubicBezTo>
                      <a:pt x="141102" y="139817"/>
                      <a:pt x="134434" y="164582"/>
                      <a:pt x="114432" y="172202"/>
                    </a:cubicBezTo>
                    <a:lnTo>
                      <a:pt x="93477" y="179822"/>
                    </a:lnTo>
                    <a:cubicBezTo>
                      <a:pt x="80142" y="184584"/>
                      <a:pt x="62044" y="178869"/>
                      <a:pt x="51567" y="169344"/>
                    </a:cubicBezTo>
                    <a:cubicBezTo>
                      <a:pt x="47757" y="165534"/>
                      <a:pt x="43947" y="160772"/>
                      <a:pt x="42042" y="155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7">
                <a:extLst>
                  <a:ext uri="{FF2B5EF4-FFF2-40B4-BE49-F238E27FC236}">
                    <a16:creationId xmlns:a16="http://schemas.microsoft.com/office/drawing/2014/main" id="{248BB41F-9C08-4172-968E-998114C770F4}"/>
                  </a:ext>
                </a:extLst>
              </p:cNvPr>
              <p:cNvSpPr/>
              <p:nvPr/>
            </p:nvSpPr>
            <p:spPr>
              <a:xfrm>
                <a:off x="4507491" y="3636818"/>
                <a:ext cx="288399" cy="576798"/>
              </a:xfrm>
              <a:custGeom>
                <a:avLst/>
                <a:gdLst>
                  <a:gd name="connsiteX0" fmla="*/ 122359 w 161925"/>
                  <a:gd name="connsiteY0" fmla="*/ 272891 h 323850"/>
                  <a:gd name="connsiteX1" fmla="*/ 42349 w 161925"/>
                  <a:gd name="connsiteY1" fmla="*/ 64294 h 323850"/>
                  <a:gd name="connsiteX2" fmla="*/ 39492 w 161925"/>
                  <a:gd name="connsiteY2" fmla="*/ 7144 h 323850"/>
                  <a:gd name="connsiteX3" fmla="*/ 28062 w 161925"/>
                  <a:gd name="connsiteY3" fmla="*/ 16669 h 323850"/>
                  <a:gd name="connsiteX4" fmla="*/ 11869 w 161925"/>
                  <a:gd name="connsiteY4" fmla="*/ 93821 h 323850"/>
                  <a:gd name="connsiteX5" fmla="*/ 79497 w 161925"/>
                  <a:gd name="connsiteY5" fmla="*/ 270034 h 323850"/>
                  <a:gd name="connsiteX6" fmla="*/ 156649 w 161925"/>
                  <a:gd name="connsiteY6" fmla="*/ 316706 h 323850"/>
                  <a:gd name="connsiteX7" fmla="*/ 122359 w 161925"/>
                  <a:gd name="connsiteY7" fmla="*/ 272891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2359" y="272891"/>
                    </a:moveTo>
                    <a:lnTo>
                      <a:pt x="42349" y="64294"/>
                    </a:lnTo>
                    <a:cubicBezTo>
                      <a:pt x="34729" y="45244"/>
                      <a:pt x="34729" y="25241"/>
                      <a:pt x="39492" y="7144"/>
                    </a:cubicBezTo>
                    <a:cubicBezTo>
                      <a:pt x="35682" y="10001"/>
                      <a:pt x="31872" y="12859"/>
                      <a:pt x="28062" y="16669"/>
                    </a:cubicBezTo>
                    <a:cubicBezTo>
                      <a:pt x="9012" y="36671"/>
                      <a:pt x="1392" y="66199"/>
                      <a:pt x="11869" y="93821"/>
                    </a:cubicBezTo>
                    <a:lnTo>
                      <a:pt x="79497" y="270034"/>
                    </a:lnTo>
                    <a:cubicBezTo>
                      <a:pt x="91879" y="302419"/>
                      <a:pt x="124264" y="320516"/>
                      <a:pt x="156649" y="316706"/>
                    </a:cubicBezTo>
                    <a:cubicBezTo>
                      <a:pt x="141409" y="306229"/>
                      <a:pt x="129027" y="290989"/>
                      <a:pt x="122359" y="2728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8">
                <a:extLst>
                  <a:ext uri="{FF2B5EF4-FFF2-40B4-BE49-F238E27FC236}">
                    <a16:creationId xmlns:a16="http://schemas.microsoft.com/office/drawing/2014/main" id="{11C39481-803E-4512-B2FC-3F89E66E52CE}"/>
                  </a:ext>
                </a:extLst>
              </p:cNvPr>
              <p:cNvSpPr/>
              <p:nvPr/>
            </p:nvSpPr>
            <p:spPr>
              <a:xfrm>
                <a:off x="4553613" y="3509582"/>
                <a:ext cx="390186" cy="729479"/>
              </a:xfrm>
              <a:custGeom>
                <a:avLst/>
                <a:gdLst>
                  <a:gd name="connsiteX0" fmla="*/ 10120 w 219075"/>
                  <a:gd name="connsiteY0" fmla="*/ 78581 h 409575"/>
                  <a:gd name="connsiteX1" fmla="*/ 12978 w 219075"/>
                  <a:gd name="connsiteY1" fmla="*/ 135731 h 409575"/>
                  <a:gd name="connsiteX2" fmla="*/ 92988 w 219075"/>
                  <a:gd name="connsiteY2" fmla="*/ 344329 h 409575"/>
                  <a:gd name="connsiteX3" fmla="*/ 128230 w 219075"/>
                  <a:gd name="connsiteY3" fmla="*/ 388144 h 409575"/>
                  <a:gd name="connsiteX4" fmla="*/ 213955 w 219075"/>
                  <a:gd name="connsiteY4" fmla="*/ 397669 h 409575"/>
                  <a:gd name="connsiteX5" fmla="*/ 220623 w 219075"/>
                  <a:gd name="connsiteY5" fmla="*/ 394811 h 409575"/>
                  <a:gd name="connsiteX6" fmla="*/ 189190 w 219075"/>
                  <a:gd name="connsiteY6" fmla="*/ 350044 h 409575"/>
                  <a:gd name="connsiteX7" fmla="*/ 89178 w 219075"/>
                  <a:gd name="connsiteY7" fmla="*/ 90964 h 409575"/>
                  <a:gd name="connsiteX8" fmla="*/ 90130 w 219075"/>
                  <a:gd name="connsiteY8" fmla="*/ 7144 h 409575"/>
                  <a:gd name="connsiteX9" fmla="*/ 67270 w 219075"/>
                  <a:gd name="connsiteY9" fmla="*/ 15716 h 409575"/>
                  <a:gd name="connsiteX10" fmla="*/ 50125 w 219075"/>
                  <a:gd name="connsiteY10" fmla="*/ 24289 h 409575"/>
                  <a:gd name="connsiteX11" fmla="*/ 10120 w 219075"/>
                  <a:gd name="connsiteY11" fmla="*/ 785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0120" y="78581"/>
                    </a:moveTo>
                    <a:cubicBezTo>
                      <a:pt x="5358" y="96679"/>
                      <a:pt x="6310" y="116681"/>
                      <a:pt x="12978" y="135731"/>
                    </a:cubicBezTo>
                    <a:lnTo>
                      <a:pt x="92988" y="344329"/>
                    </a:lnTo>
                    <a:cubicBezTo>
                      <a:pt x="99655" y="363379"/>
                      <a:pt x="112990" y="377666"/>
                      <a:pt x="128230" y="388144"/>
                    </a:cubicBezTo>
                    <a:cubicBezTo>
                      <a:pt x="152995" y="404336"/>
                      <a:pt x="184428" y="409099"/>
                      <a:pt x="213955" y="397669"/>
                    </a:cubicBezTo>
                    <a:lnTo>
                      <a:pt x="220623" y="394811"/>
                    </a:lnTo>
                    <a:cubicBezTo>
                      <a:pt x="207288" y="382429"/>
                      <a:pt x="195858" y="368141"/>
                      <a:pt x="189190" y="350044"/>
                    </a:cubicBezTo>
                    <a:lnTo>
                      <a:pt x="89178" y="90964"/>
                    </a:lnTo>
                    <a:cubicBezTo>
                      <a:pt x="78700" y="62389"/>
                      <a:pt x="79653" y="32861"/>
                      <a:pt x="90130" y="7144"/>
                    </a:cubicBezTo>
                    <a:lnTo>
                      <a:pt x="67270" y="15716"/>
                    </a:lnTo>
                    <a:cubicBezTo>
                      <a:pt x="61555" y="17621"/>
                      <a:pt x="55840" y="20479"/>
                      <a:pt x="50125" y="24289"/>
                    </a:cubicBezTo>
                    <a:cubicBezTo>
                      <a:pt x="30123" y="36671"/>
                      <a:pt x="15835" y="56674"/>
                      <a:pt x="10120" y="785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Rectangle: Rounded Corners 30">
                <a:extLst>
                  <a:ext uri="{FF2B5EF4-FFF2-40B4-BE49-F238E27FC236}">
                    <a16:creationId xmlns:a16="http://schemas.microsoft.com/office/drawing/2014/main" id="{35A37CAD-0340-4D1E-BCB7-9B95F3428266}"/>
                  </a:ext>
                </a:extLst>
              </p:cNvPr>
              <p:cNvSpPr/>
              <p:nvPr/>
            </p:nvSpPr>
            <p:spPr>
              <a:xfrm rot="20318182">
                <a:off x="4781520" y="3386488"/>
                <a:ext cx="260441" cy="884828"/>
              </a:xfrm>
              <a:prstGeom prst="roundRect">
                <a:avLst>
                  <a:gd name="adj" fmla="val 2635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33">
              <a:extLst>
                <a:ext uri="{FF2B5EF4-FFF2-40B4-BE49-F238E27FC236}">
                  <a16:creationId xmlns:a16="http://schemas.microsoft.com/office/drawing/2014/main" id="{D78B5D4D-FD07-4DD2-A081-5BABD0F241A3}"/>
                </a:ext>
              </a:extLst>
            </p:cNvPr>
            <p:cNvGrpSpPr/>
            <p:nvPr/>
          </p:nvGrpSpPr>
          <p:grpSpPr>
            <a:xfrm>
              <a:off x="6302806" y="3450830"/>
              <a:ext cx="473416" cy="721429"/>
              <a:chOff x="6293574" y="3382193"/>
              <a:chExt cx="580642" cy="884828"/>
            </a:xfrm>
          </p:grpSpPr>
          <p:sp>
            <p:nvSpPr>
              <p:cNvPr id="28" name="Freeform: Shape 22">
                <a:extLst>
                  <a:ext uri="{FF2B5EF4-FFF2-40B4-BE49-F238E27FC236}">
                    <a16:creationId xmlns:a16="http://schemas.microsoft.com/office/drawing/2014/main" id="{9DE1766D-B1C7-472E-945D-0C8AD723BF19}"/>
                  </a:ext>
                </a:extLst>
              </p:cNvPr>
              <p:cNvSpPr/>
              <p:nvPr/>
            </p:nvSpPr>
            <p:spPr>
              <a:xfrm>
                <a:off x="6619747" y="3785616"/>
                <a:ext cx="254469" cy="322327"/>
              </a:xfrm>
              <a:custGeom>
                <a:avLst/>
                <a:gdLst>
                  <a:gd name="connsiteX0" fmla="*/ 101650 w 142875"/>
                  <a:gd name="connsiteY0" fmla="*/ 155057 h 180975"/>
                  <a:gd name="connsiteX1" fmla="*/ 134035 w 142875"/>
                  <a:gd name="connsiteY1" fmla="*/ 69332 h 180975"/>
                  <a:gd name="connsiteX2" fmla="*/ 134035 w 142875"/>
                  <a:gd name="connsiteY2" fmla="*/ 41709 h 180975"/>
                  <a:gd name="connsiteX3" fmla="*/ 115938 w 142875"/>
                  <a:gd name="connsiteY3" fmla="*/ 16944 h 180975"/>
                  <a:gd name="connsiteX4" fmla="*/ 94983 w 142875"/>
                  <a:gd name="connsiteY4" fmla="*/ 9324 h 180975"/>
                  <a:gd name="connsiteX5" fmla="*/ 42595 w 142875"/>
                  <a:gd name="connsiteY5" fmla="*/ 34089 h 180975"/>
                  <a:gd name="connsiteX6" fmla="*/ 10210 w 142875"/>
                  <a:gd name="connsiteY6" fmla="*/ 119814 h 180975"/>
                  <a:gd name="connsiteX7" fmla="*/ 29260 w 142875"/>
                  <a:gd name="connsiteY7" fmla="*/ 172202 h 180975"/>
                  <a:gd name="connsiteX8" fmla="*/ 50215 w 142875"/>
                  <a:gd name="connsiteY8" fmla="*/ 179822 h 180975"/>
                  <a:gd name="connsiteX9" fmla="*/ 92125 w 142875"/>
                  <a:gd name="connsiteY9" fmla="*/ 169344 h 180975"/>
                  <a:gd name="connsiteX10" fmla="*/ 101650 w 142875"/>
                  <a:gd name="connsiteY10" fmla="*/ 15505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80975">
                    <a:moveTo>
                      <a:pt x="101650" y="155057"/>
                    </a:moveTo>
                    <a:lnTo>
                      <a:pt x="134035" y="69332"/>
                    </a:lnTo>
                    <a:cubicBezTo>
                      <a:pt x="137845" y="59807"/>
                      <a:pt x="136893" y="50282"/>
                      <a:pt x="134035" y="41709"/>
                    </a:cubicBezTo>
                    <a:cubicBezTo>
                      <a:pt x="130225" y="32184"/>
                      <a:pt x="125463" y="20754"/>
                      <a:pt x="115938" y="16944"/>
                    </a:cubicBezTo>
                    <a:lnTo>
                      <a:pt x="94983" y="9324"/>
                    </a:lnTo>
                    <a:cubicBezTo>
                      <a:pt x="74980" y="1704"/>
                      <a:pt x="50215" y="15039"/>
                      <a:pt x="42595" y="34089"/>
                    </a:cubicBezTo>
                    <a:lnTo>
                      <a:pt x="10210" y="119814"/>
                    </a:lnTo>
                    <a:cubicBezTo>
                      <a:pt x="2590" y="139817"/>
                      <a:pt x="9258" y="164582"/>
                      <a:pt x="29260" y="172202"/>
                    </a:cubicBezTo>
                    <a:lnTo>
                      <a:pt x="50215" y="179822"/>
                    </a:lnTo>
                    <a:cubicBezTo>
                      <a:pt x="63550" y="184584"/>
                      <a:pt x="81648" y="178869"/>
                      <a:pt x="92125" y="169344"/>
                    </a:cubicBezTo>
                    <a:cubicBezTo>
                      <a:pt x="95935" y="165534"/>
                      <a:pt x="99745" y="160772"/>
                      <a:pt x="101650" y="155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5">
                <a:extLst>
                  <a:ext uri="{FF2B5EF4-FFF2-40B4-BE49-F238E27FC236}">
                    <a16:creationId xmlns:a16="http://schemas.microsoft.com/office/drawing/2014/main" id="{7F27D667-C390-44F7-81F8-47A769AB8611}"/>
                  </a:ext>
                </a:extLst>
              </p:cNvPr>
              <p:cNvSpPr/>
              <p:nvPr/>
            </p:nvSpPr>
            <p:spPr>
              <a:xfrm>
                <a:off x="6560741" y="3636816"/>
                <a:ext cx="288399" cy="576798"/>
              </a:xfrm>
              <a:custGeom>
                <a:avLst/>
                <a:gdLst>
                  <a:gd name="connsiteX0" fmla="*/ 125254 w 161925"/>
                  <a:gd name="connsiteY0" fmla="*/ 7144 h 323850"/>
                  <a:gd name="connsiteX1" fmla="*/ 122396 w 161925"/>
                  <a:gd name="connsiteY1" fmla="*/ 64294 h 323850"/>
                  <a:gd name="connsiteX2" fmla="*/ 42386 w 161925"/>
                  <a:gd name="connsiteY2" fmla="*/ 272891 h 323850"/>
                  <a:gd name="connsiteX3" fmla="*/ 7144 w 161925"/>
                  <a:gd name="connsiteY3" fmla="*/ 316706 h 323850"/>
                  <a:gd name="connsiteX4" fmla="*/ 84296 w 161925"/>
                  <a:gd name="connsiteY4" fmla="*/ 270034 h 323850"/>
                  <a:gd name="connsiteX5" fmla="*/ 151924 w 161925"/>
                  <a:gd name="connsiteY5" fmla="*/ 93821 h 323850"/>
                  <a:gd name="connsiteX6" fmla="*/ 135731 w 161925"/>
                  <a:gd name="connsiteY6" fmla="*/ 15716 h 323850"/>
                  <a:gd name="connsiteX7" fmla="*/ 125254 w 161925"/>
                  <a:gd name="connsiteY7" fmla="*/ 7144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323850">
                    <a:moveTo>
                      <a:pt x="125254" y="7144"/>
                    </a:moveTo>
                    <a:cubicBezTo>
                      <a:pt x="130016" y="25241"/>
                      <a:pt x="129064" y="45244"/>
                      <a:pt x="122396" y="64294"/>
                    </a:cubicBezTo>
                    <a:lnTo>
                      <a:pt x="42386" y="272891"/>
                    </a:lnTo>
                    <a:cubicBezTo>
                      <a:pt x="34766" y="291941"/>
                      <a:pt x="22384" y="306229"/>
                      <a:pt x="7144" y="316706"/>
                    </a:cubicBezTo>
                    <a:cubicBezTo>
                      <a:pt x="39529" y="320516"/>
                      <a:pt x="72866" y="302419"/>
                      <a:pt x="84296" y="270034"/>
                    </a:cubicBezTo>
                    <a:lnTo>
                      <a:pt x="151924" y="93821"/>
                    </a:lnTo>
                    <a:cubicBezTo>
                      <a:pt x="162401" y="66199"/>
                      <a:pt x="154781" y="35719"/>
                      <a:pt x="135731" y="15716"/>
                    </a:cubicBezTo>
                    <a:cubicBezTo>
                      <a:pt x="131921" y="12859"/>
                      <a:pt x="129064" y="10001"/>
                      <a:pt x="125254" y="714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6">
                <a:extLst>
                  <a:ext uri="{FF2B5EF4-FFF2-40B4-BE49-F238E27FC236}">
                    <a16:creationId xmlns:a16="http://schemas.microsoft.com/office/drawing/2014/main" id="{EBC50051-22D3-4242-AACD-1A8809932C7A}"/>
                  </a:ext>
                </a:extLst>
              </p:cNvPr>
              <p:cNvSpPr/>
              <p:nvPr/>
            </p:nvSpPr>
            <p:spPr>
              <a:xfrm>
                <a:off x="6397882" y="3507888"/>
                <a:ext cx="390186" cy="729479"/>
              </a:xfrm>
              <a:custGeom>
                <a:avLst/>
                <a:gdLst>
                  <a:gd name="connsiteX0" fmla="*/ 133826 w 219075"/>
                  <a:gd name="connsiteY0" fmla="*/ 345281 h 409575"/>
                  <a:gd name="connsiteX1" fmla="*/ 213836 w 219075"/>
                  <a:gd name="connsiteY1" fmla="*/ 136684 h 409575"/>
                  <a:gd name="connsiteX2" fmla="*/ 216694 w 219075"/>
                  <a:gd name="connsiteY2" fmla="*/ 79534 h 409575"/>
                  <a:gd name="connsiteX3" fmla="*/ 176689 w 219075"/>
                  <a:gd name="connsiteY3" fmla="*/ 24289 h 409575"/>
                  <a:gd name="connsiteX4" fmla="*/ 159544 w 219075"/>
                  <a:gd name="connsiteY4" fmla="*/ 15716 h 409575"/>
                  <a:gd name="connsiteX5" fmla="*/ 136684 w 219075"/>
                  <a:gd name="connsiteY5" fmla="*/ 7144 h 409575"/>
                  <a:gd name="connsiteX6" fmla="*/ 137636 w 219075"/>
                  <a:gd name="connsiteY6" fmla="*/ 90964 h 409575"/>
                  <a:gd name="connsiteX7" fmla="*/ 38576 w 219075"/>
                  <a:gd name="connsiteY7" fmla="*/ 350996 h 409575"/>
                  <a:gd name="connsiteX8" fmla="*/ 7144 w 219075"/>
                  <a:gd name="connsiteY8" fmla="*/ 395764 h 409575"/>
                  <a:gd name="connsiteX9" fmla="*/ 13811 w 219075"/>
                  <a:gd name="connsiteY9" fmla="*/ 398621 h 409575"/>
                  <a:gd name="connsiteX10" fmla="*/ 99536 w 219075"/>
                  <a:gd name="connsiteY10" fmla="*/ 389096 h 409575"/>
                  <a:gd name="connsiteX11" fmla="*/ 133826 w 219075"/>
                  <a:gd name="connsiteY11" fmla="*/ 345281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409575">
                    <a:moveTo>
                      <a:pt x="133826" y="345281"/>
                    </a:moveTo>
                    <a:lnTo>
                      <a:pt x="213836" y="136684"/>
                    </a:lnTo>
                    <a:cubicBezTo>
                      <a:pt x="221456" y="117634"/>
                      <a:pt x="221456" y="97631"/>
                      <a:pt x="216694" y="79534"/>
                    </a:cubicBezTo>
                    <a:cubicBezTo>
                      <a:pt x="210979" y="57626"/>
                      <a:pt x="196691" y="37624"/>
                      <a:pt x="176689" y="24289"/>
                    </a:cubicBezTo>
                    <a:cubicBezTo>
                      <a:pt x="171926" y="21431"/>
                      <a:pt x="166211" y="18574"/>
                      <a:pt x="159544" y="15716"/>
                    </a:cubicBezTo>
                    <a:lnTo>
                      <a:pt x="136684" y="7144"/>
                    </a:lnTo>
                    <a:cubicBezTo>
                      <a:pt x="147161" y="32861"/>
                      <a:pt x="148114" y="63341"/>
                      <a:pt x="137636" y="90964"/>
                    </a:cubicBezTo>
                    <a:lnTo>
                      <a:pt x="38576" y="350996"/>
                    </a:lnTo>
                    <a:cubicBezTo>
                      <a:pt x="31909" y="369094"/>
                      <a:pt x="20479" y="384334"/>
                      <a:pt x="7144" y="395764"/>
                    </a:cubicBezTo>
                    <a:lnTo>
                      <a:pt x="13811" y="398621"/>
                    </a:lnTo>
                    <a:cubicBezTo>
                      <a:pt x="43339" y="410051"/>
                      <a:pt x="74771" y="405289"/>
                      <a:pt x="99536" y="389096"/>
                    </a:cubicBezTo>
                    <a:cubicBezTo>
                      <a:pt x="113824" y="378619"/>
                      <a:pt x="126206" y="363379"/>
                      <a:pt x="133826" y="3452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: Rounded Corners 31">
                <a:extLst>
                  <a:ext uri="{FF2B5EF4-FFF2-40B4-BE49-F238E27FC236}">
                    <a16:creationId xmlns:a16="http://schemas.microsoft.com/office/drawing/2014/main" id="{7816F539-FDD3-4E71-A078-F114DF12DA81}"/>
                  </a:ext>
                </a:extLst>
              </p:cNvPr>
              <p:cNvSpPr/>
              <p:nvPr/>
            </p:nvSpPr>
            <p:spPr>
              <a:xfrm rot="1281818" flipH="1">
                <a:off x="6293574" y="3382193"/>
                <a:ext cx="284016" cy="884828"/>
              </a:xfrm>
              <a:prstGeom prst="roundRect">
                <a:avLst>
                  <a:gd name="adj" fmla="val 2635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Freeform: Shape 38">
            <a:extLst>
              <a:ext uri="{FF2B5EF4-FFF2-40B4-BE49-F238E27FC236}">
                <a16:creationId xmlns:a16="http://schemas.microsoft.com/office/drawing/2014/main" id="{78A18E20-E079-44AB-9D1B-16EB924DD7FF}"/>
              </a:ext>
            </a:extLst>
          </p:cNvPr>
          <p:cNvSpPr/>
          <p:nvPr/>
        </p:nvSpPr>
        <p:spPr>
          <a:xfrm>
            <a:off x="8406530" y="2002080"/>
            <a:ext cx="184198" cy="485968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9">
            <a:extLst>
              <a:ext uri="{FF2B5EF4-FFF2-40B4-BE49-F238E27FC236}">
                <a16:creationId xmlns:a16="http://schemas.microsoft.com/office/drawing/2014/main" id="{D90F9CAA-AEF0-43DB-9EAF-928EB251A006}"/>
              </a:ext>
            </a:extLst>
          </p:cNvPr>
          <p:cNvSpPr/>
          <p:nvPr/>
        </p:nvSpPr>
        <p:spPr>
          <a:xfrm>
            <a:off x="8061304" y="1367235"/>
            <a:ext cx="184198" cy="485968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40">
            <a:extLst>
              <a:ext uri="{FF2B5EF4-FFF2-40B4-BE49-F238E27FC236}">
                <a16:creationId xmlns:a16="http://schemas.microsoft.com/office/drawing/2014/main" id="{9B02F045-DBC2-4B52-8256-1F51BB02CB47}"/>
              </a:ext>
            </a:extLst>
          </p:cNvPr>
          <p:cNvSpPr/>
          <p:nvPr/>
        </p:nvSpPr>
        <p:spPr>
          <a:xfrm>
            <a:off x="7579021" y="1367235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41">
            <a:extLst>
              <a:ext uri="{FF2B5EF4-FFF2-40B4-BE49-F238E27FC236}">
                <a16:creationId xmlns:a16="http://schemas.microsoft.com/office/drawing/2014/main" id="{5635AC32-D6B8-4F60-A840-93EA32B6ADCF}"/>
              </a:ext>
            </a:extLst>
          </p:cNvPr>
          <p:cNvSpPr/>
          <p:nvPr/>
        </p:nvSpPr>
        <p:spPr>
          <a:xfrm rot="21361977">
            <a:off x="7096738" y="1367235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42">
            <a:extLst>
              <a:ext uri="{FF2B5EF4-FFF2-40B4-BE49-F238E27FC236}">
                <a16:creationId xmlns:a16="http://schemas.microsoft.com/office/drawing/2014/main" id="{A8DCE1A3-35CA-49F7-B491-1B0A1839A2EA}"/>
              </a:ext>
            </a:extLst>
          </p:cNvPr>
          <p:cNvSpPr/>
          <p:nvPr/>
        </p:nvSpPr>
        <p:spPr>
          <a:xfrm>
            <a:off x="5557437" y="2002080"/>
            <a:ext cx="305690" cy="485968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3">
            <a:extLst>
              <a:ext uri="{FF2B5EF4-FFF2-40B4-BE49-F238E27FC236}">
                <a16:creationId xmlns:a16="http://schemas.microsoft.com/office/drawing/2014/main" id="{12A35F74-B993-41DE-A1D8-A2A8039E8A50}"/>
              </a:ext>
            </a:extLst>
          </p:cNvPr>
          <p:cNvSpPr/>
          <p:nvPr/>
        </p:nvSpPr>
        <p:spPr>
          <a:xfrm rot="225819">
            <a:off x="6594860" y="1471091"/>
            <a:ext cx="325285" cy="278256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4">
            <a:extLst>
              <a:ext uri="{FF2B5EF4-FFF2-40B4-BE49-F238E27FC236}">
                <a16:creationId xmlns:a16="http://schemas.microsoft.com/office/drawing/2014/main" id="{11B90E58-C696-4772-81B3-30516AD0516C}"/>
              </a:ext>
            </a:extLst>
          </p:cNvPr>
          <p:cNvSpPr/>
          <p:nvPr/>
        </p:nvSpPr>
        <p:spPr>
          <a:xfrm>
            <a:off x="5477450" y="1382911"/>
            <a:ext cx="431101" cy="454616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5">
            <a:extLst>
              <a:ext uri="{FF2B5EF4-FFF2-40B4-BE49-F238E27FC236}">
                <a16:creationId xmlns:a16="http://schemas.microsoft.com/office/drawing/2014/main" id="{692809D8-4A34-477D-9B70-8571018B87CA}"/>
              </a:ext>
            </a:extLst>
          </p:cNvPr>
          <p:cNvSpPr/>
          <p:nvPr/>
        </p:nvSpPr>
        <p:spPr>
          <a:xfrm>
            <a:off x="6085144" y="1341761"/>
            <a:ext cx="333123" cy="536917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4" name="Group 46">
            <a:extLst>
              <a:ext uri="{FF2B5EF4-FFF2-40B4-BE49-F238E27FC236}">
                <a16:creationId xmlns:a16="http://schemas.microsoft.com/office/drawing/2014/main" id="{409ECD1C-B79C-43AE-B59C-30A5009343E6}"/>
              </a:ext>
            </a:extLst>
          </p:cNvPr>
          <p:cNvGrpSpPr/>
          <p:nvPr/>
        </p:nvGrpSpPr>
        <p:grpSpPr>
          <a:xfrm>
            <a:off x="7618419" y="1994596"/>
            <a:ext cx="536542" cy="500936"/>
            <a:chOff x="3081888" y="3373426"/>
            <a:chExt cx="1571111" cy="1466850"/>
          </a:xfrm>
          <a:solidFill>
            <a:schemeClr val="accent4"/>
          </a:solidFill>
        </p:grpSpPr>
        <p:sp>
          <p:nvSpPr>
            <p:cNvPr id="45" name="Freeform: Shape 47">
              <a:extLst>
                <a:ext uri="{FF2B5EF4-FFF2-40B4-BE49-F238E27FC236}">
                  <a16:creationId xmlns:a16="http://schemas.microsoft.com/office/drawing/2014/main" id="{A41A43D7-5C4D-4D0F-90A8-11A9A4D7C2B4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8">
              <a:extLst>
                <a:ext uri="{FF2B5EF4-FFF2-40B4-BE49-F238E27FC236}">
                  <a16:creationId xmlns:a16="http://schemas.microsoft.com/office/drawing/2014/main" id="{037089FA-5698-4E2A-8E1A-6D05015100DB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7" name="Graphic 49">
              <a:extLst>
                <a:ext uri="{FF2B5EF4-FFF2-40B4-BE49-F238E27FC236}">
                  <a16:creationId xmlns:a16="http://schemas.microsoft.com/office/drawing/2014/main" id="{333579EA-A333-4812-974C-70547140D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sp>
        <p:nvSpPr>
          <p:cNvPr id="48" name="Freeform: Shape 50">
            <a:extLst>
              <a:ext uri="{FF2B5EF4-FFF2-40B4-BE49-F238E27FC236}">
                <a16:creationId xmlns:a16="http://schemas.microsoft.com/office/drawing/2014/main" id="{9FF807B5-A1B2-47FA-9E0C-FD1AFBBB3AD2}"/>
              </a:ext>
            </a:extLst>
          </p:cNvPr>
          <p:cNvSpPr/>
          <p:nvPr/>
        </p:nvSpPr>
        <p:spPr>
          <a:xfrm>
            <a:off x="8422096" y="1369585"/>
            <a:ext cx="188322" cy="481268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accent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51">
            <a:extLst>
              <a:ext uri="{FF2B5EF4-FFF2-40B4-BE49-F238E27FC236}">
                <a16:creationId xmlns:a16="http://schemas.microsoft.com/office/drawing/2014/main" id="{FE3D81D8-D125-4FF8-99EC-45EA86AFE333}"/>
              </a:ext>
            </a:extLst>
          </p:cNvPr>
          <p:cNvSpPr/>
          <p:nvPr/>
        </p:nvSpPr>
        <p:spPr>
          <a:xfrm>
            <a:off x="6114695" y="1952119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52">
            <a:extLst>
              <a:ext uri="{FF2B5EF4-FFF2-40B4-BE49-F238E27FC236}">
                <a16:creationId xmlns:a16="http://schemas.microsoft.com/office/drawing/2014/main" id="{5103693C-4FD0-4396-A480-DC1F07834FE1}"/>
              </a:ext>
            </a:extLst>
          </p:cNvPr>
          <p:cNvSpPr/>
          <p:nvPr/>
        </p:nvSpPr>
        <p:spPr>
          <a:xfrm>
            <a:off x="6893185" y="1982674"/>
            <a:ext cx="473666" cy="524781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accent4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A885FDC3-F63E-4E23-BC59-00207FD1F4AB}"/>
              </a:ext>
            </a:extLst>
          </p:cNvPr>
          <p:cNvGrpSpPr/>
          <p:nvPr/>
        </p:nvGrpSpPr>
        <p:grpSpPr>
          <a:xfrm>
            <a:off x="285103" y="1423362"/>
            <a:ext cx="826133" cy="1264792"/>
            <a:chOff x="2449224" y="4855766"/>
            <a:chExt cx="1092660" cy="1672839"/>
          </a:xfrm>
        </p:grpSpPr>
        <p:sp>
          <p:nvSpPr>
            <p:cNvPr id="52" name="Freeform: Shape 7">
              <a:extLst>
                <a:ext uri="{FF2B5EF4-FFF2-40B4-BE49-F238E27FC236}">
                  <a16:creationId xmlns:a16="http://schemas.microsoft.com/office/drawing/2014/main" id="{F5373D4D-4B87-49A1-80CE-D001DF9C6200}"/>
                </a:ext>
              </a:extLst>
            </p:cNvPr>
            <p:cNvSpPr/>
            <p:nvPr/>
          </p:nvSpPr>
          <p:spPr>
            <a:xfrm rot="4147459">
              <a:off x="2668799" y="5199118"/>
              <a:ext cx="877090" cy="728887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9">
              <a:extLst>
                <a:ext uri="{FF2B5EF4-FFF2-40B4-BE49-F238E27FC236}">
                  <a16:creationId xmlns:a16="http://schemas.microsoft.com/office/drawing/2014/main" id="{A17353DC-F1E7-498F-9E0C-E869C62604A2}"/>
                </a:ext>
              </a:extLst>
            </p:cNvPr>
            <p:cNvSpPr/>
            <p:nvPr/>
          </p:nvSpPr>
          <p:spPr>
            <a:xfrm rot="4147459">
              <a:off x="2668995" y="5655717"/>
              <a:ext cx="653117" cy="1092660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  <a:gd name="connsiteX0" fmla="*/ 20960 w 770917"/>
                <a:gd name="connsiteY0" fmla="*/ 622900 h 1255506"/>
                <a:gd name="connsiteX1" fmla="*/ 214723 w 770917"/>
                <a:gd name="connsiteY1" fmla="*/ 540886 h 1255506"/>
                <a:gd name="connsiteX2" fmla="*/ 148057 w 770917"/>
                <a:gd name="connsiteY2" fmla="*/ 347603 h 1255506"/>
                <a:gd name="connsiteX3" fmla="*/ 136067 w 770917"/>
                <a:gd name="connsiteY3" fmla="*/ 339929 h 1255506"/>
                <a:gd name="connsiteX4" fmla="*/ 262684 w 770917"/>
                <a:gd name="connsiteY4" fmla="*/ 181178 h 1255506"/>
                <a:gd name="connsiteX5" fmla="*/ 425272 w 770917"/>
                <a:gd name="connsiteY5" fmla="*/ 42570 h 1255506"/>
                <a:gd name="connsiteX6" fmla="*/ 531746 w 770917"/>
                <a:gd name="connsiteY6" fmla="*/ 23865 h 1255506"/>
                <a:gd name="connsiteX7" fmla="*/ 657404 w 770917"/>
                <a:gd name="connsiteY7" fmla="*/ 36335 h 1255506"/>
                <a:gd name="connsiteX8" fmla="*/ 729825 w 770917"/>
                <a:gd name="connsiteY8" fmla="*/ 47846 h 1255506"/>
                <a:gd name="connsiteX9" fmla="*/ 737019 w 770917"/>
                <a:gd name="connsiteY9" fmla="*/ 78541 h 1255506"/>
                <a:gd name="connsiteX10" fmla="*/ 317360 w 770917"/>
                <a:gd name="connsiteY10" fmla="*/ 1006588 h 1255506"/>
                <a:gd name="connsiteX11" fmla="*/ 270837 w 770917"/>
                <a:gd name="connsiteY11" fmla="*/ 1255506 h 1255506"/>
                <a:gd name="connsiteX12" fmla="*/ 78034 w 770917"/>
                <a:gd name="connsiteY12" fmla="*/ 1119776 h 1255506"/>
                <a:gd name="connsiteX13" fmla="*/ 10888 w 770917"/>
                <a:gd name="connsiteY13" fmla="*/ 1001792 h 1255506"/>
                <a:gd name="connsiteX14" fmla="*/ 10409 w 770917"/>
                <a:gd name="connsiteY14" fmla="*/ 704913 h 1255506"/>
                <a:gd name="connsiteX15" fmla="*/ 20960 w 770917"/>
                <a:gd name="connsiteY15" fmla="*/ 622900 h 1255506"/>
                <a:gd name="connsiteX0" fmla="*/ 20960 w 774342"/>
                <a:gd name="connsiteY0" fmla="*/ 641173 h 1273779"/>
                <a:gd name="connsiteX1" fmla="*/ 214723 w 774342"/>
                <a:gd name="connsiteY1" fmla="*/ 559159 h 1273779"/>
                <a:gd name="connsiteX2" fmla="*/ 148057 w 774342"/>
                <a:gd name="connsiteY2" fmla="*/ 365876 h 1273779"/>
                <a:gd name="connsiteX3" fmla="*/ 136067 w 774342"/>
                <a:gd name="connsiteY3" fmla="*/ 358202 h 1273779"/>
                <a:gd name="connsiteX4" fmla="*/ 262684 w 774342"/>
                <a:gd name="connsiteY4" fmla="*/ 199451 h 1273779"/>
                <a:gd name="connsiteX5" fmla="*/ 425272 w 774342"/>
                <a:gd name="connsiteY5" fmla="*/ 60843 h 1273779"/>
                <a:gd name="connsiteX6" fmla="*/ 531746 w 774342"/>
                <a:gd name="connsiteY6" fmla="*/ 42138 h 1273779"/>
                <a:gd name="connsiteX7" fmla="*/ 657404 w 774342"/>
                <a:gd name="connsiteY7" fmla="*/ 54608 h 1273779"/>
                <a:gd name="connsiteX8" fmla="*/ 729825 w 774342"/>
                <a:gd name="connsiteY8" fmla="*/ 66119 h 1273779"/>
                <a:gd name="connsiteX9" fmla="*/ 737019 w 774342"/>
                <a:gd name="connsiteY9" fmla="*/ 96814 h 1273779"/>
                <a:gd name="connsiteX10" fmla="*/ 270837 w 774342"/>
                <a:gd name="connsiteY10" fmla="*/ 1273779 h 1273779"/>
                <a:gd name="connsiteX11" fmla="*/ 78034 w 774342"/>
                <a:gd name="connsiteY11" fmla="*/ 1138049 h 1273779"/>
                <a:gd name="connsiteX12" fmla="*/ 10888 w 774342"/>
                <a:gd name="connsiteY12" fmla="*/ 1020065 h 1273779"/>
                <a:gd name="connsiteX13" fmla="*/ 10409 w 774342"/>
                <a:gd name="connsiteY13" fmla="*/ 723186 h 1273779"/>
                <a:gd name="connsiteX14" fmla="*/ 20960 w 774342"/>
                <a:gd name="connsiteY14" fmla="*/ 641173 h 1273779"/>
                <a:gd name="connsiteX0" fmla="*/ 20960 w 741676"/>
                <a:gd name="connsiteY0" fmla="*/ 601845 h 1234451"/>
                <a:gd name="connsiteX1" fmla="*/ 214723 w 741676"/>
                <a:gd name="connsiteY1" fmla="*/ 519831 h 1234451"/>
                <a:gd name="connsiteX2" fmla="*/ 148057 w 741676"/>
                <a:gd name="connsiteY2" fmla="*/ 326548 h 1234451"/>
                <a:gd name="connsiteX3" fmla="*/ 136067 w 741676"/>
                <a:gd name="connsiteY3" fmla="*/ 318874 h 1234451"/>
                <a:gd name="connsiteX4" fmla="*/ 262684 w 741676"/>
                <a:gd name="connsiteY4" fmla="*/ 160123 h 1234451"/>
                <a:gd name="connsiteX5" fmla="*/ 425272 w 741676"/>
                <a:gd name="connsiteY5" fmla="*/ 21515 h 1234451"/>
                <a:gd name="connsiteX6" fmla="*/ 531746 w 741676"/>
                <a:gd name="connsiteY6" fmla="*/ 2810 h 1234451"/>
                <a:gd name="connsiteX7" fmla="*/ 657404 w 741676"/>
                <a:gd name="connsiteY7" fmla="*/ 15280 h 1234451"/>
                <a:gd name="connsiteX8" fmla="*/ 729825 w 741676"/>
                <a:gd name="connsiteY8" fmla="*/ 26791 h 1234451"/>
                <a:gd name="connsiteX9" fmla="*/ 737019 w 741676"/>
                <a:gd name="connsiteY9" fmla="*/ 57486 h 1234451"/>
                <a:gd name="connsiteX10" fmla="*/ 270837 w 741676"/>
                <a:gd name="connsiteY10" fmla="*/ 1234451 h 1234451"/>
                <a:gd name="connsiteX11" fmla="*/ 78034 w 741676"/>
                <a:gd name="connsiteY11" fmla="*/ 1098721 h 1234451"/>
                <a:gd name="connsiteX12" fmla="*/ 10888 w 741676"/>
                <a:gd name="connsiteY12" fmla="*/ 980737 h 1234451"/>
                <a:gd name="connsiteX13" fmla="*/ 10409 w 741676"/>
                <a:gd name="connsiteY13" fmla="*/ 683858 h 1234451"/>
                <a:gd name="connsiteX14" fmla="*/ 20960 w 741676"/>
                <a:gd name="connsiteY14" fmla="*/ 601845 h 1234451"/>
                <a:gd name="connsiteX0" fmla="*/ 20960 w 745011"/>
                <a:gd name="connsiteY0" fmla="*/ 601845 h 1234451"/>
                <a:gd name="connsiteX1" fmla="*/ 214723 w 745011"/>
                <a:gd name="connsiteY1" fmla="*/ 519831 h 1234451"/>
                <a:gd name="connsiteX2" fmla="*/ 148057 w 745011"/>
                <a:gd name="connsiteY2" fmla="*/ 326548 h 1234451"/>
                <a:gd name="connsiteX3" fmla="*/ 136067 w 745011"/>
                <a:gd name="connsiteY3" fmla="*/ 318874 h 1234451"/>
                <a:gd name="connsiteX4" fmla="*/ 262684 w 745011"/>
                <a:gd name="connsiteY4" fmla="*/ 160123 h 1234451"/>
                <a:gd name="connsiteX5" fmla="*/ 425272 w 745011"/>
                <a:gd name="connsiteY5" fmla="*/ 21515 h 1234451"/>
                <a:gd name="connsiteX6" fmla="*/ 531746 w 745011"/>
                <a:gd name="connsiteY6" fmla="*/ 2810 h 1234451"/>
                <a:gd name="connsiteX7" fmla="*/ 657404 w 745011"/>
                <a:gd name="connsiteY7" fmla="*/ 15280 h 1234451"/>
                <a:gd name="connsiteX8" fmla="*/ 729825 w 745011"/>
                <a:gd name="connsiteY8" fmla="*/ 26791 h 1234451"/>
                <a:gd name="connsiteX9" fmla="*/ 744177 w 745011"/>
                <a:gd name="connsiteY9" fmla="*/ 38718 h 1234451"/>
                <a:gd name="connsiteX10" fmla="*/ 270837 w 745011"/>
                <a:gd name="connsiteY10" fmla="*/ 1234451 h 1234451"/>
                <a:gd name="connsiteX11" fmla="*/ 78034 w 745011"/>
                <a:gd name="connsiteY11" fmla="*/ 1098721 h 1234451"/>
                <a:gd name="connsiteX12" fmla="*/ 10888 w 745011"/>
                <a:gd name="connsiteY12" fmla="*/ 980737 h 1234451"/>
                <a:gd name="connsiteX13" fmla="*/ 10409 w 745011"/>
                <a:gd name="connsiteY13" fmla="*/ 683858 h 1234451"/>
                <a:gd name="connsiteX14" fmla="*/ 20960 w 745011"/>
                <a:gd name="connsiteY14" fmla="*/ 601845 h 1234451"/>
                <a:gd name="connsiteX0" fmla="*/ 20960 w 729825"/>
                <a:gd name="connsiteY0" fmla="*/ 601845 h 1234451"/>
                <a:gd name="connsiteX1" fmla="*/ 214723 w 729825"/>
                <a:gd name="connsiteY1" fmla="*/ 519831 h 1234451"/>
                <a:gd name="connsiteX2" fmla="*/ 148057 w 729825"/>
                <a:gd name="connsiteY2" fmla="*/ 326548 h 1234451"/>
                <a:gd name="connsiteX3" fmla="*/ 136067 w 729825"/>
                <a:gd name="connsiteY3" fmla="*/ 318874 h 1234451"/>
                <a:gd name="connsiteX4" fmla="*/ 262684 w 729825"/>
                <a:gd name="connsiteY4" fmla="*/ 160123 h 1234451"/>
                <a:gd name="connsiteX5" fmla="*/ 425272 w 729825"/>
                <a:gd name="connsiteY5" fmla="*/ 21515 h 1234451"/>
                <a:gd name="connsiteX6" fmla="*/ 531746 w 729825"/>
                <a:gd name="connsiteY6" fmla="*/ 2810 h 1234451"/>
                <a:gd name="connsiteX7" fmla="*/ 657404 w 729825"/>
                <a:gd name="connsiteY7" fmla="*/ 15280 h 1234451"/>
                <a:gd name="connsiteX8" fmla="*/ 729825 w 729825"/>
                <a:gd name="connsiteY8" fmla="*/ 26791 h 1234451"/>
                <a:gd name="connsiteX9" fmla="*/ 270837 w 729825"/>
                <a:gd name="connsiteY9" fmla="*/ 1234451 h 1234451"/>
                <a:gd name="connsiteX10" fmla="*/ 78034 w 729825"/>
                <a:gd name="connsiteY10" fmla="*/ 1098721 h 1234451"/>
                <a:gd name="connsiteX11" fmla="*/ 10888 w 729825"/>
                <a:gd name="connsiteY11" fmla="*/ 980737 h 1234451"/>
                <a:gd name="connsiteX12" fmla="*/ 10409 w 729825"/>
                <a:gd name="connsiteY12" fmla="*/ 683858 h 1234451"/>
                <a:gd name="connsiteX13" fmla="*/ 20960 w 729825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54979"/>
                <a:gd name="connsiteY0" fmla="*/ 601845 h 1234451"/>
                <a:gd name="connsiteX1" fmla="*/ 214723 w 754979"/>
                <a:gd name="connsiteY1" fmla="*/ 519831 h 1234451"/>
                <a:gd name="connsiteX2" fmla="*/ 148057 w 754979"/>
                <a:gd name="connsiteY2" fmla="*/ 326548 h 1234451"/>
                <a:gd name="connsiteX3" fmla="*/ 136067 w 754979"/>
                <a:gd name="connsiteY3" fmla="*/ 318874 h 1234451"/>
                <a:gd name="connsiteX4" fmla="*/ 262684 w 754979"/>
                <a:gd name="connsiteY4" fmla="*/ 160123 h 1234451"/>
                <a:gd name="connsiteX5" fmla="*/ 425272 w 754979"/>
                <a:gd name="connsiteY5" fmla="*/ 21515 h 1234451"/>
                <a:gd name="connsiteX6" fmla="*/ 531746 w 754979"/>
                <a:gd name="connsiteY6" fmla="*/ 2810 h 1234451"/>
                <a:gd name="connsiteX7" fmla="*/ 657404 w 754979"/>
                <a:gd name="connsiteY7" fmla="*/ 15280 h 1234451"/>
                <a:gd name="connsiteX8" fmla="*/ 754979 w 754979"/>
                <a:gd name="connsiteY8" fmla="*/ 33314 h 1234451"/>
                <a:gd name="connsiteX9" fmla="*/ 270837 w 754979"/>
                <a:gd name="connsiteY9" fmla="*/ 1234451 h 1234451"/>
                <a:gd name="connsiteX10" fmla="*/ 78034 w 754979"/>
                <a:gd name="connsiteY10" fmla="*/ 1098721 h 1234451"/>
                <a:gd name="connsiteX11" fmla="*/ 10888 w 754979"/>
                <a:gd name="connsiteY11" fmla="*/ 980737 h 1234451"/>
                <a:gd name="connsiteX12" fmla="*/ 10409 w 754979"/>
                <a:gd name="connsiteY12" fmla="*/ 683858 h 1234451"/>
                <a:gd name="connsiteX13" fmla="*/ 20960 w 754979"/>
                <a:gd name="connsiteY13" fmla="*/ 601845 h 1234451"/>
                <a:gd name="connsiteX0" fmla="*/ 20960 w 746935"/>
                <a:gd name="connsiteY0" fmla="*/ 601845 h 1234451"/>
                <a:gd name="connsiteX1" fmla="*/ 214723 w 746935"/>
                <a:gd name="connsiteY1" fmla="*/ 519831 h 1234451"/>
                <a:gd name="connsiteX2" fmla="*/ 148057 w 746935"/>
                <a:gd name="connsiteY2" fmla="*/ 326548 h 1234451"/>
                <a:gd name="connsiteX3" fmla="*/ 136067 w 746935"/>
                <a:gd name="connsiteY3" fmla="*/ 318874 h 1234451"/>
                <a:gd name="connsiteX4" fmla="*/ 262684 w 746935"/>
                <a:gd name="connsiteY4" fmla="*/ 160123 h 1234451"/>
                <a:gd name="connsiteX5" fmla="*/ 425272 w 746935"/>
                <a:gd name="connsiteY5" fmla="*/ 21515 h 1234451"/>
                <a:gd name="connsiteX6" fmla="*/ 531746 w 746935"/>
                <a:gd name="connsiteY6" fmla="*/ 2810 h 1234451"/>
                <a:gd name="connsiteX7" fmla="*/ 657404 w 746935"/>
                <a:gd name="connsiteY7" fmla="*/ 15280 h 1234451"/>
                <a:gd name="connsiteX8" fmla="*/ 746935 w 746935"/>
                <a:gd name="connsiteY8" fmla="*/ 30247 h 1234451"/>
                <a:gd name="connsiteX9" fmla="*/ 270837 w 746935"/>
                <a:gd name="connsiteY9" fmla="*/ 1234451 h 1234451"/>
                <a:gd name="connsiteX10" fmla="*/ 78034 w 746935"/>
                <a:gd name="connsiteY10" fmla="*/ 1098721 h 1234451"/>
                <a:gd name="connsiteX11" fmla="*/ 10888 w 746935"/>
                <a:gd name="connsiteY11" fmla="*/ 980737 h 1234451"/>
                <a:gd name="connsiteX12" fmla="*/ 10409 w 746935"/>
                <a:gd name="connsiteY12" fmla="*/ 683858 h 1234451"/>
                <a:gd name="connsiteX13" fmla="*/ 20960 w 746935"/>
                <a:gd name="connsiteY13" fmla="*/ 601845 h 1234451"/>
                <a:gd name="connsiteX0" fmla="*/ 20960 w 741573"/>
                <a:gd name="connsiteY0" fmla="*/ 601845 h 1234451"/>
                <a:gd name="connsiteX1" fmla="*/ 214723 w 741573"/>
                <a:gd name="connsiteY1" fmla="*/ 519831 h 1234451"/>
                <a:gd name="connsiteX2" fmla="*/ 148057 w 741573"/>
                <a:gd name="connsiteY2" fmla="*/ 326548 h 1234451"/>
                <a:gd name="connsiteX3" fmla="*/ 136067 w 741573"/>
                <a:gd name="connsiteY3" fmla="*/ 318874 h 1234451"/>
                <a:gd name="connsiteX4" fmla="*/ 262684 w 741573"/>
                <a:gd name="connsiteY4" fmla="*/ 160123 h 1234451"/>
                <a:gd name="connsiteX5" fmla="*/ 425272 w 741573"/>
                <a:gd name="connsiteY5" fmla="*/ 21515 h 1234451"/>
                <a:gd name="connsiteX6" fmla="*/ 531746 w 741573"/>
                <a:gd name="connsiteY6" fmla="*/ 2810 h 1234451"/>
                <a:gd name="connsiteX7" fmla="*/ 657404 w 741573"/>
                <a:gd name="connsiteY7" fmla="*/ 15280 h 1234451"/>
                <a:gd name="connsiteX8" fmla="*/ 741573 w 741573"/>
                <a:gd name="connsiteY8" fmla="*/ 28201 h 1234451"/>
                <a:gd name="connsiteX9" fmla="*/ 270837 w 741573"/>
                <a:gd name="connsiteY9" fmla="*/ 1234451 h 1234451"/>
                <a:gd name="connsiteX10" fmla="*/ 78034 w 741573"/>
                <a:gd name="connsiteY10" fmla="*/ 1098721 h 1234451"/>
                <a:gd name="connsiteX11" fmla="*/ 10888 w 741573"/>
                <a:gd name="connsiteY11" fmla="*/ 980737 h 1234451"/>
                <a:gd name="connsiteX12" fmla="*/ 10409 w 741573"/>
                <a:gd name="connsiteY12" fmla="*/ 683858 h 1234451"/>
                <a:gd name="connsiteX13" fmla="*/ 20960 w 741573"/>
                <a:gd name="connsiteY13" fmla="*/ 601845 h 1234451"/>
                <a:gd name="connsiteX0" fmla="*/ 20960 w 737869"/>
                <a:gd name="connsiteY0" fmla="*/ 601845 h 1234451"/>
                <a:gd name="connsiteX1" fmla="*/ 214723 w 737869"/>
                <a:gd name="connsiteY1" fmla="*/ 519831 h 1234451"/>
                <a:gd name="connsiteX2" fmla="*/ 148057 w 737869"/>
                <a:gd name="connsiteY2" fmla="*/ 326548 h 1234451"/>
                <a:gd name="connsiteX3" fmla="*/ 136067 w 737869"/>
                <a:gd name="connsiteY3" fmla="*/ 318874 h 1234451"/>
                <a:gd name="connsiteX4" fmla="*/ 262684 w 737869"/>
                <a:gd name="connsiteY4" fmla="*/ 160123 h 1234451"/>
                <a:gd name="connsiteX5" fmla="*/ 425272 w 737869"/>
                <a:gd name="connsiteY5" fmla="*/ 21515 h 1234451"/>
                <a:gd name="connsiteX6" fmla="*/ 531746 w 737869"/>
                <a:gd name="connsiteY6" fmla="*/ 2810 h 1234451"/>
                <a:gd name="connsiteX7" fmla="*/ 657404 w 737869"/>
                <a:gd name="connsiteY7" fmla="*/ 15280 h 1234451"/>
                <a:gd name="connsiteX8" fmla="*/ 737869 w 737869"/>
                <a:gd name="connsiteY8" fmla="*/ 29859 h 1234451"/>
                <a:gd name="connsiteX9" fmla="*/ 270837 w 737869"/>
                <a:gd name="connsiteY9" fmla="*/ 1234451 h 1234451"/>
                <a:gd name="connsiteX10" fmla="*/ 78034 w 737869"/>
                <a:gd name="connsiteY10" fmla="*/ 1098721 h 1234451"/>
                <a:gd name="connsiteX11" fmla="*/ 10888 w 737869"/>
                <a:gd name="connsiteY11" fmla="*/ 980737 h 1234451"/>
                <a:gd name="connsiteX12" fmla="*/ 10409 w 737869"/>
                <a:gd name="connsiteY12" fmla="*/ 683858 h 1234451"/>
                <a:gd name="connsiteX13" fmla="*/ 20960 w 737869"/>
                <a:gd name="connsiteY13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7869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23050" y="10772"/>
                    <a:pt x="657404" y="15280"/>
                  </a:cubicBezTo>
                  <a:cubicBezTo>
                    <a:pt x="691758" y="19788"/>
                    <a:pt x="712929" y="31777"/>
                    <a:pt x="737869" y="29859"/>
                  </a:cubicBezTo>
                  <a:cubicBezTo>
                    <a:pt x="655308" y="232280"/>
                    <a:pt x="355862" y="1013010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10">
              <a:extLst>
                <a:ext uri="{FF2B5EF4-FFF2-40B4-BE49-F238E27FC236}">
                  <a16:creationId xmlns:a16="http://schemas.microsoft.com/office/drawing/2014/main" id="{0BD34C9C-2F3B-42E6-A12C-C87A137EFA75}"/>
                </a:ext>
              </a:extLst>
            </p:cNvPr>
            <p:cNvSpPr/>
            <p:nvPr/>
          </p:nvSpPr>
          <p:spPr>
            <a:xfrm rot="4147459">
              <a:off x="2726450" y="4813805"/>
              <a:ext cx="681792" cy="765714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1F868106-04DD-4F52-AD12-7FAEC0B34F23}"/>
              </a:ext>
            </a:extLst>
          </p:cNvPr>
          <p:cNvGrpSpPr/>
          <p:nvPr/>
        </p:nvGrpSpPr>
        <p:grpSpPr>
          <a:xfrm>
            <a:off x="1322925" y="1431595"/>
            <a:ext cx="830338" cy="1259933"/>
            <a:chOff x="4036710" y="4857859"/>
            <a:chExt cx="1098222" cy="1666413"/>
          </a:xfrm>
        </p:grpSpPr>
        <p:sp>
          <p:nvSpPr>
            <p:cNvPr id="56" name="Freeform: Shape 12">
              <a:extLst>
                <a:ext uri="{FF2B5EF4-FFF2-40B4-BE49-F238E27FC236}">
                  <a16:creationId xmlns:a16="http://schemas.microsoft.com/office/drawing/2014/main" id="{9AF27D05-81F0-4B69-9542-F9CD96363ECB}"/>
                </a:ext>
              </a:extLst>
            </p:cNvPr>
            <p:cNvSpPr/>
            <p:nvPr/>
          </p:nvSpPr>
          <p:spPr>
            <a:xfrm rot="1392432">
              <a:off x="4105570" y="5009843"/>
              <a:ext cx="774912" cy="110537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13">
              <a:extLst>
                <a:ext uri="{FF2B5EF4-FFF2-40B4-BE49-F238E27FC236}">
                  <a16:creationId xmlns:a16="http://schemas.microsoft.com/office/drawing/2014/main" id="{CF6660C2-FFE6-4771-81F6-407BB850790B}"/>
                </a:ext>
              </a:extLst>
            </p:cNvPr>
            <p:cNvSpPr/>
            <p:nvPr/>
          </p:nvSpPr>
          <p:spPr>
            <a:xfrm rot="1392432">
              <a:off x="4212583" y="4857859"/>
              <a:ext cx="722793" cy="667010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4">
              <a:extLst>
                <a:ext uri="{FF2B5EF4-FFF2-40B4-BE49-F238E27FC236}">
                  <a16:creationId xmlns:a16="http://schemas.microsoft.com/office/drawing/2014/main" id="{CA7031D7-C43D-49F0-B7C3-34E4309D42CD}"/>
                </a:ext>
              </a:extLst>
            </p:cNvPr>
            <p:cNvSpPr/>
            <p:nvPr/>
          </p:nvSpPr>
          <p:spPr>
            <a:xfrm rot="1392432">
              <a:off x="4300305" y="5972449"/>
              <a:ext cx="258547" cy="298864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5">
              <a:extLst>
                <a:ext uri="{FF2B5EF4-FFF2-40B4-BE49-F238E27FC236}">
                  <a16:creationId xmlns:a16="http://schemas.microsoft.com/office/drawing/2014/main" id="{C200FCF0-3517-4B6B-A98B-AB9076A9C678}"/>
                </a:ext>
              </a:extLst>
            </p:cNvPr>
            <p:cNvSpPr/>
            <p:nvPr/>
          </p:nvSpPr>
          <p:spPr>
            <a:xfrm rot="1392432">
              <a:off x="4616665" y="5979113"/>
              <a:ext cx="222451" cy="246053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6">
              <a:extLst>
                <a:ext uri="{FF2B5EF4-FFF2-40B4-BE49-F238E27FC236}">
                  <a16:creationId xmlns:a16="http://schemas.microsoft.com/office/drawing/2014/main" id="{6D2D30EC-5FED-4339-8BE7-A7E8A4B071A4}"/>
                </a:ext>
              </a:extLst>
            </p:cNvPr>
            <p:cNvSpPr/>
            <p:nvPr/>
          </p:nvSpPr>
          <p:spPr>
            <a:xfrm rot="1392432">
              <a:off x="4414442" y="6072426"/>
              <a:ext cx="284433" cy="239805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1" name="Graphic 81">
              <a:extLst>
                <a:ext uri="{FF2B5EF4-FFF2-40B4-BE49-F238E27FC236}">
                  <a16:creationId xmlns:a16="http://schemas.microsoft.com/office/drawing/2014/main" id="{DFB62B21-2430-41B2-8BB1-9DFA45887E9F}"/>
                </a:ext>
              </a:extLst>
            </p:cNvPr>
            <p:cNvGrpSpPr/>
            <p:nvPr/>
          </p:nvGrpSpPr>
          <p:grpSpPr>
            <a:xfrm rot="1392432">
              <a:off x="4036710" y="5919971"/>
              <a:ext cx="1098222" cy="604301"/>
              <a:chOff x="6513334" y="1100345"/>
              <a:chExt cx="1240734" cy="682719"/>
            </a:xfrm>
            <a:solidFill>
              <a:srgbClr val="1B4760"/>
            </a:solidFill>
          </p:grpSpPr>
          <p:sp>
            <p:nvSpPr>
              <p:cNvPr id="62" name="Freeform: Shape 18">
                <a:extLst>
                  <a:ext uri="{FF2B5EF4-FFF2-40B4-BE49-F238E27FC236}">
                    <a16:creationId xmlns:a16="http://schemas.microsoft.com/office/drawing/2014/main" id="{BCDBDB43-2744-4834-BEF5-3FCCBED4B23F}"/>
                  </a:ext>
                </a:extLst>
              </p:cNvPr>
              <p:cNvSpPr/>
              <p:nvPr/>
            </p:nvSpPr>
            <p:spPr>
              <a:xfrm>
                <a:off x="7216292" y="1100345"/>
                <a:ext cx="537776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592799 w 592799"/>
                  <a:gd name="connsiteY9" fmla="*/ 223380 h 368702"/>
                  <a:gd name="connsiteX10" fmla="*/ 463304 w 592799"/>
                  <a:gd name="connsiteY10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592799 w 592799"/>
                  <a:gd name="connsiteY8" fmla="*/ 223380 h 368702"/>
                  <a:gd name="connsiteX9" fmla="*/ 463304 w 592799"/>
                  <a:gd name="connsiteY9" fmla="*/ 64629 h 368702"/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592799 w 592799"/>
                  <a:gd name="connsiteY7" fmla="*/ 223380 h 368702"/>
                  <a:gd name="connsiteX8" fmla="*/ 463304 w 592799"/>
                  <a:gd name="connsiteY8" fmla="*/ 64629 h 368702"/>
                  <a:gd name="connsiteX0" fmla="*/ 463304 w 542300"/>
                  <a:gd name="connsiteY0" fmla="*/ 64629 h 368702"/>
                  <a:gd name="connsiteX1" fmla="*/ 318941 w 542300"/>
                  <a:gd name="connsiteY1" fmla="*/ 3239 h 368702"/>
                  <a:gd name="connsiteX2" fmla="*/ 318941 w 542300"/>
                  <a:gd name="connsiteY2" fmla="*/ 3239 h 368702"/>
                  <a:gd name="connsiteX3" fmla="*/ 0 w 542300"/>
                  <a:gd name="connsiteY3" fmla="*/ 14270 h 368702"/>
                  <a:gd name="connsiteX4" fmla="*/ 132852 w 542300"/>
                  <a:gd name="connsiteY4" fmla="*/ 252637 h 368702"/>
                  <a:gd name="connsiteX5" fmla="*/ 6235 w 542300"/>
                  <a:gd name="connsiteY5" fmla="*/ 209951 h 368702"/>
                  <a:gd name="connsiteX6" fmla="*/ 19184 w 542300"/>
                  <a:gd name="connsiteY6" fmla="*/ 368702 h 368702"/>
                  <a:gd name="connsiteX7" fmla="*/ 542300 w 542300"/>
                  <a:gd name="connsiteY7" fmla="*/ 163854 h 368702"/>
                  <a:gd name="connsiteX8" fmla="*/ 463304 w 542300"/>
                  <a:gd name="connsiteY8" fmla="*/ 64629 h 368702"/>
                  <a:gd name="connsiteX0" fmla="*/ 463304 w 537776"/>
                  <a:gd name="connsiteY0" fmla="*/ 64629 h 368702"/>
                  <a:gd name="connsiteX1" fmla="*/ 318941 w 537776"/>
                  <a:gd name="connsiteY1" fmla="*/ 3239 h 368702"/>
                  <a:gd name="connsiteX2" fmla="*/ 318941 w 537776"/>
                  <a:gd name="connsiteY2" fmla="*/ 3239 h 368702"/>
                  <a:gd name="connsiteX3" fmla="*/ 0 w 537776"/>
                  <a:gd name="connsiteY3" fmla="*/ 14270 h 368702"/>
                  <a:gd name="connsiteX4" fmla="*/ 132852 w 537776"/>
                  <a:gd name="connsiteY4" fmla="*/ 252637 h 368702"/>
                  <a:gd name="connsiteX5" fmla="*/ 6235 w 537776"/>
                  <a:gd name="connsiteY5" fmla="*/ 209951 h 368702"/>
                  <a:gd name="connsiteX6" fmla="*/ 19184 w 537776"/>
                  <a:gd name="connsiteY6" fmla="*/ 368702 h 368702"/>
                  <a:gd name="connsiteX7" fmla="*/ 537776 w 537776"/>
                  <a:gd name="connsiteY7" fmla="*/ 153304 h 368702"/>
                  <a:gd name="connsiteX8" fmla="*/ 463304 w 537776"/>
                  <a:gd name="connsiteY8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776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lnTo>
                      <a:pt x="318941" y="3239"/>
                    </a:ln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lnTo>
                      <a:pt x="537776" y="153304"/>
                    </a:lnTo>
                    <a:cubicBezTo>
                      <a:pt x="498928" y="96231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19">
                <a:extLst>
                  <a:ext uri="{FF2B5EF4-FFF2-40B4-BE49-F238E27FC236}">
                    <a16:creationId xmlns:a16="http://schemas.microsoft.com/office/drawing/2014/main" id="{9FD74BC0-4964-4C9D-83FB-3930EA077089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474303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393130 w 517349"/>
                  <a:gd name="connsiteY9" fmla="*/ 313762 h 551170"/>
                  <a:gd name="connsiteX10" fmla="*/ 393130 w 517349"/>
                  <a:gd name="connsiteY10" fmla="*/ 313762 h 551170"/>
                  <a:gd name="connsiteX11" fmla="*/ 517349 w 517349"/>
                  <a:gd name="connsiteY11" fmla="*/ 250454 h 551170"/>
                  <a:gd name="connsiteX12" fmla="*/ 416151 w 517349"/>
                  <a:gd name="connsiteY12" fmla="*/ 131030 h 551170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393130 w 517349"/>
                  <a:gd name="connsiteY9" fmla="*/ 313762 h 551170"/>
                  <a:gd name="connsiteX10" fmla="*/ 517349 w 517349"/>
                  <a:gd name="connsiteY10" fmla="*/ 250454 h 551170"/>
                  <a:gd name="connsiteX11" fmla="*/ 416151 w 517349"/>
                  <a:gd name="connsiteY11" fmla="*/ 131030 h 551170"/>
                  <a:gd name="connsiteX0" fmla="*/ 416151 w 517349"/>
                  <a:gd name="connsiteY0" fmla="*/ 131030 h 551170"/>
                  <a:gd name="connsiteX1" fmla="*/ 352363 w 517349"/>
                  <a:gd name="connsiteY1" fmla="*/ 237504 h 551170"/>
                  <a:gd name="connsiteX2" fmla="*/ 270349 w 517349"/>
                  <a:gd name="connsiteY2" fmla="*/ 1535 h 551170"/>
                  <a:gd name="connsiteX3" fmla="*/ 266033 w 517349"/>
                  <a:gd name="connsiteY3" fmla="*/ 97 h 551170"/>
                  <a:gd name="connsiteX4" fmla="*/ 138936 w 517349"/>
                  <a:gd name="connsiteY4" fmla="*/ 121438 h 551170"/>
                  <a:gd name="connsiteX5" fmla="*/ 138936 w 517349"/>
                  <a:gd name="connsiteY5" fmla="*/ 121438 h 551170"/>
                  <a:gd name="connsiteX6" fmla="*/ 27187 w 517349"/>
                  <a:gd name="connsiteY6" fmla="*/ 260525 h 551170"/>
                  <a:gd name="connsiteX7" fmla="*/ 2247 w 517349"/>
                  <a:gd name="connsiteY7" fmla="*/ 365081 h 551170"/>
                  <a:gd name="connsiteX8" fmla="*/ 34381 w 517349"/>
                  <a:gd name="connsiteY8" fmla="*/ 551170 h 551170"/>
                  <a:gd name="connsiteX9" fmla="*/ 517349 w 517349"/>
                  <a:gd name="connsiteY9" fmla="*/ 250454 h 551170"/>
                  <a:gd name="connsiteX10" fmla="*/ 416151 w 517349"/>
                  <a:gd name="connsiteY10" fmla="*/ 131030 h 551170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87115"/>
                  <a:gd name="connsiteX1" fmla="*/ 352363 w 517349"/>
                  <a:gd name="connsiteY1" fmla="*/ 237504 h 487115"/>
                  <a:gd name="connsiteX2" fmla="*/ 270349 w 517349"/>
                  <a:gd name="connsiteY2" fmla="*/ 1535 h 487115"/>
                  <a:gd name="connsiteX3" fmla="*/ 266033 w 517349"/>
                  <a:gd name="connsiteY3" fmla="*/ 97 h 487115"/>
                  <a:gd name="connsiteX4" fmla="*/ 138936 w 517349"/>
                  <a:gd name="connsiteY4" fmla="*/ 121438 h 487115"/>
                  <a:gd name="connsiteX5" fmla="*/ 138936 w 517349"/>
                  <a:gd name="connsiteY5" fmla="*/ 121438 h 487115"/>
                  <a:gd name="connsiteX6" fmla="*/ 27187 w 517349"/>
                  <a:gd name="connsiteY6" fmla="*/ 260525 h 487115"/>
                  <a:gd name="connsiteX7" fmla="*/ 2247 w 517349"/>
                  <a:gd name="connsiteY7" fmla="*/ 365081 h 487115"/>
                  <a:gd name="connsiteX8" fmla="*/ 38140 w 517349"/>
                  <a:gd name="connsiteY8" fmla="*/ 487115 h 487115"/>
                  <a:gd name="connsiteX9" fmla="*/ 517349 w 517349"/>
                  <a:gd name="connsiteY9" fmla="*/ 250454 h 487115"/>
                  <a:gd name="connsiteX10" fmla="*/ 416151 w 517349"/>
                  <a:gd name="connsiteY10" fmla="*/ 131030 h 487115"/>
                  <a:gd name="connsiteX0" fmla="*/ 416151 w 517349"/>
                  <a:gd name="connsiteY0" fmla="*/ 131030 h 474303"/>
                  <a:gd name="connsiteX1" fmla="*/ 352363 w 517349"/>
                  <a:gd name="connsiteY1" fmla="*/ 237504 h 474303"/>
                  <a:gd name="connsiteX2" fmla="*/ 270349 w 517349"/>
                  <a:gd name="connsiteY2" fmla="*/ 1535 h 474303"/>
                  <a:gd name="connsiteX3" fmla="*/ 266033 w 517349"/>
                  <a:gd name="connsiteY3" fmla="*/ 97 h 474303"/>
                  <a:gd name="connsiteX4" fmla="*/ 138936 w 517349"/>
                  <a:gd name="connsiteY4" fmla="*/ 121438 h 474303"/>
                  <a:gd name="connsiteX5" fmla="*/ 138936 w 517349"/>
                  <a:gd name="connsiteY5" fmla="*/ 121438 h 474303"/>
                  <a:gd name="connsiteX6" fmla="*/ 27187 w 517349"/>
                  <a:gd name="connsiteY6" fmla="*/ 260525 h 474303"/>
                  <a:gd name="connsiteX7" fmla="*/ 2247 w 517349"/>
                  <a:gd name="connsiteY7" fmla="*/ 365081 h 474303"/>
                  <a:gd name="connsiteX8" fmla="*/ 38891 w 517349"/>
                  <a:gd name="connsiteY8" fmla="*/ 474303 h 474303"/>
                  <a:gd name="connsiteX9" fmla="*/ 517349 w 517349"/>
                  <a:gd name="connsiteY9" fmla="*/ 250454 h 474303"/>
                  <a:gd name="connsiteX10" fmla="*/ 416151 w 517349"/>
                  <a:gd name="connsiteY10" fmla="*/ 131030 h 47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7349" h="474303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8340" y="411953"/>
                      <a:pt x="38891" y="474303"/>
                    </a:cubicBezTo>
                    <a:cubicBezTo>
                      <a:pt x="207628" y="400928"/>
                      <a:pt x="392678" y="309182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55EC4BA0-4724-4864-BEF5-21B9D373D5D2}"/>
              </a:ext>
            </a:extLst>
          </p:cNvPr>
          <p:cNvGrpSpPr/>
          <p:nvPr/>
        </p:nvGrpSpPr>
        <p:grpSpPr>
          <a:xfrm>
            <a:off x="2210474" y="1428135"/>
            <a:ext cx="1087640" cy="1238001"/>
            <a:chOff x="5448512" y="4833466"/>
            <a:chExt cx="1438534" cy="1637405"/>
          </a:xfrm>
        </p:grpSpPr>
        <p:sp>
          <p:nvSpPr>
            <p:cNvPr id="65" name="Freeform: Shape 23">
              <a:extLst>
                <a:ext uri="{FF2B5EF4-FFF2-40B4-BE49-F238E27FC236}">
                  <a16:creationId xmlns:a16="http://schemas.microsoft.com/office/drawing/2014/main" id="{53F6C4E9-C65B-40E1-B49B-BBCA261AD693}"/>
                </a:ext>
              </a:extLst>
            </p:cNvPr>
            <p:cNvSpPr/>
            <p:nvPr/>
          </p:nvSpPr>
          <p:spPr>
            <a:xfrm rot="20336359">
              <a:off x="5624988" y="5927614"/>
              <a:ext cx="1046466" cy="543257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  <a:gd name="connsiteX0" fmla="*/ 258510 w 1189137"/>
                <a:gd name="connsiteY0" fmla="*/ 1718 h 686603"/>
                <a:gd name="connsiteX1" fmla="*/ 325176 w 1189137"/>
                <a:gd name="connsiteY1" fmla="*/ 44883 h 686603"/>
                <a:gd name="connsiteX2" fmla="*/ 825410 w 1189137"/>
                <a:gd name="connsiteY2" fmla="*/ 269821 h 686603"/>
                <a:gd name="connsiteX3" fmla="*/ 1046511 w 1189137"/>
                <a:gd name="connsiteY3" fmla="*/ 343202 h 686603"/>
                <a:gd name="connsiteX4" fmla="*/ 1095432 w 1189137"/>
                <a:gd name="connsiteY4" fmla="*/ 354712 h 686603"/>
                <a:gd name="connsiteX5" fmla="*/ 1170730 w 1189137"/>
                <a:gd name="connsiteY5" fmla="*/ 453512 h 686603"/>
                <a:gd name="connsiteX6" fmla="*/ 1182241 w 1189137"/>
                <a:gd name="connsiteY6" fmla="*/ 590681 h 686603"/>
                <a:gd name="connsiteX7" fmla="*/ 1169771 w 1189137"/>
                <a:gd name="connsiteY7" fmla="*/ 686603 h 686603"/>
                <a:gd name="connsiteX8" fmla="*/ 528531 w 1189137"/>
                <a:gd name="connsiteY8" fmla="*/ 311547 h 686603"/>
                <a:gd name="connsiteX9" fmla="*/ 0 w 1189137"/>
                <a:gd name="connsiteY9" fmla="*/ 158551 h 686603"/>
                <a:gd name="connsiteX10" fmla="*/ 72421 w 1189137"/>
                <a:gd name="connsiteY10" fmla="*/ 59751 h 686603"/>
                <a:gd name="connsiteX11" fmla="*/ 162588 w 1189137"/>
                <a:gd name="connsiteY11" fmla="*/ 11790 h 686603"/>
                <a:gd name="connsiteX12" fmla="*/ 258510 w 1189137"/>
                <a:gd name="connsiteY12" fmla="*/ 1718 h 686603"/>
                <a:gd name="connsiteX0" fmla="*/ 258510 w 1189137"/>
                <a:gd name="connsiteY0" fmla="*/ 1718 h 686603"/>
                <a:gd name="connsiteX1" fmla="*/ 325176 w 1189137"/>
                <a:gd name="connsiteY1" fmla="*/ 44883 h 686603"/>
                <a:gd name="connsiteX2" fmla="*/ 825410 w 1189137"/>
                <a:gd name="connsiteY2" fmla="*/ 269821 h 686603"/>
                <a:gd name="connsiteX3" fmla="*/ 1046511 w 1189137"/>
                <a:gd name="connsiteY3" fmla="*/ 343202 h 686603"/>
                <a:gd name="connsiteX4" fmla="*/ 1095432 w 1189137"/>
                <a:gd name="connsiteY4" fmla="*/ 354712 h 686603"/>
                <a:gd name="connsiteX5" fmla="*/ 1170730 w 1189137"/>
                <a:gd name="connsiteY5" fmla="*/ 453512 h 686603"/>
                <a:gd name="connsiteX6" fmla="*/ 1182241 w 1189137"/>
                <a:gd name="connsiteY6" fmla="*/ 590681 h 686603"/>
                <a:gd name="connsiteX7" fmla="*/ 1169771 w 1189137"/>
                <a:gd name="connsiteY7" fmla="*/ 686603 h 686603"/>
                <a:gd name="connsiteX8" fmla="*/ 0 w 1189137"/>
                <a:gd name="connsiteY8" fmla="*/ 158551 h 686603"/>
                <a:gd name="connsiteX9" fmla="*/ 72421 w 1189137"/>
                <a:gd name="connsiteY9" fmla="*/ 59751 h 686603"/>
                <a:gd name="connsiteX10" fmla="*/ 162588 w 1189137"/>
                <a:gd name="connsiteY10" fmla="*/ 11790 h 686603"/>
                <a:gd name="connsiteX11" fmla="*/ 258510 w 1189137"/>
                <a:gd name="connsiteY11" fmla="*/ 1718 h 686603"/>
                <a:gd name="connsiteX0" fmla="*/ 258510 w 1189137"/>
                <a:gd name="connsiteY0" fmla="*/ 1718 h 590681"/>
                <a:gd name="connsiteX1" fmla="*/ 325176 w 1189137"/>
                <a:gd name="connsiteY1" fmla="*/ 44883 h 590681"/>
                <a:gd name="connsiteX2" fmla="*/ 825410 w 1189137"/>
                <a:gd name="connsiteY2" fmla="*/ 269821 h 590681"/>
                <a:gd name="connsiteX3" fmla="*/ 1046511 w 1189137"/>
                <a:gd name="connsiteY3" fmla="*/ 343202 h 590681"/>
                <a:gd name="connsiteX4" fmla="*/ 1095432 w 1189137"/>
                <a:gd name="connsiteY4" fmla="*/ 354712 h 590681"/>
                <a:gd name="connsiteX5" fmla="*/ 1170730 w 1189137"/>
                <a:gd name="connsiteY5" fmla="*/ 453512 h 590681"/>
                <a:gd name="connsiteX6" fmla="*/ 1182241 w 1189137"/>
                <a:gd name="connsiteY6" fmla="*/ 590681 h 590681"/>
                <a:gd name="connsiteX7" fmla="*/ 0 w 1189137"/>
                <a:gd name="connsiteY7" fmla="*/ 158551 h 590681"/>
                <a:gd name="connsiteX8" fmla="*/ 72421 w 1189137"/>
                <a:gd name="connsiteY8" fmla="*/ 59751 h 590681"/>
                <a:gd name="connsiteX9" fmla="*/ 162588 w 1189137"/>
                <a:gd name="connsiteY9" fmla="*/ 11790 h 590681"/>
                <a:gd name="connsiteX10" fmla="*/ 258510 w 1189137"/>
                <a:gd name="connsiteY10" fmla="*/ 1718 h 590681"/>
                <a:gd name="connsiteX0" fmla="*/ 258510 w 1189757"/>
                <a:gd name="connsiteY0" fmla="*/ 1718 h 629004"/>
                <a:gd name="connsiteX1" fmla="*/ 325176 w 1189757"/>
                <a:gd name="connsiteY1" fmla="*/ 44883 h 629004"/>
                <a:gd name="connsiteX2" fmla="*/ 825410 w 1189757"/>
                <a:gd name="connsiteY2" fmla="*/ 269821 h 629004"/>
                <a:gd name="connsiteX3" fmla="*/ 1046511 w 1189757"/>
                <a:gd name="connsiteY3" fmla="*/ 343202 h 629004"/>
                <a:gd name="connsiteX4" fmla="*/ 1095432 w 1189757"/>
                <a:gd name="connsiteY4" fmla="*/ 354712 h 629004"/>
                <a:gd name="connsiteX5" fmla="*/ 1170730 w 1189757"/>
                <a:gd name="connsiteY5" fmla="*/ 453512 h 629004"/>
                <a:gd name="connsiteX6" fmla="*/ 1185934 w 1189757"/>
                <a:gd name="connsiteY6" fmla="*/ 629004 h 629004"/>
                <a:gd name="connsiteX7" fmla="*/ 0 w 1189757"/>
                <a:gd name="connsiteY7" fmla="*/ 158551 h 629004"/>
                <a:gd name="connsiteX8" fmla="*/ 72421 w 1189757"/>
                <a:gd name="connsiteY8" fmla="*/ 59751 h 629004"/>
                <a:gd name="connsiteX9" fmla="*/ 162588 w 1189757"/>
                <a:gd name="connsiteY9" fmla="*/ 11790 h 629004"/>
                <a:gd name="connsiteX10" fmla="*/ 258510 w 1189757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93728"/>
                <a:gd name="connsiteY0" fmla="*/ 1718 h 629004"/>
                <a:gd name="connsiteX1" fmla="*/ 325176 w 1193728"/>
                <a:gd name="connsiteY1" fmla="*/ 44883 h 629004"/>
                <a:gd name="connsiteX2" fmla="*/ 825410 w 1193728"/>
                <a:gd name="connsiteY2" fmla="*/ 269821 h 629004"/>
                <a:gd name="connsiteX3" fmla="*/ 1046511 w 1193728"/>
                <a:gd name="connsiteY3" fmla="*/ 343202 h 629004"/>
                <a:gd name="connsiteX4" fmla="*/ 1095432 w 1193728"/>
                <a:gd name="connsiteY4" fmla="*/ 354712 h 629004"/>
                <a:gd name="connsiteX5" fmla="*/ 1170730 w 1193728"/>
                <a:gd name="connsiteY5" fmla="*/ 453512 h 629004"/>
                <a:gd name="connsiteX6" fmla="*/ 1185934 w 1193728"/>
                <a:gd name="connsiteY6" fmla="*/ 629004 h 629004"/>
                <a:gd name="connsiteX7" fmla="*/ 0 w 1193728"/>
                <a:gd name="connsiteY7" fmla="*/ 158551 h 629004"/>
                <a:gd name="connsiteX8" fmla="*/ 72421 w 1193728"/>
                <a:gd name="connsiteY8" fmla="*/ 59751 h 629004"/>
                <a:gd name="connsiteX9" fmla="*/ 162588 w 1193728"/>
                <a:gd name="connsiteY9" fmla="*/ 11790 h 629004"/>
                <a:gd name="connsiteX10" fmla="*/ 258510 w 1193728"/>
                <a:gd name="connsiteY10" fmla="*/ 1718 h 629004"/>
                <a:gd name="connsiteX0" fmla="*/ 258510 w 1182262"/>
                <a:gd name="connsiteY0" fmla="*/ 1718 h 613753"/>
                <a:gd name="connsiteX1" fmla="*/ 325176 w 1182262"/>
                <a:gd name="connsiteY1" fmla="*/ 44883 h 613753"/>
                <a:gd name="connsiteX2" fmla="*/ 825410 w 1182262"/>
                <a:gd name="connsiteY2" fmla="*/ 269821 h 613753"/>
                <a:gd name="connsiteX3" fmla="*/ 1046511 w 1182262"/>
                <a:gd name="connsiteY3" fmla="*/ 343202 h 613753"/>
                <a:gd name="connsiteX4" fmla="*/ 1095432 w 1182262"/>
                <a:gd name="connsiteY4" fmla="*/ 354712 h 613753"/>
                <a:gd name="connsiteX5" fmla="*/ 1170730 w 1182262"/>
                <a:gd name="connsiteY5" fmla="*/ 453512 h 613753"/>
                <a:gd name="connsiteX6" fmla="*/ 1170280 w 1182262"/>
                <a:gd name="connsiteY6" fmla="*/ 613753 h 613753"/>
                <a:gd name="connsiteX7" fmla="*/ 0 w 1182262"/>
                <a:gd name="connsiteY7" fmla="*/ 158551 h 613753"/>
                <a:gd name="connsiteX8" fmla="*/ 72421 w 1182262"/>
                <a:gd name="connsiteY8" fmla="*/ 59751 h 613753"/>
                <a:gd name="connsiteX9" fmla="*/ 162588 w 1182262"/>
                <a:gd name="connsiteY9" fmla="*/ 11790 h 613753"/>
                <a:gd name="connsiteX10" fmla="*/ 258510 w 1182262"/>
                <a:gd name="connsiteY10" fmla="*/ 1718 h 6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2262" h="613753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8255" y="410339"/>
                    <a:pt x="1170730" y="453512"/>
                  </a:cubicBezTo>
                  <a:cubicBezTo>
                    <a:pt x="1183205" y="496685"/>
                    <a:pt x="1188937" y="566687"/>
                    <a:pt x="1170280" y="613753"/>
                  </a:cubicBezTo>
                  <a:cubicBezTo>
                    <a:pt x="960954" y="537599"/>
                    <a:pt x="271495" y="261908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21">
              <a:extLst>
                <a:ext uri="{FF2B5EF4-FFF2-40B4-BE49-F238E27FC236}">
                  <a16:creationId xmlns:a16="http://schemas.microsoft.com/office/drawing/2014/main" id="{5B2DA4CE-3E68-480E-857B-4C9CDB7C31E9}"/>
                </a:ext>
              </a:extLst>
            </p:cNvPr>
            <p:cNvSpPr/>
            <p:nvPr/>
          </p:nvSpPr>
          <p:spPr>
            <a:xfrm rot="20336359">
              <a:off x="5448512" y="4833466"/>
              <a:ext cx="1438534" cy="959407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2">
              <a:extLst>
                <a:ext uri="{FF2B5EF4-FFF2-40B4-BE49-F238E27FC236}">
                  <a16:creationId xmlns:a16="http://schemas.microsoft.com/office/drawing/2014/main" id="{55489736-4FAE-4768-8D23-34C45789381F}"/>
                </a:ext>
              </a:extLst>
            </p:cNvPr>
            <p:cNvSpPr/>
            <p:nvPr/>
          </p:nvSpPr>
          <p:spPr>
            <a:xfrm rot="20336359">
              <a:off x="5675025" y="5193040"/>
              <a:ext cx="971095" cy="1014812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24">
              <a:extLst>
                <a:ext uri="{FF2B5EF4-FFF2-40B4-BE49-F238E27FC236}">
                  <a16:creationId xmlns:a16="http://schemas.microsoft.com/office/drawing/2014/main" id="{881AE42A-338C-4DE2-98FC-BF54FD59FBA1}"/>
                </a:ext>
              </a:extLst>
            </p:cNvPr>
            <p:cNvSpPr/>
            <p:nvPr/>
          </p:nvSpPr>
          <p:spPr>
            <a:xfrm rot="20336359">
              <a:off x="5849490" y="4956368"/>
              <a:ext cx="650097" cy="446040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80770646-AC8A-4746-AFD1-84E49F6EEFD5}"/>
              </a:ext>
            </a:extLst>
          </p:cNvPr>
          <p:cNvGrpSpPr/>
          <p:nvPr/>
        </p:nvGrpSpPr>
        <p:grpSpPr>
          <a:xfrm>
            <a:off x="3375234" y="1481240"/>
            <a:ext cx="845744" cy="1085007"/>
            <a:chOff x="7199440" y="4959409"/>
            <a:chExt cx="1118598" cy="1435052"/>
          </a:xfrm>
        </p:grpSpPr>
        <p:sp>
          <p:nvSpPr>
            <p:cNvPr id="70" name="Freeform: Shape 26">
              <a:extLst>
                <a:ext uri="{FF2B5EF4-FFF2-40B4-BE49-F238E27FC236}">
                  <a16:creationId xmlns:a16="http://schemas.microsoft.com/office/drawing/2014/main" id="{EBDEEDCF-5262-41C5-8A24-591B52E83F5A}"/>
                </a:ext>
              </a:extLst>
            </p:cNvPr>
            <p:cNvSpPr/>
            <p:nvPr/>
          </p:nvSpPr>
          <p:spPr>
            <a:xfrm rot="17387257">
              <a:off x="7161161" y="5266831"/>
              <a:ext cx="998866" cy="71413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7">
              <a:extLst>
                <a:ext uri="{FF2B5EF4-FFF2-40B4-BE49-F238E27FC236}">
                  <a16:creationId xmlns:a16="http://schemas.microsoft.com/office/drawing/2014/main" id="{9B751DCE-9161-4DCC-9842-A64F9CBF45BA}"/>
                </a:ext>
              </a:extLst>
            </p:cNvPr>
            <p:cNvSpPr/>
            <p:nvPr/>
          </p:nvSpPr>
          <p:spPr>
            <a:xfrm rot="17387257">
              <a:off x="7407712" y="4927678"/>
              <a:ext cx="640299" cy="703761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28">
              <a:extLst>
                <a:ext uri="{FF2B5EF4-FFF2-40B4-BE49-F238E27FC236}">
                  <a16:creationId xmlns:a16="http://schemas.microsoft.com/office/drawing/2014/main" id="{573C3156-E792-49F0-8008-6F012FDA70A3}"/>
                </a:ext>
              </a:extLst>
            </p:cNvPr>
            <p:cNvSpPr/>
            <p:nvPr/>
          </p:nvSpPr>
          <p:spPr>
            <a:xfrm rot="17387257">
              <a:off x="7244420" y="5921141"/>
              <a:ext cx="425269" cy="515230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  <a:gd name="connsiteX0" fmla="*/ 312227 w 594718"/>
                <a:gd name="connsiteY0" fmla="*/ 583736 h 583736"/>
                <a:gd name="connsiteX1" fmla="*/ 0 w 594718"/>
                <a:gd name="connsiteY1" fmla="*/ 28826 h 583736"/>
                <a:gd name="connsiteX2" fmla="*/ 249877 w 594718"/>
                <a:gd name="connsiteY2" fmla="*/ 1968 h 583736"/>
                <a:gd name="connsiteX3" fmla="*/ 373137 w 594718"/>
                <a:gd name="connsiteY3" fmla="*/ 44174 h 583736"/>
                <a:gd name="connsiteX4" fmla="*/ 559226 w 594718"/>
                <a:gd name="connsiteY4" fmla="*/ 244651 h 583736"/>
                <a:gd name="connsiteX5" fmla="*/ 594718 w 594718"/>
                <a:gd name="connsiteY5" fmla="*/ 295969 h 583736"/>
                <a:gd name="connsiteX6" fmla="*/ 588962 w 594718"/>
                <a:gd name="connsiteY6" fmla="*/ 299326 h 583736"/>
                <a:gd name="connsiteX7" fmla="*/ 474335 w 594718"/>
                <a:gd name="connsiteY7" fmla="*/ 315154 h 583736"/>
                <a:gd name="connsiteX8" fmla="*/ 351555 w 594718"/>
                <a:gd name="connsiteY8" fmla="*/ 355441 h 583736"/>
                <a:gd name="connsiteX9" fmla="*/ 502153 w 594718"/>
                <a:gd name="connsiteY9" fmla="*/ 433138 h 583736"/>
                <a:gd name="connsiteX10" fmla="*/ 516541 w 594718"/>
                <a:gd name="connsiteY10" fmla="*/ 472946 h 583736"/>
                <a:gd name="connsiteX11" fmla="*/ 492560 w 594718"/>
                <a:gd name="connsiteY11" fmla="*/ 516591 h 583736"/>
                <a:gd name="connsiteX12" fmla="*/ 312227 w 594718"/>
                <a:gd name="connsiteY12" fmla="*/ 583736 h 583736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223235 w 505726"/>
                <a:gd name="connsiteY0" fmla="*/ 581902 h 581902"/>
                <a:gd name="connsiteX1" fmla="*/ 0 w 505726"/>
                <a:gd name="connsiteY1" fmla="*/ 28522 h 581902"/>
                <a:gd name="connsiteX2" fmla="*/ 160885 w 505726"/>
                <a:gd name="connsiteY2" fmla="*/ 134 h 581902"/>
                <a:gd name="connsiteX3" fmla="*/ 284145 w 505726"/>
                <a:gd name="connsiteY3" fmla="*/ 42340 h 581902"/>
                <a:gd name="connsiteX4" fmla="*/ 470234 w 505726"/>
                <a:gd name="connsiteY4" fmla="*/ 242817 h 581902"/>
                <a:gd name="connsiteX5" fmla="*/ 505726 w 505726"/>
                <a:gd name="connsiteY5" fmla="*/ 294135 h 581902"/>
                <a:gd name="connsiteX6" fmla="*/ 499970 w 505726"/>
                <a:gd name="connsiteY6" fmla="*/ 297492 h 581902"/>
                <a:gd name="connsiteX7" fmla="*/ 385343 w 505726"/>
                <a:gd name="connsiteY7" fmla="*/ 313320 h 581902"/>
                <a:gd name="connsiteX8" fmla="*/ 262563 w 505726"/>
                <a:gd name="connsiteY8" fmla="*/ 353607 h 581902"/>
                <a:gd name="connsiteX9" fmla="*/ 413161 w 505726"/>
                <a:gd name="connsiteY9" fmla="*/ 431304 h 581902"/>
                <a:gd name="connsiteX10" fmla="*/ 427549 w 505726"/>
                <a:gd name="connsiteY10" fmla="*/ 471112 h 581902"/>
                <a:gd name="connsiteX11" fmla="*/ 403568 w 505726"/>
                <a:gd name="connsiteY11" fmla="*/ 514757 h 581902"/>
                <a:gd name="connsiteX12" fmla="*/ 223235 w 505726"/>
                <a:gd name="connsiteY12" fmla="*/ 581902 h 581902"/>
                <a:gd name="connsiteX0" fmla="*/ 197963 w 480454"/>
                <a:gd name="connsiteY0" fmla="*/ 582090 h 582090"/>
                <a:gd name="connsiteX1" fmla="*/ 0 w 480454"/>
                <a:gd name="connsiteY1" fmla="*/ 22667 h 582090"/>
                <a:gd name="connsiteX2" fmla="*/ 135613 w 480454"/>
                <a:gd name="connsiteY2" fmla="*/ 322 h 582090"/>
                <a:gd name="connsiteX3" fmla="*/ 258873 w 480454"/>
                <a:gd name="connsiteY3" fmla="*/ 42528 h 582090"/>
                <a:gd name="connsiteX4" fmla="*/ 444962 w 480454"/>
                <a:gd name="connsiteY4" fmla="*/ 243005 h 582090"/>
                <a:gd name="connsiteX5" fmla="*/ 480454 w 480454"/>
                <a:gd name="connsiteY5" fmla="*/ 294323 h 582090"/>
                <a:gd name="connsiteX6" fmla="*/ 474698 w 480454"/>
                <a:gd name="connsiteY6" fmla="*/ 297680 h 582090"/>
                <a:gd name="connsiteX7" fmla="*/ 360071 w 480454"/>
                <a:gd name="connsiteY7" fmla="*/ 313508 h 582090"/>
                <a:gd name="connsiteX8" fmla="*/ 237291 w 480454"/>
                <a:gd name="connsiteY8" fmla="*/ 353795 h 582090"/>
                <a:gd name="connsiteX9" fmla="*/ 387889 w 480454"/>
                <a:gd name="connsiteY9" fmla="*/ 431492 h 582090"/>
                <a:gd name="connsiteX10" fmla="*/ 402277 w 480454"/>
                <a:gd name="connsiteY10" fmla="*/ 471300 h 582090"/>
                <a:gd name="connsiteX11" fmla="*/ 378296 w 480454"/>
                <a:gd name="connsiteY11" fmla="*/ 514945 h 582090"/>
                <a:gd name="connsiteX12" fmla="*/ 197963 w 480454"/>
                <a:gd name="connsiteY12" fmla="*/ 582090 h 582090"/>
                <a:gd name="connsiteX0" fmla="*/ 197963 w 480454"/>
                <a:gd name="connsiteY0" fmla="*/ 582090 h 582090"/>
                <a:gd name="connsiteX1" fmla="*/ 0 w 480454"/>
                <a:gd name="connsiteY1" fmla="*/ 22667 h 582090"/>
                <a:gd name="connsiteX2" fmla="*/ 135613 w 480454"/>
                <a:gd name="connsiteY2" fmla="*/ 322 h 582090"/>
                <a:gd name="connsiteX3" fmla="*/ 258873 w 480454"/>
                <a:gd name="connsiteY3" fmla="*/ 42528 h 582090"/>
                <a:gd name="connsiteX4" fmla="*/ 444962 w 480454"/>
                <a:gd name="connsiteY4" fmla="*/ 243005 h 582090"/>
                <a:gd name="connsiteX5" fmla="*/ 480454 w 480454"/>
                <a:gd name="connsiteY5" fmla="*/ 294323 h 582090"/>
                <a:gd name="connsiteX6" fmla="*/ 474698 w 480454"/>
                <a:gd name="connsiteY6" fmla="*/ 297680 h 582090"/>
                <a:gd name="connsiteX7" fmla="*/ 360071 w 480454"/>
                <a:gd name="connsiteY7" fmla="*/ 313508 h 582090"/>
                <a:gd name="connsiteX8" fmla="*/ 237291 w 480454"/>
                <a:gd name="connsiteY8" fmla="*/ 353795 h 582090"/>
                <a:gd name="connsiteX9" fmla="*/ 387889 w 480454"/>
                <a:gd name="connsiteY9" fmla="*/ 431492 h 582090"/>
                <a:gd name="connsiteX10" fmla="*/ 402277 w 480454"/>
                <a:gd name="connsiteY10" fmla="*/ 471300 h 582090"/>
                <a:gd name="connsiteX11" fmla="*/ 378296 w 480454"/>
                <a:gd name="connsiteY11" fmla="*/ 514945 h 582090"/>
                <a:gd name="connsiteX12" fmla="*/ 197963 w 480454"/>
                <a:gd name="connsiteY12" fmla="*/ 582090 h 58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454" h="582090">
                  <a:moveTo>
                    <a:pt x="197963" y="582090"/>
                  </a:moveTo>
                  <a:cubicBezTo>
                    <a:pt x="150658" y="436434"/>
                    <a:pt x="92866" y="306484"/>
                    <a:pt x="0" y="22667"/>
                  </a:cubicBezTo>
                  <a:cubicBezTo>
                    <a:pt x="46043" y="20269"/>
                    <a:pt x="92468" y="-2988"/>
                    <a:pt x="135613" y="322"/>
                  </a:cubicBezTo>
                  <a:cubicBezTo>
                    <a:pt x="178758" y="3632"/>
                    <a:pt x="222902" y="15190"/>
                    <a:pt x="258873" y="42528"/>
                  </a:cubicBezTo>
                  <a:cubicBezTo>
                    <a:pt x="332733" y="98162"/>
                    <a:pt x="390287" y="169145"/>
                    <a:pt x="444962" y="243005"/>
                  </a:cubicBezTo>
                  <a:cubicBezTo>
                    <a:pt x="457432" y="259791"/>
                    <a:pt x="473260" y="273700"/>
                    <a:pt x="480454" y="294323"/>
                  </a:cubicBezTo>
                  <a:cubicBezTo>
                    <a:pt x="479015" y="296722"/>
                    <a:pt x="477096" y="298640"/>
                    <a:pt x="474698" y="297680"/>
                  </a:cubicBezTo>
                  <a:cubicBezTo>
                    <a:pt x="434411" y="287129"/>
                    <a:pt x="397481" y="302477"/>
                    <a:pt x="360071" y="313508"/>
                  </a:cubicBezTo>
                  <a:cubicBezTo>
                    <a:pt x="324580" y="323580"/>
                    <a:pt x="241607" y="345642"/>
                    <a:pt x="237291" y="353795"/>
                  </a:cubicBezTo>
                  <a:cubicBezTo>
                    <a:pt x="256955" y="367224"/>
                    <a:pt x="359112" y="415185"/>
                    <a:pt x="387889" y="431492"/>
                  </a:cubicBezTo>
                  <a:cubicBezTo>
                    <a:pt x="404195" y="440605"/>
                    <a:pt x="410431" y="453075"/>
                    <a:pt x="402277" y="471300"/>
                  </a:cubicBezTo>
                  <a:cubicBezTo>
                    <a:pt x="395562" y="486647"/>
                    <a:pt x="390287" y="502474"/>
                    <a:pt x="378296" y="514945"/>
                  </a:cubicBezTo>
                  <a:cubicBezTo>
                    <a:pt x="341846" y="531251"/>
                    <a:pt x="220984" y="573457"/>
                    <a:pt x="197963" y="582090"/>
                  </a:cubicBezTo>
                  <a:close/>
                </a:path>
              </a:pathLst>
            </a:custGeom>
            <a:solidFill>
              <a:schemeClr val="accent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id="{234B1BB4-6DF5-45F7-AEC1-3210475A4FB8}"/>
                </a:ext>
              </a:extLst>
            </p:cNvPr>
            <p:cNvSpPr/>
            <p:nvPr/>
          </p:nvSpPr>
          <p:spPr>
            <a:xfrm rot="17387257">
              <a:off x="7840231" y="5916654"/>
              <a:ext cx="378002" cy="577612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60910 w 427054"/>
                <a:gd name="connsiteY14" fmla="*/ 218996 h 693811"/>
                <a:gd name="connsiteX15" fmla="*/ 0 w 427054"/>
                <a:gd name="connsiteY15" fmla="*/ 43459 h 693811"/>
                <a:gd name="connsiteX16" fmla="*/ 134291 w 427054"/>
                <a:gd name="connsiteY16" fmla="*/ 294 h 693811"/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0 w 427054"/>
                <a:gd name="connsiteY14" fmla="*/ 43459 h 693811"/>
                <a:gd name="connsiteX15" fmla="*/ 134291 w 427054"/>
                <a:gd name="connsiteY15" fmla="*/ 294 h 693811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  <a:gd name="connsiteX0" fmla="*/ 134291 w 427054"/>
                <a:gd name="connsiteY0" fmla="*/ 294 h 652567"/>
                <a:gd name="connsiteX1" fmla="*/ 167384 w 427054"/>
                <a:gd name="connsiteY1" fmla="*/ 14682 h 652567"/>
                <a:gd name="connsiteX2" fmla="*/ 249398 w 427054"/>
                <a:gd name="connsiteY2" fmla="*/ 50173 h 652567"/>
                <a:gd name="connsiteX3" fmla="*/ 253235 w 427054"/>
                <a:gd name="connsiteY3" fmla="*/ 87103 h 652567"/>
                <a:gd name="connsiteX4" fmla="*/ 193763 w 427054"/>
                <a:gd name="connsiteY4" fmla="*/ 228589 h 652567"/>
                <a:gd name="connsiteX5" fmla="*/ 189446 w 427054"/>
                <a:gd name="connsiteY5" fmla="*/ 244416 h 652567"/>
                <a:gd name="connsiteX6" fmla="*/ 297838 w 427054"/>
                <a:gd name="connsiteY6" fmla="*/ 198373 h 652567"/>
                <a:gd name="connsiteX7" fmla="*/ 344361 w 427054"/>
                <a:gd name="connsiteY7" fmla="*/ 178709 h 652567"/>
                <a:gd name="connsiteX8" fmla="*/ 399996 w 427054"/>
                <a:gd name="connsiteY8" fmla="*/ 138422 h 652567"/>
                <a:gd name="connsiteX9" fmla="*/ 417262 w 427054"/>
                <a:gd name="connsiteY9" fmla="*/ 126911 h 652567"/>
                <a:gd name="connsiteX10" fmla="*/ 425895 w 427054"/>
                <a:gd name="connsiteY10" fmla="*/ 286142 h 652567"/>
                <a:gd name="connsiteX11" fmla="*/ 388005 w 427054"/>
                <a:gd name="connsiteY11" fmla="*/ 518274 h 652567"/>
                <a:gd name="connsiteX12" fmla="*/ 347718 w 427054"/>
                <a:gd name="connsiteY12" fmla="*/ 571990 h 652567"/>
                <a:gd name="connsiteX13" fmla="*/ 220770 w 427054"/>
                <a:gd name="connsiteY13" fmla="*/ 652567 h 652567"/>
                <a:gd name="connsiteX14" fmla="*/ 0 w 427054"/>
                <a:gd name="connsiteY14" fmla="*/ 43459 h 652567"/>
                <a:gd name="connsiteX15" fmla="*/ 134291 w 427054"/>
                <a:gd name="connsiteY15" fmla="*/ 294 h 65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054" h="652567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75591" y="549608"/>
                    <a:pt x="347718" y="571990"/>
                  </a:cubicBezTo>
                  <a:cubicBezTo>
                    <a:pt x="319845" y="594372"/>
                    <a:pt x="277364" y="619474"/>
                    <a:pt x="220770" y="652567"/>
                  </a:cubicBezTo>
                  <a:cubicBezTo>
                    <a:pt x="145016" y="464143"/>
                    <a:pt x="91357" y="271381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30">
              <a:extLst>
                <a:ext uri="{FF2B5EF4-FFF2-40B4-BE49-F238E27FC236}">
                  <a16:creationId xmlns:a16="http://schemas.microsoft.com/office/drawing/2014/main" id="{7A659293-58FF-4A50-B517-CAB14439E1C1}"/>
                </a:ext>
              </a:extLst>
            </p:cNvPr>
            <p:cNvSpPr/>
            <p:nvPr/>
          </p:nvSpPr>
          <p:spPr>
            <a:xfrm rot="17387257">
              <a:off x="7475496" y="5988272"/>
              <a:ext cx="264052" cy="24752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1">
              <a:extLst>
                <a:ext uri="{FF2B5EF4-FFF2-40B4-BE49-F238E27FC236}">
                  <a16:creationId xmlns:a16="http://schemas.microsoft.com/office/drawing/2014/main" id="{30228D22-AE93-4E56-B257-37BB5B16A7E2}"/>
                </a:ext>
              </a:extLst>
            </p:cNvPr>
            <p:cNvSpPr/>
            <p:nvPr/>
          </p:nvSpPr>
          <p:spPr>
            <a:xfrm rot="17387257">
              <a:off x="7779129" y="5972277"/>
              <a:ext cx="223407" cy="217066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2">
              <a:extLst>
                <a:ext uri="{FF2B5EF4-FFF2-40B4-BE49-F238E27FC236}">
                  <a16:creationId xmlns:a16="http://schemas.microsoft.com/office/drawing/2014/main" id="{49700C93-258F-4775-B48B-F6752198823C}"/>
                </a:ext>
              </a:extLst>
            </p:cNvPr>
            <p:cNvSpPr/>
            <p:nvPr/>
          </p:nvSpPr>
          <p:spPr>
            <a:xfrm rot="17387257">
              <a:off x="7626257" y="6171324"/>
              <a:ext cx="157073" cy="105706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33">
              <a:extLst>
                <a:ext uri="{FF2B5EF4-FFF2-40B4-BE49-F238E27FC236}">
                  <a16:creationId xmlns:a16="http://schemas.microsoft.com/office/drawing/2014/main" id="{681A4488-8150-44E2-99B7-9F420EF0C916}"/>
                </a:ext>
              </a:extLst>
            </p:cNvPr>
            <p:cNvSpPr/>
            <p:nvPr/>
          </p:nvSpPr>
          <p:spPr>
            <a:xfrm rot="17387257">
              <a:off x="7686400" y="6124144"/>
              <a:ext cx="28948" cy="4754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32">
            <a:extLst>
              <a:ext uri="{FF2B5EF4-FFF2-40B4-BE49-F238E27FC236}">
                <a16:creationId xmlns:a16="http://schemas.microsoft.com/office/drawing/2014/main" id="{0077D3FA-2726-40BB-A4E9-441D75B15D46}"/>
              </a:ext>
            </a:extLst>
          </p:cNvPr>
          <p:cNvGrpSpPr/>
          <p:nvPr/>
        </p:nvGrpSpPr>
        <p:grpSpPr>
          <a:xfrm>
            <a:off x="4288960" y="1516021"/>
            <a:ext cx="742989" cy="964164"/>
            <a:chOff x="2392394" y="4513768"/>
            <a:chExt cx="1651276" cy="2142834"/>
          </a:xfrm>
        </p:grpSpPr>
        <p:sp>
          <p:nvSpPr>
            <p:cNvPr id="79" name="Freeform: Shape 33">
              <a:extLst>
                <a:ext uri="{FF2B5EF4-FFF2-40B4-BE49-F238E27FC236}">
                  <a16:creationId xmlns:a16="http://schemas.microsoft.com/office/drawing/2014/main" id="{901B2DF3-A0AA-4FE0-8A8C-1070ECA769AB}"/>
                </a:ext>
              </a:extLst>
            </p:cNvPr>
            <p:cNvSpPr/>
            <p:nvPr/>
          </p:nvSpPr>
          <p:spPr>
            <a:xfrm>
              <a:off x="2640881" y="4513768"/>
              <a:ext cx="1159407" cy="884194"/>
            </a:xfrm>
            <a:custGeom>
              <a:avLst/>
              <a:gdLst>
                <a:gd name="connsiteX0" fmla="*/ 27626 w 1159406"/>
                <a:gd name="connsiteY0" fmla="*/ 830596 h 884194"/>
                <a:gd name="connsiteX1" fmla="*/ 33482 w 1159406"/>
                <a:gd name="connsiteY1" fmla="*/ 458181 h 884194"/>
                <a:gd name="connsiteX2" fmla="*/ 337973 w 1159406"/>
                <a:gd name="connsiteY2" fmla="*/ 124412 h 884194"/>
                <a:gd name="connsiteX3" fmla="*/ 364908 w 1159406"/>
                <a:gd name="connsiteY3" fmla="*/ 102746 h 884194"/>
                <a:gd name="connsiteX4" fmla="*/ 774800 w 1159406"/>
                <a:gd name="connsiteY4" fmla="*/ 94548 h 884194"/>
                <a:gd name="connsiteX5" fmla="*/ 802907 w 1159406"/>
                <a:gd name="connsiteY5" fmla="*/ 115043 h 884194"/>
                <a:gd name="connsiteX6" fmla="*/ 1157755 w 1159406"/>
                <a:gd name="connsiteY6" fmla="*/ 575878 h 884194"/>
                <a:gd name="connsiteX7" fmla="*/ 1125550 w 1159406"/>
                <a:gd name="connsiteY7" fmla="*/ 854018 h 884194"/>
                <a:gd name="connsiteX8" fmla="*/ 1111496 w 1159406"/>
                <a:gd name="connsiteY8" fmla="*/ 866315 h 884194"/>
                <a:gd name="connsiteX9" fmla="*/ 1091587 w 1159406"/>
                <a:gd name="connsiteY9" fmla="*/ 887981 h 884194"/>
                <a:gd name="connsiteX10" fmla="*/ 1062895 w 1159406"/>
                <a:gd name="connsiteY10" fmla="*/ 870414 h 884194"/>
                <a:gd name="connsiteX11" fmla="*/ 1031860 w 1159406"/>
                <a:gd name="connsiteY11" fmla="*/ 767941 h 884194"/>
                <a:gd name="connsiteX12" fmla="*/ 1031860 w 1159406"/>
                <a:gd name="connsiteY12" fmla="*/ 753302 h 884194"/>
                <a:gd name="connsiteX13" fmla="*/ 1013122 w 1159406"/>
                <a:gd name="connsiteY13" fmla="*/ 738078 h 884194"/>
                <a:gd name="connsiteX14" fmla="*/ 756647 w 1159406"/>
                <a:gd name="connsiteY14" fmla="*/ 783166 h 884194"/>
                <a:gd name="connsiteX15" fmla="*/ 617284 w 1159406"/>
                <a:gd name="connsiteY15" fmla="*/ 790192 h 884194"/>
                <a:gd name="connsiteX16" fmla="*/ 210906 w 1159406"/>
                <a:gd name="connsiteY16" fmla="*/ 756816 h 884194"/>
                <a:gd name="connsiteX17" fmla="*/ 125415 w 1159406"/>
                <a:gd name="connsiteY17" fmla="*/ 736907 h 884194"/>
                <a:gd name="connsiteX18" fmla="*/ 111361 w 1159406"/>
                <a:gd name="connsiteY18" fmla="*/ 749203 h 884194"/>
                <a:gd name="connsiteX19" fmla="*/ 69201 w 1159406"/>
                <a:gd name="connsiteY19" fmla="*/ 876270 h 884194"/>
                <a:gd name="connsiteX20" fmla="*/ 31725 w 1159406"/>
                <a:gd name="connsiteY20" fmla="*/ 869829 h 884194"/>
                <a:gd name="connsiteX21" fmla="*/ 27626 w 1159406"/>
                <a:gd name="connsiteY21" fmla="*/ 830596 h 8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9406" h="884194">
                  <a:moveTo>
                    <a:pt x="27626" y="830596"/>
                  </a:moveTo>
                  <a:cubicBezTo>
                    <a:pt x="-9849" y="705872"/>
                    <a:pt x="-10435" y="581148"/>
                    <a:pt x="33482" y="458181"/>
                  </a:cubicBezTo>
                  <a:cubicBezTo>
                    <a:pt x="88525" y="305350"/>
                    <a:pt x="190997" y="194093"/>
                    <a:pt x="337973" y="124412"/>
                  </a:cubicBezTo>
                  <a:cubicBezTo>
                    <a:pt x="349098" y="119142"/>
                    <a:pt x="357296" y="112115"/>
                    <a:pt x="364908" y="102746"/>
                  </a:cubicBezTo>
                  <a:cubicBezTo>
                    <a:pt x="467381" y="-30761"/>
                    <a:pt x="667057" y="-34860"/>
                    <a:pt x="774800" y="94548"/>
                  </a:cubicBezTo>
                  <a:cubicBezTo>
                    <a:pt x="782998" y="103917"/>
                    <a:pt x="791781" y="110359"/>
                    <a:pt x="802907" y="115043"/>
                  </a:cubicBezTo>
                  <a:cubicBezTo>
                    <a:pt x="1004924" y="204048"/>
                    <a:pt x="1123793" y="358050"/>
                    <a:pt x="1157755" y="575878"/>
                  </a:cubicBezTo>
                  <a:cubicBezTo>
                    <a:pt x="1172394" y="670739"/>
                    <a:pt x="1161269" y="764428"/>
                    <a:pt x="1125550" y="854018"/>
                  </a:cubicBezTo>
                  <a:cubicBezTo>
                    <a:pt x="1117352" y="854018"/>
                    <a:pt x="1113838" y="858703"/>
                    <a:pt x="1111496" y="866315"/>
                  </a:cubicBezTo>
                  <a:cubicBezTo>
                    <a:pt x="1108568" y="876270"/>
                    <a:pt x="1104470" y="886810"/>
                    <a:pt x="1091587" y="887981"/>
                  </a:cubicBezTo>
                  <a:cubicBezTo>
                    <a:pt x="1078119" y="889152"/>
                    <a:pt x="1069336" y="880954"/>
                    <a:pt x="1062895" y="870414"/>
                  </a:cubicBezTo>
                  <a:cubicBezTo>
                    <a:pt x="1044742" y="838794"/>
                    <a:pt x="1029518" y="806002"/>
                    <a:pt x="1031860" y="767941"/>
                  </a:cubicBezTo>
                  <a:cubicBezTo>
                    <a:pt x="1031860" y="763257"/>
                    <a:pt x="1031275" y="757987"/>
                    <a:pt x="1031860" y="753302"/>
                  </a:cubicBezTo>
                  <a:cubicBezTo>
                    <a:pt x="1033617" y="738078"/>
                    <a:pt x="1028347" y="733979"/>
                    <a:pt x="1013122" y="738078"/>
                  </a:cubicBezTo>
                  <a:cubicBezTo>
                    <a:pt x="928802" y="760329"/>
                    <a:pt x="843310" y="774968"/>
                    <a:pt x="756647" y="783166"/>
                  </a:cubicBezTo>
                  <a:cubicBezTo>
                    <a:pt x="710388" y="787850"/>
                    <a:pt x="663544" y="789021"/>
                    <a:pt x="617284" y="790192"/>
                  </a:cubicBezTo>
                  <a:cubicBezTo>
                    <a:pt x="480264" y="793120"/>
                    <a:pt x="344999" y="783751"/>
                    <a:pt x="210906" y="756816"/>
                  </a:cubicBezTo>
                  <a:cubicBezTo>
                    <a:pt x="182214" y="750960"/>
                    <a:pt x="153522" y="745105"/>
                    <a:pt x="125415" y="736907"/>
                  </a:cubicBezTo>
                  <a:cubicBezTo>
                    <a:pt x="113118" y="733393"/>
                    <a:pt x="108434" y="735735"/>
                    <a:pt x="111361" y="749203"/>
                  </a:cubicBezTo>
                  <a:cubicBezTo>
                    <a:pt x="120730" y="798976"/>
                    <a:pt x="95551" y="838208"/>
                    <a:pt x="69201" y="876270"/>
                  </a:cubicBezTo>
                  <a:cubicBezTo>
                    <a:pt x="56319" y="894422"/>
                    <a:pt x="40509" y="890323"/>
                    <a:pt x="31725" y="869829"/>
                  </a:cubicBezTo>
                  <a:cubicBezTo>
                    <a:pt x="25284" y="856946"/>
                    <a:pt x="32311" y="843478"/>
                    <a:pt x="27626" y="830596"/>
                  </a:cubicBezTo>
                  <a:close/>
                </a:path>
              </a:pathLst>
            </a:custGeom>
            <a:solidFill>
              <a:srgbClr val="02020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34">
              <a:extLst>
                <a:ext uri="{FF2B5EF4-FFF2-40B4-BE49-F238E27FC236}">
                  <a16:creationId xmlns:a16="http://schemas.microsoft.com/office/drawing/2014/main" id="{A3E480CE-705A-4D68-A056-22DB17FF4E3D}"/>
                </a:ext>
              </a:extLst>
            </p:cNvPr>
            <p:cNvSpPr/>
            <p:nvPr/>
          </p:nvSpPr>
          <p:spPr>
            <a:xfrm>
              <a:off x="2392394" y="6346256"/>
              <a:ext cx="1651276" cy="310346"/>
            </a:xfrm>
            <a:custGeom>
              <a:avLst/>
              <a:gdLst>
                <a:gd name="connsiteX0" fmla="*/ 329985 w 1651276"/>
                <a:gd name="connsiteY0" fmla="*/ 91933 h 310346"/>
                <a:gd name="connsiteX1" fmla="*/ 488672 w 1651276"/>
                <a:gd name="connsiteY1" fmla="*/ 141120 h 310346"/>
                <a:gd name="connsiteX2" fmla="*/ 708842 w 1651276"/>
                <a:gd name="connsiteY2" fmla="*/ 193234 h 310346"/>
                <a:gd name="connsiteX3" fmla="*/ 936624 w 1651276"/>
                <a:gd name="connsiteY3" fmla="*/ 205531 h 310346"/>
                <a:gd name="connsiteX4" fmla="*/ 1142156 w 1651276"/>
                <a:gd name="connsiteY4" fmla="*/ 176839 h 310346"/>
                <a:gd name="connsiteX5" fmla="*/ 1402144 w 1651276"/>
                <a:gd name="connsiteY5" fmla="*/ 41575 h 310346"/>
                <a:gd name="connsiteX6" fmla="*/ 1492905 w 1651276"/>
                <a:gd name="connsiteY6" fmla="*/ 0 h 310346"/>
                <a:gd name="connsiteX7" fmla="*/ 1653934 w 1651276"/>
                <a:gd name="connsiteY7" fmla="*/ 252376 h 310346"/>
                <a:gd name="connsiteX8" fmla="*/ 1653934 w 1651276"/>
                <a:gd name="connsiteY8" fmla="*/ 312689 h 310346"/>
                <a:gd name="connsiteX9" fmla="*/ 29594 w 1651276"/>
                <a:gd name="connsiteY9" fmla="*/ 312689 h 310346"/>
                <a:gd name="connsiteX10" fmla="*/ 316 w 1651276"/>
                <a:gd name="connsiteY10" fmla="*/ 283411 h 310346"/>
                <a:gd name="connsiteX11" fmla="*/ 87564 w 1651276"/>
                <a:gd name="connsiteY11" fmla="*/ 61484 h 310346"/>
                <a:gd name="connsiteX12" fmla="*/ 120941 w 1651276"/>
                <a:gd name="connsiteY12" fmla="*/ 24008 h 310346"/>
                <a:gd name="connsiteX13" fmla="*/ 156660 w 1651276"/>
                <a:gd name="connsiteY13" fmla="*/ 35134 h 310346"/>
                <a:gd name="connsiteX14" fmla="*/ 185352 w 1651276"/>
                <a:gd name="connsiteY14" fmla="*/ 125895 h 310346"/>
                <a:gd name="connsiteX15" fmla="*/ 249764 w 1651276"/>
                <a:gd name="connsiteY15" fmla="*/ 221342 h 310346"/>
                <a:gd name="connsiteX16" fmla="*/ 305392 w 1651276"/>
                <a:gd name="connsiteY16" fmla="*/ 102473 h 310346"/>
                <a:gd name="connsiteX17" fmla="*/ 329985 w 1651276"/>
                <a:gd name="connsiteY17" fmla="*/ 91933 h 31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1276" h="310346">
                  <a:moveTo>
                    <a:pt x="329985" y="91933"/>
                  </a:moveTo>
                  <a:cubicBezTo>
                    <a:pt x="382686" y="108328"/>
                    <a:pt x="435386" y="125310"/>
                    <a:pt x="488672" y="141120"/>
                  </a:cubicBezTo>
                  <a:cubicBezTo>
                    <a:pt x="561281" y="162200"/>
                    <a:pt x="633890" y="181523"/>
                    <a:pt x="708842" y="193234"/>
                  </a:cubicBezTo>
                  <a:cubicBezTo>
                    <a:pt x="784379" y="204946"/>
                    <a:pt x="859331" y="212558"/>
                    <a:pt x="936624" y="205531"/>
                  </a:cubicBezTo>
                  <a:cubicBezTo>
                    <a:pt x="1005720" y="199090"/>
                    <a:pt x="1074231" y="193234"/>
                    <a:pt x="1142156" y="176839"/>
                  </a:cubicBezTo>
                  <a:cubicBezTo>
                    <a:pt x="1239944" y="152831"/>
                    <a:pt x="1324850" y="104815"/>
                    <a:pt x="1402144" y="41575"/>
                  </a:cubicBezTo>
                  <a:cubicBezTo>
                    <a:pt x="1428494" y="19909"/>
                    <a:pt x="1456601" y="1171"/>
                    <a:pt x="1492905" y="0"/>
                  </a:cubicBezTo>
                  <a:cubicBezTo>
                    <a:pt x="1592450" y="39233"/>
                    <a:pt x="1658619" y="143462"/>
                    <a:pt x="1653934" y="252376"/>
                  </a:cubicBezTo>
                  <a:cubicBezTo>
                    <a:pt x="1653934" y="252962"/>
                    <a:pt x="1655691" y="295122"/>
                    <a:pt x="1653934" y="312689"/>
                  </a:cubicBezTo>
                  <a:cubicBezTo>
                    <a:pt x="1132787" y="312689"/>
                    <a:pt x="550741" y="312689"/>
                    <a:pt x="29594" y="312689"/>
                  </a:cubicBezTo>
                  <a:cubicBezTo>
                    <a:pt x="-270" y="312689"/>
                    <a:pt x="-855" y="312689"/>
                    <a:pt x="316" y="283411"/>
                  </a:cubicBezTo>
                  <a:cubicBezTo>
                    <a:pt x="4415" y="199675"/>
                    <a:pt x="40134" y="128238"/>
                    <a:pt x="87564" y="61484"/>
                  </a:cubicBezTo>
                  <a:cubicBezTo>
                    <a:pt x="96933" y="48016"/>
                    <a:pt x="107473" y="34548"/>
                    <a:pt x="120941" y="24008"/>
                  </a:cubicBezTo>
                  <a:cubicBezTo>
                    <a:pt x="134994" y="21666"/>
                    <a:pt x="146705" y="26350"/>
                    <a:pt x="156660" y="35134"/>
                  </a:cubicBezTo>
                  <a:cubicBezTo>
                    <a:pt x="168371" y="64997"/>
                    <a:pt x="171884" y="97203"/>
                    <a:pt x="185352" y="125895"/>
                  </a:cubicBezTo>
                  <a:cubicBezTo>
                    <a:pt x="201162" y="159858"/>
                    <a:pt x="221071" y="190892"/>
                    <a:pt x="249764" y="221342"/>
                  </a:cubicBezTo>
                  <a:cubicBezTo>
                    <a:pt x="246836" y="169227"/>
                    <a:pt x="270844" y="132922"/>
                    <a:pt x="305392" y="102473"/>
                  </a:cubicBezTo>
                  <a:cubicBezTo>
                    <a:pt x="311833" y="97203"/>
                    <a:pt x="318274" y="89005"/>
                    <a:pt x="329985" y="91933"/>
                  </a:cubicBezTo>
                  <a:close/>
                </a:path>
              </a:pathLst>
            </a:custGeom>
            <a:solidFill>
              <a:schemeClr val="accent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5">
              <a:extLst>
                <a:ext uri="{FF2B5EF4-FFF2-40B4-BE49-F238E27FC236}">
                  <a16:creationId xmlns:a16="http://schemas.microsoft.com/office/drawing/2014/main" id="{D177035D-C844-4DAE-A7B7-0859E9642D35}"/>
                </a:ext>
              </a:extLst>
            </p:cNvPr>
            <p:cNvSpPr/>
            <p:nvPr/>
          </p:nvSpPr>
          <p:spPr>
            <a:xfrm>
              <a:off x="2523004" y="5844481"/>
              <a:ext cx="626548" cy="731949"/>
            </a:xfrm>
            <a:custGeom>
              <a:avLst/>
              <a:gdLst>
                <a:gd name="connsiteX0" fmla="*/ 199375 w 626548"/>
                <a:gd name="connsiteY0" fmla="*/ 593707 h 731948"/>
                <a:gd name="connsiteX1" fmla="*/ 125009 w 626548"/>
                <a:gd name="connsiteY1" fmla="*/ 737169 h 731948"/>
                <a:gd name="connsiteX2" fmla="*/ 6726 w 626548"/>
                <a:gd name="connsiteY2" fmla="*/ 526953 h 731948"/>
                <a:gd name="connsiteX3" fmla="*/ 148432 w 626548"/>
                <a:gd name="connsiteY3" fmla="*/ 239444 h 731948"/>
                <a:gd name="connsiteX4" fmla="*/ 265543 w 626548"/>
                <a:gd name="connsiteY4" fmla="*/ 156294 h 731948"/>
                <a:gd name="connsiteX5" fmla="*/ 379142 w 626548"/>
                <a:gd name="connsiteY5" fmla="*/ 536 h 731948"/>
                <a:gd name="connsiteX6" fmla="*/ 390268 w 626548"/>
                <a:gd name="connsiteY6" fmla="*/ 4049 h 731948"/>
                <a:gd name="connsiteX7" fmla="*/ 599898 w 626548"/>
                <a:gd name="connsiteY7" fmla="*/ 108279 h 731948"/>
                <a:gd name="connsiteX8" fmla="*/ 626833 w 626548"/>
                <a:gd name="connsiteY8" fmla="*/ 139313 h 731948"/>
                <a:gd name="connsiteX9" fmla="*/ 630347 w 626548"/>
                <a:gd name="connsiteY9" fmla="*/ 172105 h 731948"/>
                <a:gd name="connsiteX10" fmla="*/ 630347 w 626548"/>
                <a:gd name="connsiteY10" fmla="*/ 247056 h 731948"/>
                <a:gd name="connsiteX11" fmla="*/ 478101 w 626548"/>
                <a:gd name="connsiteY11" fmla="*/ 485379 h 731948"/>
                <a:gd name="connsiteX12" fmla="*/ 309460 w 626548"/>
                <a:gd name="connsiteY12" fmla="*/ 552132 h 731948"/>
                <a:gd name="connsiteX13" fmla="*/ 199375 w 626548"/>
                <a:gd name="connsiteY13" fmla="*/ 593707 h 73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6548" h="731948">
                  <a:moveTo>
                    <a:pt x="199375" y="593707"/>
                  </a:moveTo>
                  <a:cubicBezTo>
                    <a:pt x="144918" y="626499"/>
                    <a:pt x="120910" y="671586"/>
                    <a:pt x="125009" y="737169"/>
                  </a:cubicBezTo>
                  <a:cubicBezTo>
                    <a:pt x="66453" y="680955"/>
                    <a:pt x="19609" y="602490"/>
                    <a:pt x="6726" y="526953"/>
                  </a:cubicBezTo>
                  <a:cubicBezTo>
                    <a:pt x="-886" y="514071"/>
                    <a:pt x="-31335" y="317909"/>
                    <a:pt x="148432" y="239444"/>
                  </a:cubicBezTo>
                  <a:cubicBezTo>
                    <a:pt x="206988" y="209580"/>
                    <a:pt x="226311" y="183816"/>
                    <a:pt x="265543" y="156294"/>
                  </a:cubicBezTo>
                  <a:cubicBezTo>
                    <a:pt x="321757" y="117648"/>
                    <a:pt x="363332" y="68461"/>
                    <a:pt x="379142" y="536"/>
                  </a:cubicBezTo>
                  <a:cubicBezTo>
                    <a:pt x="383826" y="-1221"/>
                    <a:pt x="386754" y="1707"/>
                    <a:pt x="390268" y="4049"/>
                  </a:cubicBezTo>
                  <a:cubicBezTo>
                    <a:pt x="453508" y="51480"/>
                    <a:pt x="524946" y="83685"/>
                    <a:pt x="599898" y="108279"/>
                  </a:cubicBezTo>
                  <a:cubicBezTo>
                    <a:pt x="616293" y="113549"/>
                    <a:pt x="628590" y="118819"/>
                    <a:pt x="626833" y="139313"/>
                  </a:cubicBezTo>
                  <a:cubicBezTo>
                    <a:pt x="626248" y="143412"/>
                    <a:pt x="630347" y="170933"/>
                    <a:pt x="630347" y="172105"/>
                  </a:cubicBezTo>
                  <a:cubicBezTo>
                    <a:pt x="632103" y="197283"/>
                    <a:pt x="632689" y="221877"/>
                    <a:pt x="630347" y="247056"/>
                  </a:cubicBezTo>
                  <a:cubicBezTo>
                    <a:pt x="622149" y="353628"/>
                    <a:pt x="560080" y="426237"/>
                    <a:pt x="478101" y="485379"/>
                  </a:cubicBezTo>
                  <a:cubicBezTo>
                    <a:pt x="427743" y="522269"/>
                    <a:pt x="368602" y="537493"/>
                    <a:pt x="309460" y="552132"/>
                  </a:cubicBezTo>
                  <a:cubicBezTo>
                    <a:pt x="270813" y="560916"/>
                    <a:pt x="232752" y="570870"/>
                    <a:pt x="199375" y="593707"/>
                  </a:cubicBezTo>
                  <a:close/>
                </a:path>
              </a:pathLst>
            </a:custGeom>
            <a:solidFill>
              <a:srgbClr val="02020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6">
              <a:extLst>
                <a:ext uri="{FF2B5EF4-FFF2-40B4-BE49-F238E27FC236}">
                  <a16:creationId xmlns:a16="http://schemas.microsoft.com/office/drawing/2014/main" id="{9EDAC471-1D98-4B03-8573-02090725F792}"/>
                </a:ext>
              </a:extLst>
            </p:cNvPr>
            <p:cNvSpPr/>
            <p:nvPr/>
          </p:nvSpPr>
          <p:spPr>
            <a:xfrm>
              <a:off x="2646451" y="5237207"/>
              <a:ext cx="1235529" cy="1317508"/>
            </a:xfrm>
            <a:custGeom>
              <a:avLst/>
              <a:gdLst>
                <a:gd name="connsiteX0" fmla="*/ 796165 w 1235529"/>
                <a:gd name="connsiteY0" fmla="*/ 950362 h 1317507"/>
                <a:gd name="connsiteX1" fmla="*/ 739366 w 1235529"/>
                <a:gd name="connsiteY1" fmla="*/ 886536 h 1317507"/>
                <a:gd name="connsiteX2" fmla="*/ 727655 w 1235529"/>
                <a:gd name="connsiteY2" fmla="*/ 723165 h 1317507"/>
                <a:gd name="connsiteX3" fmla="*/ 727655 w 1235529"/>
                <a:gd name="connsiteY3" fmla="*/ 690960 h 1317507"/>
                <a:gd name="connsiteX4" fmla="*/ 727655 w 1235529"/>
                <a:gd name="connsiteY4" fmla="*/ 690960 h 1317507"/>
                <a:gd name="connsiteX5" fmla="*/ 803778 w 1235529"/>
                <a:gd name="connsiteY5" fmla="*/ 652312 h 1317507"/>
                <a:gd name="connsiteX6" fmla="*/ 956609 w 1235529"/>
                <a:gd name="connsiteY6" fmla="*/ 509436 h 1317507"/>
                <a:gd name="connsiteX7" fmla="*/ 994670 w 1235529"/>
                <a:gd name="connsiteY7" fmla="*/ 395252 h 1317507"/>
                <a:gd name="connsiteX8" fmla="*/ 1005796 w 1235529"/>
                <a:gd name="connsiteY8" fmla="*/ 377686 h 1317507"/>
                <a:gd name="connsiteX9" fmla="*/ 1077819 w 1235529"/>
                <a:gd name="connsiteY9" fmla="*/ 324985 h 1317507"/>
                <a:gd name="connsiteX10" fmla="*/ 1119394 w 1235529"/>
                <a:gd name="connsiteY10" fmla="*/ 130580 h 1317507"/>
                <a:gd name="connsiteX11" fmla="*/ 1105341 w 1235529"/>
                <a:gd name="connsiteY11" fmla="*/ 117697 h 1317507"/>
                <a:gd name="connsiteX12" fmla="*/ 1099485 w 1235529"/>
                <a:gd name="connsiteY12" fmla="*/ 144047 h 1317507"/>
                <a:gd name="connsiteX13" fmla="*/ 1067279 w 1235529"/>
                <a:gd name="connsiteY13" fmla="*/ 150489 h 1317507"/>
                <a:gd name="connsiteX14" fmla="*/ 1044443 w 1235529"/>
                <a:gd name="connsiteY14" fmla="*/ 108914 h 1317507"/>
                <a:gd name="connsiteX15" fmla="*/ 1034488 w 1235529"/>
                <a:gd name="connsiteY15" fmla="*/ 1171 h 1317507"/>
                <a:gd name="connsiteX16" fmla="*/ 564284 w 1235529"/>
                <a:gd name="connsiteY16" fmla="*/ 62069 h 1317507"/>
                <a:gd name="connsiteX17" fmla="*/ 91738 w 1235529"/>
                <a:gd name="connsiteY17" fmla="*/ 0 h 1317507"/>
                <a:gd name="connsiteX18" fmla="*/ 58361 w 1235529"/>
                <a:gd name="connsiteY18" fmla="*/ 150489 h 1317507"/>
                <a:gd name="connsiteX19" fmla="*/ 41966 w 1235529"/>
                <a:gd name="connsiteY19" fmla="*/ 161029 h 1317507"/>
                <a:gd name="connsiteX20" fmla="*/ 30840 w 1235529"/>
                <a:gd name="connsiteY20" fmla="*/ 144633 h 1317507"/>
                <a:gd name="connsiteX21" fmla="*/ 22057 w 1235529"/>
                <a:gd name="connsiteY21" fmla="*/ 106572 h 1317507"/>
                <a:gd name="connsiteX22" fmla="*/ 19714 w 1235529"/>
                <a:gd name="connsiteY22" fmla="*/ 122967 h 1317507"/>
                <a:gd name="connsiteX23" fmla="*/ 26155 w 1235529"/>
                <a:gd name="connsiteY23" fmla="*/ 281068 h 1317507"/>
                <a:gd name="connsiteX24" fmla="*/ 111062 w 1235529"/>
                <a:gd name="connsiteY24" fmla="*/ 371830 h 1317507"/>
                <a:gd name="connsiteX25" fmla="*/ 142682 w 1235529"/>
                <a:gd name="connsiteY25" fmla="*/ 411062 h 1317507"/>
                <a:gd name="connsiteX26" fmla="*/ 252181 w 1235529"/>
                <a:gd name="connsiteY26" fmla="*/ 601369 h 1317507"/>
                <a:gd name="connsiteX27" fmla="*/ 285558 w 1235529"/>
                <a:gd name="connsiteY27" fmla="*/ 631233 h 1317507"/>
                <a:gd name="connsiteX28" fmla="*/ 461811 w 1235529"/>
                <a:gd name="connsiteY28" fmla="*/ 715553 h 1317507"/>
                <a:gd name="connsiteX29" fmla="*/ 499873 w 1235529"/>
                <a:gd name="connsiteY29" fmla="*/ 751272 h 1317507"/>
                <a:gd name="connsiteX30" fmla="*/ 501629 w 1235529"/>
                <a:gd name="connsiteY30" fmla="*/ 850817 h 1317507"/>
                <a:gd name="connsiteX31" fmla="*/ 406183 w 1235529"/>
                <a:gd name="connsiteY31" fmla="*/ 1042295 h 1317507"/>
                <a:gd name="connsiteX32" fmla="*/ 190112 w 1235529"/>
                <a:gd name="connsiteY32" fmla="*/ 1151795 h 1317507"/>
                <a:gd name="connsiteX33" fmla="*/ 97008 w 1235529"/>
                <a:gd name="connsiteY33" fmla="*/ 1181658 h 1317507"/>
                <a:gd name="connsiteX34" fmla="*/ 74757 w 1235529"/>
                <a:gd name="connsiteY34" fmla="*/ 1203324 h 1317507"/>
                <a:gd name="connsiteX35" fmla="*/ 92324 w 1235529"/>
                <a:gd name="connsiteY35" fmla="*/ 1213278 h 1317507"/>
                <a:gd name="connsiteX36" fmla="*/ 359339 w 1235529"/>
                <a:gd name="connsiteY36" fmla="*/ 1288230 h 1317507"/>
                <a:gd name="connsiteX37" fmla="*/ 642164 w 1235529"/>
                <a:gd name="connsiteY37" fmla="*/ 1322192 h 1317507"/>
                <a:gd name="connsiteX38" fmla="*/ 739952 w 1235529"/>
                <a:gd name="connsiteY38" fmla="*/ 1314580 h 1317507"/>
                <a:gd name="connsiteX39" fmla="*/ 1147501 w 1235529"/>
                <a:gd name="connsiteY39" fmla="*/ 1157064 h 1317507"/>
                <a:gd name="connsiteX40" fmla="*/ 1225380 w 1235529"/>
                <a:gd name="connsiteY40" fmla="*/ 1115490 h 1317507"/>
                <a:gd name="connsiteX41" fmla="*/ 1237677 w 1235529"/>
                <a:gd name="connsiteY41" fmla="*/ 1108463 h 1317507"/>
                <a:gd name="connsiteX42" fmla="*/ 796165 w 1235529"/>
                <a:gd name="connsiteY42" fmla="*/ 950362 h 131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35529" h="1317507">
                  <a:moveTo>
                    <a:pt x="796165" y="950362"/>
                  </a:moveTo>
                  <a:cubicBezTo>
                    <a:pt x="762789" y="940408"/>
                    <a:pt x="744051" y="920499"/>
                    <a:pt x="739366" y="886536"/>
                  </a:cubicBezTo>
                  <a:cubicBezTo>
                    <a:pt x="732925" y="842619"/>
                    <a:pt x="727655" y="723165"/>
                    <a:pt x="727655" y="723165"/>
                  </a:cubicBezTo>
                  <a:cubicBezTo>
                    <a:pt x="727655" y="712625"/>
                    <a:pt x="727655" y="701500"/>
                    <a:pt x="727655" y="690960"/>
                  </a:cubicBezTo>
                  <a:cubicBezTo>
                    <a:pt x="727655" y="690960"/>
                    <a:pt x="727655" y="690960"/>
                    <a:pt x="727655" y="690960"/>
                  </a:cubicBezTo>
                  <a:cubicBezTo>
                    <a:pt x="752834" y="678077"/>
                    <a:pt x="779184" y="666366"/>
                    <a:pt x="803778" y="652312"/>
                  </a:cubicBezTo>
                  <a:cubicBezTo>
                    <a:pt x="865847" y="617179"/>
                    <a:pt x="922646" y="575019"/>
                    <a:pt x="956609" y="509436"/>
                  </a:cubicBezTo>
                  <a:cubicBezTo>
                    <a:pt x="975347" y="473132"/>
                    <a:pt x="983544" y="433899"/>
                    <a:pt x="994670" y="395252"/>
                  </a:cubicBezTo>
                  <a:cubicBezTo>
                    <a:pt x="996427" y="388226"/>
                    <a:pt x="995841" y="379442"/>
                    <a:pt x="1005796" y="377686"/>
                  </a:cubicBezTo>
                  <a:cubicBezTo>
                    <a:pt x="1038001" y="371244"/>
                    <a:pt x="1059667" y="349579"/>
                    <a:pt x="1077819" y="324985"/>
                  </a:cubicBezTo>
                  <a:cubicBezTo>
                    <a:pt x="1121736" y="267015"/>
                    <a:pt x="1151014" y="204946"/>
                    <a:pt x="1119394" y="130580"/>
                  </a:cubicBezTo>
                  <a:cubicBezTo>
                    <a:pt x="1113539" y="127652"/>
                    <a:pt x="1114710" y="117112"/>
                    <a:pt x="1105341" y="117697"/>
                  </a:cubicBezTo>
                  <a:cubicBezTo>
                    <a:pt x="1102998" y="127066"/>
                    <a:pt x="1101827" y="135850"/>
                    <a:pt x="1099485" y="144047"/>
                  </a:cubicBezTo>
                  <a:cubicBezTo>
                    <a:pt x="1093044" y="165128"/>
                    <a:pt x="1081333" y="167470"/>
                    <a:pt x="1067279" y="150489"/>
                  </a:cubicBezTo>
                  <a:cubicBezTo>
                    <a:pt x="1056739" y="138192"/>
                    <a:pt x="1050884" y="123553"/>
                    <a:pt x="1044443" y="108914"/>
                  </a:cubicBezTo>
                  <a:cubicBezTo>
                    <a:pt x="1029804" y="74951"/>
                    <a:pt x="1030975" y="39233"/>
                    <a:pt x="1034488" y="1171"/>
                  </a:cubicBezTo>
                  <a:cubicBezTo>
                    <a:pt x="878729" y="43331"/>
                    <a:pt x="722971" y="62655"/>
                    <a:pt x="564284" y="62069"/>
                  </a:cubicBezTo>
                  <a:cubicBezTo>
                    <a:pt x="405598" y="60898"/>
                    <a:pt x="249253" y="42746"/>
                    <a:pt x="91738" y="0"/>
                  </a:cubicBezTo>
                  <a:cubicBezTo>
                    <a:pt x="118088" y="61484"/>
                    <a:pt x="85882" y="105401"/>
                    <a:pt x="58361" y="150489"/>
                  </a:cubicBezTo>
                  <a:cubicBezTo>
                    <a:pt x="54848" y="156344"/>
                    <a:pt x="50163" y="162785"/>
                    <a:pt x="41966" y="161029"/>
                  </a:cubicBezTo>
                  <a:cubicBezTo>
                    <a:pt x="33768" y="159272"/>
                    <a:pt x="33182" y="151074"/>
                    <a:pt x="30840" y="144633"/>
                  </a:cubicBezTo>
                  <a:cubicBezTo>
                    <a:pt x="26155" y="132336"/>
                    <a:pt x="29083" y="118283"/>
                    <a:pt x="22057" y="106572"/>
                  </a:cubicBezTo>
                  <a:cubicBezTo>
                    <a:pt x="20885" y="111842"/>
                    <a:pt x="23228" y="117697"/>
                    <a:pt x="19714" y="122967"/>
                  </a:cubicBezTo>
                  <a:cubicBezTo>
                    <a:pt x="-13077" y="176839"/>
                    <a:pt x="-780" y="229539"/>
                    <a:pt x="26155" y="281068"/>
                  </a:cubicBezTo>
                  <a:cubicBezTo>
                    <a:pt x="46064" y="318544"/>
                    <a:pt x="70072" y="355434"/>
                    <a:pt x="111062" y="371830"/>
                  </a:cubicBezTo>
                  <a:cubicBezTo>
                    <a:pt x="132142" y="380028"/>
                    <a:pt x="138583" y="391739"/>
                    <a:pt x="142682" y="411062"/>
                  </a:cubicBezTo>
                  <a:cubicBezTo>
                    <a:pt x="159077" y="486014"/>
                    <a:pt x="188941" y="553353"/>
                    <a:pt x="252181" y="601369"/>
                  </a:cubicBezTo>
                  <a:cubicBezTo>
                    <a:pt x="253352" y="602540"/>
                    <a:pt x="275018" y="624206"/>
                    <a:pt x="285558" y="631233"/>
                  </a:cubicBezTo>
                  <a:cubicBezTo>
                    <a:pt x="340015" y="668123"/>
                    <a:pt x="399742" y="694473"/>
                    <a:pt x="461811" y="715553"/>
                  </a:cubicBezTo>
                  <a:cubicBezTo>
                    <a:pt x="480549" y="721994"/>
                    <a:pt x="496945" y="728435"/>
                    <a:pt x="499873" y="751272"/>
                  </a:cubicBezTo>
                  <a:cubicBezTo>
                    <a:pt x="500458" y="754200"/>
                    <a:pt x="505143" y="826809"/>
                    <a:pt x="501629" y="850817"/>
                  </a:cubicBezTo>
                  <a:cubicBezTo>
                    <a:pt x="495774" y="927525"/>
                    <a:pt x="458298" y="989009"/>
                    <a:pt x="406183" y="1042295"/>
                  </a:cubicBezTo>
                  <a:cubicBezTo>
                    <a:pt x="346456" y="1103193"/>
                    <a:pt x="271505" y="1133642"/>
                    <a:pt x="190112" y="1151795"/>
                  </a:cubicBezTo>
                  <a:cubicBezTo>
                    <a:pt x="157906" y="1158821"/>
                    <a:pt x="126872" y="1168190"/>
                    <a:pt x="97008" y="1181658"/>
                  </a:cubicBezTo>
                  <a:cubicBezTo>
                    <a:pt x="87054" y="1185757"/>
                    <a:pt x="75342" y="1189270"/>
                    <a:pt x="74757" y="1203324"/>
                  </a:cubicBezTo>
                  <a:cubicBezTo>
                    <a:pt x="78856" y="1209765"/>
                    <a:pt x="85882" y="1211521"/>
                    <a:pt x="92324" y="1213278"/>
                  </a:cubicBezTo>
                  <a:cubicBezTo>
                    <a:pt x="181329" y="1239043"/>
                    <a:pt x="269162" y="1267149"/>
                    <a:pt x="359339" y="1288230"/>
                  </a:cubicBezTo>
                  <a:cubicBezTo>
                    <a:pt x="452442" y="1309895"/>
                    <a:pt x="546132" y="1325120"/>
                    <a:pt x="642164" y="1322192"/>
                  </a:cubicBezTo>
                  <a:cubicBezTo>
                    <a:pt x="674955" y="1321021"/>
                    <a:pt x="707161" y="1316337"/>
                    <a:pt x="739952" y="1314580"/>
                  </a:cubicBezTo>
                  <a:cubicBezTo>
                    <a:pt x="892197" y="1304040"/>
                    <a:pt x="1029218" y="1255438"/>
                    <a:pt x="1147501" y="1157064"/>
                  </a:cubicBezTo>
                  <a:cubicBezTo>
                    <a:pt x="1170338" y="1137741"/>
                    <a:pt x="1194346" y="1119589"/>
                    <a:pt x="1225380" y="1115490"/>
                  </a:cubicBezTo>
                  <a:cubicBezTo>
                    <a:pt x="1230065" y="1114904"/>
                    <a:pt x="1234749" y="1112562"/>
                    <a:pt x="1237677" y="1108463"/>
                  </a:cubicBezTo>
                  <a:cubicBezTo>
                    <a:pt x="1217182" y="1089725"/>
                    <a:pt x="919718" y="988423"/>
                    <a:pt x="796165" y="950362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37">
              <a:extLst>
                <a:ext uri="{FF2B5EF4-FFF2-40B4-BE49-F238E27FC236}">
                  <a16:creationId xmlns:a16="http://schemas.microsoft.com/office/drawing/2014/main" id="{FBBAF491-FD88-463C-AE79-436D59671052}"/>
                </a:ext>
              </a:extLst>
            </p:cNvPr>
            <p:cNvSpPr/>
            <p:nvPr/>
          </p:nvSpPr>
          <p:spPr>
            <a:xfrm>
              <a:off x="3152765" y="6016001"/>
              <a:ext cx="5856" cy="70267"/>
            </a:xfrm>
            <a:custGeom>
              <a:avLst/>
              <a:gdLst>
                <a:gd name="connsiteX0" fmla="*/ 0 w 0"/>
                <a:gd name="connsiteY0" fmla="*/ 74951 h 70267"/>
                <a:gd name="connsiteX1" fmla="*/ 0 w 0"/>
                <a:gd name="connsiteY1" fmla="*/ 0 h 70267"/>
                <a:gd name="connsiteX2" fmla="*/ 0 w 0"/>
                <a:gd name="connsiteY2" fmla="*/ 74951 h 7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70267">
                  <a:moveTo>
                    <a:pt x="0" y="74951"/>
                  </a:moveTo>
                  <a:cubicBezTo>
                    <a:pt x="0" y="49773"/>
                    <a:pt x="0" y="25179"/>
                    <a:pt x="0" y="0"/>
                  </a:cubicBezTo>
                  <a:cubicBezTo>
                    <a:pt x="5856" y="25179"/>
                    <a:pt x="5856" y="50358"/>
                    <a:pt x="0" y="74951"/>
                  </a:cubicBezTo>
                  <a:close/>
                </a:path>
              </a:pathLst>
            </a:custGeom>
            <a:solidFill>
              <a:srgbClr val="C0967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B9D8205C-C7CC-4FA1-97FD-B8E3013138B6}"/>
              </a:ext>
            </a:extLst>
          </p:cNvPr>
          <p:cNvGrpSpPr/>
          <p:nvPr/>
        </p:nvGrpSpPr>
        <p:grpSpPr>
          <a:xfrm>
            <a:off x="6144534" y="3814800"/>
            <a:ext cx="2779433" cy="2709624"/>
            <a:chOff x="4058832" y="2129267"/>
            <a:chExt cx="4206495" cy="4100843"/>
          </a:xfrm>
        </p:grpSpPr>
        <p:grpSp>
          <p:nvGrpSpPr>
            <p:cNvPr id="85" name="Group 297">
              <a:extLst>
                <a:ext uri="{FF2B5EF4-FFF2-40B4-BE49-F238E27FC236}">
                  <a16:creationId xmlns:a16="http://schemas.microsoft.com/office/drawing/2014/main" id="{D624AFE6-3D74-48CA-9FFB-BD8FB7548352}"/>
                </a:ext>
              </a:extLst>
            </p:cNvPr>
            <p:cNvGrpSpPr/>
            <p:nvPr/>
          </p:nvGrpSpPr>
          <p:grpSpPr>
            <a:xfrm rot="3651130">
              <a:off x="4567871" y="1620228"/>
              <a:ext cx="753322" cy="1771400"/>
              <a:chOff x="6462246" y="3551603"/>
              <a:chExt cx="989035" cy="2325669"/>
            </a:xfrm>
          </p:grpSpPr>
          <p:grpSp>
            <p:nvGrpSpPr>
              <p:cNvPr id="149" name="Group 298">
                <a:extLst>
                  <a:ext uri="{FF2B5EF4-FFF2-40B4-BE49-F238E27FC236}">
                    <a16:creationId xmlns:a16="http://schemas.microsoft.com/office/drawing/2014/main" id="{A7B8FBB4-E12B-4F7E-84EF-8737CB38EDBE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158" name="Group 307">
                  <a:extLst>
                    <a:ext uri="{FF2B5EF4-FFF2-40B4-BE49-F238E27FC236}">
                      <a16:creationId xmlns:a16="http://schemas.microsoft.com/office/drawing/2014/main" id="{F3F8BAB3-D904-4031-A3AF-9081D075DF62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162" name="Block Arc 311">
                    <a:extLst>
                      <a:ext uri="{FF2B5EF4-FFF2-40B4-BE49-F238E27FC236}">
                        <a16:creationId xmlns:a16="http://schemas.microsoft.com/office/drawing/2014/main" id="{8461D6A1-6070-4817-879A-FA1EC08389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tangle 312">
                    <a:extLst>
                      <a:ext uri="{FF2B5EF4-FFF2-40B4-BE49-F238E27FC236}">
                        <a16:creationId xmlns:a16="http://schemas.microsoft.com/office/drawing/2014/main" id="{2F8AE6A3-0939-410A-A290-39BC73CF998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64" name="Rectangle 313">
                    <a:extLst>
                      <a:ext uri="{FF2B5EF4-FFF2-40B4-BE49-F238E27FC236}">
                        <a16:creationId xmlns:a16="http://schemas.microsoft.com/office/drawing/2014/main" id="{C6F0EF70-B2C3-4156-B81A-01A9C5AB691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59" name="Rounded Rectangle 308">
                  <a:extLst>
                    <a:ext uri="{FF2B5EF4-FFF2-40B4-BE49-F238E27FC236}">
                      <a16:creationId xmlns:a16="http://schemas.microsoft.com/office/drawing/2014/main" id="{EE0723A5-3F47-4F21-9DA2-27CF4696AB8A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0" name="Rounded Rectangle 309">
                  <a:extLst>
                    <a:ext uri="{FF2B5EF4-FFF2-40B4-BE49-F238E27FC236}">
                      <a16:creationId xmlns:a16="http://schemas.microsoft.com/office/drawing/2014/main" id="{247BF028-861D-4620-9466-F9EE7C3A1927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1" name="Round Same Side Corner Rectangle 45">
                  <a:extLst>
                    <a:ext uri="{FF2B5EF4-FFF2-40B4-BE49-F238E27FC236}">
                      <a16:creationId xmlns:a16="http://schemas.microsoft.com/office/drawing/2014/main" id="{D5CED21A-AEA8-449F-A4F2-17846BFE3293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50" name="Oval 299">
                <a:extLst>
                  <a:ext uri="{FF2B5EF4-FFF2-40B4-BE49-F238E27FC236}">
                    <a16:creationId xmlns:a16="http://schemas.microsoft.com/office/drawing/2014/main" id="{B7474B1E-6B45-449B-905E-2B2CEF8A0384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Oval 300">
                <a:extLst>
                  <a:ext uri="{FF2B5EF4-FFF2-40B4-BE49-F238E27FC236}">
                    <a16:creationId xmlns:a16="http://schemas.microsoft.com/office/drawing/2014/main" id="{D58E9AEF-7674-47C7-93E0-0588C92E70CF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301">
                <a:extLst>
                  <a:ext uri="{FF2B5EF4-FFF2-40B4-BE49-F238E27FC236}">
                    <a16:creationId xmlns:a16="http://schemas.microsoft.com/office/drawing/2014/main" id="{2A60C41F-75B4-4B83-8157-7F4AEDBAE055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Oval 302">
                <a:extLst>
                  <a:ext uri="{FF2B5EF4-FFF2-40B4-BE49-F238E27FC236}">
                    <a16:creationId xmlns:a16="http://schemas.microsoft.com/office/drawing/2014/main" id="{9E444A14-5A15-4696-9DAC-A8F050E18159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303">
                <a:extLst>
                  <a:ext uri="{FF2B5EF4-FFF2-40B4-BE49-F238E27FC236}">
                    <a16:creationId xmlns:a16="http://schemas.microsoft.com/office/drawing/2014/main" id="{D9A6591E-9352-425A-8C08-9081DE829D50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Oval 304">
                <a:extLst>
                  <a:ext uri="{FF2B5EF4-FFF2-40B4-BE49-F238E27FC236}">
                    <a16:creationId xmlns:a16="http://schemas.microsoft.com/office/drawing/2014/main" id="{C673FC9E-C0AB-4B0A-A75F-FD3B7FD26503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305">
                <a:extLst>
                  <a:ext uri="{FF2B5EF4-FFF2-40B4-BE49-F238E27FC236}">
                    <a16:creationId xmlns:a16="http://schemas.microsoft.com/office/drawing/2014/main" id="{02849B66-E75B-4D63-8308-FF0A8E6E927F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306">
                <a:extLst>
                  <a:ext uri="{FF2B5EF4-FFF2-40B4-BE49-F238E27FC236}">
                    <a16:creationId xmlns:a16="http://schemas.microsoft.com/office/drawing/2014/main" id="{40DAF360-3A39-42AD-A7DB-5B95267DF727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6" name="Group 314">
              <a:extLst>
                <a:ext uri="{FF2B5EF4-FFF2-40B4-BE49-F238E27FC236}">
                  <a16:creationId xmlns:a16="http://schemas.microsoft.com/office/drawing/2014/main" id="{69F6B9DC-DABA-4E64-A5E9-978FFE3AD266}"/>
                </a:ext>
              </a:extLst>
            </p:cNvPr>
            <p:cNvGrpSpPr/>
            <p:nvPr/>
          </p:nvGrpSpPr>
          <p:grpSpPr>
            <a:xfrm rot="3651130">
              <a:off x="4586807" y="2541639"/>
              <a:ext cx="753322" cy="1771400"/>
              <a:chOff x="6462246" y="3551603"/>
              <a:chExt cx="989035" cy="2325669"/>
            </a:xfrm>
          </p:grpSpPr>
          <p:grpSp>
            <p:nvGrpSpPr>
              <p:cNvPr id="133" name="Group 315">
                <a:extLst>
                  <a:ext uri="{FF2B5EF4-FFF2-40B4-BE49-F238E27FC236}">
                    <a16:creationId xmlns:a16="http://schemas.microsoft.com/office/drawing/2014/main" id="{5F398940-A545-4A5F-AB08-4EA5B19F19E5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142" name="Group 324">
                  <a:extLst>
                    <a:ext uri="{FF2B5EF4-FFF2-40B4-BE49-F238E27FC236}">
                      <a16:creationId xmlns:a16="http://schemas.microsoft.com/office/drawing/2014/main" id="{68658831-B520-4ED4-9E90-B5FC67196CB8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146" name="Block Arc 328">
                    <a:extLst>
                      <a:ext uri="{FF2B5EF4-FFF2-40B4-BE49-F238E27FC236}">
                        <a16:creationId xmlns:a16="http://schemas.microsoft.com/office/drawing/2014/main" id="{20225A1F-A5BE-48D2-91B1-1A3965D88A8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Rectangle 329">
                    <a:extLst>
                      <a:ext uri="{FF2B5EF4-FFF2-40B4-BE49-F238E27FC236}">
                        <a16:creationId xmlns:a16="http://schemas.microsoft.com/office/drawing/2014/main" id="{1B3B6500-067B-4671-9D00-CC2A19D94E4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48" name="Rectangle 330">
                    <a:extLst>
                      <a:ext uri="{FF2B5EF4-FFF2-40B4-BE49-F238E27FC236}">
                        <a16:creationId xmlns:a16="http://schemas.microsoft.com/office/drawing/2014/main" id="{0B4CDBF3-B273-4573-B856-2417C169412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43" name="Rounded Rectangle 325">
                  <a:extLst>
                    <a:ext uri="{FF2B5EF4-FFF2-40B4-BE49-F238E27FC236}">
                      <a16:creationId xmlns:a16="http://schemas.microsoft.com/office/drawing/2014/main" id="{4F13756D-CDF6-48A5-BAA0-6B5EFF088228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4" name="Rounded Rectangle 326">
                  <a:extLst>
                    <a:ext uri="{FF2B5EF4-FFF2-40B4-BE49-F238E27FC236}">
                      <a16:creationId xmlns:a16="http://schemas.microsoft.com/office/drawing/2014/main" id="{3668519F-7F81-47C3-9F07-957361035F51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5" name="Round Same Side Corner Rectangle 45">
                  <a:extLst>
                    <a:ext uri="{FF2B5EF4-FFF2-40B4-BE49-F238E27FC236}">
                      <a16:creationId xmlns:a16="http://schemas.microsoft.com/office/drawing/2014/main" id="{455FE4D6-6809-4E57-95F2-B6689CA7DF75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34" name="Oval 316">
                <a:extLst>
                  <a:ext uri="{FF2B5EF4-FFF2-40B4-BE49-F238E27FC236}">
                    <a16:creationId xmlns:a16="http://schemas.microsoft.com/office/drawing/2014/main" id="{E5612259-E4C5-4805-A35A-20630F805CCA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Oval 317">
                <a:extLst>
                  <a:ext uri="{FF2B5EF4-FFF2-40B4-BE49-F238E27FC236}">
                    <a16:creationId xmlns:a16="http://schemas.microsoft.com/office/drawing/2014/main" id="{2ED59C59-09CB-444A-BF6F-D948C21CE05D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318">
                <a:extLst>
                  <a:ext uri="{FF2B5EF4-FFF2-40B4-BE49-F238E27FC236}">
                    <a16:creationId xmlns:a16="http://schemas.microsoft.com/office/drawing/2014/main" id="{99FBA821-90DD-4670-ADC8-F6AA110BE82E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7" name="Oval 319">
                <a:extLst>
                  <a:ext uri="{FF2B5EF4-FFF2-40B4-BE49-F238E27FC236}">
                    <a16:creationId xmlns:a16="http://schemas.microsoft.com/office/drawing/2014/main" id="{90BFB8D8-556E-4BA0-8714-CA1ACD4DA5D5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Oval 320">
                <a:extLst>
                  <a:ext uri="{FF2B5EF4-FFF2-40B4-BE49-F238E27FC236}">
                    <a16:creationId xmlns:a16="http://schemas.microsoft.com/office/drawing/2014/main" id="{8BB33A0B-8523-45EB-ABC0-1F61C77F23C9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Oval 321">
                <a:extLst>
                  <a:ext uri="{FF2B5EF4-FFF2-40B4-BE49-F238E27FC236}">
                    <a16:creationId xmlns:a16="http://schemas.microsoft.com/office/drawing/2014/main" id="{D103FDC4-1A9B-4DB2-A8F4-4C4EF1D9B80D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322">
                <a:extLst>
                  <a:ext uri="{FF2B5EF4-FFF2-40B4-BE49-F238E27FC236}">
                    <a16:creationId xmlns:a16="http://schemas.microsoft.com/office/drawing/2014/main" id="{49A074BB-04BD-45BE-9FAB-C955D1B92675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323">
                <a:extLst>
                  <a:ext uri="{FF2B5EF4-FFF2-40B4-BE49-F238E27FC236}">
                    <a16:creationId xmlns:a16="http://schemas.microsoft.com/office/drawing/2014/main" id="{C917CE5E-54BD-45E3-875C-178BB7724FFF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7" name="Rectangle 82">
              <a:extLst>
                <a:ext uri="{FF2B5EF4-FFF2-40B4-BE49-F238E27FC236}">
                  <a16:creationId xmlns:a16="http://schemas.microsoft.com/office/drawing/2014/main" id="{AE77D08F-D1F6-4F6C-B4F9-1AE0E53F70F3}"/>
                </a:ext>
              </a:extLst>
            </p:cNvPr>
            <p:cNvSpPr/>
            <p:nvPr/>
          </p:nvSpPr>
          <p:spPr>
            <a:xfrm rot="16200000">
              <a:off x="4781100" y="4235019"/>
              <a:ext cx="2652050" cy="1115061"/>
            </a:xfrm>
            <a:custGeom>
              <a:avLst/>
              <a:gdLst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25456 w 2954121"/>
                <a:gd name="connsiteY33" fmla="*/ 283389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30218 w 2954121"/>
                <a:gd name="connsiteY33" fmla="*/ 290533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16907 w 2954121"/>
                <a:gd name="connsiteY6" fmla="*/ 364891 h 1242068"/>
                <a:gd name="connsiteX7" fmla="*/ 1504690 w 2954121"/>
                <a:gd name="connsiteY7" fmla="*/ 364891 h 1242068"/>
                <a:gd name="connsiteX8" fmla="*/ 1504690 w 2954121"/>
                <a:gd name="connsiteY8" fmla="*/ 352674 h 1242068"/>
                <a:gd name="connsiteX9" fmla="*/ 1197739 w 2954121"/>
                <a:gd name="connsiteY9" fmla="*/ 45722 h 1242068"/>
                <a:gd name="connsiteX10" fmla="*/ 47670 w 2954121"/>
                <a:gd name="connsiteY10" fmla="*/ 45722 h 1242068"/>
                <a:gd name="connsiteX11" fmla="*/ 47670 w 2954121"/>
                <a:gd name="connsiteY11" fmla="*/ 1195791 h 1242068"/>
                <a:gd name="connsiteX12" fmla="*/ 1197738 w 2954121"/>
                <a:gd name="connsiteY12" fmla="*/ 1195791 h 1242068"/>
                <a:gd name="connsiteX13" fmla="*/ 1504690 w 2954121"/>
                <a:gd name="connsiteY13" fmla="*/ 888839 h 1242068"/>
                <a:gd name="connsiteX14" fmla="*/ 1504690 w 2954121"/>
                <a:gd name="connsiteY14" fmla="*/ 881143 h 1242068"/>
                <a:gd name="connsiteX15" fmla="*/ 1512386 w 2954121"/>
                <a:gd name="connsiteY15" fmla="*/ 881143 h 1242068"/>
                <a:gd name="connsiteX16" fmla="*/ 1525456 w 2954121"/>
                <a:gd name="connsiteY16" fmla="*/ 868073 h 1242068"/>
                <a:gd name="connsiteX17" fmla="*/ 1525456 w 2954121"/>
                <a:gd name="connsiteY17" fmla="*/ 881143 h 1242068"/>
                <a:gd name="connsiteX18" fmla="*/ 2917011 w 2954121"/>
                <a:gd name="connsiteY18" fmla="*/ 881143 h 1242068"/>
                <a:gd name="connsiteX19" fmla="*/ 2917011 w 2954121"/>
                <a:gd name="connsiteY19" fmla="*/ 883560 h 1242068"/>
                <a:gd name="connsiteX20" fmla="*/ 2918813 w 2954121"/>
                <a:gd name="connsiteY20" fmla="*/ 882814 h 1242068"/>
                <a:gd name="connsiteX21" fmla="*/ 2954121 w 2954121"/>
                <a:gd name="connsiteY21" fmla="*/ 918122 h 1242068"/>
                <a:gd name="connsiteX22" fmla="*/ 2954121 w 2954121"/>
                <a:gd name="connsiteY22" fmla="*/ 965206 h 1242068"/>
                <a:gd name="connsiteX23" fmla="*/ 2918813 w 2954121"/>
                <a:gd name="connsiteY23" fmla="*/ 1000514 h 1242068"/>
                <a:gd name="connsiteX24" fmla="*/ 2883505 w 2954121"/>
                <a:gd name="connsiteY24" fmla="*/ 965206 h 1242068"/>
                <a:gd name="connsiteX25" fmla="*/ 2883505 w 2954121"/>
                <a:gd name="connsiteY25" fmla="*/ 951759 h 1242068"/>
                <a:gd name="connsiteX26" fmla="*/ 1525456 w 2954121"/>
                <a:gd name="connsiteY26" fmla="*/ 951759 h 1242068"/>
                <a:gd name="connsiteX27" fmla="*/ 1525456 w 2954121"/>
                <a:gd name="connsiteY27" fmla="*/ 958680 h 1242068"/>
                <a:gd name="connsiteX28" fmla="*/ 1242067 w 2954121"/>
                <a:gd name="connsiteY28" fmla="*/ 1242068 h 1242068"/>
                <a:gd name="connsiteX29" fmla="*/ 0 w 2954121"/>
                <a:gd name="connsiteY29" fmla="*/ 1242068 h 1242068"/>
                <a:gd name="connsiteX30" fmla="*/ 0 w 2954121"/>
                <a:gd name="connsiteY30" fmla="*/ 0 h 1242068"/>
                <a:gd name="connsiteX31" fmla="*/ 1242067 w 2954121"/>
                <a:gd name="connsiteY31" fmla="*/ 0 h 1242068"/>
                <a:gd name="connsiteX32" fmla="*/ 1530218 w 2954121"/>
                <a:gd name="connsiteY32" fmla="*/ 290533 h 1242068"/>
                <a:gd name="connsiteX33" fmla="*/ 2883505 w 2954121"/>
                <a:gd name="connsiteY33" fmla="*/ 294275 h 1242068"/>
                <a:gd name="connsiteX34" fmla="*/ 2883505 w 2954121"/>
                <a:gd name="connsiteY34" fmla="*/ 282499 h 1242068"/>
                <a:gd name="connsiteX35" fmla="*/ 2918813 w 2954121"/>
                <a:gd name="connsiteY35" fmla="*/ 247191 h 1242068"/>
                <a:gd name="connsiteX36" fmla="*/ 2954121 w 2954121"/>
                <a:gd name="connsiteY36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1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4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68073 h 1242068"/>
                <a:gd name="connsiteX15" fmla="*/ 1525456 w 2954121"/>
                <a:gd name="connsiteY15" fmla="*/ 881143 h 1242068"/>
                <a:gd name="connsiteX16" fmla="*/ 2917011 w 2954121"/>
                <a:gd name="connsiteY16" fmla="*/ 881143 h 1242068"/>
                <a:gd name="connsiteX17" fmla="*/ 2917011 w 2954121"/>
                <a:gd name="connsiteY17" fmla="*/ 883560 h 1242068"/>
                <a:gd name="connsiteX18" fmla="*/ 2918813 w 2954121"/>
                <a:gd name="connsiteY18" fmla="*/ 882814 h 1242068"/>
                <a:gd name="connsiteX19" fmla="*/ 2954121 w 2954121"/>
                <a:gd name="connsiteY19" fmla="*/ 918122 h 1242068"/>
                <a:gd name="connsiteX20" fmla="*/ 2954121 w 2954121"/>
                <a:gd name="connsiteY20" fmla="*/ 965206 h 1242068"/>
                <a:gd name="connsiteX21" fmla="*/ 2918813 w 2954121"/>
                <a:gd name="connsiteY21" fmla="*/ 1000514 h 1242068"/>
                <a:gd name="connsiteX22" fmla="*/ 2883505 w 2954121"/>
                <a:gd name="connsiteY22" fmla="*/ 965206 h 1242068"/>
                <a:gd name="connsiteX23" fmla="*/ 2883505 w 2954121"/>
                <a:gd name="connsiteY23" fmla="*/ 951759 h 1242068"/>
                <a:gd name="connsiteX24" fmla="*/ 1525456 w 2954121"/>
                <a:gd name="connsiteY24" fmla="*/ 951759 h 1242068"/>
                <a:gd name="connsiteX25" fmla="*/ 1525456 w 2954121"/>
                <a:gd name="connsiteY25" fmla="*/ 958680 h 1242068"/>
                <a:gd name="connsiteX26" fmla="*/ 1242067 w 2954121"/>
                <a:gd name="connsiteY26" fmla="*/ 1242068 h 1242068"/>
                <a:gd name="connsiteX27" fmla="*/ 0 w 2954121"/>
                <a:gd name="connsiteY27" fmla="*/ 1242068 h 1242068"/>
                <a:gd name="connsiteX28" fmla="*/ 0 w 2954121"/>
                <a:gd name="connsiteY28" fmla="*/ 0 h 1242068"/>
                <a:gd name="connsiteX29" fmla="*/ 1242067 w 2954121"/>
                <a:gd name="connsiteY29" fmla="*/ 0 h 1242068"/>
                <a:gd name="connsiteX30" fmla="*/ 1530218 w 2954121"/>
                <a:gd name="connsiteY30" fmla="*/ 290533 h 1242068"/>
                <a:gd name="connsiteX31" fmla="*/ 2883505 w 2954121"/>
                <a:gd name="connsiteY31" fmla="*/ 294275 h 1242068"/>
                <a:gd name="connsiteX32" fmla="*/ 2883505 w 2954121"/>
                <a:gd name="connsiteY32" fmla="*/ 282499 h 1242068"/>
                <a:gd name="connsiteX33" fmla="*/ 2918813 w 2954121"/>
                <a:gd name="connsiteY33" fmla="*/ 247191 h 1242068"/>
                <a:gd name="connsiteX34" fmla="*/ 2954121 w 2954121"/>
                <a:gd name="connsiteY34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81143 h 1242068"/>
                <a:gd name="connsiteX15" fmla="*/ 2917011 w 2954121"/>
                <a:gd name="connsiteY15" fmla="*/ 881143 h 1242068"/>
                <a:gd name="connsiteX16" fmla="*/ 2917011 w 2954121"/>
                <a:gd name="connsiteY16" fmla="*/ 883560 h 1242068"/>
                <a:gd name="connsiteX17" fmla="*/ 2918813 w 2954121"/>
                <a:gd name="connsiteY17" fmla="*/ 882814 h 1242068"/>
                <a:gd name="connsiteX18" fmla="*/ 2954121 w 2954121"/>
                <a:gd name="connsiteY18" fmla="*/ 918122 h 1242068"/>
                <a:gd name="connsiteX19" fmla="*/ 2954121 w 2954121"/>
                <a:gd name="connsiteY19" fmla="*/ 965206 h 1242068"/>
                <a:gd name="connsiteX20" fmla="*/ 2918813 w 2954121"/>
                <a:gd name="connsiteY20" fmla="*/ 1000514 h 1242068"/>
                <a:gd name="connsiteX21" fmla="*/ 2883505 w 2954121"/>
                <a:gd name="connsiteY21" fmla="*/ 965206 h 1242068"/>
                <a:gd name="connsiteX22" fmla="*/ 2883505 w 2954121"/>
                <a:gd name="connsiteY22" fmla="*/ 951759 h 1242068"/>
                <a:gd name="connsiteX23" fmla="*/ 1525456 w 2954121"/>
                <a:gd name="connsiteY23" fmla="*/ 951759 h 1242068"/>
                <a:gd name="connsiteX24" fmla="*/ 1525456 w 2954121"/>
                <a:gd name="connsiteY24" fmla="*/ 958680 h 1242068"/>
                <a:gd name="connsiteX25" fmla="*/ 1242067 w 2954121"/>
                <a:gd name="connsiteY25" fmla="*/ 1242068 h 1242068"/>
                <a:gd name="connsiteX26" fmla="*/ 0 w 2954121"/>
                <a:gd name="connsiteY26" fmla="*/ 1242068 h 1242068"/>
                <a:gd name="connsiteX27" fmla="*/ 0 w 2954121"/>
                <a:gd name="connsiteY27" fmla="*/ 0 h 1242068"/>
                <a:gd name="connsiteX28" fmla="*/ 1242067 w 2954121"/>
                <a:gd name="connsiteY28" fmla="*/ 0 h 1242068"/>
                <a:gd name="connsiteX29" fmla="*/ 1530218 w 2954121"/>
                <a:gd name="connsiteY29" fmla="*/ 290533 h 1242068"/>
                <a:gd name="connsiteX30" fmla="*/ 2883505 w 2954121"/>
                <a:gd name="connsiteY30" fmla="*/ 294275 h 1242068"/>
                <a:gd name="connsiteX31" fmla="*/ 2883505 w 2954121"/>
                <a:gd name="connsiteY31" fmla="*/ 282499 h 1242068"/>
                <a:gd name="connsiteX32" fmla="*/ 2918813 w 2954121"/>
                <a:gd name="connsiteY32" fmla="*/ 247191 h 1242068"/>
                <a:gd name="connsiteX33" fmla="*/ 2954121 w 2954121"/>
                <a:gd name="connsiteY33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25456 w 2954121"/>
                <a:gd name="connsiteY13" fmla="*/ 881143 h 1242068"/>
                <a:gd name="connsiteX14" fmla="*/ 2917011 w 2954121"/>
                <a:gd name="connsiteY14" fmla="*/ 881143 h 1242068"/>
                <a:gd name="connsiteX15" fmla="*/ 2917011 w 2954121"/>
                <a:gd name="connsiteY15" fmla="*/ 883560 h 1242068"/>
                <a:gd name="connsiteX16" fmla="*/ 2918813 w 2954121"/>
                <a:gd name="connsiteY16" fmla="*/ 882814 h 1242068"/>
                <a:gd name="connsiteX17" fmla="*/ 2954121 w 2954121"/>
                <a:gd name="connsiteY17" fmla="*/ 918122 h 1242068"/>
                <a:gd name="connsiteX18" fmla="*/ 2954121 w 2954121"/>
                <a:gd name="connsiteY18" fmla="*/ 965206 h 1242068"/>
                <a:gd name="connsiteX19" fmla="*/ 2918813 w 2954121"/>
                <a:gd name="connsiteY19" fmla="*/ 1000514 h 1242068"/>
                <a:gd name="connsiteX20" fmla="*/ 2883505 w 2954121"/>
                <a:gd name="connsiteY20" fmla="*/ 965206 h 1242068"/>
                <a:gd name="connsiteX21" fmla="*/ 2883505 w 2954121"/>
                <a:gd name="connsiteY21" fmla="*/ 951759 h 1242068"/>
                <a:gd name="connsiteX22" fmla="*/ 1525456 w 2954121"/>
                <a:gd name="connsiteY22" fmla="*/ 951759 h 1242068"/>
                <a:gd name="connsiteX23" fmla="*/ 1525456 w 2954121"/>
                <a:gd name="connsiteY23" fmla="*/ 958680 h 1242068"/>
                <a:gd name="connsiteX24" fmla="*/ 1242067 w 2954121"/>
                <a:gd name="connsiteY24" fmla="*/ 1242068 h 1242068"/>
                <a:gd name="connsiteX25" fmla="*/ 0 w 2954121"/>
                <a:gd name="connsiteY25" fmla="*/ 1242068 h 1242068"/>
                <a:gd name="connsiteX26" fmla="*/ 0 w 2954121"/>
                <a:gd name="connsiteY26" fmla="*/ 0 h 1242068"/>
                <a:gd name="connsiteX27" fmla="*/ 1242067 w 2954121"/>
                <a:gd name="connsiteY27" fmla="*/ 0 h 1242068"/>
                <a:gd name="connsiteX28" fmla="*/ 1530218 w 2954121"/>
                <a:gd name="connsiteY28" fmla="*/ 290533 h 1242068"/>
                <a:gd name="connsiteX29" fmla="*/ 2883505 w 2954121"/>
                <a:gd name="connsiteY29" fmla="*/ 294275 h 1242068"/>
                <a:gd name="connsiteX30" fmla="*/ 2883505 w 2954121"/>
                <a:gd name="connsiteY30" fmla="*/ 282499 h 1242068"/>
                <a:gd name="connsiteX31" fmla="*/ 2918813 w 2954121"/>
                <a:gd name="connsiteY31" fmla="*/ 247191 h 1242068"/>
                <a:gd name="connsiteX32" fmla="*/ 2954121 w 2954121"/>
                <a:gd name="connsiteY32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1759 h 1242068"/>
                <a:gd name="connsiteX22" fmla="*/ 1525456 w 2954121"/>
                <a:gd name="connsiteY22" fmla="*/ 958680 h 1242068"/>
                <a:gd name="connsiteX23" fmla="*/ 1242067 w 2954121"/>
                <a:gd name="connsiteY23" fmla="*/ 1242068 h 1242068"/>
                <a:gd name="connsiteX24" fmla="*/ 0 w 2954121"/>
                <a:gd name="connsiteY24" fmla="*/ 1242068 h 1242068"/>
                <a:gd name="connsiteX25" fmla="*/ 0 w 2954121"/>
                <a:gd name="connsiteY25" fmla="*/ 0 h 1242068"/>
                <a:gd name="connsiteX26" fmla="*/ 1242067 w 2954121"/>
                <a:gd name="connsiteY26" fmla="*/ 0 h 1242068"/>
                <a:gd name="connsiteX27" fmla="*/ 1530218 w 2954121"/>
                <a:gd name="connsiteY27" fmla="*/ 290533 h 1242068"/>
                <a:gd name="connsiteX28" fmla="*/ 2883505 w 2954121"/>
                <a:gd name="connsiteY28" fmla="*/ 294275 h 1242068"/>
                <a:gd name="connsiteX29" fmla="*/ 2883505 w 2954121"/>
                <a:gd name="connsiteY29" fmla="*/ 282499 h 1242068"/>
                <a:gd name="connsiteX30" fmla="*/ 2918813 w 2954121"/>
                <a:gd name="connsiteY30" fmla="*/ 247191 h 1242068"/>
                <a:gd name="connsiteX31" fmla="*/ 2954121 w 2954121"/>
                <a:gd name="connsiteY31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8680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30218 w 2954121"/>
                <a:gd name="connsiteY21" fmla="*/ 956302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14215 w 2954121"/>
                <a:gd name="connsiteY11" fmla="*/ 888842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197739 w 2954121"/>
                <a:gd name="connsiteY6" fmla="*/ 45722 h 1242068"/>
                <a:gd name="connsiteX7" fmla="*/ 47670 w 2954121"/>
                <a:gd name="connsiteY7" fmla="*/ 45722 h 1242068"/>
                <a:gd name="connsiteX8" fmla="*/ 47670 w 2954121"/>
                <a:gd name="connsiteY8" fmla="*/ 1195791 h 1242068"/>
                <a:gd name="connsiteX9" fmla="*/ 1197738 w 2954121"/>
                <a:gd name="connsiteY9" fmla="*/ 1195791 h 1242068"/>
                <a:gd name="connsiteX10" fmla="*/ 1514215 w 2954121"/>
                <a:gd name="connsiteY10" fmla="*/ 888842 h 1242068"/>
                <a:gd name="connsiteX11" fmla="*/ 2917011 w 2954121"/>
                <a:gd name="connsiteY11" fmla="*/ 881143 h 1242068"/>
                <a:gd name="connsiteX12" fmla="*/ 2917011 w 2954121"/>
                <a:gd name="connsiteY12" fmla="*/ 883560 h 1242068"/>
                <a:gd name="connsiteX13" fmla="*/ 2918813 w 2954121"/>
                <a:gd name="connsiteY13" fmla="*/ 882814 h 1242068"/>
                <a:gd name="connsiteX14" fmla="*/ 2954121 w 2954121"/>
                <a:gd name="connsiteY14" fmla="*/ 918122 h 1242068"/>
                <a:gd name="connsiteX15" fmla="*/ 2954121 w 2954121"/>
                <a:gd name="connsiteY15" fmla="*/ 965206 h 1242068"/>
                <a:gd name="connsiteX16" fmla="*/ 2918813 w 2954121"/>
                <a:gd name="connsiteY16" fmla="*/ 1000514 h 1242068"/>
                <a:gd name="connsiteX17" fmla="*/ 2883505 w 2954121"/>
                <a:gd name="connsiteY17" fmla="*/ 965206 h 1242068"/>
                <a:gd name="connsiteX18" fmla="*/ 2883505 w 2954121"/>
                <a:gd name="connsiteY18" fmla="*/ 951759 h 1242068"/>
                <a:gd name="connsiteX19" fmla="*/ 1530218 w 2954121"/>
                <a:gd name="connsiteY19" fmla="*/ 956302 h 1242068"/>
                <a:gd name="connsiteX20" fmla="*/ 1242067 w 2954121"/>
                <a:gd name="connsiteY20" fmla="*/ 1242068 h 1242068"/>
                <a:gd name="connsiteX21" fmla="*/ 0 w 2954121"/>
                <a:gd name="connsiteY21" fmla="*/ 1242068 h 1242068"/>
                <a:gd name="connsiteX22" fmla="*/ 0 w 2954121"/>
                <a:gd name="connsiteY22" fmla="*/ 0 h 1242068"/>
                <a:gd name="connsiteX23" fmla="*/ 1242067 w 2954121"/>
                <a:gd name="connsiteY23" fmla="*/ 0 h 1242068"/>
                <a:gd name="connsiteX24" fmla="*/ 1530218 w 2954121"/>
                <a:gd name="connsiteY24" fmla="*/ 290533 h 1242068"/>
                <a:gd name="connsiteX25" fmla="*/ 2883505 w 2954121"/>
                <a:gd name="connsiteY25" fmla="*/ 294275 h 1242068"/>
                <a:gd name="connsiteX26" fmla="*/ 2883505 w 2954121"/>
                <a:gd name="connsiteY26" fmla="*/ 282499 h 1242068"/>
                <a:gd name="connsiteX27" fmla="*/ 2918813 w 2954121"/>
                <a:gd name="connsiteY27" fmla="*/ 247191 h 1242068"/>
                <a:gd name="connsiteX28" fmla="*/ 2954121 w 2954121"/>
                <a:gd name="connsiteY28" fmla="*/ 282499 h 124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4121" h="1242068">
                  <a:moveTo>
                    <a:pt x="2954121" y="282499"/>
                  </a:moveTo>
                  <a:lnTo>
                    <a:pt x="2954121" y="329584"/>
                  </a:lnTo>
                  <a:cubicBezTo>
                    <a:pt x="2954121" y="349084"/>
                    <a:pt x="2938313" y="364892"/>
                    <a:pt x="2918813" y="364892"/>
                  </a:cubicBezTo>
                  <a:lnTo>
                    <a:pt x="2917011" y="364145"/>
                  </a:lnTo>
                  <a:lnTo>
                    <a:pt x="2917011" y="364891"/>
                  </a:lnTo>
                  <a:lnTo>
                    <a:pt x="1525456" y="373440"/>
                  </a:lnTo>
                  <a:lnTo>
                    <a:pt x="1197739" y="45722"/>
                  </a:lnTo>
                  <a:cubicBezTo>
                    <a:pt x="880156" y="-271861"/>
                    <a:pt x="365253" y="-271861"/>
                    <a:pt x="47670" y="45722"/>
                  </a:cubicBezTo>
                  <a:cubicBezTo>
                    <a:pt x="-269913" y="363306"/>
                    <a:pt x="-269913" y="878208"/>
                    <a:pt x="47670" y="1195791"/>
                  </a:cubicBezTo>
                  <a:cubicBezTo>
                    <a:pt x="365253" y="1513374"/>
                    <a:pt x="880156" y="1513374"/>
                    <a:pt x="1197738" y="1195791"/>
                  </a:cubicBezTo>
                  <a:lnTo>
                    <a:pt x="1514215" y="888842"/>
                  </a:lnTo>
                  <a:lnTo>
                    <a:pt x="2917011" y="881143"/>
                  </a:lnTo>
                  <a:lnTo>
                    <a:pt x="2917011" y="883560"/>
                  </a:lnTo>
                  <a:cubicBezTo>
                    <a:pt x="2917584" y="882830"/>
                    <a:pt x="2918196" y="882814"/>
                    <a:pt x="2918813" y="882814"/>
                  </a:cubicBezTo>
                  <a:cubicBezTo>
                    <a:pt x="2938313" y="882814"/>
                    <a:pt x="2954121" y="898622"/>
                    <a:pt x="2954121" y="918122"/>
                  </a:cubicBezTo>
                  <a:lnTo>
                    <a:pt x="2954121" y="965206"/>
                  </a:lnTo>
                  <a:cubicBezTo>
                    <a:pt x="2954121" y="984706"/>
                    <a:pt x="2938313" y="1000514"/>
                    <a:pt x="2918813" y="1000514"/>
                  </a:cubicBezTo>
                  <a:cubicBezTo>
                    <a:pt x="2899313" y="1000514"/>
                    <a:pt x="2883505" y="984706"/>
                    <a:pt x="2883505" y="965206"/>
                  </a:cubicBezTo>
                  <a:lnTo>
                    <a:pt x="2883505" y="951759"/>
                  </a:lnTo>
                  <a:lnTo>
                    <a:pt x="1530218" y="956302"/>
                  </a:lnTo>
                  <a:lnTo>
                    <a:pt x="1242067" y="1242068"/>
                  </a:lnTo>
                  <a:cubicBezTo>
                    <a:pt x="899080" y="1585055"/>
                    <a:pt x="342988" y="1585055"/>
                    <a:pt x="0" y="1242068"/>
                  </a:cubicBezTo>
                  <a:cubicBezTo>
                    <a:pt x="-342987" y="899080"/>
                    <a:pt x="-342987" y="342988"/>
                    <a:pt x="0" y="0"/>
                  </a:cubicBezTo>
                  <a:cubicBezTo>
                    <a:pt x="342988" y="-342987"/>
                    <a:pt x="899080" y="-342987"/>
                    <a:pt x="1242067" y="0"/>
                  </a:cubicBezTo>
                  <a:lnTo>
                    <a:pt x="1530218" y="290533"/>
                  </a:lnTo>
                  <a:lnTo>
                    <a:pt x="2883505" y="294275"/>
                  </a:lnTo>
                  <a:lnTo>
                    <a:pt x="2883505" y="282499"/>
                  </a:lnTo>
                  <a:cubicBezTo>
                    <a:pt x="2883505" y="262999"/>
                    <a:pt x="2899313" y="247191"/>
                    <a:pt x="2918813" y="247191"/>
                  </a:cubicBezTo>
                  <a:cubicBezTo>
                    <a:pt x="2938313" y="247191"/>
                    <a:pt x="2954121" y="262999"/>
                    <a:pt x="2954121" y="2824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Chord 333">
              <a:extLst>
                <a:ext uri="{FF2B5EF4-FFF2-40B4-BE49-F238E27FC236}">
                  <a16:creationId xmlns:a16="http://schemas.microsoft.com/office/drawing/2014/main" id="{F1B37D85-5326-458C-9DBA-4DC2BB3E03CF}"/>
                </a:ext>
              </a:extLst>
            </p:cNvPr>
            <p:cNvSpPr/>
            <p:nvPr/>
          </p:nvSpPr>
          <p:spPr>
            <a:xfrm>
              <a:off x="5462658" y="5630900"/>
              <a:ext cx="1295802" cy="599210"/>
            </a:xfrm>
            <a:custGeom>
              <a:avLst/>
              <a:gdLst/>
              <a:ahLst/>
              <a:cxnLst/>
              <a:rect l="l" t="t" r="r" b="b"/>
              <a:pathLst>
                <a:path w="1295802" h="599209">
                  <a:moveTo>
                    <a:pt x="788" y="2936"/>
                  </a:moveTo>
                  <a:cubicBezTo>
                    <a:pt x="5510" y="52075"/>
                    <a:pt x="293437" y="91586"/>
                    <a:pt x="647801" y="91586"/>
                  </a:cubicBezTo>
                  <a:cubicBezTo>
                    <a:pt x="964966" y="91586"/>
                    <a:pt x="1228910" y="59935"/>
                    <a:pt x="1284317" y="17401"/>
                  </a:cubicBezTo>
                  <a:lnTo>
                    <a:pt x="1295637" y="17554"/>
                  </a:lnTo>
                  <a:cubicBezTo>
                    <a:pt x="1301267" y="236933"/>
                    <a:pt x="1162654" y="439593"/>
                    <a:pt x="939429" y="538348"/>
                  </a:cubicBezTo>
                  <a:cubicBezTo>
                    <a:pt x="750833" y="621783"/>
                    <a:pt x="527751" y="619304"/>
                    <a:pt x="341621" y="531705"/>
                  </a:cubicBezTo>
                  <a:cubicBezTo>
                    <a:pt x="121146" y="427942"/>
                    <a:pt x="-11511" y="222097"/>
                    <a:pt x="788" y="2936"/>
                  </a:cubicBezTo>
                  <a:close/>
                  <a:moveTo>
                    <a:pt x="726" y="0"/>
                  </a:moveTo>
                  <a:lnTo>
                    <a:pt x="943" y="3"/>
                  </a:lnTo>
                  <a:lnTo>
                    <a:pt x="732" y="293"/>
                  </a:lnTo>
                  <a:cubicBezTo>
                    <a:pt x="714" y="195"/>
                    <a:pt x="720" y="97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9" name="Group 334">
              <a:extLst>
                <a:ext uri="{FF2B5EF4-FFF2-40B4-BE49-F238E27FC236}">
                  <a16:creationId xmlns:a16="http://schemas.microsoft.com/office/drawing/2014/main" id="{02CBC495-04FA-4EF8-9338-876E39D58045}"/>
                </a:ext>
              </a:extLst>
            </p:cNvPr>
            <p:cNvGrpSpPr/>
            <p:nvPr/>
          </p:nvGrpSpPr>
          <p:grpSpPr>
            <a:xfrm>
              <a:off x="6239231" y="2362710"/>
              <a:ext cx="2026096" cy="1451602"/>
              <a:chOff x="4751249" y="2639766"/>
              <a:chExt cx="2026096" cy="1451601"/>
            </a:xfrm>
          </p:grpSpPr>
          <p:sp>
            <p:nvSpPr>
              <p:cNvPr id="119" name="Rectangle 104">
                <a:extLst>
                  <a:ext uri="{FF2B5EF4-FFF2-40B4-BE49-F238E27FC236}">
                    <a16:creationId xmlns:a16="http://schemas.microsoft.com/office/drawing/2014/main" id="{6380B2BC-366B-4D1E-A4AD-A50305C44E59}"/>
                  </a:ext>
                </a:extLst>
              </p:cNvPr>
              <p:cNvSpPr/>
              <p:nvPr/>
            </p:nvSpPr>
            <p:spPr>
              <a:xfrm rot="12524610">
                <a:off x="4751249" y="2639766"/>
                <a:ext cx="2026096" cy="1204514"/>
              </a:xfrm>
              <a:custGeom>
                <a:avLst/>
                <a:gdLst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318 w 1836625"/>
                  <a:gd name="connsiteY32" fmla="*/ 193244 h 1089533"/>
                  <a:gd name="connsiteX33" fmla="*/ 6121 w 1836625"/>
                  <a:gd name="connsiteY33" fmla="*/ 193244 h 1089533"/>
                  <a:gd name="connsiteX34" fmla="*/ 234870 w 1836625"/>
                  <a:gd name="connsiteY34" fmla="*/ 1057 h 1089533"/>
                  <a:gd name="connsiteX35" fmla="*/ 235255 w 1836625"/>
                  <a:gd name="connsiteY35" fmla="*/ 0 h 1089533"/>
                  <a:gd name="connsiteX36" fmla="*/ 237424 w 1836625"/>
                  <a:gd name="connsiteY36" fmla="*/ 789 h 1089533"/>
                  <a:gd name="connsiteX37" fmla="*/ 244674 w 1836625"/>
                  <a:gd name="connsiteY37" fmla="*/ 30 h 1089533"/>
                  <a:gd name="connsiteX38" fmla="*/ 244728 w 1836625"/>
                  <a:gd name="connsiteY38" fmla="*/ 3448 h 1089533"/>
                  <a:gd name="connsiteX39" fmla="*/ 1103109 w 1836625"/>
                  <a:gd name="connsiteY39" fmla="*/ 315873 h 1089533"/>
                  <a:gd name="connsiteX40" fmla="*/ 1766009 w 1836625"/>
                  <a:gd name="connsiteY40" fmla="*/ 315873 h 1089533"/>
                  <a:gd name="connsiteX41" fmla="*/ 1766009 w 1836625"/>
                  <a:gd name="connsiteY41" fmla="*/ 304097 h 1089533"/>
                  <a:gd name="connsiteX42" fmla="*/ 1801317 w 1836625"/>
                  <a:gd name="connsiteY42" fmla="*/ 268789 h 1089533"/>
                  <a:gd name="connsiteX43" fmla="*/ 1836625 w 1836625"/>
                  <a:gd name="connsiteY43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6121 w 1836625"/>
                  <a:gd name="connsiteY32" fmla="*/ 193244 h 1089533"/>
                  <a:gd name="connsiteX33" fmla="*/ 234870 w 1836625"/>
                  <a:gd name="connsiteY33" fmla="*/ 1057 h 1089533"/>
                  <a:gd name="connsiteX34" fmla="*/ 235255 w 1836625"/>
                  <a:gd name="connsiteY34" fmla="*/ 0 h 1089533"/>
                  <a:gd name="connsiteX35" fmla="*/ 237424 w 1836625"/>
                  <a:gd name="connsiteY35" fmla="*/ 789 h 1089533"/>
                  <a:gd name="connsiteX36" fmla="*/ 244674 w 1836625"/>
                  <a:gd name="connsiteY36" fmla="*/ 30 h 1089533"/>
                  <a:gd name="connsiteX37" fmla="*/ 244728 w 1836625"/>
                  <a:gd name="connsiteY37" fmla="*/ 3448 h 1089533"/>
                  <a:gd name="connsiteX38" fmla="*/ 1103109 w 1836625"/>
                  <a:gd name="connsiteY38" fmla="*/ 315873 h 1089533"/>
                  <a:gd name="connsiteX39" fmla="*/ 1766009 w 1836625"/>
                  <a:gd name="connsiteY39" fmla="*/ 315873 h 1089533"/>
                  <a:gd name="connsiteX40" fmla="*/ 1766009 w 1836625"/>
                  <a:gd name="connsiteY40" fmla="*/ 304097 h 1089533"/>
                  <a:gd name="connsiteX41" fmla="*/ 1801317 w 1836625"/>
                  <a:gd name="connsiteY41" fmla="*/ 268789 h 1089533"/>
                  <a:gd name="connsiteX42" fmla="*/ 1836625 w 1836625"/>
                  <a:gd name="connsiteY42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6121 w 1836625"/>
                  <a:gd name="connsiteY31" fmla="*/ 193244 h 1089533"/>
                  <a:gd name="connsiteX32" fmla="*/ 234870 w 1836625"/>
                  <a:gd name="connsiteY32" fmla="*/ 1057 h 1089533"/>
                  <a:gd name="connsiteX33" fmla="*/ 235255 w 1836625"/>
                  <a:gd name="connsiteY33" fmla="*/ 0 h 1089533"/>
                  <a:gd name="connsiteX34" fmla="*/ 237424 w 1836625"/>
                  <a:gd name="connsiteY34" fmla="*/ 789 h 1089533"/>
                  <a:gd name="connsiteX35" fmla="*/ 244674 w 1836625"/>
                  <a:gd name="connsiteY35" fmla="*/ 30 h 1089533"/>
                  <a:gd name="connsiteX36" fmla="*/ 244728 w 1836625"/>
                  <a:gd name="connsiteY36" fmla="*/ 3448 h 1089533"/>
                  <a:gd name="connsiteX37" fmla="*/ 1103109 w 1836625"/>
                  <a:gd name="connsiteY37" fmla="*/ 315873 h 1089533"/>
                  <a:gd name="connsiteX38" fmla="*/ 1766009 w 1836625"/>
                  <a:gd name="connsiteY38" fmla="*/ 315873 h 1089533"/>
                  <a:gd name="connsiteX39" fmla="*/ 1766009 w 1836625"/>
                  <a:gd name="connsiteY39" fmla="*/ 304097 h 1089533"/>
                  <a:gd name="connsiteX40" fmla="*/ 1801317 w 1836625"/>
                  <a:gd name="connsiteY40" fmla="*/ 268789 h 1089533"/>
                  <a:gd name="connsiteX41" fmla="*/ 1836625 w 1836625"/>
                  <a:gd name="connsiteY41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6121 w 1836625"/>
                  <a:gd name="connsiteY30" fmla="*/ 193244 h 1089533"/>
                  <a:gd name="connsiteX31" fmla="*/ 234870 w 1836625"/>
                  <a:gd name="connsiteY31" fmla="*/ 1057 h 1089533"/>
                  <a:gd name="connsiteX32" fmla="*/ 235255 w 1836625"/>
                  <a:gd name="connsiteY32" fmla="*/ 0 h 1089533"/>
                  <a:gd name="connsiteX33" fmla="*/ 237424 w 1836625"/>
                  <a:gd name="connsiteY33" fmla="*/ 789 h 1089533"/>
                  <a:gd name="connsiteX34" fmla="*/ 244674 w 1836625"/>
                  <a:gd name="connsiteY34" fmla="*/ 30 h 1089533"/>
                  <a:gd name="connsiteX35" fmla="*/ 244728 w 1836625"/>
                  <a:gd name="connsiteY35" fmla="*/ 3448 h 1089533"/>
                  <a:gd name="connsiteX36" fmla="*/ 1103109 w 1836625"/>
                  <a:gd name="connsiteY36" fmla="*/ 315873 h 1089533"/>
                  <a:gd name="connsiteX37" fmla="*/ 1766009 w 1836625"/>
                  <a:gd name="connsiteY37" fmla="*/ 315873 h 1089533"/>
                  <a:gd name="connsiteX38" fmla="*/ 1766009 w 1836625"/>
                  <a:gd name="connsiteY38" fmla="*/ 304097 h 1089533"/>
                  <a:gd name="connsiteX39" fmla="*/ 1801317 w 1836625"/>
                  <a:gd name="connsiteY39" fmla="*/ 268789 h 1089533"/>
                  <a:gd name="connsiteX40" fmla="*/ 1836625 w 1836625"/>
                  <a:gd name="connsiteY40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6121 w 1836625"/>
                  <a:gd name="connsiteY29" fmla="*/ 193244 h 1089533"/>
                  <a:gd name="connsiteX30" fmla="*/ 234870 w 1836625"/>
                  <a:gd name="connsiteY30" fmla="*/ 1057 h 1089533"/>
                  <a:gd name="connsiteX31" fmla="*/ 235255 w 1836625"/>
                  <a:gd name="connsiteY31" fmla="*/ 0 h 1089533"/>
                  <a:gd name="connsiteX32" fmla="*/ 237424 w 1836625"/>
                  <a:gd name="connsiteY32" fmla="*/ 789 h 1089533"/>
                  <a:gd name="connsiteX33" fmla="*/ 244674 w 1836625"/>
                  <a:gd name="connsiteY33" fmla="*/ 30 h 1089533"/>
                  <a:gd name="connsiteX34" fmla="*/ 244728 w 1836625"/>
                  <a:gd name="connsiteY34" fmla="*/ 3448 h 1089533"/>
                  <a:gd name="connsiteX35" fmla="*/ 1103109 w 1836625"/>
                  <a:gd name="connsiteY35" fmla="*/ 315873 h 1089533"/>
                  <a:gd name="connsiteX36" fmla="*/ 1766009 w 1836625"/>
                  <a:gd name="connsiteY36" fmla="*/ 315873 h 1089533"/>
                  <a:gd name="connsiteX37" fmla="*/ 1766009 w 1836625"/>
                  <a:gd name="connsiteY37" fmla="*/ 304097 h 1089533"/>
                  <a:gd name="connsiteX38" fmla="*/ 1801317 w 1836625"/>
                  <a:gd name="connsiteY38" fmla="*/ 268789 h 1089533"/>
                  <a:gd name="connsiteX39" fmla="*/ 1836625 w 1836625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245109 w 1837006"/>
                  <a:gd name="connsiteY34" fmla="*/ 3448 h 1089533"/>
                  <a:gd name="connsiteX35" fmla="*/ 1103490 w 1837006"/>
                  <a:gd name="connsiteY35" fmla="*/ 315873 h 1089533"/>
                  <a:gd name="connsiteX36" fmla="*/ 1766390 w 1837006"/>
                  <a:gd name="connsiteY36" fmla="*/ 315873 h 1089533"/>
                  <a:gd name="connsiteX37" fmla="*/ 1766390 w 1837006"/>
                  <a:gd name="connsiteY37" fmla="*/ 304097 h 1089533"/>
                  <a:gd name="connsiteX38" fmla="*/ 1801698 w 1837006"/>
                  <a:gd name="connsiteY38" fmla="*/ 268789 h 1089533"/>
                  <a:gd name="connsiteX39" fmla="*/ 1837006 w 1837006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1103490 w 1837006"/>
                  <a:gd name="connsiteY34" fmla="*/ 315873 h 1089533"/>
                  <a:gd name="connsiteX35" fmla="*/ 1766390 w 1837006"/>
                  <a:gd name="connsiteY35" fmla="*/ 315873 h 1089533"/>
                  <a:gd name="connsiteX36" fmla="*/ 1766390 w 1837006"/>
                  <a:gd name="connsiteY36" fmla="*/ 304097 h 1089533"/>
                  <a:gd name="connsiteX37" fmla="*/ 1801698 w 1837006"/>
                  <a:gd name="connsiteY37" fmla="*/ 268789 h 1089533"/>
                  <a:gd name="connsiteX38" fmla="*/ 1837006 w 1837006"/>
                  <a:gd name="connsiteY38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4 w 1837006"/>
                  <a:gd name="connsiteY23" fmla="*/ 1089506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813"/>
                  <a:gd name="connsiteX1" fmla="*/ 1837006 w 1837006"/>
                  <a:gd name="connsiteY1" fmla="*/ 351181 h 1089813"/>
                  <a:gd name="connsiteX2" fmla="*/ 1807308 w 1837006"/>
                  <a:gd name="connsiteY2" fmla="*/ 384166 h 1089813"/>
                  <a:gd name="connsiteX3" fmla="*/ 1807308 w 1837006"/>
                  <a:gd name="connsiteY3" fmla="*/ 386489 h 1089813"/>
                  <a:gd name="connsiteX4" fmla="*/ 1801698 w 1837006"/>
                  <a:gd name="connsiteY4" fmla="*/ 386489 h 1089813"/>
                  <a:gd name="connsiteX5" fmla="*/ 1087308 w 1837006"/>
                  <a:gd name="connsiteY5" fmla="*/ 386489 h 1089813"/>
                  <a:gd name="connsiteX6" fmla="*/ 1087308 w 1837006"/>
                  <a:gd name="connsiteY6" fmla="*/ 385131 h 1089813"/>
                  <a:gd name="connsiteX7" fmla="*/ 227648 w 1837006"/>
                  <a:gd name="connsiteY7" fmla="*/ 72241 h 1089813"/>
                  <a:gd name="connsiteX8" fmla="*/ 71315 w 1837006"/>
                  <a:gd name="connsiteY8" fmla="*/ 212542 h 1089813"/>
                  <a:gd name="connsiteX9" fmla="*/ 71315 w 1837006"/>
                  <a:gd name="connsiteY9" fmla="*/ 876627 h 1089813"/>
                  <a:gd name="connsiteX10" fmla="*/ 227648 w 1837006"/>
                  <a:gd name="connsiteY10" fmla="*/ 1017292 h 1089813"/>
                  <a:gd name="connsiteX11" fmla="*/ 1087308 w 1837006"/>
                  <a:gd name="connsiteY11" fmla="*/ 704402 h 1089813"/>
                  <a:gd name="connsiteX12" fmla="*/ 1087308 w 1837006"/>
                  <a:gd name="connsiteY12" fmla="*/ 700837 h 1089813"/>
                  <a:gd name="connsiteX13" fmla="*/ 1801698 w 1837006"/>
                  <a:gd name="connsiteY13" fmla="*/ 700837 h 1089813"/>
                  <a:gd name="connsiteX14" fmla="*/ 1807308 w 1837006"/>
                  <a:gd name="connsiteY14" fmla="*/ 700837 h 1089813"/>
                  <a:gd name="connsiteX15" fmla="*/ 1807308 w 1837006"/>
                  <a:gd name="connsiteY15" fmla="*/ 703161 h 1089813"/>
                  <a:gd name="connsiteX16" fmla="*/ 1837006 w 1837006"/>
                  <a:gd name="connsiteY16" fmla="*/ 736145 h 1089813"/>
                  <a:gd name="connsiteX17" fmla="*/ 1837006 w 1837006"/>
                  <a:gd name="connsiteY17" fmla="*/ 783229 h 1089813"/>
                  <a:gd name="connsiteX18" fmla="*/ 1801698 w 1837006"/>
                  <a:gd name="connsiteY18" fmla="*/ 818537 h 1089813"/>
                  <a:gd name="connsiteX19" fmla="*/ 1766390 w 1837006"/>
                  <a:gd name="connsiteY19" fmla="*/ 783229 h 1089813"/>
                  <a:gd name="connsiteX20" fmla="*/ 1766390 w 1837006"/>
                  <a:gd name="connsiteY20" fmla="*/ 771453 h 1089813"/>
                  <a:gd name="connsiteX21" fmla="*/ 1109553 w 1837006"/>
                  <a:gd name="connsiteY21" fmla="*/ 771453 h 1089813"/>
                  <a:gd name="connsiteX22" fmla="*/ 245109 w 1837006"/>
                  <a:gd name="connsiteY22" fmla="*/ 1086085 h 1089813"/>
                  <a:gd name="connsiteX23" fmla="*/ 245054 w 1837006"/>
                  <a:gd name="connsiteY23" fmla="*/ 1089506 h 1089813"/>
                  <a:gd name="connsiteX24" fmla="*/ 235636 w 1837006"/>
                  <a:gd name="connsiteY24" fmla="*/ 1089533 h 1089813"/>
                  <a:gd name="connsiteX25" fmla="*/ 235251 w 1837006"/>
                  <a:gd name="connsiteY25" fmla="*/ 1088476 h 1089813"/>
                  <a:gd name="connsiteX26" fmla="*/ 381 w 1837006"/>
                  <a:gd name="connsiteY26" fmla="*/ 878744 h 1089813"/>
                  <a:gd name="connsiteX27" fmla="*/ 699 w 1837006"/>
                  <a:gd name="connsiteY27" fmla="*/ 877244 h 1089813"/>
                  <a:gd name="connsiteX28" fmla="*/ 6502 w 1837006"/>
                  <a:gd name="connsiteY28" fmla="*/ 193244 h 1089813"/>
                  <a:gd name="connsiteX29" fmla="*/ 235251 w 1837006"/>
                  <a:gd name="connsiteY29" fmla="*/ 1057 h 1089813"/>
                  <a:gd name="connsiteX30" fmla="*/ 235636 w 1837006"/>
                  <a:gd name="connsiteY30" fmla="*/ 0 h 1089813"/>
                  <a:gd name="connsiteX31" fmla="*/ 237805 w 1837006"/>
                  <a:gd name="connsiteY31" fmla="*/ 789 h 1089813"/>
                  <a:gd name="connsiteX32" fmla="*/ 1103490 w 1837006"/>
                  <a:gd name="connsiteY32" fmla="*/ 315873 h 1089813"/>
                  <a:gd name="connsiteX33" fmla="*/ 1766390 w 1837006"/>
                  <a:gd name="connsiteY33" fmla="*/ 315873 h 1089813"/>
                  <a:gd name="connsiteX34" fmla="*/ 1766390 w 1837006"/>
                  <a:gd name="connsiteY34" fmla="*/ 304097 h 1089813"/>
                  <a:gd name="connsiteX35" fmla="*/ 1801698 w 1837006"/>
                  <a:gd name="connsiteY35" fmla="*/ 268789 h 1089813"/>
                  <a:gd name="connsiteX36" fmla="*/ 1837006 w 1837006"/>
                  <a:gd name="connsiteY36" fmla="*/ 304097 h 1089813"/>
                  <a:gd name="connsiteX0" fmla="*/ 1837006 w 1837006"/>
                  <a:gd name="connsiteY0" fmla="*/ 304097 h 1110480"/>
                  <a:gd name="connsiteX1" fmla="*/ 1837006 w 1837006"/>
                  <a:gd name="connsiteY1" fmla="*/ 351181 h 1110480"/>
                  <a:gd name="connsiteX2" fmla="*/ 1807308 w 1837006"/>
                  <a:gd name="connsiteY2" fmla="*/ 384166 h 1110480"/>
                  <a:gd name="connsiteX3" fmla="*/ 1807308 w 1837006"/>
                  <a:gd name="connsiteY3" fmla="*/ 386489 h 1110480"/>
                  <a:gd name="connsiteX4" fmla="*/ 1801698 w 1837006"/>
                  <a:gd name="connsiteY4" fmla="*/ 386489 h 1110480"/>
                  <a:gd name="connsiteX5" fmla="*/ 1087308 w 1837006"/>
                  <a:gd name="connsiteY5" fmla="*/ 386489 h 1110480"/>
                  <a:gd name="connsiteX6" fmla="*/ 1087308 w 1837006"/>
                  <a:gd name="connsiteY6" fmla="*/ 385131 h 1110480"/>
                  <a:gd name="connsiteX7" fmla="*/ 227648 w 1837006"/>
                  <a:gd name="connsiteY7" fmla="*/ 72241 h 1110480"/>
                  <a:gd name="connsiteX8" fmla="*/ 71315 w 1837006"/>
                  <a:gd name="connsiteY8" fmla="*/ 212542 h 1110480"/>
                  <a:gd name="connsiteX9" fmla="*/ 71315 w 1837006"/>
                  <a:gd name="connsiteY9" fmla="*/ 876627 h 1110480"/>
                  <a:gd name="connsiteX10" fmla="*/ 227648 w 1837006"/>
                  <a:gd name="connsiteY10" fmla="*/ 1017292 h 1110480"/>
                  <a:gd name="connsiteX11" fmla="*/ 1087308 w 1837006"/>
                  <a:gd name="connsiteY11" fmla="*/ 704402 h 1110480"/>
                  <a:gd name="connsiteX12" fmla="*/ 1087308 w 1837006"/>
                  <a:gd name="connsiteY12" fmla="*/ 700837 h 1110480"/>
                  <a:gd name="connsiteX13" fmla="*/ 1801698 w 1837006"/>
                  <a:gd name="connsiteY13" fmla="*/ 700837 h 1110480"/>
                  <a:gd name="connsiteX14" fmla="*/ 1807308 w 1837006"/>
                  <a:gd name="connsiteY14" fmla="*/ 700837 h 1110480"/>
                  <a:gd name="connsiteX15" fmla="*/ 1807308 w 1837006"/>
                  <a:gd name="connsiteY15" fmla="*/ 703161 h 1110480"/>
                  <a:gd name="connsiteX16" fmla="*/ 1837006 w 1837006"/>
                  <a:gd name="connsiteY16" fmla="*/ 736145 h 1110480"/>
                  <a:gd name="connsiteX17" fmla="*/ 1837006 w 1837006"/>
                  <a:gd name="connsiteY17" fmla="*/ 783229 h 1110480"/>
                  <a:gd name="connsiteX18" fmla="*/ 1801698 w 1837006"/>
                  <a:gd name="connsiteY18" fmla="*/ 818537 h 1110480"/>
                  <a:gd name="connsiteX19" fmla="*/ 1766390 w 1837006"/>
                  <a:gd name="connsiteY19" fmla="*/ 783229 h 1110480"/>
                  <a:gd name="connsiteX20" fmla="*/ 1766390 w 1837006"/>
                  <a:gd name="connsiteY20" fmla="*/ 771453 h 1110480"/>
                  <a:gd name="connsiteX21" fmla="*/ 1109553 w 1837006"/>
                  <a:gd name="connsiteY21" fmla="*/ 771453 h 1110480"/>
                  <a:gd name="connsiteX22" fmla="*/ 245109 w 1837006"/>
                  <a:gd name="connsiteY22" fmla="*/ 1086085 h 1110480"/>
                  <a:gd name="connsiteX23" fmla="*/ 235636 w 1837006"/>
                  <a:gd name="connsiteY23" fmla="*/ 1089533 h 1110480"/>
                  <a:gd name="connsiteX24" fmla="*/ 235251 w 1837006"/>
                  <a:gd name="connsiteY24" fmla="*/ 1088476 h 1110480"/>
                  <a:gd name="connsiteX25" fmla="*/ 381 w 1837006"/>
                  <a:gd name="connsiteY25" fmla="*/ 878744 h 1110480"/>
                  <a:gd name="connsiteX26" fmla="*/ 699 w 1837006"/>
                  <a:gd name="connsiteY26" fmla="*/ 877244 h 1110480"/>
                  <a:gd name="connsiteX27" fmla="*/ 6502 w 1837006"/>
                  <a:gd name="connsiteY27" fmla="*/ 193244 h 1110480"/>
                  <a:gd name="connsiteX28" fmla="*/ 235251 w 1837006"/>
                  <a:gd name="connsiteY28" fmla="*/ 1057 h 1110480"/>
                  <a:gd name="connsiteX29" fmla="*/ 235636 w 1837006"/>
                  <a:gd name="connsiteY29" fmla="*/ 0 h 1110480"/>
                  <a:gd name="connsiteX30" fmla="*/ 237805 w 1837006"/>
                  <a:gd name="connsiteY30" fmla="*/ 789 h 1110480"/>
                  <a:gd name="connsiteX31" fmla="*/ 1103490 w 1837006"/>
                  <a:gd name="connsiteY31" fmla="*/ 315873 h 1110480"/>
                  <a:gd name="connsiteX32" fmla="*/ 1766390 w 1837006"/>
                  <a:gd name="connsiteY32" fmla="*/ 315873 h 1110480"/>
                  <a:gd name="connsiteX33" fmla="*/ 1766390 w 1837006"/>
                  <a:gd name="connsiteY33" fmla="*/ 304097 h 1110480"/>
                  <a:gd name="connsiteX34" fmla="*/ 1801698 w 1837006"/>
                  <a:gd name="connsiteY34" fmla="*/ 268789 h 1110480"/>
                  <a:gd name="connsiteX35" fmla="*/ 1837006 w 1837006"/>
                  <a:gd name="connsiteY35" fmla="*/ 304097 h 1110480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35636 w 1837006"/>
                  <a:gd name="connsiteY22" fmla="*/ 1089533 h 1089533"/>
                  <a:gd name="connsiteX23" fmla="*/ 235251 w 1837006"/>
                  <a:gd name="connsiteY23" fmla="*/ 1088476 h 1089533"/>
                  <a:gd name="connsiteX24" fmla="*/ 381 w 1837006"/>
                  <a:gd name="connsiteY24" fmla="*/ 878744 h 1089533"/>
                  <a:gd name="connsiteX25" fmla="*/ 699 w 1837006"/>
                  <a:gd name="connsiteY25" fmla="*/ 877244 h 1089533"/>
                  <a:gd name="connsiteX26" fmla="*/ 6502 w 1837006"/>
                  <a:gd name="connsiteY26" fmla="*/ 193244 h 1089533"/>
                  <a:gd name="connsiteX27" fmla="*/ 235251 w 1837006"/>
                  <a:gd name="connsiteY27" fmla="*/ 1057 h 1089533"/>
                  <a:gd name="connsiteX28" fmla="*/ 235636 w 1837006"/>
                  <a:gd name="connsiteY28" fmla="*/ 0 h 1089533"/>
                  <a:gd name="connsiteX29" fmla="*/ 237805 w 1837006"/>
                  <a:gd name="connsiteY29" fmla="*/ 789 h 1089533"/>
                  <a:gd name="connsiteX30" fmla="*/ 1103490 w 1837006"/>
                  <a:gd name="connsiteY30" fmla="*/ 315873 h 1089533"/>
                  <a:gd name="connsiteX31" fmla="*/ 1766390 w 1837006"/>
                  <a:gd name="connsiteY31" fmla="*/ 315873 h 1089533"/>
                  <a:gd name="connsiteX32" fmla="*/ 1766390 w 1837006"/>
                  <a:gd name="connsiteY32" fmla="*/ 304097 h 1089533"/>
                  <a:gd name="connsiteX33" fmla="*/ 1801698 w 1837006"/>
                  <a:gd name="connsiteY33" fmla="*/ 268789 h 1089533"/>
                  <a:gd name="connsiteX34" fmla="*/ 1837006 w 1837006"/>
                  <a:gd name="connsiteY34" fmla="*/ 304097 h 1089533"/>
                  <a:gd name="connsiteX0" fmla="*/ 1837006 w 1837006"/>
                  <a:gd name="connsiteY0" fmla="*/ 304097 h 1091388"/>
                  <a:gd name="connsiteX1" fmla="*/ 1837006 w 1837006"/>
                  <a:gd name="connsiteY1" fmla="*/ 351181 h 1091388"/>
                  <a:gd name="connsiteX2" fmla="*/ 1807308 w 1837006"/>
                  <a:gd name="connsiteY2" fmla="*/ 384166 h 1091388"/>
                  <a:gd name="connsiteX3" fmla="*/ 1807308 w 1837006"/>
                  <a:gd name="connsiteY3" fmla="*/ 386489 h 1091388"/>
                  <a:gd name="connsiteX4" fmla="*/ 1801698 w 1837006"/>
                  <a:gd name="connsiteY4" fmla="*/ 386489 h 1091388"/>
                  <a:gd name="connsiteX5" fmla="*/ 1087308 w 1837006"/>
                  <a:gd name="connsiteY5" fmla="*/ 386489 h 1091388"/>
                  <a:gd name="connsiteX6" fmla="*/ 1087308 w 1837006"/>
                  <a:gd name="connsiteY6" fmla="*/ 385131 h 1091388"/>
                  <a:gd name="connsiteX7" fmla="*/ 227648 w 1837006"/>
                  <a:gd name="connsiteY7" fmla="*/ 72241 h 1091388"/>
                  <a:gd name="connsiteX8" fmla="*/ 71315 w 1837006"/>
                  <a:gd name="connsiteY8" fmla="*/ 212542 h 1091388"/>
                  <a:gd name="connsiteX9" fmla="*/ 71315 w 1837006"/>
                  <a:gd name="connsiteY9" fmla="*/ 876627 h 1091388"/>
                  <a:gd name="connsiteX10" fmla="*/ 227648 w 1837006"/>
                  <a:gd name="connsiteY10" fmla="*/ 1017292 h 1091388"/>
                  <a:gd name="connsiteX11" fmla="*/ 1087308 w 1837006"/>
                  <a:gd name="connsiteY11" fmla="*/ 704402 h 1091388"/>
                  <a:gd name="connsiteX12" fmla="*/ 1087308 w 1837006"/>
                  <a:gd name="connsiteY12" fmla="*/ 700837 h 1091388"/>
                  <a:gd name="connsiteX13" fmla="*/ 1801698 w 1837006"/>
                  <a:gd name="connsiteY13" fmla="*/ 700837 h 1091388"/>
                  <a:gd name="connsiteX14" fmla="*/ 1807308 w 1837006"/>
                  <a:gd name="connsiteY14" fmla="*/ 700837 h 1091388"/>
                  <a:gd name="connsiteX15" fmla="*/ 1807308 w 1837006"/>
                  <a:gd name="connsiteY15" fmla="*/ 703161 h 1091388"/>
                  <a:gd name="connsiteX16" fmla="*/ 1837006 w 1837006"/>
                  <a:gd name="connsiteY16" fmla="*/ 736145 h 1091388"/>
                  <a:gd name="connsiteX17" fmla="*/ 1837006 w 1837006"/>
                  <a:gd name="connsiteY17" fmla="*/ 783229 h 1091388"/>
                  <a:gd name="connsiteX18" fmla="*/ 1801698 w 1837006"/>
                  <a:gd name="connsiteY18" fmla="*/ 818537 h 1091388"/>
                  <a:gd name="connsiteX19" fmla="*/ 1766390 w 1837006"/>
                  <a:gd name="connsiteY19" fmla="*/ 783229 h 1091388"/>
                  <a:gd name="connsiteX20" fmla="*/ 1766390 w 1837006"/>
                  <a:gd name="connsiteY20" fmla="*/ 771453 h 1091388"/>
                  <a:gd name="connsiteX21" fmla="*/ 1109553 w 1837006"/>
                  <a:gd name="connsiteY21" fmla="*/ 771453 h 1091388"/>
                  <a:gd name="connsiteX22" fmla="*/ 235636 w 1837006"/>
                  <a:gd name="connsiteY22" fmla="*/ 1089533 h 1091388"/>
                  <a:gd name="connsiteX23" fmla="*/ 235251 w 1837006"/>
                  <a:gd name="connsiteY23" fmla="*/ 1088476 h 1091388"/>
                  <a:gd name="connsiteX24" fmla="*/ 381 w 1837006"/>
                  <a:gd name="connsiteY24" fmla="*/ 878744 h 1091388"/>
                  <a:gd name="connsiteX25" fmla="*/ 699 w 1837006"/>
                  <a:gd name="connsiteY25" fmla="*/ 877244 h 1091388"/>
                  <a:gd name="connsiteX26" fmla="*/ 6502 w 1837006"/>
                  <a:gd name="connsiteY26" fmla="*/ 193244 h 1091388"/>
                  <a:gd name="connsiteX27" fmla="*/ 235251 w 1837006"/>
                  <a:gd name="connsiteY27" fmla="*/ 1057 h 1091388"/>
                  <a:gd name="connsiteX28" fmla="*/ 235636 w 1837006"/>
                  <a:gd name="connsiteY28" fmla="*/ 0 h 1091388"/>
                  <a:gd name="connsiteX29" fmla="*/ 237805 w 1837006"/>
                  <a:gd name="connsiteY29" fmla="*/ 789 h 1091388"/>
                  <a:gd name="connsiteX30" fmla="*/ 1103490 w 1837006"/>
                  <a:gd name="connsiteY30" fmla="*/ 315873 h 1091388"/>
                  <a:gd name="connsiteX31" fmla="*/ 1766390 w 1837006"/>
                  <a:gd name="connsiteY31" fmla="*/ 315873 h 1091388"/>
                  <a:gd name="connsiteX32" fmla="*/ 1766390 w 1837006"/>
                  <a:gd name="connsiteY32" fmla="*/ 304097 h 1091388"/>
                  <a:gd name="connsiteX33" fmla="*/ 1801698 w 1837006"/>
                  <a:gd name="connsiteY33" fmla="*/ 268789 h 1091388"/>
                  <a:gd name="connsiteX34" fmla="*/ 1837006 w 1837006"/>
                  <a:gd name="connsiteY34" fmla="*/ 304097 h 1091388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7006" h="1092100">
                    <a:moveTo>
                      <a:pt x="1837006" y="304097"/>
                    </a:moveTo>
                    <a:lnTo>
                      <a:pt x="1837006" y="351181"/>
                    </a:lnTo>
                    <a:cubicBezTo>
                      <a:pt x="1837006" y="368664"/>
                      <a:pt x="1824299" y="383180"/>
                      <a:pt x="1807308" y="384166"/>
                    </a:cubicBezTo>
                    <a:lnTo>
                      <a:pt x="1807308" y="386489"/>
                    </a:lnTo>
                    <a:lnTo>
                      <a:pt x="1801698" y="386489"/>
                    </a:lnTo>
                    <a:lnTo>
                      <a:pt x="1087308" y="386489"/>
                    </a:lnTo>
                    <a:lnTo>
                      <a:pt x="1087308" y="385131"/>
                    </a:lnTo>
                    <a:lnTo>
                      <a:pt x="227648" y="72241"/>
                    </a:lnTo>
                    <a:cubicBezTo>
                      <a:pt x="150393" y="79094"/>
                      <a:pt x="86893" y="135946"/>
                      <a:pt x="71315" y="212542"/>
                    </a:cubicBezTo>
                    <a:lnTo>
                      <a:pt x="71315" y="876627"/>
                    </a:lnTo>
                    <a:cubicBezTo>
                      <a:pt x="86699" y="953416"/>
                      <a:pt x="150264" y="1010520"/>
                      <a:pt x="227648" y="1017292"/>
                    </a:cubicBezTo>
                    <a:lnTo>
                      <a:pt x="1087308" y="704402"/>
                    </a:lnTo>
                    <a:lnTo>
                      <a:pt x="1087308" y="700837"/>
                    </a:lnTo>
                    <a:lnTo>
                      <a:pt x="1801698" y="700837"/>
                    </a:lnTo>
                    <a:lnTo>
                      <a:pt x="1807308" y="700837"/>
                    </a:lnTo>
                    <a:lnTo>
                      <a:pt x="1807308" y="703161"/>
                    </a:lnTo>
                    <a:cubicBezTo>
                      <a:pt x="1824299" y="704147"/>
                      <a:pt x="1837006" y="718662"/>
                      <a:pt x="1837006" y="736145"/>
                    </a:cubicBezTo>
                    <a:lnTo>
                      <a:pt x="1837006" y="783229"/>
                    </a:lnTo>
                    <a:cubicBezTo>
                      <a:pt x="1837006" y="802729"/>
                      <a:pt x="1821198" y="818537"/>
                      <a:pt x="1801698" y="818537"/>
                    </a:cubicBezTo>
                    <a:cubicBezTo>
                      <a:pt x="1782198" y="818537"/>
                      <a:pt x="1766390" y="802729"/>
                      <a:pt x="1766390" y="783229"/>
                    </a:cubicBezTo>
                    <a:lnTo>
                      <a:pt x="1766390" y="771453"/>
                    </a:lnTo>
                    <a:lnTo>
                      <a:pt x="1109553" y="771453"/>
                    </a:lnTo>
                    <a:lnTo>
                      <a:pt x="235636" y="1089533"/>
                    </a:lnTo>
                    <a:lnTo>
                      <a:pt x="235251" y="1088476"/>
                    </a:lnTo>
                    <a:cubicBezTo>
                      <a:pt x="146350" y="1114520"/>
                      <a:pt x="19769" y="995634"/>
                      <a:pt x="381" y="878744"/>
                    </a:cubicBezTo>
                    <a:lnTo>
                      <a:pt x="699" y="877244"/>
                    </a:lnTo>
                    <a:cubicBezTo>
                      <a:pt x="2633" y="649244"/>
                      <a:pt x="-4957" y="427594"/>
                      <a:pt x="6502" y="193244"/>
                    </a:cubicBezTo>
                    <a:cubicBezTo>
                      <a:pt x="30099" y="84986"/>
                      <a:pt x="123936" y="6466"/>
                      <a:pt x="235251" y="1057"/>
                    </a:cubicBezTo>
                    <a:lnTo>
                      <a:pt x="235636" y="0"/>
                    </a:lnTo>
                    <a:lnTo>
                      <a:pt x="237805" y="789"/>
                    </a:lnTo>
                    <a:cubicBezTo>
                      <a:pt x="382447" y="53434"/>
                      <a:pt x="848726" y="237959"/>
                      <a:pt x="1103490" y="315873"/>
                    </a:cubicBezTo>
                    <a:lnTo>
                      <a:pt x="1766390" y="315873"/>
                    </a:lnTo>
                    <a:lnTo>
                      <a:pt x="1766390" y="304097"/>
                    </a:lnTo>
                    <a:cubicBezTo>
                      <a:pt x="1766390" y="284597"/>
                      <a:pt x="1782198" y="268789"/>
                      <a:pt x="1801698" y="268789"/>
                    </a:cubicBezTo>
                    <a:cubicBezTo>
                      <a:pt x="1821198" y="268789"/>
                      <a:pt x="1837006" y="284597"/>
                      <a:pt x="1837006" y="30409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0" name="Freeform 336">
                <a:extLst>
                  <a:ext uri="{FF2B5EF4-FFF2-40B4-BE49-F238E27FC236}">
                    <a16:creationId xmlns:a16="http://schemas.microsoft.com/office/drawing/2014/main" id="{259CBB73-4DD9-4EF0-BBD5-5C2EBAFEC0E5}"/>
                  </a:ext>
                </a:extLst>
              </p:cNvPr>
              <p:cNvSpPr/>
              <p:nvPr/>
            </p:nvSpPr>
            <p:spPr>
              <a:xfrm>
                <a:off x="4820583" y="2928472"/>
                <a:ext cx="1954182" cy="1162895"/>
              </a:xfrm>
              <a:custGeom>
                <a:avLst/>
                <a:gdLst>
                  <a:gd name="connsiteX0" fmla="*/ 0 w 1857375"/>
                  <a:gd name="connsiteY0" fmla="*/ 0 h 1200150"/>
                  <a:gd name="connsiteX1" fmla="*/ 771525 w 1857375"/>
                  <a:gd name="connsiteY1" fmla="*/ 114300 h 1200150"/>
                  <a:gd name="connsiteX2" fmla="*/ 1771650 w 1857375"/>
                  <a:gd name="connsiteY2" fmla="*/ 276225 h 1200150"/>
                  <a:gd name="connsiteX3" fmla="*/ 1857375 w 1857375"/>
                  <a:gd name="connsiteY3" fmla="*/ 466725 h 1200150"/>
                  <a:gd name="connsiteX4" fmla="*/ 1343025 w 1857375"/>
                  <a:gd name="connsiteY4" fmla="*/ 1200150 h 1200150"/>
                  <a:gd name="connsiteX5" fmla="*/ 647700 w 1857375"/>
                  <a:gd name="connsiteY5" fmla="*/ 466725 h 1200150"/>
                  <a:gd name="connsiteX6" fmla="*/ 0 w 1857375"/>
                  <a:gd name="connsiteY6" fmla="*/ 0 h 1200150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57312 w 1966987"/>
                  <a:gd name="connsiteY5" fmla="*/ 423457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14044 w 1966987"/>
                  <a:gd name="connsiteY5" fmla="*/ 385958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42459"/>
                  <a:gd name="connsiteX1" fmla="*/ 881137 w 1966987"/>
                  <a:gd name="connsiteY1" fmla="*/ 71032 h 1142459"/>
                  <a:gd name="connsiteX2" fmla="*/ 1881262 w 1966987"/>
                  <a:gd name="connsiteY2" fmla="*/ 232957 h 1142459"/>
                  <a:gd name="connsiteX3" fmla="*/ 1966987 w 1966987"/>
                  <a:gd name="connsiteY3" fmla="*/ 423457 h 1142459"/>
                  <a:gd name="connsiteX4" fmla="*/ 1363217 w 1966987"/>
                  <a:gd name="connsiteY4" fmla="*/ 1142459 h 1142459"/>
                  <a:gd name="connsiteX5" fmla="*/ 708275 w 1966987"/>
                  <a:gd name="connsiteY5" fmla="*/ 397496 h 1142459"/>
                  <a:gd name="connsiteX6" fmla="*/ 0 w 1966987"/>
                  <a:gd name="connsiteY6" fmla="*/ 0 h 1142459"/>
                  <a:gd name="connsiteX0" fmla="*/ 0 w 1966987"/>
                  <a:gd name="connsiteY0" fmla="*/ 0 h 1161695"/>
                  <a:gd name="connsiteX1" fmla="*/ 881137 w 1966987"/>
                  <a:gd name="connsiteY1" fmla="*/ 71032 h 1161695"/>
                  <a:gd name="connsiteX2" fmla="*/ 1881262 w 1966987"/>
                  <a:gd name="connsiteY2" fmla="*/ 232957 h 1161695"/>
                  <a:gd name="connsiteX3" fmla="*/ 1966987 w 1966987"/>
                  <a:gd name="connsiteY3" fmla="*/ 423457 h 1161695"/>
                  <a:gd name="connsiteX4" fmla="*/ 1363217 w 1966987"/>
                  <a:gd name="connsiteY4" fmla="*/ 1142459 h 1161695"/>
                  <a:gd name="connsiteX5" fmla="*/ 708275 w 1966987"/>
                  <a:gd name="connsiteY5" fmla="*/ 397496 h 1161695"/>
                  <a:gd name="connsiteX6" fmla="*/ 0 w 1966987"/>
                  <a:gd name="connsiteY6" fmla="*/ 0 h 1161695"/>
                  <a:gd name="connsiteX0" fmla="*/ 0 w 1966987"/>
                  <a:gd name="connsiteY0" fmla="*/ 0 h 1178466"/>
                  <a:gd name="connsiteX1" fmla="*/ 881137 w 1966987"/>
                  <a:gd name="connsiteY1" fmla="*/ 71032 h 1178466"/>
                  <a:gd name="connsiteX2" fmla="*/ 1881262 w 1966987"/>
                  <a:gd name="connsiteY2" fmla="*/ 232957 h 1178466"/>
                  <a:gd name="connsiteX3" fmla="*/ 1966987 w 1966987"/>
                  <a:gd name="connsiteY3" fmla="*/ 423457 h 1178466"/>
                  <a:gd name="connsiteX4" fmla="*/ 1363217 w 1966987"/>
                  <a:gd name="connsiteY4" fmla="*/ 1142459 h 1178466"/>
                  <a:gd name="connsiteX5" fmla="*/ 708275 w 1966987"/>
                  <a:gd name="connsiteY5" fmla="*/ 397496 h 1178466"/>
                  <a:gd name="connsiteX6" fmla="*/ 0 w 1966987"/>
                  <a:gd name="connsiteY6" fmla="*/ 0 h 1178466"/>
                  <a:gd name="connsiteX0" fmla="*/ 0 w 1966987"/>
                  <a:gd name="connsiteY0" fmla="*/ 0 h 1177150"/>
                  <a:gd name="connsiteX1" fmla="*/ 881137 w 1966987"/>
                  <a:gd name="connsiteY1" fmla="*/ 71032 h 1177150"/>
                  <a:gd name="connsiteX2" fmla="*/ 1881262 w 1966987"/>
                  <a:gd name="connsiteY2" fmla="*/ 232957 h 1177150"/>
                  <a:gd name="connsiteX3" fmla="*/ 1966987 w 1966987"/>
                  <a:gd name="connsiteY3" fmla="*/ 391727 h 1177150"/>
                  <a:gd name="connsiteX4" fmla="*/ 1363217 w 1966987"/>
                  <a:gd name="connsiteY4" fmla="*/ 1142459 h 1177150"/>
                  <a:gd name="connsiteX5" fmla="*/ 708275 w 1966987"/>
                  <a:gd name="connsiteY5" fmla="*/ 397496 h 1177150"/>
                  <a:gd name="connsiteX6" fmla="*/ 0 w 1966987"/>
                  <a:gd name="connsiteY6" fmla="*/ 0 h 1177150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9484"/>
                  <a:gd name="connsiteX1" fmla="*/ 881137 w 1966987"/>
                  <a:gd name="connsiteY1" fmla="*/ 71032 h 1189484"/>
                  <a:gd name="connsiteX2" fmla="*/ 1881262 w 1966987"/>
                  <a:gd name="connsiteY2" fmla="*/ 232957 h 1189484"/>
                  <a:gd name="connsiteX3" fmla="*/ 1966987 w 1966987"/>
                  <a:gd name="connsiteY3" fmla="*/ 391727 h 1189484"/>
                  <a:gd name="connsiteX4" fmla="*/ 1629255 w 1966987"/>
                  <a:gd name="connsiteY4" fmla="*/ 1032005 h 1189484"/>
                  <a:gd name="connsiteX5" fmla="*/ 1363217 w 1966987"/>
                  <a:gd name="connsiteY5" fmla="*/ 1142459 h 1189484"/>
                  <a:gd name="connsiteX6" fmla="*/ 708275 w 1966987"/>
                  <a:gd name="connsiteY6" fmla="*/ 397496 h 1189484"/>
                  <a:gd name="connsiteX7" fmla="*/ 0 w 1966987"/>
                  <a:gd name="connsiteY7" fmla="*/ 0 h 1189484"/>
                  <a:gd name="connsiteX0" fmla="*/ 0 w 1966987"/>
                  <a:gd name="connsiteY0" fmla="*/ 0 h 1181822"/>
                  <a:gd name="connsiteX1" fmla="*/ 881137 w 1966987"/>
                  <a:gd name="connsiteY1" fmla="*/ 71032 h 1181822"/>
                  <a:gd name="connsiteX2" fmla="*/ 1881262 w 1966987"/>
                  <a:gd name="connsiteY2" fmla="*/ 232957 h 1181822"/>
                  <a:gd name="connsiteX3" fmla="*/ 1966987 w 1966987"/>
                  <a:gd name="connsiteY3" fmla="*/ 391727 h 1181822"/>
                  <a:gd name="connsiteX4" fmla="*/ 1629255 w 1966987"/>
                  <a:gd name="connsiteY4" fmla="*/ 1032005 h 1181822"/>
                  <a:gd name="connsiteX5" fmla="*/ 1363217 w 1966987"/>
                  <a:gd name="connsiteY5" fmla="*/ 1142459 h 1181822"/>
                  <a:gd name="connsiteX6" fmla="*/ 708275 w 1966987"/>
                  <a:gd name="connsiteY6" fmla="*/ 397496 h 1181822"/>
                  <a:gd name="connsiteX7" fmla="*/ 0 w 1966987"/>
                  <a:gd name="connsiteY7" fmla="*/ 0 h 1181822"/>
                  <a:gd name="connsiteX0" fmla="*/ 0 w 1966987"/>
                  <a:gd name="connsiteY0" fmla="*/ 0 h 1167805"/>
                  <a:gd name="connsiteX1" fmla="*/ 881137 w 1966987"/>
                  <a:gd name="connsiteY1" fmla="*/ 71032 h 1167805"/>
                  <a:gd name="connsiteX2" fmla="*/ 1881262 w 1966987"/>
                  <a:gd name="connsiteY2" fmla="*/ 232957 h 1167805"/>
                  <a:gd name="connsiteX3" fmla="*/ 1966987 w 1966987"/>
                  <a:gd name="connsiteY3" fmla="*/ 391727 h 1167805"/>
                  <a:gd name="connsiteX4" fmla="*/ 1629255 w 1966987"/>
                  <a:gd name="connsiteY4" fmla="*/ 1032005 h 1167805"/>
                  <a:gd name="connsiteX5" fmla="*/ 1363217 w 1966987"/>
                  <a:gd name="connsiteY5" fmla="*/ 1142459 h 1167805"/>
                  <a:gd name="connsiteX6" fmla="*/ 708275 w 1966987"/>
                  <a:gd name="connsiteY6" fmla="*/ 397496 h 1167805"/>
                  <a:gd name="connsiteX7" fmla="*/ 0 w 1966987"/>
                  <a:gd name="connsiteY7" fmla="*/ 0 h 1167805"/>
                  <a:gd name="connsiteX0" fmla="*/ 0 w 1966987"/>
                  <a:gd name="connsiteY0" fmla="*/ 0 h 1163994"/>
                  <a:gd name="connsiteX1" fmla="*/ 881137 w 1966987"/>
                  <a:gd name="connsiteY1" fmla="*/ 71032 h 1163994"/>
                  <a:gd name="connsiteX2" fmla="*/ 1881262 w 1966987"/>
                  <a:gd name="connsiteY2" fmla="*/ 232957 h 1163994"/>
                  <a:gd name="connsiteX3" fmla="*/ 1966987 w 1966987"/>
                  <a:gd name="connsiteY3" fmla="*/ 391727 h 1163994"/>
                  <a:gd name="connsiteX4" fmla="*/ 1629255 w 1966987"/>
                  <a:gd name="connsiteY4" fmla="*/ 1032005 h 1163994"/>
                  <a:gd name="connsiteX5" fmla="*/ 1363217 w 1966987"/>
                  <a:gd name="connsiteY5" fmla="*/ 1142459 h 1163994"/>
                  <a:gd name="connsiteX6" fmla="*/ 708275 w 1966987"/>
                  <a:gd name="connsiteY6" fmla="*/ 397496 h 1163994"/>
                  <a:gd name="connsiteX7" fmla="*/ 0 w 1966987"/>
                  <a:gd name="connsiteY7" fmla="*/ 0 h 1163994"/>
                  <a:gd name="connsiteX0" fmla="*/ 0 w 1966987"/>
                  <a:gd name="connsiteY0" fmla="*/ 0 h 1171549"/>
                  <a:gd name="connsiteX1" fmla="*/ 881137 w 1966987"/>
                  <a:gd name="connsiteY1" fmla="*/ 71032 h 1171549"/>
                  <a:gd name="connsiteX2" fmla="*/ 1881262 w 1966987"/>
                  <a:gd name="connsiteY2" fmla="*/ 232957 h 1171549"/>
                  <a:gd name="connsiteX3" fmla="*/ 1966987 w 1966987"/>
                  <a:gd name="connsiteY3" fmla="*/ 391727 h 1171549"/>
                  <a:gd name="connsiteX4" fmla="*/ 1629255 w 1966987"/>
                  <a:gd name="connsiteY4" fmla="*/ 1032005 h 1171549"/>
                  <a:gd name="connsiteX5" fmla="*/ 1363217 w 1966987"/>
                  <a:gd name="connsiteY5" fmla="*/ 1142459 h 1171549"/>
                  <a:gd name="connsiteX6" fmla="*/ 708275 w 1966987"/>
                  <a:gd name="connsiteY6" fmla="*/ 397496 h 1171549"/>
                  <a:gd name="connsiteX7" fmla="*/ 0 w 1966987"/>
                  <a:gd name="connsiteY7" fmla="*/ 0 h 1171549"/>
                  <a:gd name="connsiteX0" fmla="*/ 0 w 1961218"/>
                  <a:gd name="connsiteY0" fmla="*/ 0 h 1171549"/>
                  <a:gd name="connsiteX1" fmla="*/ 881137 w 1961218"/>
                  <a:gd name="connsiteY1" fmla="*/ 71032 h 1171549"/>
                  <a:gd name="connsiteX2" fmla="*/ 1881262 w 1961218"/>
                  <a:gd name="connsiteY2" fmla="*/ 232957 h 1171549"/>
                  <a:gd name="connsiteX3" fmla="*/ 1961218 w 1961218"/>
                  <a:gd name="connsiteY3" fmla="*/ 380189 h 1171549"/>
                  <a:gd name="connsiteX4" fmla="*/ 1629255 w 1961218"/>
                  <a:gd name="connsiteY4" fmla="*/ 1032005 h 1171549"/>
                  <a:gd name="connsiteX5" fmla="*/ 1363217 w 1961218"/>
                  <a:gd name="connsiteY5" fmla="*/ 1142459 h 1171549"/>
                  <a:gd name="connsiteX6" fmla="*/ 708275 w 1961218"/>
                  <a:gd name="connsiteY6" fmla="*/ 397496 h 1171549"/>
                  <a:gd name="connsiteX7" fmla="*/ 0 w 1961218"/>
                  <a:gd name="connsiteY7" fmla="*/ 0 h 1171549"/>
                  <a:gd name="connsiteX0" fmla="*/ 0 w 1952564"/>
                  <a:gd name="connsiteY0" fmla="*/ 0 h 1171549"/>
                  <a:gd name="connsiteX1" fmla="*/ 881137 w 1952564"/>
                  <a:gd name="connsiteY1" fmla="*/ 71032 h 1171549"/>
                  <a:gd name="connsiteX2" fmla="*/ 1881262 w 1952564"/>
                  <a:gd name="connsiteY2" fmla="*/ 232957 h 1171549"/>
                  <a:gd name="connsiteX3" fmla="*/ 1952564 w 1952564"/>
                  <a:gd name="connsiteY3" fmla="*/ 411919 h 1171549"/>
                  <a:gd name="connsiteX4" fmla="*/ 1629255 w 1952564"/>
                  <a:gd name="connsiteY4" fmla="*/ 1032005 h 1171549"/>
                  <a:gd name="connsiteX5" fmla="*/ 1363217 w 1952564"/>
                  <a:gd name="connsiteY5" fmla="*/ 1142459 h 1171549"/>
                  <a:gd name="connsiteX6" fmla="*/ 708275 w 1952564"/>
                  <a:gd name="connsiteY6" fmla="*/ 397496 h 1171549"/>
                  <a:gd name="connsiteX7" fmla="*/ 0 w 1952564"/>
                  <a:gd name="connsiteY7" fmla="*/ 0 h 1171549"/>
                  <a:gd name="connsiteX0" fmla="*/ 0 w 1956074"/>
                  <a:gd name="connsiteY0" fmla="*/ 0 h 1171549"/>
                  <a:gd name="connsiteX1" fmla="*/ 881137 w 1956074"/>
                  <a:gd name="connsiteY1" fmla="*/ 71032 h 1171549"/>
                  <a:gd name="connsiteX2" fmla="*/ 1881262 w 1956074"/>
                  <a:gd name="connsiteY2" fmla="*/ 232957 h 1171549"/>
                  <a:gd name="connsiteX3" fmla="*/ 1952564 w 1956074"/>
                  <a:gd name="connsiteY3" fmla="*/ 411919 h 1171549"/>
                  <a:gd name="connsiteX4" fmla="*/ 1629255 w 1956074"/>
                  <a:gd name="connsiteY4" fmla="*/ 1032005 h 1171549"/>
                  <a:gd name="connsiteX5" fmla="*/ 1363217 w 1956074"/>
                  <a:gd name="connsiteY5" fmla="*/ 1142459 h 1171549"/>
                  <a:gd name="connsiteX6" fmla="*/ 708275 w 1956074"/>
                  <a:gd name="connsiteY6" fmla="*/ 397496 h 1171549"/>
                  <a:gd name="connsiteX7" fmla="*/ 0 w 1956074"/>
                  <a:gd name="connsiteY7" fmla="*/ 0 h 1171549"/>
                  <a:gd name="connsiteX0" fmla="*/ 0 w 1954810"/>
                  <a:gd name="connsiteY0" fmla="*/ 0 h 1171549"/>
                  <a:gd name="connsiteX1" fmla="*/ 881137 w 1954810"/>
                  <a:gd name="connsiteY1" fmla="*/ 71032 h 1171549"/>
                  <a:gd name="connsiteX2" fmla="*/ 1835110 w 1954810"/>
                  <a:gd name="connsiteY2" fmla="*/ 224303 h 1171549"/>
                  <a:gd name="connsiteX3" fmla="*/ 1952564 w 1954810"/>
                  <a:gd name="connsiteY3" fmla="*/ 411919 h 1171549"/>
                  <a:gd name="connsiteX4" fmla="*/ 1629255 w 1954810"/>
                  <a:gd name="connsiteY4" fmla="*/ 1032005 h 1171549"/>
                  <a:gd name="connsiteX5" fmla="*/ 1363217 w 1954810"/>
                  <a:gd name="connsiteY5" fmla="*/ 1142459 h 1171549"/>
                  <a:gd name="connsiteX6" fmla="*/ 708275 w 1954810"/>
                  <a:gd name="connsiteY6" fmla="*/ 397496 h 1171549"/>
                  <a:gd name="connsiteX7" fmla="*/ 0 w 1954810"/>
                  <a:gd name="connsiteY7" fmla="*/ 0 h 1171549"/>
                  <a:gd name="connsiteX0" fmla="*/ 0 w 1956939"/>
                  <a:gd name="connsiteY0" fmla="*/ 0 h 1171549"/>
                  <a:gd name="connsiteX1" fmla="*/ 881137 w 1956939"/>
                  <a:gd name="connsiteY1" fmla="*/ 71032 h 1171549"/>
                  <a:gd name="connsiteX2" fmla="*/ 1835110 w 1956939"/>
                  <a:gd name="connsiteY2" fmla="*/ 224303 h 1171549"/>
                  <a:gd name="connsiteX3" fmla="*/ 1952564 w 1956939"/>
                  <a:gd name="connsiteY3" fmla="*/ 411919 h 1171549"/>
                  <a:gd name="connsiteX4" fmla="*/ 1629255 w 1956939"/>
                  <a:gd name="connsiteY4" fmla="*/ 1032005 h 1171549"/>
                  <a:gd name="connsiteX5" fmla="*/ 1363217 w 1956939"/>
                  <a:gd name="connsiteY5" fmla="*/ 1142459 h 1171549"/>
                  <a:gd name="connsiteX6" fmla="*/ 708275 w 1956939"/>
                  <a:gd name="connsiteY6" fmla="*/ 397496 h 1171549"/>
                  <a:gd name="connsiteX7" fmla="*/ 0 w 1956939"/>
                  <a:gd name="connsiteY7" fmla="*/ 0 h 1171549"/>
                  <a:gd name="connsiteX0" fmla="*/ 0 w 1962378"/>
                  <a:gd name="connsiteY0" fmla="*/ 0 h 1171549"/>
                  <a:gd name="connsiteX1" fmla="*/ 881137 w 1962378"/>
                  <a:gd name="connsiteY1" fmla="*/ 71032 h 1171549"/>
                  <a:gd name="connsiteX2" fmla="*/ 1835110 w 1962378"/>
                  <a:gd name="connsiteY2" fmla="*/ 224303 h 1171549"/>
                  <a:gd name="connsiteX3" fmla="*/ 1958333 w 1962378"/>
                  <a:gd name="connsiteY3" fmla="*/ 423457 h 1171549"/>
                  <a:gd name="connsiteX4" fmla="*/ 1629255 w 1962378"/>
                  <a:gd name="connsiteY4" fmla="*/ 1032005 h 1171549"/>
                  <a:gd name="connsiteX5" fmla="*/ 1363217 w 1962378"/>
                  <a:gd name="connsiteY5" fmla="*/ 1142459 h 1171549"/>
                  <a:gd name="connsiteX6" fmla="*/ 708275 w 1962378"/>
                  <a:gd name="connsiteY6" fmla="*/ 397496 h 1171549"/>
                  <a:gd name="connsiteX7" fmla="*/ 0 w 1962378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1298"/>
                  <a:gd name="connsiteY0" fmla="*/ 0 h 1168664"/>
                  <a:gd name="connsiteX1" fmla="*/ 872484 w 1951298"/>
                  <a:gd name="connsiteY1" fmla="*/ 68147 h 1168664"/>
                  <a:gd name="connsiteX2" fmla="*/ 1826457 w 1951298"/>
                  <a:gd name="connsiteY2" fmla="*/ 221418 h 1168664"/>
                  <a:gd name="connsiteX3" fmla="*/ 1949680 w 1951298"/>
                  <a:gd name="connsiteY3" fmla="*/ 420572 h 1168664"/>
                  <a:gd name="connsiteX4" fmla="*/ 1620602 w 1951298"/>
                  <a:gd name="connsiteY4" fmla="*/ 1029120 h 1168664"/>
                  <a:gd name="connsiteX5" fmla="*/ 1354564 w 1951298"/>
                  <a:gd name="connsiteY5" fmla="*/ 1139574 h 1168664"/>
                  <a:gd name="connsiteX6" fmla="*/ 699622 w 1951298"/>
                  <a:gd name="connsiteY6" fmla="*/ 394611 h 1168664"/>
                  <a:gd name="connsiteX7" fmla="*/ 0 w 1951298"/>
                  <a:gd name="connsiteY7" fmla="*/ 0 h 1168664"/>
                  <a:gd name="connsiteX0" fmla="*/ 0 w 1954182"/>
                  <a:gd name="connsiteY0" fmla="*/ 0 h 1162895"/>
                  <a:gd name="connsiteX1" fmla="*/ 875368 w 1954182"/>
                  <a:gd name="connsiteY1" fmla="*/ 62378 h 1162895"/>
                  <a:gd name="connsiteX2" fmla="*/ 1829341 w 1954182"/>
                  <a:gd name="connsiteY2" fmla="*/ 215649 h 1162895"/>
                  <a:gd name="connsiteX3" fmla="*/ 1952564 w 1954182"/>
                  <a:gd name="connsiteY3" fmla="*/ 414803 h 1162895"/>
                  <a:gd name="connsiteX4" fmla="*/ 1623486 w 1954182"/>
                  <a:gd name="connsiteY4" fmla="*/ 1023351 h 1162895"/>
                  <a:gd name="connsiteX5" fmla="*/ 1357448 w 1954182"/>
                  <a:gd name="connsiteY5" fmla="*/ 1133805 h 1162895"/>
                  <a:gd name="connsiteX6" fmla="*/ 702506 w 1954182"/>
                  <a:gd name="connsiteY6" fmla="*/ 388842 h 1162895"/>
                  <a:gd name="connsiteX7" fmla="*/ 0 w 1954182"/>
                  <a:gd name="connsiteY7" fmla="*/ 0 h 116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4182" h="1162895">
                    <a:moveTo>
                      <a:pt x="0" y="0"/>
                    </a:moveTo>
                    <a:cubicBezTo>
                      <a:pt x="293712" y="23677"/>
                      <a:pt x="570478" y="26436"/>
                      <a:pt x="875368" y="62378"/>
                    </a:cubicBezTo>
                    <a:cubicBezTo>
                      <a:pt x="1180258" y="98320"/>
                      <a:pt x="1495966" y="161674"/>
                      <a:pt x="1829341" y="215649"/>
                    </a:cubicBezTo>
                    <a:cubicBezTo>
                      <a:pt x="1919453" y="229151"/>
                      <a:pt x="1963412" y="343611"/>
                      <a:pt x="1952564" y="414803"/>
                    </a:cubicBezTo>
                    <a:cubicBezTo>
                      <a:pt x="1899024" y="547978"/>
                      <a:pt x="1721230" y="857845"/>
                      <a:pt x="1623486" y="1023351"/>
                    </a:cubicBezTo>
                    <a:cubicBezTo>
                      <a:pt x="1534396" y="1185972"/>
                      <a:pt x="1412870" y="1181866"/>
                      <a:pt x="1357448" y="1133805"/>
                    </a:cubicBezTo>
                    <a:lnTo>
                      <a:pt x="702506" y="3888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1" name="Oval 337">
                <a:extLst>
                  <a:ext uri="{FF2B5EF4-FFF2-40B4-BE49-F238E27FC236}">
                    <a16:creationId xmlns:a16="http://schemas.microsoft.com/office/drawing/2014/main" id="{A9E8F596-CE59-42E2-8C37-9BE7FD8D1F5B}"/>
                  </a:ext>
                </a:extLst>
              </p:cNvPr>
              <p:cNvSpPr/>
              <p:nvPr/>
            </p:nvSpPr>
            <p:spPr>
              <a:xfrm rot="1973302">
                <a:off x="5891306" y="3497511"/>
                <a:ext cx="121089" cy="121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Oval 338">
                <a:extLst>
                  <a:ext uri="{FF2B5EF4-FFF2-40B4-BE49-F238E27FC236}">
                    <a16:creationId xmlns:a16="http://schemas.microsoft.com/office/drawing/2014/main" id="{F594BA46-BC39-413B-B3B5-81EBD2413AE6}"/>
                  </a:ext>
                </a:extLst>
              </p:cNvPr>
              <p:cNvSpPr/>
              <p:nvPr/>
            </p:nvSpPr>
            <p:spPr>
              <a:xfrm rot="1973302">
                <a:off x="6086673" y="3440794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3" name="Oval 339">
                <a:extLst>
                  <a:ext uri="{FF2B5EF4-FFF2-40B4-BE49-F238E27FC236}">
                    <a16:creationId xmlns:a16="http://schemas.microsoft.com/office/drawing/2014/main" id="{E212249B-ACDD-4BE3-B1EC-6182C2F2CF77}"/>
                  </a:ext>
                </a:extLst>
              </p:cNvPr>
              <p:cNvSpPr/>
              <p:nvPr/>
            </p:nvSpPr>
            <p:spPr>
              <a:xfrm rot="1973302">
                <a:off x="5916623" y="3119292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4" name="Oval 340">
                <a:extLst>
                  <a:ext uri="{FF2B5EF4-FFF2-40B4-BE49-F238E27FC236}">
                    <a16:creationId xmlns:a16="http://schemas.microsoft.com/office/drawing/2014/main" id="{45555A90-93BC-4916-B9BF-421CFC7AACBB}"/>
                  </a:ext>
                </a:extLst>
              </p:cNvPr>
              <p:cNvSpPr/>
              <p:nvPr/>
            </p:nvSpPr>
            <p:spPr>
              <a:xfrm rot="1973302">
                <a:off x="6172372" y="3789354"/>
                <a:ext cx="163508" cy="163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5" name="Oval 341">
                <a:extLst>
                  <a:ext uri="{FF2B5EF4-FFF2-40B4-BE49-F238E27FC236}">
                    <a16:creationId xmlns:a16="http://schemas.microsoft.com/office/drawing/2014/main" id="{D963C838-B9C3-41CD-8070-37E4222D8E93}"/>
                  </a:ext>
                </a:extLst>
              </p:cNvPr>
              <p:cNvSpPr/>
              <p:nvPr/>
            </p:nvSpPr>
            <p:spPr>
              <a:xfrm rot="1973302">
                <a:off x="5526976" y="3152557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6" name="Oval 342">
                <a:extLst>
                  <a:ext uri="{FF2B5EF4-FFF2-40B4-BE49-F238E27FC236}">
                    <a16:creationId xmlns:a16="http://schemas.microsoft.com/office/drawing/2014/main" id="{DD1B85CD-140B-48A4-B6AD-FC5FE56DF1BC}"/>
                  </a:ext>
                </a:extLst>
              </p:cNvPr>
              <p:cNvSpPr/>
              <p:nvPr/>
            </p:nvSpPr>
            <p:spPr>
              <a:xfrm rot="1973302">
                <a:off x="6253503" y="3574518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7" name="Oval 343">
                <a:extLst>
                  <a:ext uri="{FF2B5EF4-FFF2-40B4-BE49-F238E27FC236}">
                    <a16:creationId xmlns:a16="http://schemas.microsoft.com/office/drawing/2014/main" id="{D32D29E7-667E-4154-A5F4-F61A588EDC43}"/>
                  </a:ext>
                </a:extLst>
              </p:cNvPr>
              <p:cNvSpPr/>
              <p:nvPr/>
            </p:nvSpPr>
            <p:spPr>
              <a:xfrm rot="1973302">
                <a:off x="5737788" y="3329725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8" name="Oval 344">
                <a:extLst>
                  <a:ext uri="{FF2B5EF4-FFF2-40B4-BE49-F238E27FC236}">
                    <a16:creationId xmlns:a16="http://schemas.microsoft.com/office/drawing/2014/main" id="{C44D4BB5-7549-4603-98C3-2420745155DC}"/>
                  </a:ext>
                </a:extLst>
              </p:cNvPr>
              <p:cNvSpPr/>
              <p:nvPr/>
            </p:nvSpPr>
            <p:spPr>
              <a:xfrm rot="1973302">
                <a:off x="6514160" y="3187471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9" name="Oval 345">
                <a:extLst>
                  <a:ext uri="{FF2B5EF4-FFF2-40B4-BE49-F238E27FC236}">
                    <a16:creationId xmlns:a16="http://schemas.microsoft.com/office/drawing/2014/main" id="{9BCA3ADA-E917-41F4-AE94-D4D5C431B88B}"/>
                  </a:ext>
                </a:extLst>
              </p:cNvPr>
              <p:cNvSpPr/>
              <p:nvPr/>
            </p:nvSpPr>
            <p:spPr>
              <a:xfrm rot="1973302">
                <a:off x="6230678" y="3245561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0" name="Oval 346">
                <a:extLst>
                  <a:ext uri="{FF2B5EF4-FFF2-40B4-BE49-F238E27FC236}">
                    <a16:creationId xmlns:a16="http://schemas.microsoft.com/office/drawing/2014/main" id="{F9C3077F-CEB6-49D1-8199-445ABD33D78A}"/>
                  </a:ext>
                </a:extLst>
              </p:cNvPr>
              <p:cNvSpPr/>
              <p:nvPr/>
            </p:nvSpPr>
            <p:spPr>
              <a:xfrm rot="1973302">
                <a:off x="6279821" y="3360896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347">
                <a:extLst>
                  <a:ext uri="{FF2B5EF4-FFF2-40B4-BE49-F238E27FC236}">
                    <a16:creationId xmlns:a16="http://schemas.microsoft.com/office/drawing/2014/main" id="{B61CFECA-A108-441D-9B28-E02204026B4E}"/>
                  </a:ext>
                </a:extLst>
              </p:cNvPr>
              <p:cNvSpPr/>
              <p:nvPr/>
            </p:nvSpPr>
            <p:spPr>
              <a:xfrm rot="1973302">
                <a:off x="6571822" y="3343434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348">
                <a:extLst>
                  <a:ext uri="{FF2B5EF4-FFF2-40B4-BE49-F238E27FC236}">
                    <a16:creationId xmlns:a16="http://schemas.microsoft.com/office/drawing/2014/main" id="{A056AB5B-F266-4112-A350-27324B9A6C1D}"/>
                  </a:ext>
                </a:extLst>
              </p:cNvPr>
              <p:cNvSpPr/>
              <p:nvPr/>
            </p:nvSpPr>
            <p:spPr>
              <a:xfrm rot="1973302">
                <a:off x="5303666" y="3028290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0C946C2B-5A15-4C47-962A-63E3B72561A8}"/>
                </a:ext>
              </a:extLst>
            </p:cNvPr>
            <p:cNvGrpSpPr/>
            <p:nvPr/>
          </p:nvGrpSpPr>
          <p:grpSpPr>
            <a:xfrm>
              <a:off x="5913558" y="2331655"/>
              <a:ext cx="374981" cy="2872894"/>
              <a:chOff x="4389556" y="2257766"/>
              <a:chExt cx="374981" cy="2872894"/>
            </a:xfrm>
            <a:solidFill>
              <a:schemeClr val="accent4"/>
            </a:solidFill>
          </p:grpSpPr>
          <p:sp>
            <p:nvSpPr>
              <p:cNvPr id="110" name="Oval 350">
                <a:extLst>
                  <a:ext uri="{FF2B5EF4-FFF2-40B4-BE49-F238E27FC236}">
                    <a16:creationId xmlns:a16="http://schemas.microsoft.com/office/drawing/2014/main" id="{2C14AE87-F6DF-422E-B8AD-EBC5FB2D977D}"/>
                  </a:ext>
                </a:extLst>
              </p:cNvPr>
              <p:cNvSpPr/>
              <p:nvPr/>
            </p:nvSpPr>
            <p:spPr>
              <a:xfrm rot="1973302">
                <a:off x="4663470" y="4185105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Oval 353">
                <a:extLst>
                  <a:ext uri="{FF2B5EF4-FFF2-40B4-BE49-F238E27FC236}">
                    <a16:creationId xmlns:a16="http://schemas.microsoft.com/office/drawing/2014/main" id="{FD482366-1075-4E8A-8502-81672766A4D3}"/>
                  </a:ext>
                </a:extLst>
              </p:cNvPr>
              <p:cNvSpPr/>
              <p:nvPr/>
            </p:nvSpPr>
            <p:spPr>
              <a:xfrm rot="1973302">
                <a:off x="4665925" y="4328190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Oval 355">
                <a:extLst>
                  <a:ext uri="{FF2B5EF4-FFF2-40B4-BE49-F238E27FC236}">
                    <a16:creationId xmlns:a16="http://schemas.microsoft.com/office/drawing/2014/main" id="{3047EE93-CA0A-4F19-B901-00AC6CEDCDBA}"/>
                  </a:ext>
                </a:extLst>
              </p:cNvPr>
              <p:cNvSpPr/>
              <p:nvPr/>
            </p:nvSpPr>
            <p:spPr>
              <a:xfrm rot="1973302">
                <a:off x="4545404" y="3786323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3" name="Oval 359">
                <a:extLst>
                  <a:ext uri="{FF2B5EF4-FFF2-40B4-BE49-F238E27FC236}">
                    <a16:creationId xmlns:a16="http://schemas.microsoft.com/office/drawing/2014/main" id="{3E001154-5C9B-4892-85EF-649A76F3C2BE}"/>
                  </a:ext>
                </a:extLst>
              </p:cNvPr>
              <p:cNvSpPr/>
              <p:nvPr/>
            </p:nvSpPr>
            <p:spPr>
              <a:xfrm rot="1973302">
                <a:off x="4389556" y="2257766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4" name="Oval 360">
                <a:extLst>
                  <a:ext uri="{FF2B5EF4-FFF2-40B4-BE49-F238E27FC236}">
                    <a16:creationId xmlns:a16="http://schemas.microsoft.com/office/drawing/2014/main" id="{282D2397-E854-4DEB-9165-26159354B2F4}"/>
                  </a:ext>
                </a:extLst>
              </p:cNvPr>
              <p:cNvSpPr/>
              <p:nvPr/>
            </p:nvSpPr>
            <p:spPr>
              <a:xfrm rot="1973302">
                <a:off x="4396258" y="2635712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5" name="Oval 361">
                <a:extLst>
                  <a:ext uri="{FF2B5EF4-FFF2-40B4-BE49-F238E27FC236}">
                    <a16:creationId xmlns:a16="http://schemas.microsoft.com/office/drawing/2014/main" id="{E7683B11-472D-4375-A68D-1BAF7E6B38D0}"/>
                  </a:ext>
                </a:extLst>
              </p:cNvPr>
              <p:cNvSpPr/>
              <p:nvPr/>
            </p:nvSpPr>
            <p:spPr>
              <a:xfrm rot="1973302">
                <a:off x="4468972" y="2460460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6" name="Oval 365">
                <a:extLst>
                  <a:ext uri="{FF2B5EF4-FFF2-40B4-BE49-F238E27FC236}">
                    <a16:creationId xmlns:a16="http://schemas.microsoft.com/office/drawing/2014/main" id="{D187431F-10B4-45CE-9A52-02A26168955F}"/>
                  </a:ext>
                </a:extLst>
              </p:cNvPr>
              <p:cNvSpPr/>
              <p:nvPr/>
            </p:nvSpPr>
            <p:spPr>
              <a:xfrm rot="1973302">
                <a:off x="4458193" y="2787346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7" name="Oval 367">
                <a:extLst>
                  <a:ext uri="{FF2B5EF4-FFF2-40B4-BE49-F238E27FC236}">
                    <a16:creationId xmlns:a16="http://schemas.microsoft.com/office/drawing/2014/main" id="{65098CEE-CDD3-45C1-BCF3-5861FBE464CE}"/>
                  </a:ext>
                </a:extLst>
              </p:cNvPr>
              <p:cNvSpPr/>
              <p:nvPr/>
            </p:nvSpPr>
            <p:spPr>
              <a:xfrm rot="1973302">
                <a:off x="4467441" y="4888963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8" name="Oval 368">
                <a:extLst>
                  <a:ext uri="{FF2B5EF4-FFF2-40B4-BE49-F238E27FC236}">
                    <a16:creationId xmlns:a16="http://schemas.microsoft.com/office/drawing/2014/main" id="{E0330D02-9985-4B31-B69F-D47880DCE856}"/>
                  </a:ext>
                </a:extLst>
              </p:cNvPr>
              <p:cNvSpPr/>
              <p:nvPr/>
            </p:nvSpPr>
            <p:spPr>
              <a:xfrm rot="1973302">
                <a:off x="4469896" y="5032048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88443E96-5F7A-4316-8496-C5CC3D464F71}"/>
                </a:ext>
              </a:extLst>
            </p:cNvPr>
            <p:cNvGrpSpPr/>
            <p:nvPr/>
          </p:nvGrpSpPr>
          <p:grpSpPr>
            <a:xfrm>
              <a:off x="5913557" y="3223799"/>
              <a:ext cx="296688" cy="2249696"/>
              <a:chOff x="4389556" y="3149911"/>
              <a:chExt cx="296688" cy="2249696"/>
            </a:xfrm>
            <a:solidFill>
              <a:schemeClr val="accent1"/>
            </a:solidFill>
          </p:grpSpPr>
          <p:sp>
            <p:nvSpPr>
              <p:cNvPr id="103" name="Oval 352">
                <a:extLst>
                  <a:ext uri="{FF2B5EF4-FFF2-40B4-BE49-F238E27FC236}">
                    <a16:creationId xmlns:a16="http://schemas.microsoft.com/office/drawing/2014/main" id="{9DFFC6AC-C8DB-4C4E-A536-5DF5618FBD92}"/>
                  </a:ext>
                </a:extLst>
              </p:cNvPr>
              <p:cNvSpPr/>
              <p:nvPr/>
            </p:nvSpPr>
            <p:spPr>
              <a:xfrm rot="1973302">
                <a:off x="4474413" y="4523861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4" name="Oval 356">
                <a:extLst>
                  <a:ext uri="{FF2B5EF4-FFF2-40B4-BE49-F238E27FC236}">
                    <a16:creationId xmlns:a16="http://schemas.microsoft.com/office/drawing/2014/main" id="{F673AA53-1FDD-414D-B334-18309E5539BB}"/>
                  </a:ext>
                </a:extLst>
              </p:cNvPr>
              <p:cNvSpPr/>
              <p:nvPr/>
            </p:nvSpPr>
            <p:spPr>
              <a:xfrm rot="1973302">
                <a:off x="4484511" y="395685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5" name="Oval 362">
                <a:extLst>
                  <a:ext uri="{FF2B5EF4-FFF2-40B4-BE49-F238E27FC236}">
                    <a16:creationId xmlns:a16="http://schemas.microsoft.com/office/drawing/2014/main" id="{6CE2363E-FFDD-4D72-992C-2F1A58FFD030}"/>
                  </a:ext>
                </a:extLst>
              </p:cNvPr>
              <p:cNvSpPr/>
              <p:nvPr/>
            </p:nvSpPr>
            <p:spPr>
              <a:xfrm rot="1973302">
                <a:off x="4389556" y="3149911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6" name="Oval 363">
                <a:extLst>
                  <a:ext uri="{FF2B5EF4-FFF2-40B4-BE49-F238E27FC236}">
                    <a16:creationId xmlns:a16="http://schemas.microsoft.com/office/drawing/2014/main" id="{336F76A1-7303-4819-A6CC-A343A20EA593}"/>
                  </a:ext>
                </a:extLst>
              </p:cNvPr>
              <p:cNvSpPr/>
              <p:nvPr/>
            </p:nvSpPr>
            <p:spPr>
              <a:xfrm rot="1973302">
                <a:off x="4396258" y="3527857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Oval 364">
                <a:extLst>
                  <a:ext uri="{FF2B5EF4-FFF2-40B4-BE49-F238E27FC236}">
                    <a16:creationId xmlns:a16="http://schemas.microsoft.com/office/drawing/2014/main" id="{2948F832-4219-46A2-8D30-84B973437D01}"/>
                  </a:ext>
                </a:extLst>
              </p:cNvPr>
              <p:cNvSpPr/>
              <p:nvPr/>
            </p:nvSpPr>
            <p:spPr>
              <a:xfrm rot="1973302">
                <a:off x="4468972" y="3352605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8" name="Oval 369">
                <a:extLst>
                  <a:ext uri="{FF2B5EF4-FFF2-40B4-BE49-F238E27FC236}">
                    <a16:creationId xmlns:a16="http://schemas.microsoft.com/office/drawing/2014/main" id="{65EA32A7-9D6C-434D-95BD-A6ACEA20D14E}"/>
                  </a:ext>
                </a:extLst>
              </p:cNvPr>
              <p:cNvSpPr/>
              <p:nvPr/>
            </p:nvSpPr>
            <p:spPr>
              <a:xfrm rot="1973302">
                <a:off x="4514918" y="5339063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Oval 370">
                <a:extLst>
                  <a:ext uri="{FF2B5EF4-FFF2-40B4-BE49-F238E27FC236}">
                    <a16:creationId xmlns:a16="http://schemas.microsoft.com/office/drawing/2014/main" id="{A8EEA19E-827D-4435-B4DF-02F3414DEB86}"/>
                  </a:ext>
                </a:extLst>
              </p:cNvPr>
              <p:cNvSpPr/>
              <p:nvPr/>
            </p:nvSpPr>
            <p:spPr>
              <a:xfrm rot="1973302">
                <a:off x="4587632" y="5163811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D12020FA-AE30-42D8-A1CE-E1F55DBB2A15}"/>
                </a:ext>
              </a:extLst>
            </p:cNvPr>
            <p:cNvGrpSpPr/>
            <p:nvPr/>
          </p:nvGrpSpPr>
          <p:grpSpPr>
            <a:xfrm>
              <a:off x="6094971" y="2873690"/>
              <a:ext cx="228322" cy="2644261"/>
              <a:chOff x="4570969" y="2799800"/>
              <a:chExt cx="228321" cy="2644260"/>
            </a:xfrm>
            <a:solidFill>
              <a:schemeClr val="accent3"/>
            </a:solidFill>
          </p:grpSpPr>
          <p:sp>
            <p:nvSpPr>
              <p:cNvPr id="94" name="Oval 349">
                <a:extLst>
                  <a:ext uri="{FF2B5EF4-FFF2-40B4-BE49-F238E27FC236}">
                    <a16:creationId xmlns:a16="http://schemas.microsoft.com/office/drawing/2014/main" id="{823E9912-A073-4C1A-8A26-B5EFC7CCA8B8}"/>
                  </a:ext>
                </a:extLst>
              </p:cNvPr>
              <p:cNvSpPr/>
              <p:nvPr/>
            </p:nvSpPr>
            <p:spPr>
              <a:xfrm rot="1973302">
                <a:off x="4570969" y="2958980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Oval 351">
                <a:extLst>
                  <a:ext uri="{FF2B5EF4-FFF2-40B4-BE49-F238E27FC236}">
                    <a16:creationId xmlns:a16="http://schemas.microsoft.com/office/drawing/2014/main" id="{0371BFA4-983F-4D5D-B401-A1667ED26333}"/>
                  </a:ext>
                </a:extLst>
              </p:cNvPr>
              <p:cNvSpPr/>
              <p:nvPr/>
            </p:nvSpPr>
            <p:spPr>
              <a:xfrm rot="1973302">
                <a:off x="4626042" y="2799800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354">
                <a:extLst>
                  <a:ext uri="{FF2B5EF4-FFF2-40B4-BE49-F238E27FC236}">
                    <a16:creationId xmlns:a16="http://schemas.microsoft.com/office/drawing/2014/main" id="{E944343A-5B3F-414E-8FEE-5951BA7380BF}"/>
                  </a:ext>
                </a:extLst>
              </p:cNvPr>
              <p:cNvSpPr/>
              <p:nvPr/>
            </p:nvSpPr>
            <p:spPr>
              <a:xfrm rot="1973302">
                <a:off x="4650384" y="316969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Oval 357">
                <a:extLst>
                  <a:ext uri="{FF2B5EF4-FFF2-40B4-BE49-F238E27FC236}">
                    <a16:creationId xmlns:a16="http://schemas.microsoft.com/office/drawing/2014/main" id="{0D3C4190-026D-409F-B354-01A900B20765}"/>
                  </a:ext>
                </a:extLst>
              </p:cNvPr>
              <p:cNvSpPr/>
              <p:nvPr/>
            </p:nvSpPr>
            <p:spPr>
              <a:xfrm rot="1973302">
                <a:off x="4670756" y="3421478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Oval 358">
                <a:extLst>
                  <a:ext uri="{FF2B5EF4-FFF2-40B4-BE49-F238E27FC236}">
                    <a16:creationId xmlns:a16="http://schemas.microsoft.com/office/drawing/2014/main" id="{A08CA1EB-457F-434E-BC13-BD243A224D1F}"/>
                  </a:ext>
                </a:extLst>
              </p:cNvPr>
              <p:cNvSpPr/>
              <p:nvPr/>
            </p:nvSpPr>
            <p:spPr>
              <a:xfrm rot="1973302">
                <a:off x="4634218" y="4710686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Oval 366">
                <a:extLst>
                  <a:ext uri="{FF2B5EF4-FFF2-40B4-BE49-F238E27FC236}">
                    <a16:creationId xmlns:a16="http://schemas.microsoft.com/office/drawing/2014/main" id="{7A4DECC6-9AC5-4981-A00D-9D550F994EE7}"/>
                  </a:ext>
                </a:extLst>
              </p:cNvPr>
              <p:cNvSpPr/>
              <p:nvPr/>
            </p:nvSpPr>
            <p:spPr>
              <a:xfrm rot="1973302">
                <a:off x="4623362" y="3646773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Oval 371">
                <a:extLst>
                  <a:ext uri="{FF2B5EF4-FFF2-40B4-BE49-F238E27FC236}">
                    <a16:creationId xmlns:a16="http://schemas.microsoft.com/office/drawing/2014/main" id="{5C3737B8-F767-4FAF-AFA0-6B76880950B1}"/>
                  </a:ext>
                </a:extLst>
              </p:cNvPr>
              <p:cNvSpPr/>
              <p:nvPr/>
            </p:nvSpPr>
            <p:spPr>
              <a:xfrm rot="1973302">
                <a:off x="4579340" y="4916125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Oval 372">
                <a:extLst>
                  <a:ext uri="{FF2B5EF4-FFF2-40B4-BE49-F238E27FC236}">
                    <a16:creationId xmlns:a16="http://schemas.microsoft.com/office/drawing/2014/main" id="{D995BA90-699E-4535-88F0-540636F6EA12}"/>
                  </a:ext>
                </a:extLst>
              </p:cNvPr>
              <p:cNvSpPr/>
              <p:nvPr/>
            </p:nvSpPr>
            <p:spPr>
              <a:xfrm rot="1973302">
                <a:off x="4700678" y="5242217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2" name="Oval 373">
                <a:extLst>
                  <a:ext uri="{FF2B5EF4-FFF2-40B4-BE49-F238E27FC236}">
                    <a16:creationId xmlns:a16="http://schemas.microsoft.com/office/drawing/2014/main" id="{DDF018A3-70B8-40FB-B9BE-EAADEFBC9754}"/>
                  </a:ext>
                </a:extLst>
              </p:cNvPr>
              <p:cNvSpPr/>
              <p:nvPr/>
            </p:nvSpPr>
            <p:spPr>
              <a:xfrm rot="1973302">
                <a:off x="4621611" y="5383516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3" name="Oval 98">
              <a:extLst>
                <a:ext uri="{FF2B5EF4-FFF2-40B4-BE49-F238E27FC236}">
                  <a16:creationId xmlns:a16="http://schemas.microsoft.com/office/drawing/2014/main" id="{9350B334-90FC-44B7-A172-34AE8D92F964}"/>
                </a:ext>
              </a:extLst>
            </p:cNvPr>
            <p:cNvSpPr/>
            <p:nvPr/>
          </p:nvSpPr>
          <p:spPr>
            <a:xfrm>
              <a:off x="5468071" y="5546082"/>
              <a:ext cx="1296000" cy="180021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5" name="그룹 164">
            <a:extLst>
              <a:ext uri="{FF2B5EF4-FFF2-40B4-BE49-F238E27FC236}">
                <a16:creationId xmlns:a16="http://schemas.microsoft.com/office/drawing/2014/main" id="{7200DA8B-E4C0-4382-A367-021A23DB7B1F}"/>
              </a:ext>
            </a:extLst>
          </p:cNvPr>
          <p:cNvGrpSpPr/>
          <p:nvPr/>
        </p:nvGrpSpPr>
        <p:grpSpPr>
          <a:xfrm>
            <a:off x="10995706" y="3857352"/>
            <a:ext cx="1212431" cy="2602769"/>
            <a:chOff x="5708670" y="3626698"/>
            <a:chExt cx="1212431" cy="2602769"/>
          </a:xfrm>
        </p:grpSpPr>
        <p:sp>
          <p:nvSpPr>
            <p:cNvPr id="166" name="Graphic 2">
              <a:extLst>
                <a:ext uri="{FF2B5EF4-FFF2-40B4-BE49-F238E27FC236}">
                  <a16:creationId xmlns:a16="http://schemas.microsoft.com/office/drawing/2014/main" id="{B0C7F0DF-28A7-4789-83A9-34077170D540}"/>
                </a:ext>
              </a:extLst>
            </p:cNvPr>
            <p:cNvSpPr/>
            <p:nvPr/>
          </p:nvSpPr>
          <p:spPr>
            <a:xfrm rot="1017500">
              <a:off x="5708670" y="3663601"/>
              <a:ext cx="1212431" cy="1649882"/>
            </a:xfrm>
            <a:custGeom>
              <a:avLst/>
              <a:gdLst>
                <a:gd name="connsiteX0" fmla="*/ 1575939 w 1578449"/>
                <a:gd name="connsiteY0" fmla="*/ 1966523 h 2147961"/>
                <a:gd name="connsiteX1" fmla="*/ 1492881 w 1578449"/>
                <a:gd name="connsiteY1" fmla="*/ 1655841 h 2147961"/>
                <a:gd name="connsiteX2" fmla="*/ 1484905 w 1578449"/>
                <a:gd name="connsiteY2" fmla="*/ 1609238 h 2147961"/>
                <a:gd name="connsiteX3" fmla="*/ 1472044 w 1578449"/>
                <a:gd name="connsiteY3" fmla="*/ 1556080 h 2147961"/>
                <a:gd name="connsiteX4" fmla="*/ 1470958 w 1578449"/>
                <a:gd name="connsiteY4" fmla="*/ 1539418 h 2147961"/>
                <a:gd name="connsiteX5" fmla="*/ 1523490 w 1578449"/>
                <a:gd name="connsiteY5" fmla="*/ 1442873 h 2147961"/>
                <a:gd name="connsiteX6" fmla="*/ 1529378 w 1578449"/>
                <a:gd name="connsiteY6" fmla="*/ 1326117 h 2147961"/>
                <a:gd name="connsiteX7" fmla="*/ 1510670 w 1578449"/>
                <a:gd name="connsiteY7" fmla="*/ 1127973 h 2147961"/>
                <a:gd name="connsiteX8" fmla="*/ 1403393 w 1578449"/>
                <a:gd name="connsiteY8" fmla="*/ 688174 h 2147961"/>
                <a:gd name="connsiteX9" fmla="*/ 1398841 w 1578449"/>
                <a:gd name="connsiteY9" fmla="*/ 675438 h 2147961"/>
                <a:gd name="connsiteX10" fmla="*/ 1337206 w 1578449"/>
                <a:gd name="connsiteY10" fmla="*/ 631341 h 2147961"/>
                <a:gd name="connsiteX11" fmla="*/ 1278619 w 1578449"/>
                <a:gd name="connsiteY11" fmla="*/ 609042 h 2147961"/>
                <a:gd name="connsiteX12" fmla="*/ 1249597 w 1578449"/>
                <a:gd name="connsiteY12" fmla="*/ 610671 h 2147961"/>
                <a:gd name="connsiteX13" fmla="*/ 1227256 w 1578449"/>
                <a:gd name="connsiteY13" fmla="*/ 616350 h 2147961"/>
                <a:gd name="connsiteX14" fmla="*/ 1153010 w 1578449"/>
                <a:gd name="connsiteY14" fmla="*/ 596055 h 2147961"/>
                <a:gd name="connsiteX15" fmla="*/ 1055128 w 1578449"/>
                <a:gd name="connsiteY15" fmla="*/ 608750 h 2147961"/>
                <a:gd name="connsiteX16" fmla="*/ 997126 w 1578449"/>
                <a:gd name="connsiteY16" fmla="*/ 644912 h 2147961"/>
                <a:gd name="connsiteX17" fmla="*/ 984264 w 1578449"/>
                <a:gd name="connsiteY17" fmla="*/ 646124 h 2147961"/>
                <a:gd name="connsiteX18" fmla="*/ 917743 w 1578449"/>
                <a:gd name="connsiteY18" fmla="*/ 615181 h 2147961"/>
                <a:gd name="connsiteX19" fmla="*/ 838193 w 1578449"/>
                <a:gd name="connsiteY19" fmla="*/ 610545 h 2147961"/>
                <a:gd name="connsiteX20" fmla="*/ 827963 w 1578449"/>
                <a:gd name="connsiteY20" fmla="*/ 614596 h 2147961"/>
                <a:gd name="connsiteX21" fmla="*/ 753299 w 1578449"/>
                <a:gd name="connsiteY21" fmla="*/ 678110 h 2147961"/>
                <a:gd name="connsiteX22" fmla="*/ 743444 w 1578449"/>
                <a:gd name="connsiteY22" fmla="*/ 675688 h 2147961"/>
                <a:gd name="connsiteX23" fmla="*/ 608021 w 1578449"/>
                <a:gd name="connsiteY23" fmla="*/ 279151 h 2147961"/>
                <a:gd name="connsiteX24" fmla="*/ 479698 w 1578449"/>
                <a:gd name="connsiteY24" fmla="*/ 48979 h 2147961"/>
                <a:gd name="connsiteX25" fmla="*/ 396766 w 1578449"/>
                <a:gd name="connsiteY25" fmla="*/ 497 h 2147961"/>
                <a:gd name="connsiteX26" fmla="*/ 306108 w 1578449"/>
                <a:gd name="connsiteY26" fmla="*/ 27682 h 2147961"/>
                <a:gd name="connsiteX27" fmla="*/ 268776 w 1578449"/>
                <a:gd name="connsiteY27" fmla="*/ 187784 h 2147961"/>
                <a:gd name="connsiteX28" fmla="*/ 403447 w 1578449"/>
                <a:gd name="connsiteY28" fmla="*/ 699282 h 2147961"/>
                <a:gd name="connsiteX29" fmla="*/ 412049 w 1578449"/>
                <a:gd name="connsiteY29" fmla="*/ 763548 h 2147961"/>
                <a:gd name="connsiteX30" fmla="*/ 418564 w 1578449"/>
                <a:gd name="connsiteY30" fmla="*/ 836041 h 2147961"/>
                <a:gd name="connsiteX31" fmla="*/ 470720 w 1578449"/>
                <a:gd name="connsiteY31" fmla="*/ 1129978 h 2147961"/>
                <a:gd name="connsiteX32" fmla="*/ 420526 w 1578449"/>
                <a:gd name="connsiteY32" fmla="*/ 1051180 h 2147961"/>
                <a:gd name="connsiteX33" fmla="*/ 352961 w 1578449"/>
                <a:gd name="connsiteY33" fmla="*/ 960773 h 2147961"/>
                <a:gd name="connsiteX34" fmla="*/ 141079 w 1578449"/>
                <a:gd name="connsiteY34" fmla="*/ 891997 h 2147961"/>
                <a:gd name="connsiteX35" fmla="*/ 55308 w 1578449"/>
                <a:gd name="connsiteY35" fmla="*/ 900849 h 2147961"/>
                <a:gd name="connsiteX36" fmla="*/ 5156 w 1578449"/>
                <a:gd name="connsiteY36" fmla="*/ 954300 h 2147961"/>
                <a:gd name="connsiteX37" fmla="*/ 2483 w 1578449"/>
                <a:gd name="connsiteY37" fmla="*/ 997061 h 2147961"/>
                <a:gd name="connsiteX38" fmla="*/ 122664 w 1578449"/>
                <a:gd name="connsiteY38" fmla="*/ 1178250 h 2147961"/>
                <a:gd name="connsiteX39" fmla="*/ 173233 w 1578449"/>
                <a:gd name="connsiteY39" fmla="*/ 1247110 h 2147961"/>
                <a:gd name="connsiteX40" fmla="*/ 254620 w 1578449"/>
                <a:gd name="connsiteY40" fmla="*/ 1428801 h 2147961"/>
                <a:gd name="connsiteX41" fmla="*/ 313124 w 1578449"/>
                <a:gd name="connsiteY41" fmla="*/ 1488557 h 2147961"/>
                <a:gd name="connsiteX42" fmla="*/ 380438 w 1578449"/>
                <a:gd name="connsiteY42" fmla="*/ 1516075 h 2147961"/>
                <a:gd name="connsiteX43" fmla="*/ 491599 w 1578449"/>
                <a:gd name="connsiteY43" fmla="*/ 1573159 h 2147961"/>
                <a:gd name="connsiteX44" fmla="*/ 831220 w 1578449"/>
                <a:gd name="connsiteY44" fmla="*/ 1742865 h 2147961"/>
                <a:gd name="connsiteX45" fmla="*/ 943174 w 1578449"/>
                <a:gd name="connsiteY45" fmla="*/ 2126791 h 2147961"/>
                <a:gd name="connsiteX46" fmla="*/ 964596 w 1578449"/>
                <a:gd name="connsiteY46" fmla="*/ 2146376 h 2147961"/>
                <a:gd name="connsiteX47" fmla="*/ 1165663 w 1578449"/>
                <a:gd name="connsiteY47" fmla="*/ 2142952 h 2147961"/>
                <a:gd name="connsiteX48" fmla="*/ 1447991 w 1578449"/>
                <a:gd name="connsiteY48" fmla="*/ 2070418 h 2147961"/>
                <a:gd name="connsiteX49" fmla="*/ 1569257 w 1578449"/>
                <a:gd name="connsiteY49" fmla="*/ 1996505 h 2147961"/>
                <a:gd name="connsiteX50" fmla="*/ 1575939 w 1578449"/>
                <a:gd name="connsiteY50" fmla="*/ 1966523 h 21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8449" h="2147961">
                  <a:moveTo>
                    <a:pt x="1575939" y="1966523"/>
                  </a:moveTo>
                  <a:cubicBezTo>
                    <a:pt x="1571763" y="1955874"/>
                    <a:pt x="1491503" y="1681230"/>
                    <a:pt x="1492881" y="1655841"/>
                  </a:cubicBezTo>
                  <a:cubicBezTo>
                    <a:pt x="1493424" y="1646195"/>
                    <a:pt x="1488956" y="1614917"/>
                    <a:pt x="1484905" y="1609238"/>
                  </a:cubicBezTo>
                  <a:cubicBezTo>
                    <a:pt x="1473839" y="1593871"/>
                    <a:pt x="1486826" y="1568524"/>
                    <a:pt x="1472044" y="1556080"/>
                  </a:cubicBezTo>
                  <a:cubicBezTo>
                    <a:pt x="1465404" y="1550526"/>
                    <a:pt x="1465655" y="1543469"/>
                    <a:pt x="1470958" y="1539418"/>
                  </a:cubicBezTo>
                  <a:cubicBezTo>
                    <a:pt x="1490209" y="1524719"/>
                    <a:pt x="1519606" y="1463251"/>
                    <a:pt x="1523490" y="1442873"/>
                  </a:cubicBezTo>
                  <a:cubicBezTo>
                    <a:pt x="1530839" y="1404121"/>
                    <a:pt x="1529086" y="1364994"/>
                    <a:pt x="1529378" y="1326117"/>
                  </a:cubicBezTo>
                  <a:cubicBezTo>
                    <a:pt x="1529629" y="1293211"/>
                    <a:pt x="1516809" y="1160754"/>
                    <a:pt x="1510670" y="1127973"/>
                  </a:cubicBezTo>
                  <a:cubicBezTo>
                    <a:pt x="1502778" y="1085881"/>
                    <a:pt x="1414417" y="722166"/>
                    <a:pt x="1403393" y="688174"/>
                  </a:cubicBezTo>
                  <a:cubicBezTo>
                    <a:pt x="1402015" y="683957"/>
                    <a:pt x="1402224" y="679238"/>
                    <a:pt x="1398841" y="675438"/>
                  </a:cubicBezTo>
                  <a:cubicBezTo>
                    <a:pt x="1381512" y="656187"/>
                    <a:pt x="1361551" y="640820"/>
                    <a:pt x="1337206" y="631341"/>
                  </a:cubicBezTo>
                  <a:cubicBezTo>
                    <a:pt x="1317747" y="623741"/>
                    <a:pt x="1298371" y="615932"/>
                    <a:pt x="1278619" y="609042"/>
                  </a:cubicBezTo>
                  <a:cubicBezTo>
                    <a:pt x="1267971" y="605326"/>
                    <a:pt x="1259285" y="604908"/>
                    <a:pt x="1249597" y="610671"/>
                  </a:cubicBezTo>
                  <a:cubicBezTo>
                    <a:pt x="1242957" y="614638"/>
                    <a:pt x="1236401" y="619398"/>
                    <a:pt x="1227256" y="616350"/>
                  </a:cubicBezTo>
                  <a:cubicBezTo>
                    <a:pt x="1202911" y="608249"/>
                    <a:pt x="1178984" y="598435"/>
                    <a:pt x="1153010" y="596055"/>
                  </a:cubicBezTo>
                  <a:cubicBezTo>
                    <a:pt x="1119353" y="592923"/>
                    <a:pt x="1085821" y="591545"/>
                    <a:pt x="1055128" y="608750"/>
                  </a:cubicBezTo>
                  <a:cubicBezTo>
                    <a:pt x="1035293" y="619857"/>
                    <a:pt x="1015207" y="630840"/>
                    <a:pt x="997126" y="644912"/>
                  </a:cubicBezTo>
                  <a:cubicBezTo>
                    <a:pt x="993284" y="647877"/>
                    <a:pt x="989818" y="650926"/>
                    <a:pt x="984264" y="646124"/>
                  </a:cubicBezTo>
                  <a:cubicBezTo>
                    <a:pt x="965097" y="629545"/>
                    <a:pt x="941462" y="622071"/>
                    <a:pt x="917743" y="615181"/>
                  </a:cubicBezTo>
                  <a:cubicBezTo>
                    <a:pt x="891644" y="607622"/>
                    <a:pt x="864752" y="611464"/>
                    <a:pt x="838193" y="610545"/>
                  </a:cubicBezTo>
                  <a:cubicBezTo>
                    <a:pt x="834059" y="610420"/>
                    <a:pt x="831220" y="612383"/>
                    <a:pt x="827963" y="614596"/>
                  </a:cubicBezTo>
                  <a:cubicBezTo>
                    <a:pt x="800569" y="632886"/>
                    <a:pt x="777059" y="655603"/>
                    <a:pt x="753299" y="678110"/>
                  </a:cubicBezTo>
                  <a:cubicBezTo>
                    <a:pt x="748288" y="682871"/>
                    <a:pt x="746075" y="685126"/>
                    <a:pt x="743444" y="675688"/>
                  </a:cubicBezTo>
                  <a:cubicBezTo>
                    <a:pt x="736679" y="651510"/>
                    <a:pt x="609817" y="286041"/>
                    <a:pt x="608021" y="279151"/>
                  </a:cubicBezTo>
                  <a:cubicBezTo>
                    <a:pt x="591694" y="239648"/>
                    <a:pt x="508135" y="83095"/>
                    <a:pt x="479698" y="48979"/>
                  </a:cubicBezTo>
                  <a:cubicBezTo>
                    <a:pt x="459362" y="24550"/>
                    <a:pt x="423241" y="3713"/>
                    <a:pt x="396766" y="497"/>
                  </a:cubicBezTo>
                  <a:cubicBezTo>
                    <a:pt x="368036" y="-2968"/>
                    <a:pt x="330829" y="12273"/>
                    <a:pt x="306108" y="27682"/>
                  </a:cubicBezTo>
                  <a:cubicBezTo>
                    <a:pt x="265979" y="52737"/>
                    <a:pt x="255790" y="131243"/>
                    <a:pt x="268776" y="187784"/>
                  </a:cubicBezTo>
                  <a:cubicBezTo>
                    <a:pt x="268860" y="191208"/>
                    <a:pt x="392465" y="651302"/>
                    <a:pt x="403447" y="699282"/>
                  </a:cubicBezTo>
                  <a:cubicBezTo>
                    <a:pt x="408291" y="720370"/>
                    <a:pt x="413594" y="741667"/>
                    <a:pt x="412049" y="763548"/>
                  </a:cubicBezTo>
                  <a:cubicBezTo>
                    <a:pt x="411340" y="773486"/>
                    <a:pt x="416685" y="821717"/>
                    <a:pt x="418564" y="836041"/>
                  </a:cubicBezTo>
                  <a:cubicBezTo>
                    <a:pt x="420025" y="858548"/>
                    <a:pt x="473476" y="1124173"/>
                    <a:pt x="470720" y="1129978"/>
                  </a:cubicBezTo>
                  <a:cubicBezTo>
                    <a:pt x="451010" y="1104630"/>
                    <a:pt x="434181" y="1078991"/>
                    <a:pt x="420526" y="1051180"/>
                  </a:cubicBezTo>
                  <a:cubicBezTo>
                    <a:pt x="407748" y="1025122"/>
                    <a:pt x="358223" y="965074"/>
                    <a:pt x="352961" y="960773"/>
                  </a:cubicBezTo>
                  <a:cubicBezTo>
                    <a:pt x="288194" y="907740"/>
                    <a:pt x="170394" y="893124"/>
                    <a:pt x="141079" y="891997"/>
                  </a:cubicBezTo>
                  <a:cubicBezTo>
                    <a:pt x="112141" y="890869"/>
                    <a:pt x="83202" y="891036"/>
                    <a:pt x="55308" y="900849"/>
                  </a:cubicBezTo>
                  <a:cubicBezTo>
                    <a:pt x="33468" y="912375"/>
                    <a:pt x="9749" y="940979"/>
                    <a:pt x="5156" y="954300"/>
                  </a:cubicBezTo>
                  <a:cubicBezTo>
                    <a:pt x="688" y="967245"/>
                    <a:pt x="-2402" y="982320"/>
                    <a:pt x="2483" y="997061"/>
                  </a:cubicBezTo>
                  <a:cubicBezTo>
                    <a:pt x="25659" y="1067048"/>
                    <a:pt x="102035" y="1152485"/>
                    <a:pt x="122664" y="1178250"/>
                  </a:cubicBezTo>
                  <a:cubicBezTo>
                    <a:pt x="137655" y="1196958"/>
                    <a:pt x="160789" y="1226523"/>
                    <a:pt x="173233" y="1247110"/>
                  </a:cubicBezTo>
                  <a:cubicBezTo>
                    <a:pt x="177409" y="1254000"/>
                    <a:pt x="244891" y="1414895"/>
                    <a:pt x="254620" y="1428801"/>
                  </a:cubicBezTo>
                  <a:cubicBezTo>
                    <a:pt x="270781" y="1451976"/>
                    <a:pt x="287484" y="1474943"/>
                    <a:pt x="313124" y="1488557"/>
                  </a:cubicBezTo>
                  <a:cubicBezTo>
                    <a:pt x="334588" y="1499957"/>
                    <a:pt x="357889" y="1507181"/>
                    <a:pt x="380438" y="1516075"/>
                  </a:cubicBezTo>
                  <a:cubicBezTo>
                    <a:pt x="419232" y="1531359"/>
                    <a:pt x="455520" y="1551862"/>
                    <a:pt x="491599" y="1573159"/>
                  </a:cubicBezTo>
                  <a:cubicBezTo>
                    <a:pt x="529975" y="1595876"/>
                    <a:pt x="802365" y="1667157"/>
                    <a:pt x="831220" y="1742865"/>
                  </a:cubicBezTo>
                  <a:cubicBezTo>
                    <a:pt x="851849" y="1797068"/>
                    <a:pt x="937161" y="2105996"/>
                    <a:pt x="943174" y="2126791"/>
                  </a:cubicBezTo>
                  <a:cubicBezTo>
                    <a:pt x="946348" y="2137816"/>
                    <a:pt x="953530" y="2144998"/>
                    <a:pt x="964596" y="2146376"/>
                  </a:cubicBezTo>
                  <a:cubicBezTo>
                    <a:pt x="983805" y="2148715"/>
                    <a:pt x="1118016" y="2149132"/>
                    <a:pt x="1165663" y="2142952"/>
                  </a:cubicBezTo>
                  <a:cubicBezTo>
                    <a:pt x="1207504" y="2137523"/>
                    <a:pt x="1397422" y="2093552"/>
                    <a:pt x="1447991" y="2070418"/>
                  </a:cubicBezTo>
                  <a:cubicBezTo>
                    <a:pt x="1491253" y="2050666"/>
                    <a:pt x="1533345" y="2028534"/>
                    <a:pt x="1569257" y="1996505"/>
                  </a:cubicBezTo>
                  <a:cubicBezTo>
                    <a:pt x="1578653" y="1988321"/>
                    <a:pt x="1580783" y="1978883"/>
                    <a:pt x="1575939" y="1966523"/>
                  </a:cubicBezTo>
                  <a:close/>
                </a:path>
              </a:pathLst>
            </a:custGeom>
            <a:solidFill>
              <a:srgbClr val="FBD8C5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Graphic 2">
              <a:extLst>
                <a:ext uri="{FF2B5EF4-FFF2-40B4-BE49-F238E27FC236}">
                  <a16:creationId xmlns:a16="http://schemas.microsoft.com/office/drawing/2014/main" id="{0DD723F5-E33B-46F5-B72A-3F2CFDF64DB2}"/>
                </a:ext>
              </a:extLst>
            </p:cNvPr>
            <p:cNvSpPr/>
            <p:nvPr/>
          </p:nvSpPr>
          <p:spPr>
            <a:xfrm rot="1017500">
              <a:off x="6026071" y="5232714"/>
              <a:ext cx="795548" cy="996753"/>
            </a:xfrm>
            <a:custGeom>
              <a:avLst/>
              <a:gdLst>
                <a:gd name="connsiteX0" fmla="*/ 194993 w 1035713"/>
                <a:gd name="connsiteY0" fmla="*/ 1075922 h 1076014"/>
                <a:gd name="connsiteX1" fmla="*/ 44871 w 1035713"/>
                <a:gd name="connsiteY1" fmla="*/ 300511 h 1076014"/>
                <a:gd name="connsiteX2" fmla="*/ 44161 w 1035713"/>
                <a:gd name="connsiteY2" fmla="*/ 298340 h 1076014"/>
                <a:gd name="connsiteX3" fmla="*/ 12133 w 1035713"/>
                <a:gd name="connsiteY3" fmla="*/ 234491 h 1076014"/>
                <a:gd name="connsiteX4" fmla="*/ 2946 w 1035713"/>
                <a:gd name="connsiteY4" fmla="*/ 188348 h 1076014"/>
                <a:gd name="connsiteX5" fmla="*/ 17019 w 1035713"/>
                <a:gd name="connsiteY5" fmla="*/ 151141 h 1076014"/>
                <a:gd name="connsiteX6" fmla="*/ 45915 w 1035713"/>
                <a:gd name="connsiteY6" fmla="*/ 133603 h 1076014"/>
                <a:gd name="connsiteX7" fmla="*/ 67170 w 1035713"/>
                <a:gd name="connsiteY7" fmla="*/ 194570 h 1076014"/>
                <a:gd name="connsiteX8" fmla="*/ 89845 w 1035713"/>
                <a:gd name="connsiteY8" fmla="*/ 212610 h 1076014"/>
                <a:gd name="connsiteX9" fmla="*/ 686739 w 1035713"/>
                <a:gd name="connsiteY9" fmla="*/ 65077 h 1076014"/>
                <a:gd name="connsiteX10" fmla="*/ 693838 w 1035713"/>
                <a:gd name="connsiteY10" fmla="*/ 36431 h 1076014"/>
                <a:gd name="connsiteX11" fmla="*/ 687700 w 1035713"/>
                <a:gd name="connsiteY11" fmla="*/ 2649 h 1076014"/>
                <a:gd name="connsiteX12" fmla="*/ 747247 w 1035713"/>
                <a:gd name="connsiteY12" fmla="*/ 20229 h 1076014"/>
                <a:gd name="connsiteX13" fmla="*/ 761654 w 1035713"/>
                <a:gd name="connsiteY13" fmla="*/ 49251 h 1076014"/>
                <a:gd name="connsiteX14" fmla="*/ 766289 w 1035713"/>
                <a:gd name="connsiteY14" fmla="*/ 175946 h 1076014"/>
                <a:gd name="connsiteX15" fmla="*/ 1035714 w 1035713"/>
                <a:gd name="connsiteY15" fmla="*/ 1076006 h 1076014"/>
                <a:gd name="connsiteX16" fmla="*/ 194993 w 1035713"/>
                <a:gd name="connsiteY16" fmla="*/ 1075922 h 1076014"/>
                <a:gd name="connsiteX0" fmla="*/ 250401 w 1035714"/>
                <a:gd name="connsiteY0" fmla="*/ 1257626 h 1257626"/>
                <a:gd name="connsiteX1" fmla="*/ 44871 w 1035714"/>
                <a:gd name="connsiteY1" fmla="*/ 300511 h 1257626"/>
                <a:gd name="connsiteX2" fmla="*/ 44161 w 1035714"/>
                <a:gd name="connsiteY2" fmla="*/ 298340 h 1257626"/>
                <a:gd name="connsiteX3" fmla="*/ 12133 w 1035714"/>
                <a:gd name="connsiteY3" fmla="*/ 234491 h 1257626"/>
                <a:gd name="connsiteX4" fmla="*/ 2946 w 1035714"/>
                <a:gd name="connsiteY4" fmla="*/ 188348 h 1257626"/>
                <a:gd name="connsiteX5" fmla="*/ 17019 w 1035714"/>
                <a:gd name="connsiteY5" fmla="*/ 151141 h 1257626"/>
                <a:gd name="connsiteX6" fmla="*/ 45915 w 1035714"/>
                <a:gd name="connsiteY6" fmla="*/ 133603 h 1257626"/>
                <a:gd name="connsiteX7" fmla="*/ 67170 w 1035714"/>
                <a:gd name="connsiteY7" fmla="*/ 194570 h 1257626"/>
                <a:gd name="connsiteX8" fmla="*/ 89845 w 1035714"/>
                <a:gd name="connsiteY8" fmla="*/ 212610 h 1257626"/>
                <a:gd name="connsiteX9" fmla="*/ 686739 w 1035714"/>
                <a:gd name="connsiteY9" fmla="*/ 65077 h 1257626"/>
                <a:gd name="connsiteX10" fmla="*/ 693838 w 1035714"/>
                <a:gd name="connsiteY10" fmla="*/ 36431 h 1257626"/>
                <a:gd name="connsiteX11" fmla="*/ 687700 w 1035714"/>
                <a:gd name="connsiteY11" fmla="*/ 2649 h 1257626"/>
                <a:gd name="connsiteX12" fmla="*/ 747247 w 1035714"/>
                <a:gd name="connsiteY12" fmla="*/ 20229 h 1257626"/>
                <a:gd name="connsiteX13" fmla="*/ 761654 w 1035714"/>
                <a:gd name="connsiteY13" fmla="*/ 49251 h 1257626"/>
                <a:gd name="connsiteX14" fmla="*/ 766289 w 1035714"/>
                <a:gd name="connsiteY14" fmla="*/ 175946 h 1257626"/>
                <a:gd name="connsiteX15" fmla="*/ 1035714 w 1035714"/>
                <a:gd name="connsiteY15" fmla="*/ 1076006 h 1257626"/>
                <a:gd name="connsiteX16" fmla="*/ 250401 w 1035714"/>
                <a:gd name="connsiteY16" fmla="*/ 1257626 h 1257626"/>
                <a:gd name="connsiteX0" fmla="*/ 250401 w 1035714"/>
                <a:gd name="connsiteY0" fmla="*/ 1257626 h 1257626"/>
                <a:gd name="connsiteX1" fmla="*/ 44871 w 1035714"/>
                <a:gd name="connsiteY1" fmla="*/ 300511 h 1257626"/>
                <a:gd name="connsiteX2" fmla="*/ 44161 w 1035714"/>
                <a:gd name="connsiteY2" fmla="*/ 298340 h 1257626"/>
                <a:gd name="connsiteX3" fmla="*/ 12133 w 1035714"/>
                <a:gd name="connsiteY3" fmla="*/ 234491 h 1257626"/>
                <a:gd name="connsiteX4" fmla="*/ 2946 w 1035714"/>
                <a:gd name="connsiteY4" fmla="*/ 188348 h 1257626"/>
                <a:gd name="connsiteX5" fmla="*/ 17019 w 1035714"/>
                <a:gd name="connsiteY5" fmla="*/ 151141 h 1257626"/>
                <a:gd name="connsiteX6" fmla="*/ 45915 w 1035714"/>
                <a:gd name="connsiteY6" fmla="*/ 133603 h 1257626"/>
                <a:gd name="connsiteX7" fmla="*/ 67170 w 1035714"/>
                <a:gd name="connsiteY7" fmla="*/ 194570 h 1257626"/>
                <a:gd name="connsiteX8" fmla="*/ 89845 w 1035714"/>
                <a:gd name="connsiteY8" fmla="*/ 212610 h 1257626"/>
                <a:gd name="connsiteX9" fmla="*/ 686739 w 1035714"/>
                <a:gd name="connsiteY9" fmla="*/ 65077 h 1257626"/>
                <a:gd name="connsiteX10" fmla="*/ 693838 w 1035714"/>
                <a:gd name="connsiteY10" fmla="*/ 36431 h 1257626"/>
                <a:gd name="connsiteX11" fmla="*/ 687700 w 1035714"/>
                <a:gd name="connsiteY11" fmla="*/ 2649 h 1257626"/>
                <a:gd name="connsiteX12" fmla="*/ 747247 w 1035714"/>
                <a:gd name="connsiteY12" fmla="*/ 20229 h 1257626"/>
                <a:gd name="connsiteX13" fmla="*/ 761654 w 1035714"/>
                <a:gd name="connsiteY13" fmla="*/ 49251 h 1257626"/>
                <a:gd name="connsiteX14" fmla="*/ 766289 w 1035714"/>
                <a:gd name="connsiteY14" fmla="*/ 175946 h 1257626"/>
                <a:gd name="connsiteX15" fmla="*/ 1035714 w 1035714"/>
                <a:gd name="connsiteY15" fmla="*/ 1076006 h 1257626"/>
                <a:gd name="connsiteX16" fmla="*/ 250401 w 1035714"/>
                <a:gd name="connsiteY16" fmla="*/ 1257626 h 1257626"/>
                <a:gd name="connsiteX0" fmla="*/ 249370 w 1035714"/>
                <a:gd name="connsiteY0" fmla="*/ 1297660 h 1297660"/>
                <a:gd name="connsiteX1" fmla="*/ 44871 w 1035714"/>
                <a:gd name="connsiteY1" fmla="*/ 300511 h 1297660"/>
                <a:gd name="connsiteX2" fmla="*/ 44161 w 1035714"/>
                <a:gd name="connsiteY2" fmla="*/ 298340 h 1297660"/>
                <a:gd name="connsiteX3" fmla="*/ 12133 w 1035714"/>
                <a:gd name="connsiteY3" fmla="*/ 234491 h 1297660"/>
                <a:gd name="connsiteX4" fmla="*/ 2946 w 1035714"/>
                <a:gd name="connsiteY4" fmla="*/ 188348 h 1297660"/>
                <a:gd name="connsiteX5" fmla="*/ 17019 w 1035714"/>
                <a:gd name="connsiteY5" fmla="*/ 151141 h 1297660"/>
                <a:gd name="connsiteX6" fmla="*/ 45915 w 1035714"/>
                <a:gd name="connsiteY6" fmla="*/ 133603 h 1297660"/>
                <a:gd name="connsiteX7" fmla="*/ 67170 w 1035714"/>
                <a:gd name="connsiteY7" fmla="*/ 194570 h 1297660"/>
                <a:gd name="connsiteX8" fmla="*/ 89845 w 1035714"/>
                <a:gd name="connsiteY8" fmla="*/ 212610 h 1297660"/>
                <a:gd name="connsiteX9" fmla="*/ 686739 w 1035714"/>
                <a:gd name="connsiteY9" fmla="*/ 65077 h 1297660"/>
                <a:gd name="connsiteX10" fmla="*/ 693838 w 1035714"/>
                <a:gd name="connsiteY10" fmla="*/ 36431 h 1297660"/>
                <a:gd name="connsiteX11" fmla="*/ 687700 w 1035714"/>
                <a:gd name="connsiteY11" fmla="*/ 2649 h 1297660"/>
                <a:gd name="connsiteX12" fmla="*/ 747247 w 1035714"/>
                <a:gd name="connsiteY12" fmla="*/ 20229 h 1297660"/>
                <a:gd name="connsiteX13" fmla="*/ 761654 w 1035714"/>
                <a:gd name="connsiteY13" fmla="*/ 49251 h 1297660"/>
                <a:gd name="connsiteX14" fmla="*/ 766289 w 1035714"/>
                <a:gd name="connsiteY14" fmla="*/ 175946 h 1297660"/>
                <a:gd name="connsiteX15" fmla="*/ 1035714 w 1035714"/>
                <a:gd name="connsiteY15" fmla="*/ 1076006 h 1297660"/>
                <a:gd name="connsiteX16" fmla="*/ 249370 w 1035714"/>
                <a:gd name="connsiteY16" fmla="*/ 1297660 h 1297660"/>
                <a:gd name="connsiteX0" fmla="*/ 249370 w 1035714"/>
                <a:gd name="connsiteY0" fmla="*/ 1297660 h 1297660"/>
                <a:gd name="connsiteX1" fmla="*/ 44871 w 1035714"/>
                <a:gd name="connsiteY1" fmla="*/ 300511 h 1297660"/>
                <a:gd name="connsiteX2" fmla="*/ 44161 w 1035714"/>
                <a:gd name="connsiteY2" fmla="*/ 298340 h 1297660"/>
                <a:gd name="connsiteX3" fmla="*/ 12133 w 1035714"/>
                <a:gd name="connsiteY3" fmla="*/ 234491 h 1297660"/>
                <a:gd name="connsiteX4" fmla="*/ 2946 w 1035714"/>
                <a:gd name="connsiteY4" fmla="*/ 188348 h 1297660"/>
                <a:gd name="connsiteX5" fmla="*/ 17019 w 1035714"/>
                <a:gd name="connsiteY5" fmla="*/ 151141 h 1297660"/>
                <a:gd name="connsiteX6" fmla="*/ 45915 w 1035714"/>
                <a:gd name="connsiteY6" fmla="*/ 133603 h 1297660"/>
                <a:gd name="connsiteX7" fmla="*/ 67170 w 1035714"/>
                <a:gd name="connsiteY7" fmla="*/ 194570 h 1297660"/>
                <a:gd name="connsiteX8" fmla="*/ 89845 w 1035714"/>
                <a:gd name="connsiteY8" fmla="*/ 212610 h 1297660"/>
                <a:gd name="connsiteX9" fmla="*/ 686739 w 1035714"/>
                <a:gd name="connsiteY9" fmla="*/ 65077 h 1297660"/>
                <a:gd name="connsiteX10" fmla="*/ 693838 w 1035714"/>
                <a:gd name="connsiteY10" fmla="*/ 36431 h 1297660"/>
                <a:gd name="connsiteX11" fmla="*/ 687700 w 1035714"/>
                <a:gd name="connsiteY11" fmla="*/ 2649 h 1297660"/>
                <a:gd name="connsiteX12" fmla="*/ 747247 w 1035714"/>
                <a:gd name="connsiteY12" fmla="*/ 20229 h 1297660"/>
                <a:gd name="connsiteX13" fmla="*/ 761654 w 1035714"/>
                <a:gd name="connsiteY13" fmla="*/ 49251 h 1297660"/>
                <a:gd name="connsiteX14" fmla="*/ 766289 w 1035714"/>
                <a:gd name="connsiteY14" fmla="*/ 175946 h 1297660"/>
                <a:gd name="connsiteX15" fmla="*/ 1035714 w 1035714"/>
                <a:gd name="connsiteY15" fmla="*/ 1076006 h 1297660"/>
                <a:gd name="connsiteX16" fmla="*/ 249370 w 1035714"/>
                <a:gd name="connsiteY16" fmla="*/ 1297660 h 129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5714" h="1297660">
                  <a:moveTo>
                    <a:pt x="249370" y="1297660"/>
                  </a:moveTo>
                  <a:cubicBezTo>
                    <a:pt x="239097" y="1263460"/>
                    <a:pt x="53181" y="325065"/>
                    <a:pt x="44871" y="300511"/>
                  </a:cubicBezTo>
                  <a:cubicBezTo>
                    <a:pt x="44621" y="299801"/>
                    <a:pt x="44120" y="299049"/>
                    <a:pt x="44161" y="298340"/>
                  </a:cubicBezTo>
                  <a:cubicBezTo>
                    <a:pt x="37898" y="267063"/>
                    <a:pt x="27792" y="252698"/>
                    <a:pt x="12133" y="234491"/>
                  </a:cubicBezTo>
                  <a:cubicBezTo>
                    <a:pt x="-478" y="219834"/>
                    <a:pt x="-2733" y="205260"/>
                    <a:pt x="2946" y="188348"/>
                  </a:cubicBezTo>
                  <a:cubicBezTo>
                    <a:pt x="7164" y="175779"/>
                    <a:pt x="12300" y="163502"/>
                    <a:pt x="17019" y="151141"/>
                  </a:cubicBezTo>
                  <a:cubicBezTo>
                    <a:pt x="22489" y="136735"/>
                    <a:pt x="33931" y="135482"/>
                    <a:pt x="45915" y="133603"/>
                  </a:cubicBezTo>
                  <a:cubicBezTo>
                    <a:pt x="50843" y="136442"/>
                    <a:pt x="61700" y="178702"/>
                    <a:pt x="67170" y="194570"/>
                  </a:cubicBezTo>
                  <a:cubicBezTo>
                    <a:pt x="70887" y="205344"/>
                    <a:pt x="78278" y="211566"/>
                    <a:pt x="89845" y="212610"/>
                  </a:cubicBezTo>
                  <a:cubicBezTo>
                    <a:pt x="276756" y="229522"/>
                    <a:pt x="572196" y="162709"/>
                    <a:pt x="686739" y="65077"/>
                  </a:cubicBezTo>
                  <a:cubicBezTo>
                    <a:pt x="696636" y="56642"/>
                    <a:pt x="697596" y="47372"/>
                    <a:pt x="693838" y="36431"/>
                  </a:cubicBezTo>
                  <a:cubicBezTo>
                    <a:pt x="691332" y="29207"/>
                    <a:pt x="684234" y="6449"/>
                    <a:pt x="687700" y="2649"/>
                  </a:cubicBezTo>
                  <a:cubicBezTo>
                    <a:pt x="701605" y="-8083"/>
                    <a:pt x="743489" y="17055"/>
                    <a:pt x="747247" y="20229"/>
                  </a:cubicBezTo>
                  <a:cubicBezTo>
                    <a:pt x="756267" y="27787"/>
                    <a:pt x="760902" y="36097"/>
                    <a:pt x="761654" y="49251"/>
                  </a:cubicBezTo>
                  <a:cubicBezTo>
                    <a:pt x="763992" y="91469"/>
                    <a:pt x="765078" y="133686"/>
                    <a:pt x="766289" y="175946"/>
                  </a:cubicBezTo>
                  <a:cubicBezTo>
                    <a:pt x="766748" y="192065"/>
                    <a:pt x="1015378" y="985432"/>
                    <a:pt x="1035714" y="1076006"/>
                  </a:cubicBezTo>
                  <a:cubicBezTo>
                    <a:pt x="978046" y="1076047"/>
                    <a:pt x="586454" y="1211234"/>
                    <a:pt x="249370" y="1297660"/>
                  </a:cubicBezTo>
                  <a:close/>
                </a:path>
              </a:pathLst>
            </a:custGeom>
            <a:solidFill>
              <a:schemeClr val="accent1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Graphic 2">
              <a:extLst>
                <a:ext uri="{FF2B5EF4-FFF2-40B4-BE49-F238E27FC236}">
                  <a16:creationId xmlns:a16="http://schemas.microsoft.com/office/drawing/2014/main" id="{061D8F16-3FDE-4D80-AECB-7DC17B8B55A8}"/>
                </a:ext>
              </a:extLst>
            </p:cNvPr>
            <p:cNvSpPr/>
            <p:nvPr/>
          </p:nvSpPr>
          <p:spPr>
            <a:xfrm rot="1017500">
              <a:off x="5734864" y="4257674"/>
              <a:ext cx="175882" cy="167219"/>
            </a:xfrm>
            <a:custGeom>
              <a:avLst/>
              <a:gdLst>
                <a:gd name="connsiteX0" fmla="*/ 7008 w 228978"/>
                <a:gd name="connsiteY0" fmla="*/ 64906 h 217700"/>
                <a:gd name="connsiteX1" fmla="*/ 58997 w 228978"/>
                <a:gd name="connsiteY1" fmla="*/ 55 h 217700"/>
                <a:gd name="connsiteX2" fmla="*/ 148318 w 228978"/>
                <a:gd name="connsiteY2" fmla="*/ 28660 h 217700"/>
                <a:gd name="connsiteX3" fmla="*/ 224402 w 228978"/>
                <a:gd name="connsiteY3" fmla="*/ 124829 h 217700"/>
                <a:gd name="connsiteX4" fmla="*/ 221521 w 228978"/>
                <a:gd name="connsiteY4" fmla="*/ 144915 h 217700"/>
                <a:gd name="connsiteX5" fmla="*/ 122679 w 228978"/>
                <a:gd name="connsiteY5" fmla="*/ 217700 h 217700"/>
                <a:gd name="connsiteX6" fmla="*/ 7008 w 228978"/>
                <a:gd name="connsiteY6" fmla="*/ 64906 h 2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78" h="217700">
                  <a:moveTo>
                    <a:pt x="7008" y="64906"/>
                  </a:moveTo>
                  <a:cubicBezTo>
                    <a:pt x="-14623" y="17343"/>
                    <a:pt x="16946" y="1141"/>
                    <a:pt x="58997" y="55"/>
                  </a:cubicBezTo>
                  <a:cubicBezTo>
                    <a:pt x="91527" y="-822"/>
                    <a:pt x="122428" y="8699"/>
                    <a:pt x="148318" y="28660"/>
                  </a:cubicBezTo>
                  <a:cubicBezTo>
                    <a:pt x="170826" y="46031"/>
                    <a:pt x="217011" y="114098"/>
                    <a:pt x="224402" y="124829"/>
                  </a:cubicBezTo>
                  <a:cubicBezTo>
                    <a:pt x="231710" y="135394"/>
                    <a:pt x="229914" y="137733"/>
                    <a:pt x="221521" y="144915"/>
                  </a:cubicBezTo>
                  <a:cubicBezTo>
                    <a:pt x="199013" y="168634"/>
                    <a:pt x="137336" y="214109"/>
                    <a:pt x="122679" y="217700"/>
                  </a:cubicBezTo>
                  <a:cubicBezTo>
                    <a:pt x="97791" y="189847"/>
                    <a:pt x="12019" y="80357"/>
                    <a:pt x="7008" y="64906"/>
                  </a:cubicBezTo>
                  <a:close/>
                </a:path>
              </a:pathLst>
            </a:custGeom>
            <a:solidFill>
              <a:srgbClr val="FEF0E9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Graphic 2">
              <a:extLst>
                <a:ext uri="{FF2B5EF4-FFF2-40B4-BE49-F238E27FC236}">
                  <a16:creationId xmlns:a16="http://schemas.microsoft.com/office/drawing/2014/main" id="{C70E5BB4-4AF4-4D0E-8277-8483DAA7A716}"/>
                </a:ext>
              </a:extLst>
            </p:cNvPr>
            <p:cNvSpPr/>
            <p:nvPr/>
          </p:nvSpPr>
          <p:spPr>
            <a:xfrm rot="1017500">
              <a:off x="6145181" y="3626698"/>
              <a:ext cx="171830" cy="179967"/>
            </a:xfrm>
            <a:custGeom>
              <a:avLst/>
              <a:gdLst>
                <a:gd name="connsiteX0" fmla="*/ 187236 w 223704"/>
                <a:gd name="connsiteY0" fmla="*/ 55669 h 234297"/>
                <a:gd name="connsiteX1" fmla="*/ 223190 w 223704"/>
                <a:gd name="connsiteY1" fmla="*/ 139562 h 234297"/>
                <a:gd name="connsiteX2" fmla="*/ 209493 w 223704"/>
                <a:gd name="connsiteY2" fmla="*/ 157852 h 234297"/>
                <a:gd name="connsiteX3" fmla="*/ 170741 w 223704"/>
                <a:gd name="connsiteY3" fmla="*/ 171674 h 234297"/>
                <a:gd name="connsiteX4" fmla="*/ 75783 w 223704"/>
                <a:gd name="connsiteY4" fmla="*/ 231597 h 234297"/>
                <a:gd name="connsiteX5" fmla="*/ 42042 w 223704"/>
                <a:gd name="connsiteY5" fmla="*/ 205999 h 234297"/>
                <a:gd name="connsiteX6" fmla="*/ 10306 w 223704"/>
                <a:gd name="connsiteY6" fmla="*/ 135302 h 234297"/>
                <a:gd name="connsiteX7" fmla="*/ 15776 w 223704"/>
                <a:gd name="connsiteY7" fmla="*/ 43392 h 234297"/>
                <a:gd name="connsiteX8" fmla="*/ 99836 w 223704"/>
                <a:gd name="connsiteY8" fmla="*/ 423 h 234297"/>
                <a:gd name="connsiteX9" fmla="*/ 187236 w 223704"/>
                <a:gd name="connsiteY9" fmla="*/ 55669 h 23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704" h="234297">
                  <a:moveTo>
                    <a:pt x="187236" y="55669"/>
                  </a:moveTo>
                  <a:cubicBezTo>
                    <a:pt x="204733" y="84357"/>
                    <a:pt x="218931" y="116511"/>
                    <a:pt x="223190" y="139562"/>
                  </a:cubicBezTo>
                  <a:cubicBezTo>
                    <a:pt x="225320" y="150962"/>
                    <a:pt x="220852" y="156975"/>
                    <a:pt x="209493" y="157852"/>
                  </a:cubicBezTo>
                  <a:cubicBezTo>
                    <a:pt x="200599" y="158520"/>
                    <a:pt x="178509" y="168500"/>
                    <a:pt x="170741" y="171674"/>
                  </a:cubicBezTo>
                  <a:cubicBezTo>
                    <a:pt x="141260" y="183617"/>
                    <a:pt x="99376" y="208839"/>
                    <a:pt x="75783" y="231597"/>
                  </a:cubicBezTo>
                  <a:cubicBezTo>
                    <a:pt x="58871" y="242204"/>
                    <a:pt x="47178" y="219028"/>
                    <a:pt x="42042" y="205999"/>
                  </a:cubicBezTo>
                  <a:cubicBezTo>
                    <a:pt x="33649" y="184786"/>
                    <a:pt x="18491" y="158896"/>
                    <a:pt x="10306" y="135302"/>
                  </a:cubicBezTo>
                  <a:cubicBezTo>
                    <a:pt x="-3182" y="99474"/>
                    <a:pt x="-5437" y="70702"/>
                    <a:pt x="15776" y="43392"/>
                  </a:cubicBezTo>
                  <a:cubicBezTo>
                    <a:pt x="27594" y="24893"/>
                    <a:pt x="76952" y="2051"/>
                    <a:pt x="99836" y="423"/>
                  </a:cubicBezTo>
                  <a:cubicBezTo>
                    <a:pt x="148902" y="-4379"/>
                    <a:pt x="174625" y="32827"/>
                    <a:pt x="187236" y="55669"/>
                  </a:cubicBezTo>
                  <a:close/>
                </a:path>
              </a:pathLst>
            </a:custGeom>
            <a:solidFill>
              <a:srgbClr val="FEF0E8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0" name="Freeform 2">
            <a:extLst>
              <a:ext uri="{FF2B5EF4-FFF2-40B4-BE49-F238E27FC236}">
                <a16:creationId xmlns:a16="http://schemas.microsoft.com/office/drawing/2014/main" id="{15FBFF88-0AA9-42BC-BFB2-34EFBBFDEC32}"/>
              </a:ext>
            </a:extLst>
          </p:cNvPr>
          <p:cNvSpPr/>
          <p:nvPr/>
        </p:nvSpPr>
        <p:spPr>
          <a:xfrm>
            <a:off x="2543902" y="2792437"/>
            <a:ext cx="1144860" cy="1935729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71" name="Group 1">
            <a:extLst>
              <a:ext uri="{FF2B5EF4-FFF2-40B4-BE49-F238E27FC236}">
                <a16:creationId xmlns:a16="http://schemas.microsoft.com/office/drawing/2014/main" id="{99288231-DBE1-4909-AB20-C6A7691A52CB}"/>
              </a:ext>
            </a:extLst>
          </p:cNvPr>
          <p:cNvGrpSpPr/>
          <p:nvPr/>
        </p:nvGrpSpPr>
        <p:grpSpPr>
          <a:xfrm flipH="1">
            <a:off x="8880027" y="3456368"/>
            <a:ext cx="2072433" cy="3294814"/>
            <a:chOff x="1185779" y="1878778"/>
            <a:chExt cx="2653108" cy="4217988"/>
          </a:xfrm>
        </p:grpSpPr>
        <p:sp>
          <p:nvSpPr>
            <p:cNvPr id="172" name="Freeform 50">
              <a:extLst>
                <a:ext uri="{FF2B5EF4-FFF2-40B4-BE49-F238E27FC236}">
                  <a16:creationId xmlns:a16="http://schemas.microsoft.com/office/drawing/2014/main" id="{0BDE46C3-0F7E-4B00-B1C9-EB05B070E121}"/>
                </a:ext>
              </a:extLst>
            </p:cNvPr>
            <p:cNvSpPr/>
            <p:nvPr/>
          </p:nvSpPr>
          <p:spPr>
            <a:xfrm rot="1057610">
              <a:off x="1416862" y="1890369"/>
              <a:ext cx="1496493" cy="87577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3" name="Freeform: Shape 2">
              <a:extLst>
                <a:ext uri="{FF2B5EF4-FFF2-40B4-BE49-F238E27FC236}">
                  <a16:creationId xmlns:a16="http://schemas.microsoft.com/office/drawing/2014/main" id="{840169C4-F76E-490B-B4A7-1507F25326C7}"/>
                </a:ext>
              </a:extLst>
            </p:cNvPr>
            <p:cNvSpPr/>
            <p:nvPr/>
          </p:nvSpPr>
          <p:spPr>
            <a:xfrm rot="10800000">
              <a:off x="2031023" y="2910519"/>
              <a:ext cx="914400" cy="3186247"/>
            </a:xfrm>
            <a:custGeom>
              <a:avLst/>
              <a:gdLst>
                <a:gd name="connsiteX0" fmla="*/ 622790 w 914400"/>
                <a:gd name="connsiteY0" fmla="*/ 351869 h 2652291"/>
                <a:gd name="connsiteX1" fmla="*/ 457202 w 914400"/>
                <a:gd name="connsiteY1" fmla="*/ 91618 h 2652291"/>
                <a:gd name="connsiteX2" fmla="*/ 291613 w 914400"/>
                <a:gd name="connsiteY2" fmla="*/ 351869 h 2652291"/>
                <a:gd name="connsiteX3" fmla="*/ 692394 w 914400"/>
                <a:gd name="connsiteY3" fmla="*/ 2652291 h 2652291"/>
                <a:gd name="connsiteX4" fmla="*/ 649531 w 914400"/>
                <a:gd name="connsiteY4" fmla="*/ 2652291 h 2652291"/>
                <a:gd name="connsiteX5" fmla="*/ 649532 w 914400"/>
                <a:gd name="connsiteY5" fmla="*/ 946070 h 2652291"/>
                <a:gd name="connsiteX6" fmla="*/ 460497 w 914400"/>
                <a:gd name="connsiteY6" fmla="*/ 757035 h 2652291"/>
                <a:gd name="connsiteX7" fmla="*/ 271462 w 914400"/>
                <a:gd name="connsiteY7" fmla="*/ 946070 h 2652291"/>
                <a:gd name="connsiteX8" fmla="*/ 271462 w 914400"/>
                <a:gd name="connsiteY8" fmla="*/ 2652291 h 2652291"/>
                <a:gd name="connsiteX9" fmla="*/ 228599 w 914400"/>
                <a:gd name="connsiteY9" fmla="*/ 2652291 h 2652291"/>
                <a:gd name="connsiteX10" fmla="*/ 228600 w 914400"/>
                <a:gd name="connsiteY10" fmla="*/ 946070 h 2652291"/>
                <a:gd name="connsiteX11" fmla="*/ 39565 w 914400"/>
                <a:gd name="connsiteY11" fmla="*/ 757035 h 2652291"/>
                <a:gd name="connsiteX12" fmla="*/ 39565 w 914400"/>
                <a:gd name="connsiteY12" fmla="*/ 2061099 h 2652291"/>
                <a:gd name="connsiteX13" fmla="*/ 0 w 914400"/>
                <a:gd name="connsiteY13" fmla="*/ 2061099 h 2652291"/>
                <a:gd name="connsiteX14" fmla="*/ 0 w 914400"/>
                <a:gd name="connsiteY14" fmla="*/ 718570 h 2652291"/>
                <a:gd name="connsiteX15" fmla="*/ 0 w 914400"/>
                <a:gd name="connsiteY15" fmla="*/ 718569 h 2652291"/>
                <a:gd name="connsiteX16" fmla="*/ 1 w 914400"/>
                <a:gd name="connsiteY16" fmla="*/ 718569 h 2652291"/>
                <a:gd name="connsiteX17" fmla="*/ 457200 w 914400"/>
                <a:gd name="connsiteY17" fmla="*/ 0 h 2652291"/>
                <a:gd name="connsiteX18" fmla="*/ 914399 w 914400"/>
                <a:gd name="connsiteY18" fmla="*/ 718569 h 2652291"/>
                <a:gd name="connsiteX19" fmla="*/ 914400 w 914400"/>
                <a:gd name="connsiteY19" fmla="*/ 718569 h 2652291"/>
                <a:gd name="connsiteX20" fmla="*/ 914400 w 914400"/>
                <a:gd name="connsiteY20" fmla="*/ 718570 h 2652291"/>
                <a:gd name="connsiteX21" fmla="*/ 914400 w 914400"/>
                <a:gd name="connsiteY21" fmla="*/ 2061098 h 2652291"/>
                <a:gd name="connsiteX22" fmla="*/ 881428 w 914400"/>
                <a:gd name="connsiteY22" fmla="*/ 2061098 h 2652291"/>
                <a:gd name="connsiteX23" fmla="*/ 881428 w 914400"/>
                <a:gd name="connsiteY23" fmla="*/ 757035 h 2652291"/>
                <a:gd name="connsiteX24" fmla="*/ 692393 w 914400"/>
                <a:gd name="connsiteY24" fmla="*/ 946070 h 2652291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71462 w 914400"/>
                <a:gd name="connsiteY9" fmla="*/ 2652291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  <a:gd name="connsiteX0" fmla="*/ 622790 w 914400"/>
                <a:gd name="connsiteY0" fmla="*/ 351869 h 3186247"/>
                <a:gd name="connsiteX1" fmla="*/ 457202 w 914400"/>
                <a:gd name="connsiteY1" fmla="*/ 91618 h 3186247"/>
                <a:gd name="connsiteX2" fmla="*/ 291613 w 914400"/>
                <a:gd name="connsiteY2" fmla="*/ 351869 h 3186247"/>
                <a:gd name="connsiteX3" fmla="*/ 622790 w 914400"/>
                <a:gd name="connsiteY3" fmla="*/ 351869 h 3186247"/>
                <a:gd name="connsiteX4" fmla="*/ 692394 w 914400"/>
                <a:gd name="connsiteY4" fmla="*/ 2652291 h 3186247"/>
                <a:gd name="connsiteX5" fmla="*/ 649531 w 914400"/>
                <a:gd name="connsiteY5" fmla="*/ 2652291 h 3186247"/>
                <a:gd name="connsiteX6" fmla="*/ 649532 w 914400"/>
                <a:gd name="connsiteY6" fmla="*/ 946070 h 3186247"/>
                <a:gd name="connsiteX7" fmla="*/ 460497 w 914400"/>
                <a:gd name="connsiteY7" fmla="*/ 757035 h 3186247"/>
                <a:gd name="connsiteX8" fmla="*/ 271462 w 914400"/>
                <a:gd name="connsiteY8" fmla="*/ 946070 h 3186247"/>
                <a:gd name="connsiteX9" fmla="*/ 268124 w 914400"/>
                <a:gd name="connsiteY9" fmla="*/ 3172898 h 3186247"/>
                <a:gd name="connsiteX10" fmla="*/ 225262 w 914400"/>
                <a:gd name="connsiteY10" fmla="*/ 3186247 h 3186247"/>
                <a:gd name="connsiteX11" fmla="*/ 228600 w 914400"/>
                <a:gd name="connsiteY11" fmla="*/ 946070 h 3186247"/>
                <a:gd name="connsiteX12" fmla="*/ 39565 w 914400"/>
                <a:gd name="connsiteY12" fmla="*/ 757035 h 3186247"/>
                <a:gd name="connsiteX13" fmla="*/ 39565 w 914400"/>
                <a:gd name="connsiteY13" fmla="*/ 2061099 h 3186247"/>
                <a:gd name="connsiteX14" fmla="*/ 0 w 914400"/>
                <a:gd name="connsiteY14" fmla="*/ 2061099 h 3186247"/>
                <a:gd name="connsiteX15" fmla="*/ 0 w 914400"/>
                <a:gd name="connsiteY15" fmla="*/ 718570 h 3186247"/>
                <a:gd name="connsiteX16" fmla="*/ 0 w 914400"/>
                <a:gd name="connsiteY16" fmla="*/ 718569 h 3186247"/>
                <a:gd name="connsiteX17" fmla="*/ 1 w 914400"/>
                <a:gd name="connsiteY17" fmla="*/ 718569 h 3186247"/>
                <a:gd name="connsiteX18" fmla="*/ 457200 w 914400"/>
                <a:gd name="connsiteY18" fmla="*/ 0 h 3186247"/>
                <a:gd name="connsiteX19" fmla="*/ 914399 w 914400"/>
                <a:gd name="connsiteY19" fmla="*/ 718569 h 3186247"/>
                <a:gd name="connsiteX20" fmla="*/ 914400 w 914400"/>
                <a:gd name="connsiteY20" fmla="*/ 718569 h 3186247"/>
                <a:gd name="connsiteX21" fmla="*/ 914400 w 914400"/>
                <a:gd name="connsiteY21" fmla="*/ 718570 h 3186247"/>
                <a:gd name="connsiteX22" fmla="*/ 914400 w 914400"/>
                <a:gd name="connsiteY22" fmla="*/ 2061098 h 3186247"/>
                <a:gd name="connsiteX23" fmla="*/ 881428 w 914400"/>
                <a:gd name="connsiteY23" fmla="*/ 2061098 h 3186247"/>
                <a:gd name="connsiteX24" fmla="*/ 881428 w 914400"/>
                <a:gd name="connsiteY24" fmla="*/ 757035 h 3186247"/>
                <a:gd name="connsiteX25" fmla="*/ 692393 w 914400"/>
                <a:gd name="connsiteY25" fmla="*/ 946070 h 3186247"/>
                <a:gd name="connsiteX26" fmla="*/ 692394 w 914400"/>
                <a:gd name="connsiteY26" fmla="*/ 2652291 h 318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14400" h="3186247">
                  <a:moveTo>
                    <a:pt x="622790" y="351869"/>
                  </a:moveTo>
                  <a:lnTo>
                    <a:pt x="457202" y="91618"/>
                  </a:lnTo>
                  <a:lnTo>
                    <a:pt x="291613" y="351869"/>
                  </a:lnTo>
                  <a:lnTo>
                    <a:pt x="622790" y="351869"/>
                  </a:lnTo>
                  <a:close/>
                  <a:moveTo>
                    <a:pt x="692394" y="2652291"/>
                  </a:moveTo>
                  <a:lnTo>
                    <a:pt x="649531" y="2652291"/>
                  </a:lnTo>
                  <a:cubicBezTo>
                    <a:pt x="649531" y="2083551"/>
                    <a:pt x="649532" y="1514810"/>
                    <a:pt x="649532" y="946070"/>
                  </a:cubicBezTo>
                  <a:cubicBezTo>
                    <a:pt x="649532" y="841669"/>
                    <a:pt x="564898" y="757035"/>
                    <a:pt x="460497" y="757035"/>
                  </a:cubicBezTo>
                  <a:cubicBezTo>
                    <a:pt x="356096" y="757035"/>
                    <a:pt x="271462" y="841669"/>
                    <a:pt x="271462" y="946070"/>
                  </a:cubicBezTo>
                  <a:cubicBezTo>
                    <a:pt x="270349" y="1688346"/>
                    <a:pt x="269237" y="2430622"/>
                    <a:pt x="268124" y="3172898"/>
                  </a:cubicBezTo>
                  <a:lnTo>
                    <a:pt x="225262" y="3186247"/>
                  </a:lnTo>
                  <a:cubicBezTo>
                    <a:pt x="225262" y="2617507"/>
                    <a:pt x="228600" y="1514810"/>
                    <a:pt x="228600" y="946070"/>
                  </a:cubicBezTo>
                  <a:cubicBezTo>
                    <a:pt x="228600" y="841669"/>
                    <a:pt x="143966" y="757035"/>
                    <a:pt x="39565" y="757035"/>
                  </a:cubicBezTo>
                  <a:lnTo>
                    <a:pt x="39565" y="2061099"/>
                  </a:lnTo>
                  <a:lnTo>
                    <a:pt x="0" y="2061099"/>
                  </a:lnTo>
                  <a:lnTo>
                    <a:pt x="0" y="718570"/>
                  </a:lnTo>
                  <a:lnTo>
                    <a:pt x="0" y="718569"/>
                  </a:lnTo>
                  <a:lnTo>
                    <a:pt x="1" y="718569"/>
                  </a:lnTo>
                  <a:lnTo>
                    <a:pt x="457200" y="0"/>
                  </a:lnTo>
                  <a:lnTo>
                    <a:pt x="914399" y="718569"/>
                  </a:lnTo>
                  <a:lnTo>
                    <a:pt x="914400" y="718569"/>
                  </a:lnTo>
                  <a:lnTo>
                    <a:pt x="914400" y="718570"/>
                  </a:lnTo>
                  <a:lnTo>
                    <a:pt x="914400" y="2061098"/>
                  </a:lnTo>
                  <a:lnTo>
                    <a:pt x="881428" y="2061098"/>
                  </a:lnTo>
                  <a:lnTo>
                    <a:pt x="881428" y="757035"/>
                  </a:lnTo>
                  <a:cubicBezTo>
                    <a:pt x="777027" y="757035"/>
                    <a:pt x="692393" y="841669"/>
                    <a:pt x="692393" y="946070"/>
                  </a:cubicBezTo>
                  <a:cubicBezTo>
                    <a:pt x="692393" y="1514810"/>
                    <a:pt x="692394" y="2083551"/>
                    <a:pt x="692394" y="2652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Freeform 45">
              <a:extLst>
                <a:ext uri="{FF2B5EF4-FFF2-40B4-BE49-F238E27FC236}">
                  <a16:creationId xmlns:a16="http://schemas.microsoft.com/office/drawing/2014/main" id="{653ED046-1134-43A5-91E0-4895ED07F408}"/>
                </a:ext>
              </a:extLst>
            </p:cNvPr>
            <p:cNvSpPr/>
            <p:nvPr/>
          </p:nvSpPr>
          <p:spPr>
            <a:xfrm rot="810005" flipH="1">
              <a:off x="2946073" y="3638269"/>
              <a:ext cx="892814" cy="52248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5" name="Freeform 50">
              <a:extLst>
                <a:ext uri="{FF2B5EF4-FFF2-40B4-BE49-F238E27FC236}">
                  <a16:creationId xmlns:a16="http://schemas.microsoft.com/office/drawing/2014/main" id="{B37D9ABE-6157-4695-92BC-F97833C9CD84}"/>
                </a:ext>
              </a:extLst>
            </p:cNvPr>
            <p:cNvSpPr/>
            <p:nvPr/>
          </p:nvSpPr>
          <p:spPr>
            <a:xfrm rot="1369059">
              <a:off x="1185779" y="3324128"/>
              <a:ext cx="1045654" cy="61193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6" name="Freeform 45">
              <a:extLst>
                <a:ext uri="{FF2B5EF4-FFF2-40B4-BE49-F238E27FC236}">
                  <a16:creationId xmlns:a16="http://schemas.microsoft.com/office/drawing/2014/main" id="{0AA94FE3-B6E6-4B33-8E90-065858CA7CC3}"/>
                </a:ext>
              </a:extLst>
            </p:cNvPr>
            <p:cNvSpPr/>
            <p:nvPr/>
          </p:nvSpPr>
          <p:spPr>
            <a:xfrm rot="21310303" flipH="1">
              <a:off x="2684779" y="3281210"/>
              <a:ext cx="454929" cy="26623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7" name="Freeform 45">
              <a:extLst>
                <a:ext uri="{FF2B5EF4-FFF2-40B4-BE49-F238E27FC236}">
                  <a16:creationId xmlns:a16="http://schemas.microsoft.com/office/drawing/2014/main" id="{F6B80327-8A2D-4550-80EC-ADEE56772A50}"/>
                </a:ext>
              </a:extLst>
            </p:cNvPr>
            <p:cNvSpPr/>
            <p:nvPr/>
          </p:nvSpPr>
          <p:spPr>
            <a:xfrm rot="396499" flipH="1">
              <a:off x="2040745" y="3833601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8" name="Freeform 50">
              <a:extLst>
                <a:ext uri="{FF2B5EF4-FFF2-40B4-BE49-F238E27FC236}">
                  <a16:creationId xmlns:a16="http://schemas.microsoft.com/office/drawing/2014/main" id="{E231C40F-1A7F-496A-ADFE-7FBCC480D90E}"/>
                </a:ext>
              </a:extLst>
            </p:cNvPr>
            <p:cNvSpPr/>
            <p:nvPr/>
          </p:nvSpPr>
          <p:spPr>
            <a:xfrm rot="403061">
              <a:off x="1973760" y="3291297"/>
              <a:ext cx="315405" cy="18458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96D9AFD7-10B8-45A9-8E21-9D566524FBCD}"/>
                </a:ext>
              </a:extLst>
            </p:cNvPr>
            <p:cNvSpPr/>
            <p:nvPr/>
          </p:nvSpPr>
          <p:spPr>
            <a:xfrm rot="20700000" flipH="1">
              <a:off x="2239731" y="3133449"/>
              <a:ext cx="485708" cy="28424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F51188F9-BDB8-4E6D-9380-8B59B2050DA5}"/>
                </a:ext>
              </a:extLst>
            </p:cNvPr>
            <p:cNvSpPr/>
            <p:nvPr/>
          </p:nvSpPr>
          <p:spPr>
            <a:xfrm rot="383939" flipH="1">
              <a:off x="2689409" y="2510205"/>
              <a:ext cx="937541" cy="548664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F9D2DB53-D29C-4F25-B636-8DC9488BF953}"/>
                </a:ext>
              </a:extLst>
            </p:cNvPr>
            <p:cNvSpPr/>
            <p:nvPr/>
          </p:nvSpPr>
          <p:spPr>
            <a:xfrm rot="20700000" flipH="1">
              <a:off x="2884599" y="4188611"/>
              <a:ext cx="374207" cy="218992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C205B4AC-51B6-4562-87B8-E7A4B971D224}"/>
                </a:ext>
              </a:extLst>
            </p:cNvPr>
            <p:cNvSpPr/>
            <p:nvPr/>
          </p:nvSpPr>
          <p:spPr>
            <a:xfrm rot="20700000" flipH="1">
              <a:off x="1876922" y="2833176"/>
              <a:ext cx="400079" cy="234133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3" name="Freeform 50">
              <a:extLst>
                <a:ext uri="{FF2B5EF4-FFF2-40B4-BE49-F238E27FC236}">
                  <a16:creationId xmlns:a16="http://schemas.microsoft.com/office/drawing/2014/main" id="{99B1DBE0-036E-451A-A853-8FAF7E266102}"/>
                </a:ext>
              </a:extLst>
            </p:cNvPr>
            <p:cNvSpPr/>
            <p:nvPr/>
          </p:nvSpPr>
          <p:spPr>
            <a:xfrm rot="1740912">
              <a:off x="1464315" y="2953502"/>
              <a:ext cx="561963" cy="3288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4" name="Freeform 50">
              <a:extLst>
                <a:ext uri="{FF2B5EF4-FFF2-40B4-BE49-F238E27FC236}">
                  <a16:creationId xmlns:a16="http://schemas.microsoft.com/office/drawing/2014/main" id="{F6AF108A-E119-4634-BD7D-AE9938AC5CCD}"/>
                </a:ext>
              </a:extLst>
            </p:cNvPr>
            <p:cNvSpPr/>
            <p:nvPr/>
          </p:nvSpPr>
          <p:spPr>
            <a:xfrm rot="20963715">
              <a:off x="2362862" y="3493931"/>
              <a:ext cx="328679" cy="19234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31E51910-BBDA-4813-9569-C1AA177E9223}"/>
                </a:ext>
              </a:extLst>
            </p:cNvPr>
            <p:cNvSpPr/>
            <p:nvPr/>
          </p:nvSpPr>
          <p:spPr>
            <a:xfrm rot="21114432" flipH="1">
              <a:off x="2819858" y="1878778"/>
              <a:ext cx="852365" cy="498818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248D8B0A-9EF5-4D37-BC39-EB82124BE1B2}"/>
                </a:ext>
              </a:extLst>
            </p:cNvPr>
            <p:cNvSpPr/>
            <p:nvPr/>
          </p:nvSpPr>
          <p:spPr>
            <a:xfrm rot="20700000" flipH="1">
              <a:off x="2686368" y="3037688"/>
              <a:ext cx="341361" cy="199770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7" name="Freeform 50">
              <a:extLst>
                <a:ext uri="{FF2B5EF4-FFF2-40B4-BE49-F238E27FC236}">
                  <a16:creationId xmlns:a16="http://schemas.microsoft.com/office/drawing/2014/main" id="{C4763871-EDD4-47AC-9BC3-D691690CC0E9}"/>
                </a:ext>
              </a:extLst>
            </p:cNvPr>
            <p:cNvSpPr/>
            <p:nvPr/>
          </p:nvSpPr>
          <p:spPr>
            <a:xfrm rot="403061">
              <a:off x="2716957" y="3900537"/>
              <a:ext cx="238420" cy="139527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188" name="Freeform: Shape 238">
            <a:extLst>
              <a:ext uri="{FF2B5EF4-FFF2-40B4-BE49-F238E27FC236}">
                <a16:creationId xmlns:a16="http://schemas.microsoft.com/office/drawing/2014/main" id="{C44FF3CD-6D6C-4DC5-9EB7-9640E829F4E1}"/>
              </a:ext>
            </a:extLst>
          </p:cNvPr>
          <p:cNvSpPr/>
          <p:nvPr/>
        </p:nvSpPr>
        <p:spPr>
          <a:xfrm>
            <a:off x="5015274" y="3657251"/>
            <a:ext cx="891158" cy="1149940"/>
          </a:xfrm>
          <a:custGeom>
            <a:avLst/>
            <a:gdLst>
              <a:gd name="connsiteX0" fmla="*/ 412536 w 723330"/>
              <a:gd name="connsiteY0" fmla="*/ 636788 h 933377"/>
              <a:gd name="connsiteX1" fmla="*/ 39767 w 723330"/>
              <a:gd name="connsiteY1" fmla="*/ 635543 h 933377"/>
              <a:gd name="connsiteX2" fmla="*/ 29743 w 723330"/>
              <a:gd name="connsiteY2" fmla="*/ 622965 h 933377"/>
              <a:gd name="connsiteX3" fmla="*/ 39111 w 723330"/>
              <a:gd name="connsiteY3" fmla="*/ 613465 h 933377"/>
              <a:gd name="connsiteX4" fmla="*/ 425115 w 723330"/>
              <a:gd name="connsiteY4" fmla="*/ 608486 h 933377"/>
              <a:gd name="connsiteX5" fmla="*/ 425115 w 723330"/>
              <a:gd name="connsiteY5" fmla="*/ 598659 h 933377"/>
              <a:gd name="connsiteX6" fmla="*/ 45990 w 723330"/>
              <a:gd name="connsiteY6" fmla="*/ 594139 h 933377"/>
              <a:gd name="connsiteX7" fmla="*/ 29153 w 723330"/>
              <a:gd name="connsiteY7" fmla="*/ 581167 h 933377"/>
              <a:gd name="connsiteX8" fmla="*/ 47235 w 723330"/>
              <a:gd name="connsiteY8" fmla="*/ 569244 h 933377"/>
              <a:gd name="connsiteX9" fmla="*/ 424132 w 723330"/>
              <a:gd name="connsiteY9" fmla="*/ 565903 h 933377"/>
              <a:gd name="connsiteX10" fmla="*/ 424132 w 723330"/>
              <a:gd name="connsiteY10" fmla="*/ 556272 h 933377"/>
              <a:gd name="connsiteX11" fmla="*/ 37932 w 723330"/>
              <a:gd name="connsiteY11" fmla="*/ 551293 h 933377"/>
              <a:gd name="connsiteX12" fmla="*/ 29874 w 723330"/>
              <a:gd name="connsiteY12" fmla="*/ 540615 h 933377"/>
              <a:gd name="connsiteX13" fmla="*/ 37998 w 723330"/>
              <a:gd name="connsiteY13" fmla="*/ 529871 h 933377"/>
              <a:gd name="connsiteX14" fmla="*/ 424001 w 723330"/>
              <a:gd name="connsiteY14" fmla="*/ 525481 h 933377"/>
              <a:gd name="connsiteX15" fmla="*/ 424460 w 723330"/>
              <a:gd name="connsiteY15" fmla="*/ 515589 h 933377"/>
              <a:gd name="connsiteX16" fmla="*/ 39832 w 723330"/>
              <a:gd name="connsiteY16" fmla="*/ 510151 h 933377"/>
              <a:gd name="connsiteX17" fmla="*/ 29415 w 723330"/>
              <a:gd name="connsiteY17" fmla="*/ 497966 h 933377"/>
              <a:gd name="connsiteX18" fmla="*/ 40749 w 723330"/>
              <a:gd name="connsiteY18" fmla="*/ 486566 h 933377"/>
              <a:gd name="connsiteX19" fmla="*/ 416533 w 723330"/>
              <a:gd name="connsiteY19" fmla="*/ 485387 h 933377"/>
              <a:gd name="connsiteX20" fmla="*/ 418498 w 723330"/>
              <a:gd name="connsiteY20" fmla="*/ 474381 h 933377"/>
              <a:gd name="connsiteX21" fmla="*/ 376766 w 723330"/>
              <a:gd name="connsiteY21" fmla="*/ 465930 h 933377"/>
              <a:gd name="connsiteX22" fmla="*/ 30464 w 723330"/>
              <a:gd name="connsiteY22" fmla="*/ 465471 h 933377"/>
              <a:gd name="connsiteX23" fmla="*/ 1245 w 723330"/>
              <a:gd name="connsiteY23" fmla="*/ 446538 h 933377"/>
              <a:gd name="connsiteX24" fmla="*/ 29350 w 723330"/>
              <a:gd name="connsiteY24" fmla="*/ 430159 h 933377"/>
              <a:gd name="connsiteX25" fmla="*/ 324683 w 723330"/>
              <a:gd name="connsiteY25" fmla="*/ 429373 h 933377"/>
              <a:gd name="connsiteX26" fmla="*/ 196933 w 723330"/>
              <a:gd name="connsiteY26" fmla="*/ 225562 h 933377"/>
              <a:gd name="connsiteX27" fmla="*/ 318722 w 723330"/>
              <a:gd name="connsiteY27" fmla="*/ 93946 h 933377"/>
              <a:gd name="connsiteX28" fmla="*/ 348465 w 723330"/>
              <a:gd name="connsiteY28" fmla="*/ 93880 h 933377"/>
              <a:gd name="connsiteX29" fmla="*/ 327435 w 723330"/>
              <a:gd name="connsiteY29" fmla="*/ 23454 h 933377"/>
              <a:gd name="connsiteX30" fmla="*/ 333593 w 723330"/>
              <a:gd name="connsiteY30" fmla="*/ 0 h 933377"/>
              <a:gd name="connsiteX31" fmla="*/ 348858 w 723330"/>
              <a:gd name="connsiteY31" fmla="*/ 18475 h 933377"/>
              <a:gd name="connsiteX32" fmla="*/ 366415 w 723330"/>
              <a:gd name="connsiteY32" fmla="*/ 73833 h 933377"/>
              <a:gd name="connsiteX33" fmla="*/ 450927 w 723330"/>
              <a:gd name="connsiteY33" fmla="*/ 18147 h 933377"/>
              <a:gd name="connsiteX34" fmla="*/ 508186 w 723330"/>
              <a:gd name="connsiteY34" fmla="*/ 20964 h 933377"/>
              <a:gd name="connsiteX35" fmla="*/ 478967 w 723330"/>
              <a:gd name="connsiteY35" fmla="*/ 68134 h 933377"/>
              <a:gd name="connsiteX36" fmla="*/ 443917 w 723330"/>
              <a:gd name="connsiteY36" fmla="*/ 92963 h 933377"/>
              <a:gd name="connsiteX37" fmla="*/ 467043 w 723330"/>
              <a:gd name="connsiteY37" fmla="*/ 99973 h 933377"/>
              <a:gd name="connsiteX38" fmla="*/ 549524 w 723330"/>
              <a:gd name="connsiteY38" fmla="*/ 216652 h 933377"/>
              <a:gd name="connsiteX39" fmla="*/ 421512 w 723330"/>
              <a:gd name="connsiteY39" fmla="*/ 429308 h 933377"/>
              <a:gd name="connsiteX40" fmla="*/ 568589 w 723330"/>
              <a:gd name="connsiteY40" fmla="*/ 429308 h 933377"/>
              <a:gd name="connsiteX41" fmla="*/ 640719 w 723330"/>
              <a:gd name="connsiteY41" fmla="*/ 501962 h 933377"/>
              <a:gd name="connsiteX42" fmla="*/ 641243 w 723330"/>
              <a:gd name="connsiteY42" fmla="*/ 602983 h 933377"/>
              <a:gd name="connsiteX43" fmla="*/ 598004 w 723330"/>
              <a:gd name="connsiteY43" fmla="*/ 654542 h 933377"/>
              <a:gd name="connsiteX44" fmla="*/ 474577 w 723330"/>
              <a:gd name="connsiteY44" fmla="*/ 679437 h 933377"/>
              <a:gd name="connsiteX45" fmla="*/ 703742 w 723330"/>
              <a:gd name="connsiteY45" fmla="*/ 680354 h 933377"/>
              <a:gd name="connsiteX46" fmla="*/ 723331 w 723330"/>
              <a:gd name="connsiteY46" fmla="*/ 697322 h 933377"/>
              <a:gd name="connsiteX47" fmla="*/ 703415 w 723330"/>
              <a:gd name="connsiteY47" fmla="*/ 715142 h 933377"/>
              <a:gd name="connsiteX48" fmla="*/ 345189 w 723330"/>
              <a:gd name="connsiteY48" fmla="*/ 715862 h 933377"/>
              <a:gd name="connsiteX49" fmla="*/ 303850 w 723330"/>
              <a:gd name="connsiteY49" fmla="*/ 722479 h 933377"/>
              <a:gd name="connsiteX50" fmla="*/ 304440 w 723330"/>
              <a:gd name="connsiteY50" fmla="*/ 733879 h 933377"/>
              <a:gd name="connsiteX51" fmla="*/ 680944 w 723330"/>
              <a:gd name="connsiteY51" fmla="*/ 736696 h 933377"/>
              <a:gd name="connsiteX52" fmla="*/ 691557 w 723330"/>
              <a:gd name="connsiteY52" fmla="*/ 748488 h 933377"/>
              <a:gd name="connsiteX53" fmla="*/ 680813 w 723330"/>
              <a:gd name="connsiteY53" fmla="*/ 759822 h 933377"/>
              <a:gd name="connsiteX54" fmla="*/ 297561 w 723330"/>
              <a:gd name="connsiteY54" fmla="*/ 763884 h 933377"/>
              <a:gd name="connsiteX55" fmla="*/ 297168 w 723330"/>
              <a:gd name="connsiteY55" fmla="*/ 773776 h 933377"/>
              <a:gd name="connsiteX56" fmla="*/ 678782 w 723330"/>
              <a:gd name="connsiteY56" fmla="*/ 778690 h 933377"/>
              <a:gd name="connsiteX57" fmla="*/ 692212 w 723330"/>
              <a:gd name="connsiteY57" fmla="*/ 791465 h 933377"/>
              <a:gd name="connsiteX58" fmla="*/ 679699 w 723330"/>
              <a:gd name="connsiteY58" fmla="*/ 802340 h 933377"/>
              <a:gd name="connsiteX59" fmla="*/ 298805 w 723330"/>
              <a:gd name="connsiteY59" fmla="*/ 805353 h 933377"/>
              <a:gd name="connsiteX60" fmla="*/ 298085 w 723330"/>
              <a:gd name="connsiteY60" fmla="*/ 814918 h 933377"/>
              <a:gd name="connsiteX61" fmla="*/ 681664 w 723330"/>
              <a:gd name="connsiteY61" fmla="*/ 820815 h 933377"/>
              <a:gd name="connsiteX62" fmla="*/ 691426 w 723330"/>
              <a:gd name="connsiteY62" fmla="*/ 833328 h 933377"/>
              <a:gd name="connsiteX63" fmla="*/ 680289 w 723330"/>
              <a:gd name="connsiteY63" fmla="*/ 844203 h 933377"/>
              <a:gd name="connsiteX64" fmla="*/ 297037 w 723330"/>
              <a:gd name="connsiteY64" fmla="*/ 847675 h 933377"/>
              <a:gd name="connsiteX65" fmla="*/ 296643 w 723330"/>
              <a:gd name="connsiteY65" fmla="*/ 857567 h 933377"/>
              <a:gd name="connsiteX66" fmla="*/ 677930 w 723330"/>
              <a:gd name="connsiteY66" fmla="*/ 863136 h 933377"/>
              <a:gd name="connsiteX67" fmla="*/ 692147 w 723330"/>
              <a:gd name="connsiteY67" fmla="*/ 874928 h 933377"/>
              <a:gd name="connsiteX68" fmla="*/ 676817 w 723330"/>
              <a:gd name="connsiteY68" fmla="*/ 886262 h 933377"/>
              <a:gd name="connsiteX69" fmla="*/ 310926 w 723330"/>
              <a:gd name="connsiteY69" fmla="*/ 886917 h 933377"/>
              <a:gd name="connsiteX70" fmla="*/ 309943 w 723330"/>
              <a:gd name="connsiteY70" fmla="*/ 896875 h 933377"/>
              <a:gd name="connsiteX71" fmla="*/ 685530 w 723330"/>
              <a:gd name="connsiteY71" fmla="*/ 901592 h 933377"/>
              <a:gd name="connsiteX72" fmla="*/ 700663 w 723330"/>
              <a:gd name="connsiteY72" fmla="*/ 901789 h 933377"/>
              <a:gd name="connsiteX73" fmla="*/ 722938 w 723330"/>
              <a:gd name="connsiteY73" fmla="*/ 916529 h 933377"/>
              <a:gd name="connsiteX74" fmla="*/ 701318 w 723330"/>
              <a:gd name="connsiteY74" fmla="*/ 931401 h 933377"/>
              <a:gd name="connsiteX75" fmla="*/ 581822 w 723330"/>
              <a:gd name="connsiteY75" fmla="*/ 932187 h 933377"/>
              <a:gd name="connsiteX76" fmla="*/ 394913 w 723330"/>
              <a:gd name="connsiteY76" fmla="*/ 931401 h 933377"/>
              <a:gd name="connsiteX77" fmla="*/ 136595 w 723330"/>
              <a:gd name="connsiteY77" fmla="*/ 906047 h 933377"/>
              <a:gd name="connsiteX78" fmla="*/ 81040 w 723330"/>
              <a:gd name="connsiteY78" fmla="*/ 840468 h 933377"/>
              <a:gd name="connsiteX79" fmla="*/ 81564 w 723330"/>
              <a:gd name="connsiteY79" fmla="*/ 751698 h 933377"/>
              <a:gd name="connsiteX80" fmla="*/ 94274 w 723330"/>
              <a:gd name="connsiteY80" fmla="*/ 682385 h 933377"/>
              <a:gd name="connsiteX81" fmla="*/ 26336 w 723330"/>
              <a:gd name="connsiteY81" fmla="*/ 681599 h 933377"/>
              <a:gd name="connsiteX82" fmla="*/ 0 w 723330"/>
              <a:gd name="connsiteY82" fmla="*/ 665483 h 933377"/>
              <a:gd name="connsiteX83" fmla="*/ 26205 w 723330"/>
              <a:gd name="connsiteY83" fmla="*/ 652446 h 933377"/>
              <a:gd name="connsiteX84" fmla="*/ 412536 w 723330"/>
              <a:gd name="connsiteY84" fmla="*/ 647729 h 933377"/>
              <a:gd name="connsiteX85" fmla="*/ 412536 w 723330"/>
              <a:gd name="connsiteY85" fmla="*/ 636788 h 9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23330" h="933377">
                <a:moveTo>
                  <a:pt x="412536" y="636788"/>
                </a:moveTo>
                <a:cubicBezTo>
                  <a:pt x="401596" y="636788"/>
                  <a:pt x="47366" y="637771"/>
                  <a:pt x="39767" y="635543"/>
                </a:cubicBezTo>
                <a:cubicBezTo>
                  <a:pt x="35377" y="634233"/>
                  <a:pt x="31053" y="627878"/>
                  <a:pt x="29743" y="622965"/>
                </a:cubicBezTo>
                <a:cubicBezTo>
                  <a:pt x="29153" y="620606"/>
                  <a:pt x="35246" y="614383"/>
                  <a:pt x="39111" y="613465"/>
                </a:cubicBezTo>
                <a:cubicBezTo>
                  <a:pt x="46907" y="611696"/>
                  <a:pt x="413847" y="609731"/>
                  <a:pt x="425115" y="608486"/>
                </a:cubicBezTo>
                <a:cubicBezTo>
                  <a:pt x="425115" y="605211"/>
                  <a:pt x="425115" y="601935"/>
                  <a:pt x="425115" y="598659"/>
                </a:cubicBezTo>
                <a:cubicBezTo>
                  <a:pt x="414109" y="597349"/>
                  <a:pt x="52345" y="596366"/>
                  <a:pt x="45990" y="594139"/>
                </a:cubicBezTo>
                <a:cubicBezTo>
                  <a:pt x="39635" y="591911"/>
                  <a:pt x="34722" y="585688"/>
                  <a:pt x="29153" y="581167"/>
                </a:cubicBezTo>
                <a:cubicBezTo>
                  <a:pt x="35115" y="577040"/>
                  <a:pt x="40618" y="571340"/>
                  <a:pt x="47235" y="569244"/>
                </a:cubicBezTo>
                <a:cubicBezTo>
                  <a:pt x="53721" y="567213"/>
                  <a:pt x="412864" y="566820"/>
                  <a:pt x="424132" y="565903"/>
                </a:cubicBezTo>
                <a:cubicBezTo>
                  <a:pt x="424132" y="562693"/>
                  <a:pt x="424132" y="559482"/>
                  <a:pt x="424132" y="556272"/>
                </a:cubicBezTo>
                <a:cubicBezTo>
                  <a:pt x="413781" y="555355"/>
                  <a:pt x="46711" y="553259"/>
                  <a:pt x="37932" y="551293"/>
                </a:cubicBezTo>
                <a:cubicBezTo>
                  <a:pt x="34394" y="550507"/>
                  <a:pt x="29808" y="544283"/>
                  <a:pt x="29874" y="540615"/>
                </a:cubicBezTo>
                <a:cubicBezTo>
                  <a:pt x="29874" y="536815"/>
                  <a:pt x="34460" y="530657"/>
                  <a:pt x="37998" y="529871"/>
                </a:cubicBezTo>
                <a:cubicBezTo>
                  <a:pt x="46842" y="527971"/>
                  <a:pt x="413716" y="526333"/>
                  <a:pt x="424001" y="525481"/>
                </a:cubicBezTo>
                <a:cubicBezTo>
                  <a:pt x="424132" y="522205"/>
                  <a:pt x="424329" y="518930"/>
                  <a:pt x="424460" y="515589"/>
                </a:cubicBezTo>
                <a:cubicBezTo>
                  <a:pt x="413650" y="514213"/>
                  <a:pt x="47431" y="512378"/>
                  <a:pt x="39832" y="510151"/>
                </a:cubicBezTo>
                <a:cubicBezTo>
                  <a:pt x="35246" y="508775"/>
                  <a:pt x="29284" y="502093"/>
                  <a:pt x="29415" y="497966"/>
                </a:cubicBezTo>
                <a:cubicBezTo>
                  <a:pt x="29547" y="493904"/>
                  <a:pt x="36032" y="487877"/>
                  <a:pt x="40749" y="486566"/>
                </a:cubicBezTo>
                <a:cubicBezTo>
                  <a:pt x="48414" y="484470"/>
                  <a:pt x="405657" y="485387"/>
                  <a:pt x="416533" y="485387"/>
                </a:cubicBezTo>
                <a:cubicBezTo>
                  <a:pt x="417188" y="481718"/>
                  <a:pt x="417843" y="478050"/>
                  <a:pt x="418498" y="474381"/>
                </a:cubicBezTo>
                <a:cubicBezTo>
                  <a:pt x="404609" y="471433"/>
                  <a:pt x="390655" y="466061"/>
                  <a:pt x="376766" y="465930"/>
                </a:cubicBezTo>
                <a:cubicBezTo>
                  <a:pt x="265459" y="465209"/>
                  <a:pt x="34591" y="465602"/>
                  <a:pt x="30464" y="465471"/>
                </a:cubicBezTo>
                <a:cubicBezTo>
                  <a:pt x="16575" y="465078"/>
                  <a:pt x="-2424" y="468550"/>
                  <a:pt x="1245" y="446538"/>
                </a:cubicBezTo>
                <a:cubicBezTo>
                  <a:pt x="2424" y="439462"/>
                  <a:pt x="19392" y="430291"/>
                  <a:pt x="29350" y="430159"/>
                </a:cubicBezTo>
                <a:cubicBezTo>
                  <a:pt x="102856" y="428784"/>
                  <a:pt x="293696" y="429373"/>
                  <a:pt x="324683" y="429373"/>
                </a:cubicBezTo>
                <a:cubicBezTo>
                  <a:pt x="236568" y="382269"/>
                  <a:pt x="201912" y="312367"/>
                  <a:pt x="196933" y="225562"/>
                </a:cubicBezTo>
                <a:cubicBezTo>
                  <a:pt x="192281" y="144784"/>
                  <a:pt x="237223" y="96828"/>
                  <a:pt x="318722" y="93946"/>
                </a:cubicBezTo>
                <a:cubicBezTo>
                  <a:pt x="327762" y="93618"/>
                  <a:pt x="336738" y="93880"/>
                  <a:pt x="348465" y="93880"/>
                </a:cubicBezTo>
                <a:cubicBezTo>
                  <a:pt x="340865" y="69247"/>
                  <a:pt x="332872" y="46645"/>
                  <a:pt x="327435" y="23454"/>
                </a:cubicBezTo>
                <a:cubicBezTo>
                  <a:pt x="325797" y="16509"/>
                  <a:pt x="331366" y="7862"/>
                  <a:pt x="333593" y="0"/>
                </a:cubicBezTo>
                <a:cubicBezTo>
                  <a:pt x="338834" y="6093"/>
                  <a:pt x="346237" y="11399"/>
                  <a:pt x="348858" y="18475"/>
                </a:cubicBezTo>
                <a:cubicBezTo>
                  <a:pt x="356261" y="38063"/>
                  <a:pt x="361633" y="58372"/>
                  <a:pt x="366415" y="73833"/>
                </a:cubicBezTo>
                <a:cubicBezTo>
                  <a:pt x="396224" y="53459"/>
                  <a:pt x="421577" y="31381"/>
                  <a:pt x="450927" y="18147"/>
                </a:cubicBezTo>
                <a:cubicBezTo>
                  <a:pt x="466388" y="11137"/>
                  <a:pt x="488859" y="19523"/>
                  <a:pt x="508186" y="20964"/>
                </a:cubicBezTo>
                <a:cubicBezTo>
                  <a:pt x="498621" y="36818"/>
                  <a:pt x="490563" y="53917"/>
                  <a:pt x="478967" y="68134"/>
                </a:cubicBezTo>
                <a:cubicBezTo>
                  <a:pt x="471171" y="77699"/>
                  <a:pt x="458265" y="83136"/>
                  <a:pt x="443917" y="92963"/>
                </a:cubicBezTo>
                <a:cubicBezTo>
                  <a:pt x="454334" y="96108"/>
                  <a:pt x="460754" y="97942"/>
                  <a:pt x="467043" y="99973"/>
                </a:cubicBezTo>
                <a:cubicBezTo>
                  <a:pt x="525416" y="118775"/>
                  <a:pt x="551883" y="155856"/>
                  <a:pt x="549524" y="216652"/>
                </a:cubicBezTo>
                <a:cubicBezTo>
                  <a:pt x="546052" y="307060"/>
                  <a:pt x="510937" y="379583"/>
                  <a:pt x="421512" y="429308"/>
                </a:cubicBezTo>
                <a:cubicBezTo>
                  <a:pt x="475888" y="429308"/>
                  <a:pt x="522206" y="429308"/>
                  <a:pt x="568589" y="429308"/>
                </a:cubicBezTo>
                <a:cubicBezTo>
                  <a:pt x="625061" y="429373"/>
                  <a:pt x="640653" y="445031"/>
                  <a:pt x="640719" y="501962"/>
                </a:cubicBezTo>
                <a:cubicBezTo>
                  <a:pt x="640784" y="535636"/>
                  <a:pt x="638753" y="569506"/>
                  <a:pt x="641243" y="602983"/>
                </a:cubicBezTo>
                <a:cubicBezTo>
                  <a:pt x="643732" y="636198"/>
                  <a:pt x="626241" y="649760"/>
                  <a:pt x="598004" y="654542"/>
                </a:cubicBezTo>
                <a:cubicBezTo>
                  <a:pt x="556928" y="661486"/>
                  <a:pt x="515523" y="666990"/>
                  <a:pt x="474577" y="679437"/>
                </a:cubicBezTo>
                <a:cubicBezTo>
                  <a:pt x="533670" y="679437"/>
                  <a:pt x="686775" y="677799"/>
                  <a:pt x="703742" y="680354"/>
                </a:cubicBezTo>
                <a:cubicBezTo>
                  <a:pt x="710949" y="681468"/>
                  <a:pt x="716845" y="691426"/>
                  <a:pt x="723331" y="697322"/>
                </a:cubicBezTo>
                <a:cubicBezTo>
                  <a:pt x="716779" y="703415"/>
                  <a:pt x="710949" y="710818"/>
                  <a:pt x="703415" y="715142"/>
                </a:cubicBezTo>
                <a:cubicBezTo>
                  <a:pt x="698763" y="717762"/>
                  <a:pt x="458527" y="715273"/>
                  <a:pt x="345189" y="715862"/>
                </a:cubicBezTo>
                <a:cubicBezTo>
                  <a:pt x="331366" y="715928"/>
                  <a:pt x="317608" y="720186"/>
                  <a:pt x="303850" y="722479"/>
                </a:cubicBezTo>
                <a:cubicBezTo>
                  <a:pt x="304046" y="726279"/>
                  <a:pt x="304243" y="730079"/>
                  <a:pt x="304440" y="733879"/>
                </a:cubicBezTo>
                <a:cubicBezTo>
                  <a:pt x="314594" y="734534"/>
                  <a:pt x="673344" y="734665"/>
                  <a:pt x="680944" y="736696"/>
                </a:cubicBezTo>
                <a:cubicBezTo>
                  <a:pt x="685464" y="737940"/>
                  <a:pt x="691491" y="744295"/>
                  <a:pt x="691557" y="748488"/>
                </a:cubicBezTo>
                <a:cubicBezTo>
                  <a:pt x="691623" y="752353"/>
                  <a:pt x="685071" y="759298"/>
                  <a:pt x="680813" y="759822"/>
                </a:cubicBezTo>
                <a:cubicBezTo>
                  <a:pt x="666662" y="761394"/>
                  <a:pt x="307846" y="762835"/>
                  <a:pt x="297561" y="763884"/>
                </a:cubicBezTo>
                <a:cubicBezTo>
                  <a:pt x="297430" y="767159"/>
                  <a:pt x="297299" y="770500"/>
                  <a:pt x="297168" y="773776"/>
                </a:cubicBezTo>
                <a:cubicBezTo>
                  <a:pt x="307977" y="775086"/>
                  <a:pt x="671248" y="776397"/>
                  <a:pt x="678782" y="778690"/>
                </a:cubicBezTo>
                <a:cubicBezTo>
                  <a:pt x="684088" y="780327"/>
                  <a:pt x="687823" y="787075"/>
                  <a:pt x="692212" y="791465"/>
                </a:cubicBezTo>
                <a:cubicBezTo>
                  <a:pt x="688085" y="795264"/>
                  <a:pt x="684481" y="801161"/>
                  <a:pt x="679699" y="802340"/>
                </a:cubicBezTo>
                <a:cubicBezTo>
                  <a:pt x="671969" y="804240"/>
                  <a:pt x="309353" y="804698"/>
                  <a:pt x="298805" y="805353"/>
                </a:cubicBezTo>
                <a:cubicBezTo>
                  <a:pt x="298544" y="808564"/>
                  <a:pt x="298281" y="811708"/>
                  <a:pt x="298085" y="814918"/>
                </a:cubicBezTo>
                <a:cubicBezTo>
                  <a:pt x="308567" y="816491"/>
                  <a:pt x="674131" y="818587"/>
                  <a:pt x="681664" y="820815"/>
                </a:cubicBezTo>
                <a:cubicBezTo>
                  <a:pt x="686054" y="822125"/>
                  <a:pt x="691557" y="829004"/>
                  <a:pt x="691426" y="833328"/>
                </a:cubicBezTo>
                <a:cubicBezTo>
                  <a:pt x="691360" y="837193"/>
                  <a:pt x="684875" y="843089"/>
                  <a:pt x="680289" y="844203"/>
                </a:cubicBezTo>
                <a:cubicBezTo>
                  <a:pt x="672558" y="846103"/>
                  <a:pt x="307388" y="846823"/>
                  <a:pt x="297037" y="847675"/>
                </a:cubicBezTo>
                <a:cubicBezTo>
                  <a:pt x="296906" y="850951"/>
                  <a:pt x="296775" y="854226"/>
                  <a:pt x="296643" y="857567"/>
                </a:cubicBezTo>
                <a:cubicBezTo>
                  <a:pt x="307322" y="859140"/>
                  <a:pt x="670331" y="861040"/>
                  <a:pt x="677930" y="863136"/>
                </a:cubicBezTo>
                <a:cubicBezTo>
                  <a:pt x="683368" y="864643"/>
                  <a:pt x="687430" y="870801"/>
                  <a:pt x="692147" y="874928"/>
                </a:cubicBezTo>
                <a:cubicBezTo>
                  <a:pt x="687102" y="878859"/>
                  <a:pt x="682516" y="884493"/>
                  <a:pt x="676817" y="886262"/>
                </a:cubicBezTo>
                <a:cubicBezTo>
                  <a:pt x="670265" y="888293"/>
                  <a:pt x="321604" y="886917"/>
                  <a:pt x="310926" y="886917"/>
                </a:cubicBezTo>
                <a:cubicBezTo>
                  <a:pt x="310598" y="890258"/>
                  <a:pt x="310270" y="893534"/>
                  <a:pt x="309943" y="896875"/>
                </a:cubicBezTo>
                <a:cubicBezTo>
                  <a:pt x="321735" y="898448"/>
                  <a:pt x="572127" y="901592"/>
                  <a:pt x="685530" y="901592"/>
                </a:cubicBezTo>
                <a:cubicBezTo>
                  <a:pt x="690640" y="901592"/>
                  <a:pt x="696536" y="899823"/>
                  <a:pt x="700663" y="901789"/>
                </a:cubicBezTo>
                <a:cubicBezTo>
                  <a:pt x="708656" y="905589"/>
                  <a:pt x="715600" y="911485"/>
                  <a:pt x="722938" y="916529"/>
                </a:cubicBezTo>
                <a:cubicBezTo>
                  <a:pt x="715731" y="921705"/>
                  <a:pt x="708721" y="931139"/>
                  <a:pt x="701318" y="931401"/>
                </a:cubicBezTo>
                <a:cubicBezTo>
                  <a:pt x="661552" y="932907"/>
                  <a:pt x="621655" y="932121"/>
                  <a:pt x="581822" y="932187"/>
                </a:cubicBezTo>
                <a:cubicBezTo>
                  <a:pt x="519519" y="932187"/>
                  <a:pt x="457020" y="935332"/>
                  <a:pt x="394913" y="931401"/>
                </a:cubicBezTo>
                <a:cubicBezTo>
                  <a:pt x="308632" y="925963"/>
                  <a:pt x="222417" y="916988"/>
                  <a:pt x="136595" y="906047"/>
                </a:cubicBezTo>
                <a:cubicBezTo>
                  <a:pt x="85560" y="899561"/>
                  <a:pt x="81040" y="890717"/>
                  <a:pt x="81040" y="840468"/>
                </a:cubicBezTo>
                <a:cubicBezTo>
                  <a:pt x="81040" y="810856"/>
                  <a:pt x="79468" y="781114"/>
                  <a:pt x="81564" y="751698"/>
                </a:cubicBezTo>
                <a:cubicBezTo>
                  <a:pt x="83136" y="729686"/>
                  <a:pt x="89360" y="708066"/>
                  <a:pt x="94274" y="682385"/>
                </a:cubicBezTo>
                <a:cubicBezTo>
                  <a:pt x="76061" y="682385"/>
                  <a:pt x="51035" y="683892"/>
                  <a:pt x="26336" y="681599"/>
                </a:cubicBezTo>
                <a:cubicBezTo>
                  <a:pt x="17164" y="680747"/>
                  <a:pt x="8779" y="671117"/>
                  <a:pt x="0" y="665483"/>
                </a:cubicBezTo>
                <a:cubicBezTo>
                  <a:pt x="8713" y="660962"/>
                  <a:pt x="17426" y="652511"/>
                  <a:pt x="26205" y="652446"/>
                </a:cubicBezTo>
                <a:cubicBezTo>
                  <a:pt x="142622" y="651594"/>
                  <a:pt x="400220" y="649104"/>
                  <a:pt x="412536" y="647729"/>
                </a:cubicBezTo>
                <a:cubicBezTo>
                  <a:pt x="412733" y="644191"/>
                  <a:pt x="412602" y="640522"/>
                  <a:pt x="412536" y="636788"/>
                </a:cubicBezTo>
                <a:close/>
              </a:path>
            </a:pathLst>
          </a:custGeom>
          <a:solidFill>
            <a:schemeClr val="accent6"/>
          </a:solidFill>
          <a:ln w="6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9" name="Group 55">
            <a:extLst>
              <a:ext uri="{FF2B5EF4-FFF2-40B4-BE49-F238E27FC236}">
                <a16:creationId xmlns:a16="http://schemas.microsoft.com/office/drawing/2014/main" id="{2C8C9CC5-1D12-4401-83F6-219583E38471}"/>
              </a:ext>
            </a:extLst>
          </p:cNvPr>
          <p:cNvGrpSpPr/>
          <p:nvPr/>
        </p:nvGrpSpPr>
        <p:grpSpPr>
          <a:xfrm>
            <a:off x="8135093" y="2693846"/>
            <a:ext cx="588039" cy="600641"/>
            <a:chOff x="2600940" y="1364722"/>
            <a:chExt cx="3925967" cy="4010110"/>
          </a:xfrm>
          <a:solidFill>
            <a:schemeClr val="accent5"/>
          </a:solidFill>
        </p:grpSpPr>
        <p:sp>
          <p:nvSpPr>
            <p:cNvPr id="190" name="Donut 1">
              <a:extLst>
                <a:ext uri="{FF2B5EF4-FFF2-40B4-BE49-F238E27FC236}">
                  <a16:creationId xmlns:a16="http://schemas.microsoft.com/office/drawing/2014/main" id="{D28AEFB3-9873-44D9-BF46-0234E4E6C9AF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91" name="Rectangle 4">
              <a:extLst>
                <a:ext uri="{FF2B5EF4-FFF2-40B4-BE49-F238E27FC236}">
                  <a16:creationId xmlns:a16="http://schemas.microsoft.com/office/drawing/2014/main" id="{178218F2-1004-4330-B87D-C336885627E2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2" name="Trapezoid 24">
            <a:extLst>
              <a:ext uri="{FF2B5EF4-FFF2-40B4-BE49-F238E27FC236}">
                <a16:creationId xmlns:a16="http://schemas.microsoft.com/office/drawing/2014/main" id="{B950C422-A155-4E1A-913F-6FD36EC38386}"/>
              </a:ext>
            </a:extLst>
          </p:cNvPr>
          <p:cNvSpPr>
            <a:spLocks noChangeAspect="1"/>
          </p:cNvSpPr>
          <p:nvPr/>
        </p:nvSpPr>
        <p:spPr>
          <a:xfrm rot="8369018">
            <a:off x="7517343" y="2691796"/>
            <a:ext cx="599033" cy="60474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3" name="Oval 21">
            <a:extLst>
              <a:ext uri="{FF2B5EF4-FFF2-40B4-BE49-F238E27FC236}">
                <a16:creationId xmlns:a16="http://schemas.microsoft.com/office/drawing/2014/main" id="{5234DBEE-FD0F-4F8D-9F2A-E0D892B49396}"/>
              </a:ext>
            </a:extLst>
          </p:cNvPr>
          <p:cNvSpPr>
            <a:spLocks noChangeAspect="1"/>
          </p:cNvSpPr>
          <p:nvPr/>
        </p:nvSpPr>
        <p:spPr>
          <a:xfrm>
            <a:off x="6831603" y="2701869"/>
            <a:ext cx="667023" cy="58459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4" name="Oval 50">
            <a:extLst>
              <a:ext uri="{FF2B5EF4-FFF2-40B4-BE49-F238E27FC236}">
                <a16:creationId xmlns:a16="http://schemas.microsoft.com/office/drawing/2014/main" id="{2726C5A4-230C-4DB2-9AF2-49AA26965FFA}"/>
              </a:ext>
            </a:extLst>
          </p:cNvPr>
          <p:cNvSpPr>
            <a:spLocks noChangeAspect="1"/>
          </p:cNvSpPr>
          <p:nvPr/>
        </p:nvSpPr>
        <p:spPr>
          <a:xfrm>
            <a:off x="5459098" y="2667073"/>
            <a:ext cx="579215" cy="654186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5" name="Freeform 55">
            <a:extLst>
              <a:ext uri="{FF2B5EF4-FFF2-40B4-BE49-F238E27FC236}">
                <a16:creationId xmlns:a16="http://schemas.microsoft.com/office/drawing/2014/main" id="{94096935-1733-4B46-8ED3-259CE7D1A70E}"/>
              </a:ext>
            </a:extLst>
          </p:cNvPr>
          <p:cNvSpPr/>
          <p:nvPr/>
        </p:nvSpPr>
        <p:spPr>
          <a:xfrm rot="2916308">
            <a:off x="6280723" y="2616238"/>
            <a:ext cx="308470" cy="755856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6" name="Group 50">
            <a:extLst>
              <a:ext uri="{FF2B5EF4-FFF2-40B4-BE49-F238E27FC236}">
                <a16:creationId xmlns:a16="http://schemas.microsoft.com/office/drawing/2014/main" id="{24122C2A-A0C9-4149-AA9C-B5F6607A7D82}"/>
              </a:ext>
            </a:extLst>
          </p:cNvPr>
          <p:cNvGrpSpPr/>
          <p:nvPr/>
        </p:nvGrpSpPr>
        <p:grpSpPr>
          <a:xfrm>
            <a:off x="4555093" y="5098218"/>
            <a:ext cx="1674392" cy="1472128"/>
            <a:chOff x="3983887" y="4061275"/>
            <a:chExt cx="2122406" cy="1866023"/>
          </a:xfrm>
        </p:grpSpPr>
        <p:grpSp>
          <p:nvGrpSpPr>
            <p:cNvPr id="197" name="Group 14">
              <a:extLst>
                <a:ext uri="{FF2B5EF4-FFF2-40B4-BE49-F238E27FC236}">
                  <a16:creationId xmlns:a16="http://schemas.microsoft.com/office/drawing/2014/main" id="{F0D31303-56AA-4CAD-9507-37FB16B58F0B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0" name="Freeform 15">
                <a:extLst>
                  <a:ext uri="{FF2B5EF4-FFF2-40B4-BE49-F238E27FC236}">
                    <a16:creationId xmlns:a16="http://schemas.microsoft.com/office/drawing/2014/main" id="{39296ECD-9D59-4EFE-8039-067A0E417EDC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1" name="Rectangle 22">
                <a:extLst>
                  <a:ext uri="{FF2B5EF4-FFF2-40B4-BE49-F238E27FC236}">
                    <a16:creationId xmlns:a16="http://schemas.microsoft.com/office/drawing/2014/main" id="{60A931B4-731B-4894-B37A-680DFB02B3C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8" name="Group 17">
              <a:extLst>
                <a:ext uri="{FF2B5EF4-FFF2-40B4-BE49-F238E27FC236}">
                  <a16:creationId xmlns:a16="http://schemas.microsoft.com/office/drawing/2014/main" id="{ECC061E7-ED8C-4DEF-A766-33CD9FCA1EC7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Freeform 18">
                <a:extLst>
                  <a:ext uri="{FF2B5EF4-FFF2-40B4-BE49-F238E27FC236}">
                    <a16:creationId xmlns:a16="http://schemas.microsoft.com/office/drawing/2014/main" id="{B2A80275-3222-4FEA-B2D7-67B4ECAB8A4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Freeform 19">
                <a:extLst>
                  <a:ext uri="{FF2B5EF4-FFF2-40B4-BE49-F238E27FC236}">
                    <a16:creationId xmlns:a16="http://schemas.microsoft.com/office/drawing/2014/main" id="{2B2BA561-3FFC-4467-A80D-60D9E4DD9F47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9" name="Group 20">
              <a:extLst>
                <a:ext uri="{FF2B5EF4-FFF2-40B4-BE49-F238E27FC236}">
                  <a16:creationId xmlns:a16="http://schemas.microsoft.com/office/drawing/2014/main" id="{57C443F6-0C15-47A9-A3C9-247FC3430F95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6" name="Freeform 21">
                <a:extLst>
                  <a:ext uri="{FF2B5EF4-FFF2-40B4-BE49-F238E27FC236}">
                    <a16:creationId xmlns:a16="http://schemas.microsoft.com/office/drawing/2014/main" id="{0A9EF893-FDCE-40AF-AB6B-E739EA25BDF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7" name="Rectangle 22">
                <a:extLst>
                  <a:ext uri="{FF2B5EF4-FFF2-40B4-BE49-F238E27FC236}">
                    <a16:creationId xmlns:a16="http://schemas.microsoft.com/office/drawing/2014/main" id="{BA441E6A-3C1A-475B-ABC7-6BDEFE84A16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0" name="Group 23">
              <a:extLst>
                <a:ext uri="{FF2B5EF4-FFF2-40B4-BE49-F238E27FC236}">
                  <a16:creationId xmlns:a16="http://schemas.microsoft.com/office/drawing/2014/main" id="{403788A1-9002-4EFA-A0AD-43350FA5FC5A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4" name="Freeform 24">
                <a:extLst>
                  <a:ext uri="{FF2B5EF4-FFF2-40B4-BE49-F238E27FC236}">
                    <a16:creationId xmlns:a16="http://schemas.microsoft.com/office/drawing/2014/main" id="{2D75B6C9-8521-4878-AC46-375FD531558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5" name="Rectangle 22">
                <a:extLst>
                  <a:ext uri="{FF2B5EF4-FFF2-40B4-BE49-F238E27FC236}">
                    <a16:creationId xmlns:a16="http://schemas.microsoft.com/office/drawing/2014/main" id="{BE958407-3FD7-443F-8188-4B4EE7100759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1" name="Group 26">
              <a:extLst>
                <a:ext uri="{FF2B5EF4-FFF2-40B4-BE49-F238E27FC236}">
                  <a16:creationId xmlns:a16="http://schemas.microsoft.com/office/drawing/2014/main" id="{50A6C424-1F91-4B7E-B7E9-4A08757400BA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2" name="Freeform 27">
                <a:extLst>
                  <a:ext uri="{FF2B5EF4-FFF2-40B4-BE49-F238E27FC236}">
                    <a16:creationId xmlns:a16="http://schemas.microsoft.com/office/drawing/2014/main" id="{D7F202B6-3C91-4DBC-B9D1-D1EA7CE9C1F2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3" name="Freeform 28">
                <a:extLst>
                  <a:ext uri="{FF2B5EF4-FFF2-40B4-BE49-F238E27FC236}">
                    <a16:creationId xmlns:a16="http://schemas.microsoft.com/office/drawing/2014/main" id="{B53FD24A-9CAC-4629-B2E4-FED40361531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12" name="Group 20">
            <a:extLst>
              <a:ext uri="{FF2B5EF4-FFF2-40B4-BE49-F238E27FC236}">
                <a16:creationId xmlns:a16="http://schemas.microsoft.com/office/drawing/2014/main" id="{71B9D672-3E94-4B4B-A847-747C819730CB}"/>
              </a:ext>
            </a:extLst>
          </p:cNvPr>
          <p:cNvGrpSpPr/>
          <p:nvPr/>
        </p:nvGrpSpPr>
        <p:grpSpPr>
          <a:xfrm>
            <a:off x="2510594" y="3939053"/>
            <a:ext cx="2397667" cy="2710542"/>
            <a:chOff x="5739431" y="2513494"/>
            <a:chExt cx="3453038" cy="3903631"/>
          </a:xfrm>
        </p:grpSpPr>
        <p:grpSp>
          <p:nvGrpSpPr>
            <p:cNvPr id="213" name="Group 2">
              <a:extLst>
                <a:ext uri="{FF2B5EF4-FFF2-40B4-BE49-F238E27FC236}">
                  <a16:creationId xmlns:a16="http://schemas.microsoft.com/office/drawing/2014/main" id="{A7067C9A-B172-47EA-B521-CAC525F39BA8}"/>
                </a:ext>
              </a:extLst>
            </p:cNvPr>
            <p:cNvGrpSpPr/>
            <p:nvPr/>
          </p:nvGrpSpPr>
          <p:grpSpPr>
            <a:xfrm>
              <a:off x="5739431" y="5318443"/>
              <a:ext cx="1426846" cy="1098682"/>
              <a:chOff x="7607865" y="2965768"/>
              <a:chExt cx="1007571" cy="775837"/>
            </a:xfrm>
          </p:grpSpPr>
          <p:sp>
            <p:nvSpPr>
              <p:cNvPr id="226" name="Freeform: Shape 3">
                <a:extLst>
                  <a:ext uri="{FF2B5EF4-FFF2-40B4-BE49-F238E27FC236}">
                    <a16:creationId xmlns:a16="http://schemas.microsoft.com/office/drawing/2014/main" id="{ACD1CB46-8887-4837-8988-2CA1FE3F81A6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7" name="Freeform: Shape 4">
                <a:extLst>
                  <a:ext uri="{FF2B5EF4-FFF2-40B4-BE49-F238E27FC236}">
                    <a16:creationId xmlns:a16="http://schemas.microsoft.com/office/drawing/2014/main" id="{C9522384-93AC-43C4-A950-708ED3F2F37B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4" name="Group 8">
              <a:extLst>
                <a:ext uri="{FF2B5EF4-FFF2-40B4-BE49-F238E27FC236}">
                  <a16:creationId xmlns:a16="http://schemas.microsoft.com/office/drawing/2014/main" id="{1114A309-6AF4-46D2-BBFF-E1321FA7C3F3}"/>
                </a:ext>
              </a:extLst>
            </p:cNvPr>
            <p:cNvGrpSpPr/>
            <p:nvPr/>
          </p:nvGrpSpPr>
          <p:grpSpPr>
            <a:xfrm>
              <a:off x="6245979" y="4617205"/>
              <a:ext cx="1426846" cy="1098682"/>
              <a:chOff x="7607865" y="2965768"/>
              <a:chExt cx="1007571" cy="775837"/>
            </a:xfrm>
          </p:grpSpPr>
          <p:sp>
            <p:nvSpPr>
              <p:cNvPr id="224" name="Freeform: Shape 9">
                <a:extLst>
                  <a:ext uri="{FF2B5EF4-FFF2-40B4-BE49-F238E27FC236}">
                    <a16:creationId xmlns:a16="http://schemas.microsoft.com/office/drawing/2014/main" id="{F590C616-45B0-49F8-80CA-EB8513949284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5" name="Freeform: Shape 10">
                <a:extLst>
                  <a:ext uri="{FF2B5EF4-FFF2-40B4-BE49-F238E27FC236}">
                    <a16:creationId xmlns:a16="http://schemas.microsoft.com/office/drawing/2014/main" id="{52CDD56E-B3CC-4F9B-9100-B9A79BD22A31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5" name="Group 11">
              <a:extLst>
                <a:ext uri="{FF2B5EF4-FFF2-40B4-BE49-F238E27FC236}">
                  <a16:creationId xmlns:a16="http://schemas.microsoft.com/office/drawing/2014/main" id="{382003F8-2871-4C73-B276-42BD0B0A209E}"/>
                </a:ext>
              </a:extLst>
            </p:cNvPr>
            <p:cNvGrpSpPr/>
            <p:nvPr/>
          </p:nvGrpSpPr>
          <p:grpSpPr>
            <a:xfrm>
              <a:off x="6752527" y="3915968"/>
              <a:ext cx="1426846" cy="1098682"/>
              <a:chOff x="7607865" y="2965768"/>
              <a:chExt cx="1007571" cy="775837"/>
            </a:xfrm>
          </p:grpSpPr>
          <p:sp>
            <p:nvSpPr>
              <p:cNvPr id="222" name="Freeform: Shape 12">
                <a:extLst>
                  <a:ext uri="{FF2B5EF4-FFF2-40B4-BE49-F238E27FC236}">
                    <a16:creationId xmlns:a16="http://schemas.microsoft.com/office/drawing/2014/main" id="{8D0BA6F0-C0DF-430E-853E-9CD59CFB7404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3" name="Freeform: Shape 13">
                <a:extLst>
                  <a:ext uri="{FF2B5EF4-FFF2-40B4-BE49-F238E27FC236}">
                    <a16:creationId xmlns:a16="http://schemas.microsoft.com/office/drawing/2014/main" id="{0B0FD5B0-7E2C-4736-A523-C1D95B338CCA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6" name="Group 14">
              <a:extLst>
                <a:ext uri="{FF2B5EF4-FFF2-40B4-BE49-F238E27FC236}">
                  <a16:creationId xmlns:a16="http://schemas.microsoft.com/office/drawing/2014/main" id="{5A300716-98C0-4A1B-88D9-27D4DC86BF65}"/>
                </a:ext>
              </a:extLst>
            </p:cNvPr>
            <p:cNvGrpSpPr/>
            <p:nvPr/>
          </p:nvGrpSpPr>
          <p:grpSpPr>
            <a:xfrm>
              <a:off x="7259075" y="3214731"/>
              <a:ext cx="1426846" cy="1098682"/>
              <a:chOff x="7607865" y="2965768"/>
              <a:chExt cx="1007571" cy="775837"/>
            </a:xfrm>
          </p:grpSpPr>
          <p:sp>
            <p:nvSpPr>
              <p:cNvPr id="220" name="Freeform: Shape 15">
                <a:extLst>
                  <a:ext uri="{FF2B5EF4-FFF2-40B4-BE49-F238E27FC236}">
                    <a16:creationId xmlns:a16="http://schemas.microsoft.com/office/drawing/2014/main" id="{2F243D1A-73A1-461C-B23F-997CEDA96703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1" name="Freeform: Shape 16">
                <a:extLst>
                  <a:ext uri="{FF2B5EF4-FFF2-40B4-BE49-F238E27FC236}">
                    <a16:creationId xmlns:a16="http://schemas.microsoft.com/office/drawing/2014/main" id="{00EE7A79-B954-4434-A3FF-87250B3EFD99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7" name="Group 17">
              <a:extLst>
                <a:ext uri="{FF2B5EF4-FFF2-40B4-BE49-F238E27FC236}">
                  <a16:creationId xmlns:a16="http://schemas.microsoft.com/office/drawing/2014/main" id="{11767555-9F5B-4E73-B1D6-99D90AB87695}"/>
                </a:ext>
              </a:extLst>
            </p:cNvPr>
            <p:cNvGrpSpPr/>
            <p:nvPr/>
          </p:nvGrpSpPr>
          <p:grpSpPr>
            <a:xfrm>
              <a:off x="7765623" y="2513494"/>
              <a:ext cx="1426846" cy="1098682"/>
              <a:chOff x="7607865" y="2965768"/>
              <a:chExt cx="1007571" cy="775837"/>
            </a:xfrm>
          </p:grpSpPr>
          <p:sp>
            <p:nvSpPr>
              <p:cNvPr id="218" name="Freeform: Shape 18">
                <a:extLst>
                  <a:ext uri="{FF2B5EF4-FFF2-40B4-BE49-F238E27FC236}">
                    <a16:creationId xmlns:a16="http://schemas.microsoft.com/office/drawing/2014/main" id="{A8986CD7-D7DC-484C-B4A1-17BE2167CB07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19">
                <a:extLst>
                  <a:ext uri="{FF2B5EF4-FFF2-40B4-BE49-F238E27FC236}">
                    <a16:creationId xmlns:a16="http://schemas.microsoft.com/office/drawing/2014/main" id="{A5DB459E-092C-41F9-B551-F5F4EFB65CCE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A6D5CB-8E54-4939-8D8D-FB2A55DEE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27" y="2281571"/>
            <a:ext cx="4037795" cy="352894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EDB30733-F0C4-4EA0-B38C-5581D22D65CF}"/>
              </a:ext>
            </a:extLst>
          </p:cNvPr>
          <p:cNvGrpSpPr/>
          <p:nvPr/>
        </p:nvGrpSpPr>
        <p:grpSpPr>
          <a:xfrm>
            <a:off x="4519551" y="1853818"/>
            <a:ext cx="1941204" cy="3874302"/>
            <a:chOff x="3562232" y="2208816"/>
            <a:chExt cx="1576880" cy="3147176"/>
          </a:xfrm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9F45B731-781E-4820-AA13-5E8265042254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8F843EF3-F2BA-4696-961F-66C86EA8CC72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63F3BE98-205D-4733-88B5-15A47EBCE237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BD9BA14F-C81A-4201-B2D6-680AC26716E4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AB7B12EE-EFEA-46B6-9242-60A2E100620F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4587EF3B-0D73-4325-ACB9-A67DA6CB08A3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45075F0-6A64-41BF-833F-46F57C33BAEB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2EA54030-BA58-4321-B177-F4D03C30BAFA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B5D8B43-DF65-4BD8-8C01-8DE54830750B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89A8E282-60EE-449B-972E-83E23ACBE303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C6B1CC7-44D1-451C-870A-930822FAEDF0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F8CC8FD9-2F83-454E-8887-78045021462F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216">
              <a:extLst>
                <a:ext uri="{FF2B5EF4-FFF2-40B4-BE49-F238E27FC236}">
                  <a16:creationId xmlns:a16="http://schemas.microsoft.com/office/drawing/2014/main" id="{D5B339AB-3E9F-4D0C-A969-0B7A904859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17">
              <a:extLst>
                <a:ext uri="{FF2B5EF4-FFF2-40B4-BE49-F238E27FC236}">
                  <a16:creationId xmlns:a16="http://schemas.microsoft.com/office/drawing/2014/main" id="{7FF1A37F-C9D9-45D6-A220-F71CC2EBC8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218">
              <a:extLst>
                <a:ext uri="{FF2B5EF4-FFF2-40B4-BE49-F238E27FC236}">
                  <a16:creationId xmlns:a16="http://schemas.microsoft.com/office/drawing/2014/main" id="{1D280778-47E6-4649-B366-37BA9EE81DFB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219">
              <a:extLst>
                <a:ext uri="{FF2B5EF4-FFF2-40B4-BE49-F238E27FC236}">
                  <a16:creationId xmlns:a16="http://schemas.microsoft.com/office/drawing/2014/main" id="{DE2DC840-4441-47E3-9DFA-D85C93A6B943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01DF43B-11B2-41CB-887B-AB123DA73BE5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03E6CEF2-CEA9-44D9-899F-5185BCEAFD00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9FDFE6C-21FD-41B3-84FF-B6B86B89F667}"/>
              </a:ext>
            </a:extLst>
          </p:cNvPr>
          <p:cNvGrpSpPr/>
          <p:nvPr/>
        </p:nvGrpSpPr>
        <p:grpSpPr>
          <a:xfrm>
            <a:off x="7732451" y="2377146"/>
            <a:ext cx="3808521" cy="2292508"/>
            <a:chOff x="7803803" y="2428983"/>
            <a:chExt cx="1773284" cy="1000017"/>
          </a:xfrm>
        </p:grpSpPr>
        <p:sp>
          <p:nvSpPr>
            <p:cNvPr id="23" name="Freeform: Shape 92">
              <a:extLst>
                <a:ext uri="{FF2B5EF4-FFF2-40B4-BE49-F238E27FC236}">
                  <a16:creationId xmlns:a16="http://schemas.microsoft.com/office/drawing/2014/main" id="{1F0C2397-72B3-41B5-84A3-061F8D2AD389}"/>
                </a:ext>
              </a:extLst>
            </p:cNvPr>
            <p:cNvSpPr/>
            <p:nvPr/>
          </p:nvSpPr>
          <p:spPr>
            <a:xfrm>
              <a:off x="7803803" y="2428983"/>
              <a:ext cx="1773284" cy="999714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93">
              <a:extLst>
                <a:ext uri="{FF2B5EF4-FFF2-40B4-BE49-F238E27FC236}">
                  <a16:creationId xmlns:a16="http://schemas.microsoft.com/office/drawing/2014/main" id="{453BC040-FF0C-4701-85BE-5CF5748E3F64}"/>
                </a:ext>
              </a:extLst>
            </p:cNvPr>
            <p:cNvSpPr/>
            <p:nvPr/>
          </p:nvSpPr>
          <p:spPr>
            <a:xfrm>
              <a:off x="8275025" y="2436567"/>
              <a:ext cx="1302061" cy="992433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  <a:gd name="connsiteX0" fmla="*/ 180427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180427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7EB727F-7153-44A9-AB45-7784A073FF43}"/>
              </a:ext>
            </a:extLst>
          </p:cNvPr>
          <p:cNvGrpSpPr/>
          <p:nvPr/>
        </p:nvGrpSpPr>
        <p:grpSpPr>
          <a:xfrm>
            <a:off x="834501" y="1429632"/>
            <a:ext cx="5194357" cy="4879311"/>
            <a:chOff x="591238" y="1467347"/>
            <a:chExt cx="5447024" cy="5116654"/>
          </a:xfrm>
        </p:grpSpPr>
        <p:grpSp>
          <p:nvGrpSpPr>
            <p:cNvPr id="56" name="그룹 1">
              <a:extLst>
                <a:ext uri="{FF2B5EF4-FFF2-40B4-BE49-F238E27FC236}">
                  <a16:creationId xmlns:a16="http://schemas.microsoft.com/office/drawing/2014/main" id="{7975CDA5-188A-4C0F-90AF-7CD31786B50B}"/>
                </a:ext>
              </a:extLst>
            </p:cNvPr>
            <p:cNvGrpSpPr/>
            <p:nvPr/>
          </p:nvGrpSpPr>
          <p:grpSpPr>
            <a:xfrm rot="1298930" flipH="1">
              <a:off x="1213590" y="1467347"/>
              <a:ext cx="3170360" cy="4446125"/>
              <a:chOff x="1424711" y="1905228"/>
              <a:chExt cx="2209824" cy="3099065"/>
            </a:xfrm>
          </p:grpSpPr>
          <p:sp>
            <p:nvSpPr>
              <p:cNvPr id="83" name="Isosceles Triangle 5">
                <a:extLst>
                  <a:ext uri="{FF2B5EF4-FFF2-40B4-BE49-F238E27FC236}">
                    <a16:creationId xmlns:a16="http://schemas.microsoft.com/office/drawing/2014/main" id="{1E0B8327-365E-4AA4-9023-FC6239F171E8}"/>
                  </a:ext>
                </a:extLst>
              </p:cNvPr>
              <p:cNvSpPr/>
              <p:nvPr/>
            </p:nvSpPr>
            <p:spPr>
              <a:xfrm rot="12941625">
                <a:off x="1424711" y="4433696"/>
                <a:ext cx="404735" cy="570597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Rounded Rectangle 3">
                <a:extLst>
                  <a:ext uri="{FF2B5EF4-FFF2-40B4-BE49-F238E27FC236}">
                    <a16:creationId xmlns:a16="http://schemas.microsoft.com/office/drawing/2014/main" id="{965EC526-EE40-4384-9A31-22FAE3B9311C}"/>
                  </a:ext>
                </a:extLst>
              </p:cNvPr>
              <p:cNvSpPr/>
              <p:nvPr/>
            </p:nvSpPr>
            <p:spPr>
              <a:xfrm rot="12941625">
                <a:off x="1766893" y="3906380"/>
                <a:ext cx="403335" cy="685009"/>
              </a:xfrm>
              <a:custGeom>
                <a:avLst/>
                <a:gdLst/>
                <a:ahLst/>
                <a:cxnLst/>
                <a:rect l="l" t="t" r="r" b="b"/>
                <a:pathLst>
                  <a:path w="720775" h="1224135">
                    <a:moveTo>
                      <a:pt x="720775" y="768849"/>
                    </a:moveTo>
                    <a:lnTo>
                      <a:pt x="720775" y="1224135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Rectangle 7">
                <a:extLst>
                  <a:ext uri="{FF2B5EF4-FFF2-40B4-BE49-F238E27FC236}">
                    <a16:creationId xmlns:a16="http://schemas.microsoft.com/office/drawing/2014/main" id="{7B4D721F-3D2D-4543-B80C-13F8559090AF}"/>
                  </a:ext>
                </a:extLst>
              </p:cNvPr>
              <p:cNvSpPr/>
              <p:nvPr/>
            </p:nvSpPr>
            <p:spPr>
              <a:xfrm rot="18341625">
                <a:off x="2017334" y="3474526"/>
                <a:ext cx="725305" cy="4033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Rectangle 8">
                <a:extLst>
                  <a:ext uri="{FF2B5EF4-FFF2-40B4-BE49-F238E27FC236}">
                    <a16:creationId xmlns:a16="http://schemas.microsoft.com/office/drawing/2014/main" id="{6959B100-6C98-4363-9723-FCE44C9F311C}"/>
                  </a:ext>
                </a:extLst>
              </p:cNvPr>
              <p:cNvSpPr/>
              <p:nvPr/>
            </p:nvSpPr>
            <p:spPr>
              <a:xfrm rot="18341625">
                <a:off x="2440514" y="2885471"/>
                <a:ext cx="725305" cy="40333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Rectangle 9">
                <a:extLst>
                  <a:ext uri="{FF2B5EF4-FFF2-40B4-BE49-F238E27FC236}">
                    <a16:creationId xmlns:a16="http://schemas.microsoft.com/office/drawing/2014/main" id="{D533EACD-E5F3-4D55-B1F9-F97BFCCAE240}"/>
                  </a:ext>
                </a:extLst>
              </p:cNvPr>
              <p:cNvSpPr/>
              <p:nvPr/>
            </p:nvSpPr>
            <p:spPr>
              <a:xfrm rot="18341625">
                <a:off x="2860653" y="2294232"/>
                <a:ext cx="725305" cy="40333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Isosceles Triangle 37">
                <a:extLst>
                  <a:ext uri="{FF2B5EF4-FFF2-40B4-BE49-F238E27FC236}">
                    <a16:creationId xmlns:a16="http://schemas.microsoft.com/office/drawing/2014/main" id="{A9333AD4-B2AE-4FAA-AC21-044F301EB1D5}"/>
                  </a:ext>
                </a:extLst>
              </p:cNvPr>
              <p:cNvSpPr/>
              <p:nvPr/>
            </p:nvSpPr>
            <p:spPr>
              <a:xfrm rot="12941625">
                <a:off x="1459371" y="4842093"/>
                <a:ext cx="78768" cy="111048"/>
              </a:xfrm>
              <a:custGeom>
                <a:avLst/>
                <a:gdLst/>
                <a:ahLst/>
                <a:cxnLst/>
                <a:rect l="l" t="t" r="r" b="b"/>
                <a:pathLst>
                  <a:path w="140762" h="198446">
                    <a:moveTo>
                      <a:pt x="140762" y="198446"/>
                    </a:moveTo>
                    <a:lnTo>
                      <a:pt x="0" y="198446"/>
                    </a:lnTo>
                    <a:lnTo>
                      <a:pt x="7038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Rounded Rectangle 3">
                <a:extLst>
                  <a:ext uri="{FF2B5EF4-FFF2-40B4-BE49-F238E27FC236}">
                    <a16:creationId xmlns:a16="http://schemas.microsoft.com/office/drawing/2014/main" id="{1925862A-46FB-4534-B056-70B766CB0B60}"/>
                  </a:ext>
                </a:extLst>
              </p:cNvPr>
              <p:cNvSpPr/>
              <p:nvPr/>
            </p:nvSpPr>
            <p:spPr>
              <a:xfrm rot="12941625">
                <a:off x="2416025" y="1905228"/>
                <a:ext cx="407082" cy="2860923"/>
              </a:xfrm>
              <a:custGeom>
                <a:avLst/>
                <a:gdLst/>
                <a:ahLst/>
                <a:cxnLst/>
                <a:rect l="l" t="t" r="r" b="b"/>
                <a:pathLst>
                  <a:path w="727470" h="5112569">
                    <a:moveTo>
                      <a:pt x="727470" y="3816423"/>
                    </a:moveTo>
                    <a:lnTo>
                      <a:pt x="727470" y="5112569"/>
                    </a:lnTo>
                    <a:lnTo>
                      <a:pt x="6695" y="5112569"/>
                    </a:lnTo>
                    <a:lnTo>
                      <a:pt x="6695" y="3816425"/>
                    </a:lnTo>
                    <a:lnTo>
                      <a:pt x="1" y="3816425"/>
                    </a:lnTo>
                    <a:lnTo>
                      <a:pt x="1" y="2520281"/>
                    </a:lnTo>
                    <a:lnTo>
                      <a:pt x="0" y="2520281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lnTo>
                      <a:pt x="720775" y="1224135"/>
                    </a:lnTo>
                    <a:lnTo>
                      <a:pt x="720775" y="2520279"/>
                    </a:lnTo>
                    <a:lnTo>
                      <a:pt x="720776" y="2520279"/>
                    </a:lnTo>
                    <a:lnTo>
                      <a:pt x="720776" y="3816423"/>
                    </a:lnTo>
                    <a:close/>
                  </a:path>
                </a:pathLst>
              </a:custGeom>
              <a:gradFill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0" name="Oval 12">
                <a:extLst>
                  <a:ext uri="{FF2B5EF4-FFF2-40B4-BE49-F238E27FC236}">
                    <a16:creationId xmlns:a16="http://schemas.microsoft.com/office/drawing/2014/main" id="{84F77941-FBD8-4EBD-89A1-9F8D168D62AE}"/>
                  </a:ext>
                </a:extLst>
              </p:cNvPr>
              <p:cNvSpPr/>
              <p:nvPr/>
            </p:nvSpPr>
            <p:spPr>
              <a:xfrm rot="18341625">
                <a:off x="3393219" y="2003381"/>
                <a:ext cx="80589" cy="402043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Oval 13">
                <a:extLst>
                  <a:ext uri="{FF2B5EF4-FFF2-40B4-BE49-F238E27FC236}">
                    <a16:creationId xmlns:a16="http://schemas.microsoft.com/office/drawing/2014/main" id="{766197E6-BD98-4B1C-8C8F-DDF9A1C62095}"/>
                  </a:ext>
                </a:extLst>
              </p:cNvPr>
              <p:cNvSpPr/>
              <p:nvPr/>
            </p:nvSpPr>
            <p:spPr>
              <a:xfrm rot="18341625" flipH="1">
                <a:off x="3425271" y="2162553"/>
                <a:ext cx="26247" cy="906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7" name="Graphic 1">
              <a:extLst>
                <a:ext uri="{FF2B5EF4-FFF2-40B4-BE49-F238E27FC236}">
                  <a16:creationId xmlns:a16="http://schemas.microsoft.com/office/drawing/2014/main" id="{64264FDF-1A12-41F4-958F-2FCDC704E527}"/>
                </a:ext>
              </a:extLst>
            </p:cNvPr>
            <p:cNvGrpSpPr/>
            <p:nvPr/>
          </p:nvGrpSpPr>
          <p:grpSpPr>
            <a:xfrm>
              <a:off x="591238" y="1795771"/>
              <a:ext cx="2301160" cy="4548173"/>
              <a:chOff x="3086618" y="2259699"/>
              <a:chExt cx="2247770" cy="4442649"/>
            </a:xfrm>
          </p:grpSpPr>
          <p:sp>
            <p:nvSpPr>
              <p:cNvPr id="59" name="Freeform: Shape 127">
                <a:extLst>
                  <a:ext uri="{FF2B5EF4-FFF2-40B4-BE49-F238E27FC236}">
                    <a16:creationId xmlns:a16="http://schemas.microsoft.com/office/drawing/2014/main" id="{4667F229-C954-44EE-956E-5384766CDF4D}"/>
                  </a:ext>
                </a:extLst>
              </p:cNvPr>
              <p:cNvSpPr/>
              <p:nvPr/>
            </p:nvSpPr>
            <p:spPr>
              <a:xfrm>
                <a:off x="4028056" y="2978191"/>
                <a:ext cx="1306332" cy="420493"/>
              </a:xfrm>
              <a:custGeom>
                <a:avLst/>
                <a:gdLst>
                  <a:gd name="connsiteX0" fmla="*/ 61 w 1306331"/>
                  <a:gd name="connsiteY0" fmla="*/ 421324 h 420493"/>
                  <a:gd name="connsiteX1" fmla="*/ 930752 w 1306331"/>
                  <a:gd name="connsiteY1" fmla="*/ 326012 h 420493"/>
                  <a:gd name="connsiteX2" fmla="*/ 1151651 w 1306331"/>
                  <a:gd name="connsiteY2" fmla="*/ 279478 h 420493"/>
                  <a:gd name="connsiteX3" fmla="*/ 1245842 w 1306331"/>
                  <a:gd name="connsiteY3" fmla="*/ 232382 h 420493"/>
                  <a:gd name="connsiteX4" fmla="*/ 1257055 w 1306331"/>
                  <a:gd name="connsiteY4" fmla="*/ 222851 h 420493"/>
                  <a:gd name="connsiteX5" fmla="*/ 1257055 w 1306331"/>
                  <a:gd name="connsiteY5" fmla="*/ 222851 h 420493"/>
                  <a:gd name="connsiteX6" fmla="*/ 1290694 w 1306331"/>
                  <a:gd name="connsiteY6" fmla="*/ 182484 h 420493"/>
                  <a:gd name="connsiteX7" fmla="*/ 1289573 w 1306331"/>
                  <a:gd name="connsiteY7" fmla="*/ 155572 h 420493"/>
                  <a:gd name="connsiteX8" fmla="*/ 1308075 w 1306331"/>
                  <a:gd name="connsiteY8" fmla="*/ 122494 h 420493"/>
                  <a:gd name="connsiteX9" fmla="*/ 1297422 w 1306331"/>
                  <a:gd name="connsiteY9" fmla="*/ 100628 h 420493"/>
                  <a:gd name="connsiteX10" fmla="*/ 1305832 w 1306331"/>
                  <a:gd name="connsiteY10" fmla="*/ 78202 h 420493"/>
                  <a:gd name="connsiteX11" fmla="*/ 1295180 w 1306331"/>
                  <a:gd name="connsiteY11" fmla="*/ 52972 h 420493"/>
                  <a:gd name="connsiteX12" fmla="*/ 1276678 w 1306331"/>
                  <a:gd name="connsiteY12" fmla="*/ 25500 h 420493"/>
                  <a:gd name="connsiteX13" fmla="*/ 1228461 w 1306331"/>
                  <a:gd name="connsiteY13" fmla="*/ 16529 h 420493"/>
                  <a:gd name="connsiteX14" fmla="*/ 1169592 w 1306331"/>
                  <a:gd name="connsiteY14" fmla="*/ 72034 h 420493"/>
                  <a:gd name="connsiteX15" fmla="*/ 1142681 w 1306331"/>
                  <a:gd name="connsiteY15" fmla="*/ 84369 h 420493"/>
                  <a:gd name="connsiteX16" fmla="*/ 1162304 w 1306331"/>
                  <a:gd name="connsiteY16" fmla="*/ 58579 h 420493"/>
                  <a:gd name="connsiteX17" fmla="*/ 1184730 w 1306331"/>
                  <a:gd name="connsiteY17" fmla="*/ 27182 h 420493"/>
                  <a:gd name="connsiteX18" fmla="*/ 1191458 w 1306331"/>
                  <a:gd name="connsiteY18" fmla="*/ 3634 h 420493"/>
                  <a:gd name="connsiteX19" fmla="*/ 1166228 w 1306331"/>
                  <a:gd name="connsiteY19" fmla="*/ 6438 h 420493"/>
                  <a:gd name="connsiteX20" fmla="*/ 1063067 w 1306331"/>
                  <a:gd name="connsiteY20" fmla="*/ 68110 h 420493"/>
                  <a:gd name="connsiteX21" fmla="*/ 969998 w 1306331"/>
                  <a:gd name="connsiteY21" fmla="*/ 158936 h 420493"/>
                  <a:gd name="connsiteX22" fmla="*/ 888142 w 1306331"/>
                  <a:gd name="connsiteY22" fmla="*/ 192576 h 420493"/>
                  <a:gd name="connsiteX23" fmla="*/ 704247 w 1306331"/>
                  <a:gd name="connsiteY23" fmla="*/ 181923 h 420493"/>
                  <a:gd name="connsiteX24" fmla="*/ 483348 w 1306331"/>
                  <a:gd name="connsiteY24" fmla="*/ 175195 h 420493"/>
                  <a:gd name="connsiteX25" fmla="*/ 377383 w 1306331"/>
                  <a:gd name="connsiteY25" fmla="*/ 197061 h 420493"/>
                  <a:gd name="connsiteX26" fmla="*/ 196291 w 1306331"/>
                  <a:gd name="connsiteY26" fmla="*/ 207713 h 420493"/>
                  <a:gd name="connsiteX27" fmla="*/ 88084 w 1306331"/>
                  <a:gd name="connsiteY27" fmla="*/ 187530 h 420493"/>
                  <a:gd name="connsiteX28" fmla="*/ 30897 w 1306331"/>
                  <a:gd name="connsiteY28" fmla="*/ 181363 h 420493"/>
                  <a:gd name="connsiteX29" fmla="*/ 61 w 1306331"/>
                  <a:gd name="connsiteY29" fmla="*/ 421324 h 420493"/>
                  <a:gd name="connsiteX30" fmla="*/ 61 w 1306331"/>
                  <a:gd name="connsiteY30" fmla="*/ 421324 h 420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06331" h="420493">
                    <a:moveTo>
                      <a:pt x="61" y="421324"/>
                    </a:moveTo>
                    <a:cubicBezTo>
                      <a:pt x="35943" y="420763"/>
                      <a:pt x="910569" y="331619"/>
                      <a:pt x="930752" y="326012"/>
                    </a:cubicBezTo>
                    <a:cubicBezTo>
                      <a:pt x="939723" y="324330"/>
                      <a:pt x="1120254" y="287327"/>
                      <a:pt x="1151651" y="279478"/>
                    </a:cubicBezTo>
                    <a:cubicBezTo>
                      <a:pt x="1157258" y="278356"/>
                      <a:pt x="1244720" y="237428"/>
                      <a:pt x="1245842" y="232382"/>
                    </a:cubicBezTo>
                    <a:cubicBezTo>
                      <a:pt x="1246402" y="232382"/>
                      <a:pt x="1255934" y="226776"/>
                      <a:pt x="1257055" y="222851"/>
                    </a:cubicBezTo>
                    <a:lnTo>
                      <a:pt x="1257055" y="222851"/>
                    </a:lnTo>
                    <a:cubicBezTo>
                      <a:pt x="1269389" y="213320"/>
                      <a:pt x="1289573" y="198182"/>
                      <a:pt x="1290694" y="182484"/>
                    </a:cubicBezTo>
                    <a:cubicBezTo>
                      <a:pt x="1294619" y="172392"/>
                      <a:pt x="1286209" y="165104"/>
                      <a:pt x="1289573" y="155572"/>
                    </a:cubicBezTo>
                    <a:cubicBezTo>
                      <a:pt x="1294619" y="146041"/>
                      <a:pt x="1309196" y="133707"/>
                      <a:pt x="1308075" y="122494"/>
                    </a:cubicBezTo>
                    <a:cubicBezTo>
                      <a:pt x="1306393" y="114644"/>
                      <a:pt x="1300786" y="108477"/>
                      <a:pt x="1297422" y="100628"/>
                    </a:cubicBezTo>
                    <a:cubicBezTo>
                      <a:pt x="1300225" y="96143"/>
                      <a:pt x="1303029" y="82687"/>
                      <a:pt x="1305832" y="78202"/>
                    </a:cubicBezTo>
                    <a:cubicBezTo>
                      <a:pt x="1305271" y="70352"/>
                      <a:pt x="1296301" y="60821"/>
                      <a:pt x="1295180" y="52972"/>
                    </a:cubicBezTo>
                    <a:cubicBezTo>
                      <a:pt x="1294058" y="42320"/>
                      <a:pt x="1282285" y="35592"/>
                      <a:pt x="1276678" y="25500"/>
                    </a:cubicBezTo>
                    <a:cubicBezTo>
                      <a:pt x="1261540" y="-1972"/>
                      <a:pt x="1258176" y="831"/>
                      <a:pt x="1228461" y="16529"/>
                    </a:cubicBezTo>
                    <a:cubicBezTo>
                      <a:pt x="1207156" y="28303"/>
                      <a:pt x="1188094" y="56336"/>
                      <a:pt x="1169592" y="72034"/>
                    </a:cubicBezTo>
                    <a:cubicBezTo>
                      <a:pt x="1166228" y="75398"/>
                      <a:pt x="1148848" y="83808"/>
                      <a:pt x="1142681" y="84369"/>
                    </a:cubicBezTo>
                    <a:cubicBezTo>
                      <a:pt x="1141560" y="79884"/>
                      <a:pt x="1160622" y="60821"/>
                      <a:pt x="1162304" y="58579"/>
                    </a:cubicBezTo>
                    <a:cubicBezTo>
                      <a:pt x="1171835" y="49047"/>
                      <a:pt x="1178002" y="37834"/>
                      <a:pt x="1184730" y="27182"/>
                    </a:cubicBezTo>
                    <a:cubicBezTo>
                      <a:pt x="1189776" y="19333"/>
                      <a:pt x="1196504" y="10362"/>
                      <a:pt x="1191458" y="3634"/>
                    </a:cubicBezTo>
                    <a:cubicBezTo>
                      <a:pt x="1184730" y="-4215"/>
                      <a:pt x="1174078" y="2513"/>
                      <a:pt x="1166228" y="6438"/>
                    </a:cubicBezTo>
                    <a:cubicBezTo>
                      <a:pt x="1129225" y="22136"/>
                      <a:pt x="1095586" y="45123"/>
                      <a:pt x="1063067" y="68110"/>
                    </a:cubicBezTo>
                    <a:cubicBezTo>
                      <a:pt x="1027746" y="93339"/>
                      <a:pt x="996910" y="124176"/>
                      <a:pt x="969998" y="158936"/>
                    </a:cubicBezTo>
                    <a:cubicBezTo>
                      <a:pt x="949815" y="185287"/>
                      <a:pt x="918978" y="192015"/>
                      <a:pt x="888142" y="192576"/>
                    </a:cubicBezTo>
                    <a:cubicBezTo>
                      <a:pt x="827031" y="194818"/>
                      <a:pt x="765919" y="186408"/>
                      <a:pt x="704247" y="181923"/>
                    </a:cubicBezTo>
                    <a:cubicBezTo>
                      <a:pt x="630801" y="176317"/>
                      <a:pt x="557354" y="166225"/>
                      <a:pt x="483348" y="175195"/>
                    </a:cubicBezTo>
                    <a:cubicBezTo>
                      <a:pt x="448026" y="179681"/>
                      <a:pt x="412705" y="189212"/>
                      <a:pt x="377383" y="197061"/>
                    </a:cubicBezTo>
                    <a:cubicBezTo>
                      <a:pt x="317393" y="211077"/>
                      <a:pt x="256842" y="214441"/>
                      <a:pt x="196291" y="207713"/>
                    </a:cubicBezTo>
                    <a:cubicBezTo>
                      <a:pt x="150878" y="203228"/>
                      <a:pt x="132937" y="196500"/>
                      <a:pt x="88084" y="187530"/>
                    </a:cubicBezTo>
                    <a:cubicBezTo>
                      <a:pt x="76310" y="184727"/>
                      <a:pt x="52202" y="183045"/>
                      <a:pt x="30897" y="181363"/>
                    </a:cubicBezTo>
                    <a:cubicBezTo>
                      <a:pt x="32019" y="180241"/>
                      <a:pt x="-1621" y="379275"/>
                      <a:pt x="61" y="421324"/>
                    </a:cubicBezTo>
                    <a:lnTo>
                      <a:pt x="61" y="421324"/>
                    </a:lnTo>
                    <a:close/>
                  </a:path>
                </a:pathLst>
              </a:custGeom>
              <a:solidFill>
                <a:srgbClr val="FDC09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29">
                <a:extLst>
                  <a:ext uri="{FF2B5EF4-FFF2-40B4-BE49-F238E27FC236}">
                    <a16:creationId xmlns:a16="http://schemas.microsoft.com/office/drawing/2014/main" id="{5A2E7093-C4EB-4E1E-B9AC-E3EA2E76959E}"/>
                  </a:ext>
                </a:extLst>
              </p:cNvPr>
              <p:cNvSpPr/>
              <p:nvPr/>
            </p:nvSpPr>
            <p:spPr>
              <a:xfrm>
                <a:off x="3186964" y="2259699"/>
                <a:ext cx="678395" cy="1681972"/>
              </a:xfrm>
              <a:custGeom>
                <a:avLst/>
                <a:gdLst>
                  <a:gd name="connsiteX0" fmla="*/ 680805 w 678395"/>
                  <a:gd name="connsiteY0" fmla="*/ 638028 h 1681972"/>
                  <a:gd name="connsiteX1" fmla="*/ 679123 w 678395"/>
                  <a:gd name="connsiteY1" fmla="*/ 600464 h 1681972"/>
                  <a:gd name="connsiteX2" fmla="*/ 666789 w 678395"/>
                  <a:gd name="connsiteY2" fmla="*/ 526457 h 1681972"/>
                  <a:gd name="connsiteX3" fmla="*/ 654454 w 678395"/>
                  <a:gd name="connsiteY3" fmla="*/ 471513 h 1681972"/>
                  <a:gd name="connsiteX4" fmla="*/ 647726 w 678395"/>
                  <a:gd name="connsiteY4" fmla="*/ 436191 h 1681972"/>
                  <a:gd name="connsiteX5" fmla="*/ 637634 w 678395"/>
                  <a:gd name="connsiteY5" fmla="*/ 398067 h 1681972"/>
                  <a:gd name="connsiteX6" fmla="*/ 616329 w 678395"/>
                  <a:gd name="connsiteY6" fmla="*/ 320696 h 1681972"/>
                  <a:gd name="connsiteX7" fmla="*/ 605677 w 678395"/>
                  <a:gd name="connsiteY7" fmla="*/ 291542 h 1681972"/>
                  <a:gd name="connsiteX8" fmla="*/ 589978 w 678395"/>
                  <a:gd name="connsiteY8" fmla="*/ 253417 h 1681972"/>
                  <a:gd name="connsiteX9" fmla="*/ 574841 w 678395"/>
                  <a:gd name="connsiteY9" fmla="*/ 216974 h 1681972"/>
                  <a:gd name="connsiteX10" fmla="*/ 558021 w 678395"/>
                  <a:gd name="connsiteY10" fmla="*/ 176607 h 1681972"/>
                  <a:gd name="connsiteX11" fmla="*/ 541201 w 678395"/>
                  <a:gd name="connsiteY11" fmla="*/ 150817 h 1681972"/>
                  <a:gd name="connsiteX12" fmla="*/ 541762 w 678395"/>
                  <a:gd name="connsiteY12" fmla="*/ 150256 h 1681972"/>
                  <a:gd name="connsiteX13" fmla="*/ 540641 w 678395"/>
                  <a:gd name="connsiteY13" fmla="*/ 148574 h 1681972"/>
                  <a:gd name="connsiteX14" fmla="*/ 525503 w 678395"/>
                  <a:gd name="connsiteY14" fmla="*/ 118299 h 1681972"/>
                  <a:gd name="connsiteX15" fmla="*/ 471680 w 678395"/>
                  <a:gd name="connsiteY15" fmla="*/ 41489 h 1681972"/>
                  <a:gd name="connsiteX16" fmla="*/ 421781 w 678395"/>
                  <a:gd name="connsiteY16" fmla="*/ 12334 h 1681972"/>
                  <a:gd name="connsiteX17" fmla="*/ 344971 w 678395"/>
                  <a:gd name="connsiteY17" fmla="*/ 0 h 1681972"/>
                  <a:gd name="connsiteX18" fmla="*/ 247977 w 678395"/>
                  <a:gd name="connsiteY18" fmla="*/ 7289 h 1681972"/>
                  <a:gd name="connsiteX19" fmla="*/ 232279 w 678395"/>
                  <a:gd name="connsiteY19" fmla="*/ 10092 h 1681972"/>
                  <a:gd name="connsiteX20" fmla="*/ 108374 w 678395"/>
                  <a:gd name="connsiteY20" fmla="*/ 72325 h 1681972"/>
                  <a:gd name="connsiteX21" fmla="*/ 57915 w 678395"/>
                  <a:gd name="connsiteY21" fmla="*/ 178289 h 1681972"/>
                  <a:gd name="connsiteX22" fmla="*/ 50626 w 678395"/>
                  <a:gd name="connsiteY22" fmla="*/ 232673 h 1681972"/>
                  <a:gd name="connsiteX23" fmla="*/ 44459 w 678395"/>
                  <a:gd name="connsiteY23" fmla="*/ 263509 h 1681972"/>
                  <a:gd name="connsiteX24" fmla="*/ 41095 w 678395"/>
                  <a:gd name="connsiteY24" fmla="*/ 302194 h 1681972"/>
                  <a:gd name="connsiteX25" fmla="*/ 34928 w 678395"/>
                  <a:gd name="connsiteY25" fmla="*/ 390218 h 1681972"/>
                  <a:gd name="connsiteX26" fmla="*/ 28760 w 678395"/>
                  <a:gd name="connsiteY26" fmla="*/ 478241 h 1681972"/>
                  <a:gd name="connsiteX27" fmla="*/ 23715 w 678395"/>
                  <a:gd name="connsiteY27" fmla="*/ 552248 h 1681972"/>
                  <a:gd name="connsiteX28" fmla="*/ 19790 w 678395"/>
                  <a:gd name="connsiteY28" fmla="*/ 620087 h 1681972"/>
                  <a:gd name="connsiteX29" fmla="*/ 16987 w 678395"/>
                  <a:gd name="connsiteY29" fmla="*/ 685123 h 1681972"/>
                  <a:gd name="connsiteX30" fmla="*/ 8016 w 678395"/>
                  <a:gd name="connsiteY30" fmla="*/ 817999 h 1681972"/>
                  <a:gd name="connsiteX31" fmla="*/ 6895 w 678395"/>
                  <a:gd name="connsiteY31" fmla="*/ 900976 h 1681972"/>
                  <a:gd name="connsiteX32" fmla="*/ 2970 w 678395"/>
                  <a:gd name="connsiteY32" fmla="*/ 980029 h 1681972"/>
                  <a:gd name="connsiteX33" fmla="*/ 728 w 678395"/>
                  <a:gd name="connsiteY33" fmla="*/ 1063006 h 1681972"/>
                  <a:gd name="connsiteX34" fmla="*/ 1288 w 678395"/>
                  <a:gd name="connsiteY34" fmla="*/ 1129164 h 1681972"/>
                  <a:gd name="connsiteX35" fmla="*/ 3531 w 678395"/>
                  <a:gd name="connsiteY35" fmla="*/ 1193640 h 1681972"/>
                  <a:gd name="connsiteX36" fmla="*/ 8577 w 678395"/>
                  <a:gd name="connsiteY36" fmla="*/ 1236810 h 1681972"/>
                  <a:gd name="connsiteX37" fmla="*/ 20351 w 678395"/>
                  <a:gd name="connsiteY37" fmla="*/ 1331561 h 1681972"/>
                  <a:gd name="connsiteX38" fmla="*/ 41656 w 678395"/>
                  <a:gd name="connsiteY38" fmla="*/ 1507047 h 1681972"/>
                  <a:gd name="connsiteX39" fmla="*/ 33246 w 678395"/>
                  <a:gd name="connsiteY39" fmla="*/ 1601238 h 1681972"/>
                  <a:gd name="connsiteX40" fmla="*/ 28200 w 678395"/>
                  <a:gd name="connsiteY40" fmla="*/ 1630392 h 1681972"/>
                  <a:gd name="connsiteX41" fmla="*/ 42777 w 678395"/>
                  <a:gd name="connsiteY41" fmla="*/ 1651136 h 1681972"/>
                  <a:gd name="connsiteX42" fmla="*/ 86508 w 678395"/>
                  <a:gd name="connsiteY42" fmla="*/ 1680290 h 1681972"/>
                  <a:gd name="connsiteX43" fmla="*/ 140331 w 678395"/>
                  <a:gd name="connsiteY43" fmla="*/ 1685897 h 1681972"/>
                  <a:gd name="connsiteX44" fmla="*/ 189108 w 678395"/>
                  <a:gd name="connsiteY44" fmla="*/ 1671880 h 1681972"/>
                  <a:gd name="connsiteX45" fmla="*/ 198079 w 678395"/>
                  <a:gd name="connsiteY45" fmla="*/ 1664031 h 1681972"/>
                  <a:gd name="connsiteX46" fmla="*/ 219384 w 678395"/>
                  <a:gd name="connsiteY46" fmla="*/ 1655061 h 1681972"/>
                  <a:gd name="connsiteX47" fmla="*/ 243492 w 678395"/>
                  <a:gd name="connsiteY47" fmla="*/ 1643848 h 1681972"/>
                  <a:gd name="connsiteX48" fmla="*/ 281056 w 678395"/>
                  <a:gd name="connsiteY48" fmla="*/ 1611329 h 1681972"/>
                  <a:gd name="connsiteX49" fmla="*/ 299558 w 678395"/>
                  <a:gd name="connsiteY49" fmla="*/ 1555264 h 1681972"/>
                  <a:gd name="connsiteX50" fmla="*/ 370761 w 678395"/>
                  <a:gd name="connsiteY50" fmla="*/ 1409493 h 1681972"/>
                  <a:gd name="connsiteX51" fmla="*/ 680805 w 678395"/>
                  <a:gd name="connsiteY51" fmla="*/ 638028 h 1681972"/>
                  <a:gd name="connsiteX52" fmla="*/ 528306 w 678395"/>
                  <a:gd name="connsiteY52" fmla="*/ 639149 h 1681972"/>
                  <a:gd name="connsiteX53" fmla="*/ 528867 w 678395"/>
                  <a:gd name="connsiteY53" fmla="*/ 638589 h 1681972"/>
                  <a:gd name="connsiteX54" fmla="*/ 528867 w 678395"/>
                  <a:gd name="connsiteY54" fmla="*/ 640831 h 1681972"/>
                  <a:gd name="connsiteX55" fmla="*/ 528306 w 678395"/>
                  <a:gd name="connsiteY55" fmla="*/ 639149 h 16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78395" h="1681972">
                    <a:moveTo>
                      <a:pt x="680805" y="638028"/>
                    </a:moveTo>
                    <a:cubicBezTo>
                      <a:pt x="679684" y="625694"/>
                      <a:pt x="680805" y="612799"/>
                      <a:pt x="679123" y="600464"/>
                    </a:cubicBezTo>
                    <a:cubicBezTo>
                      <a:pt x="675198" y="576356"/>
                      <a:pt x="666789" y="550566"/>
                      <a:pt x="666789" y="526457"/>
                    </a:cubicBezTo>
                    <a:cubicBezTo>
                      <a:pt x="663985" y="507956"/>
                      <a:pt x="657257" y="490015"/>
                      <a:pt x="654454" y="471513"/>
                    </a:cubicBezTo>
                    <a:cubicBezTo>
                      <a:pt x="652772" y="459178"/>
                      <a:pt x="650529" y="448526"/>
                      <a:pt x="647726" y="436191"/>
                    </a:cubicBezTo>
                    <a:cubicBezTo>
                      <a:pt x="644362" y="423296"/>
                      <a:pt x="640998" y="410962"/>
                      <a:pt x="637634" y="398067"/>
                    </a:cubicBezTo>
                    <a:cubicBezTo>
                      <a:pt x="630906" y="372277"/>
                      <a:pt x="624179" y="346486"/>
                      <a:pt x="616329" y="320696"/>
                    </a:cubicBezTo>
                    <a:cubicBezTo>
                      <a:pt x="613526" y="310604"/>
                      <a:pt x="609041" y="301634"/>
                      <a:pt x="605677" y="291542"/>
                    </a:cubicBezTo>
                    <a:cubicBezTo>
                      <a:pt x="601752" y="278647"/>
                      <a:pt x="595024" y="265752"/>
                      <a:pt x="589978" y="253417"/>
                    </a:cubicBezTo>
                    <a:cubicBezTo>
                      <a:pt x="585493" y="242204"/>
                      <a:pt x="581569" y="227066"/>
                      <a:pt x="574841" y="216974"/>
                    </a:cubicBezTo>
                    <a:cubicBezTo>
                      <a:pt x="569234" y="203519"/>
                      <a:pt x="563628" y="190063"/>
                      <a:pt x="558021" y="176607"/>
                    </a:cubicBezTo>
                    <a:cubicBezTo>
                      <a:pt x="557460" y="175486"/>
                      <a:pt x="544565" y="146892"/>
                      <a:pt x="541201" y="150817"/>
                    </a:cubicBezTo>
                    <a:cubicBezTo>
                      <a:pt x="541201" y="150817"/>
                      <a:pt x="541762" y="150256"/>
                      <a:pt x="541762" y="150256"/>
                    </a:cubicBezTo>
                    <a:cubicBezTo>
                      <a:pt x="541201" y="149696"/>
                      <a:pt x="540641" y="149135"/>
                      <a:pt x="540641" y="148574"/>
                    </a:cubicBezTo>
                    <a:cubicBezTo>
                      <a:pt x="536155" y="137361"/>
                      <a:pt x="528867" y="123345"/>
                      <a:pt x="525503" y="118299"/>
                    </a:cubicBezTo>
                    <a:cubicBezTo>
                      <a:pt x="514850" y="101479"/>
                      <a:pt x="489060" y="52702"/>
                      <a:pt x="471680" y="41489"/>
                    </a:cubicBezTo>
                    <a:cubicBezTo>
                      <a:pt x="457663" y="32518"/>
                      <a:pt x="438040" y="16820"/>
                      <a:pt x="421781" y="12334"/>
                    </a:cubicBezTo>
                    <a:cubicBezTo>
                      <a:pt x="396552" y="5046"/>
                      <a:pt x="371322" y="0"/>
                      <a:pt x="344971" y="0"/>
                    </a:cubicBezTo>
                    <a:cubicBezTo>
                      <a:pt x="312453" y="2243"/>
                      <a:pt x="279935" y="-2803"/>
                      <a:pt x="247977" y="7289"/>
                    </a:cubicBezTo>
                    <a:cubicBezTo>
                      <a:pt x="242371" y="7289"/>
                      <a:pt x="237325" y="8410"/>
                      <a:pt x="232279" y="10092"/>
                    </a:cubicBezTo>
                    <a:cubicBezTo>
                      <a:pt x="192472" y="21866"/>
                      <a:pt x="137528" y="44292"/>
                      <a:pt x="108374" y="72325"/>
                    </a:cubicBezTo>
                    <a:cubicBezTo>
                      <a:pt x="76977" y="103161"/>
                      <a:pt x="67446" y="127269"/>
                      <a:pt x="57915" y="178289"/>
                    </a:cubicBezTo>
                    <a:cubicBezTo>
                      <a:pt x="55672" y="189502"/>
                      <a:pt x="52869" y="224263"/>
                      <a:pt x="50626" y="232673"/>
                    </a:cubicBezTo>
                    <a:cubicBezTo>
                      <a:pt x="47823" y="242765"/>
                      <a:pt x="45580" y="252856"/>
                      <a:pt x="44459" y="263509"/>
                    </a:cubicBezTo>
                    <a:cubicBezTo>
                      <a:pt x="42777" y="276404"/>
                      <a:pt x="42777" y="289299"/>
                      <a:pt x="41095" y="302194"/>
                    </a:cubicBezTo>
                    <a:cubicBezTo>
                      <a:pt x="37731" y="331349"/>
                      <a:pt x="34928" y="360503"/>
                      <a:pt x="34928" y="390218"/>
                    </a:cubicBezTo>
                    <a:cubicBezTo>
                      <a:pt x="32685" y="419372"/>
                      <a:pt x="31003" y="449087"/>
                      <a:pt x="28760" y="478241"/>
                    </a:cubicBezTo>
                    <a:cubicBezTo>
                      <a:pt x="27078" y="502910"/>
                      <a:pt x="25397" y="527579"/>
                      <a:pt x="23715" y="552248"/>
                    </a:cubicBezTo>
                    <a:cubicBezTo>
                      <a:pt x="23715" y="574674"/>
                      <a:pt x="20911" y="597661"/>
                      <a:pt x="19790" y="620087"/>
                    </a:cubicBezTo>
                    <a:cubicBezTo>
                      <a:pt x="18669" y="641392"/>
                      <a:pt x="20911" y="664379"/>
                      <a:pt x="16987" y="685123"/>
                    </a:cubicBezTo>
                    <a:cubicBezTo>
                      <a:pt x="9137" y="727733"/>
                      <a:pt x="10259" y="774268"/>
                      <a:pt x="8016" y="817999"/>
                    </a:cubicBezTo>
                    <a:cubicBezTo>
                      <a:pt x="6334" y="845471"/>
                      <a:pt x="6895" y="873504"/>
                      <a:pt x="6895" y="900976"/>
                    </a:cubicBezTo>
                    <a:cubicBezTo>
                      <a:pt x="7455" y="927888"/>
                      <a:pt x="5213" y="953118"/>
                      <a:pt x="2970" y="980029"/>
                    </a:cubicBezTo>
                    <a:cubicBezTo>
                      <a:pt x="728" y="1007501"/>
                      <a:pt x="728" y="1034974"/>
                      <a:pt x="728" y="1063006"/>
                    </a:cubicBezTo>
                    <a:cubicBezTo>
                      <a:pt x="728" y="1084872"/>
                      <a:pt x="4092" y="1107298"/>
                      <a:pt x="1288" y="1129164"/>
                    </a:cubicBezTo>
                    <a:cubicBezTo>
                      <a:pt x="-1515" y="1150469"/>
                      <a:pt x="728" y="1171774"/>
                      <a:pt x="3531" y="1193640"/>
                    </a:cubicBezTo>
                    <a:cubicBezTo>
                      <a:pt x="5213" y="1208217"/>
                      <a:pt x="6895" y="1222233"/>
                      <a:pt x="8577" y="1236810"/>
                    </a:cubicBezTo>
                    <a:cubicBezTo>
                      <a:pt x="12501" y="1268768"/>
                      <a:pt x="15865" y="1300164"/>
                      <a:pt x="20351" y="1331561"/>
                    </a:cubicBezTo>
                    <a:cubicBezTo>
                      <a:pt x="28200" y="1389870"/>
                      <a:pt x="36049" y="1448178"/>
                      <a:pt x="41656" y="1507047"/>
                    </a:cubicBezTo>
                    <a:cubicBezTo>
                      <a:pt x="44459" y="1538444"/>
                      <a:pt x="45020" y="1571523"/>
                      <a:pt x="33246" y="1601238"/>
                    </a:cubicBezTo>
                    <a:cubicBezTo>
                      <a:pt x="29321" y="1610769"/>
                      <a:pt x="24836" y="1620300"/>
                      <a:pt x="28200" y="1630392"/>
                    </a:cubicBezTo>
                    <a:cubicBezTo>
                      <a:pt x="31003" y="1638241"/>
                      <a:pt x="37170" y="1645529"/>
                      <a:pt x="42777" y="1651136"/>
                    </a:cubicBezTo>
                    <a:cubicBezTo>
                      <a:pt x="54551" y="1664031"/>
                      <a:pt x="69688" y="1674684"/>
                      <a:pt x="86508" y="1680290"/>
                    </a:cubicBezTo>
                    <a:cubicBezTo>
                      <a:pt x="103889" y="1686457"/>
                      <a:pt x="122390" y="1688700"/>
                      <a:pt x="140331" y="1685897"/>
                    </a:cubicBezTo>
                    <a:cubicBezTo>
                      <a:pt x="157151" y="1683654"/>
                      <a:pt x="174531" y="1680851"/>
                      <a:pt x="189108" y="1671880"/>
                    </a:cubicBezTo>
                    <a:cubicBezTo>
                      <a:pt x="193033" y="1670198"/>
                      <a:pt x="194715" y="1666274"/>
                      <a:pt x="198079" y="1664031"/>
                    </a:cubicBezTo>
                    <a:cubicBezTo>
                      <a:pt x="203686" y="1658425"/>
                      <a:pt x="212095" y="1657864"/>
                      <a:pt x="219384" y="1655061"/>
                    </a:cubicBezTo>
                    <a:cubicBezTo>
                      <a:pt x="227794" y="1652257"/>
                      <a:pt x="235643" y="1648333"/>
                      <a:pt x="243492" y="1643848"/>
                    </a:cubicBezTo>
                    <a:cubicBezTo>
                      <a:pt x="258069" y="1635438"/>
                      <a:pt x="270404" y="1624225"/>
                      <a:pt x="281056" y="1611329"/>
                    </a:cubicBezTo>
                    <a:cubicBezTo>
                      <a:pt x="294512" y="1593949"/>
                      <a:pt x="296194" y="1576569"/>
                      <a:pt x="299558" y="1555264"/>
                    </a:cubicBezTo>
                    <a:cubicBezTo>
                      <a:pt x="302922" y="1533398"/>
                      <a:pt x="367398" y="1431358"/>
                      <a:pt x="370761" y="1409493"/>
                    </a:cubicBezTo>
                    <a:cubicBezTo>
                      <a:pt x="376368" y="1379778"/>
                      <a:pt x="692579" y="801740"/>
                      <a:pt x="680805" y="638028"/>
                    </a:cubicBezTo>
                    <a:close/>
                    <a:moveTo>
                      <a:pt x="528306" y="639149"/>
                    </a:moveTo>
                    <a:cubicBezTo>
                      <a:pt x="528306" y="638589"/>
                      <a:pt x="528306" y="638589"/>
                      <a:pt x="528867" y="638589"/>
                    </a:cubicBezTo>
                    <a:cubicBezTo>
                      <a:pt x="528867" y="639149"/>
                      <a:pt x="528867" y="640271"/>
                      <a:pt x="528867" y="640831"/>
                    </a:cubicBezTo>
                    <a:cubicBezTo>
                      <a:pt x="528867" y="640271"/>
                      <a:pt x="528867" y="639710"/>
                      <a:pt x="528306" y="639149"/>
                    </a:cubicBezTo>
                    <a:close/>
                  </a:path>
                </a:pathLst>
              </a:custGeom>
              <a:solidFill>
                <a:srgbClr val="5D380E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30">
                <a:extLst>
                  <a:ext uri="{FF2B5EF4-FFF2-40B4-BE49-F238E27FC236}">
                    <a16:creationId xmlns:a16="http://schemas.microsoft.com/office/drawing/2014/main" id="{BCFFAD2F-B631-4C56-8695-19DB6394575E}"/>
                  </a:ext>
                </a:extLst>
              </p:cNvPr>
              <p:cNvSpPr/>
              <p:nvPr/>
            </p:nvSpPr>
            <p:spPr>
              <a:xfrm>
                <a:off x="4048211" y="3441004"/>
                <a:ext cx="106525" cy="812953"/>
              </a:xfrm>
              <a:custGeom>
                <a:avLst/>
                <a:gdLst>
                  <a:gd name="connsiteX0" fmla="*/ 29804 w 106524"/>
                  <a:gd name="connsiteY0" fmla="*/ 80174 h 812953"/>
                  <a:gd name="connsiteX1" fmla="*/ 109979 w 106524"/>
                  <a:gd name="connsiteY1" fmla="*/ 733901 h 812953"/>
                  <a:gd name="connsiteX2" fmla="*/ 75218 w 106524"/>
                  <a:gd name="connsiteY2" fmla="*/ 809589 h 812953"/>
                  <a:gd name="connsiteX3" fmla="*/ 29244 w 106524"/>
                  <a:gd name="connsiteY3" fmla="*/ 810150 h 812953"/>
                  <a:gd name="connsiteX4" fmla="*/ 24198 w 106524"/>
                  <a:gd name="connsiteY4" fmla="*/ 679517 h 812953"/>
                  <a:gd name="connsiteX5" fmla="*/ 14106 w 106524"/>
                  <a:gd name="connsiteY5" fmla="*/ 445723 h 812953"/>
                  <a:gd name="connsiteX6" fmla="*/ 6818 w 106524"/>
                  <a:gd name="connsiteY6" fmla="*/ 284814 h 812953"/>
                  <a:gd name="connsiteX7" fmla="*/ 1211 w 106524"/>
                  <a:gd name="connsiteY7" fmla="*/ 99236 h 812953"/>
                  <a:gd name="connsiteX8" fmla="*/ 90 w 106524"/>
                  <a:gd name="connsiteY8" fmla="*/ 3925 h 812953"/>
                  <a:gd name="connsiteX9" fmla="*/ 23077 w 106524"/>
                  <a:gd name="connsiteY9" fmla="*/ 0 h 812953"/>
                  <a:gd name="connsiteX10" fmla="*/ 29804 w 106524"/>
                  <a:gd name="connsiteY10" fmla="*/ 80174 h 8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524" h="812953">
                    <a:moveTo>
                      <a:pt x="29804" y="80174"/>
                    </a:moveTo>
                    <a:cubicBezTo>
                      <a:pt x="33729" y="111571"/>
                      <a:pt x="109418" y="696336"/>
                      <a:pt x="109979" y="733901"/>
                    </a:cubicBezTo>
                    <a:cubicBezTo>
                      <a:pt x="111100" y="784360"/>
                      <a:pt x="85870" y="805665"/>
                      <a:pt x="75218" y="809589"/>
                    </a:cubicBezTo>
                    <a:cubicBezTo>
                      <a:pt x="61762" y="814635"/>
                      <a:pt x="47185" y="816317"/>
                      <a:pt x="29244" y="810150"/>
                    </a:cubicBezTo>
                    <a:cubicBezTo>
                      <a:pt x="25880" y="763615"/>
                      <a:pt x="25319" y="692972"/>
                      <a:pt x="24198" y="679517"/>
                    </a:cubicBezTo>
                    <a:cubicBezTo>
                      <a:pt x="18591" y="601585"/>
                      <a:pt x="15227" y="524215"/>
                      <a:pt x="14106" y="445723"/>
                    </a:cubicBezTo>
                    <a:cubicBezTo>
                      <a:pt x="13545" y="392460"/>
                      <a:pt x="10742" y="338076"/>
                      <a:pt x="6818" y="284814"/>
                    </a:cubicBezTo>
                    <a:cubicBezTo>
                      <a:pt x="2332" y="219778"/>
                      <a:pt x="6257" y="164273"/>
                      <a:pt x="1211" y="99236"/>
                    </a:cubicBezTo>
                    <a:cubicBezTo>
                      <a:pt x="-471" y="82417"/>
                      <a:pt x="90" y="19062"/>
                      <a:pt x="90" y="3925"/>
                    </a:cubicBezTo>
                    <a:cubicBezTo>
                      <a:pt x="7378" y="2803"/>
                      <a:pt x="16349" y="561"/>
                      <a:pt x="23077" y="0"/>
                    </a:cubicBezTo>
                    <a:cubicBezTo>
                      <a:pt x="19713" y="1682"/>
                      <a:pt x="27001" y="58869"/>
                      <a:pt x="29804" y="80174"/>
                    </a:cubicBezTo>
                    <a:close/>
                  </a:path>
                </a:pathLst>
              </a:custGeom>
              <a:solidFill>
                <a:srgbClr val="D724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31">
                <a:extLst>
                  <a:ext uri="{FF2B5EF4-FFF2-40B4-BE49-F238E27FC236}">
                    <a16:creationId xmlns:a16="http://schemas.microsoft.com/office/drawing/2014/main" id="{FB5A7B61-1D5B-4846-BD98-68A0B61D23F7}"/>
                  </a:ext>
                </a:extLst>
              </p:cNvPr>
              <p:cNvSpPr/>
              <p:nvPr/>
            </p:nvSpPr>
            <p:spPr>
              <a:xfrm>
                <a:off x="3836933" y="6031241"/>
                <a:ext cx="274722" cy="409280"/>
              </a:xfrm>
              <a:custGeom>
                <a:avLst/>
                <a:gdLst>
                  <a:gd name="connsiteX0" fmla="*/ 273040 w 274722"/>
                  <a:gd name="connsiteY0" fmla="*/ 315090 h 409279"/>
                  <a:gd name="connsiteX1" fmla="*/ 260145 w 274722"/>
                  <a:gd name="connsiteY1" fmla="*/ 282011 h 409279"/>
                  <a:gd name="connsiteX2" fmla="*/ 202958 w 274722"/>
                  <a:gd name="connsiteY2" fmla="*/ 136240 h 409279"/>
                  <a:gd name="connsiteX3" fmla="*/ 176046 w 274722"/>
                  <a:gd name="connsiteY3" fmla="*/ 61111 h 409279"/>
                  <a:gd name="connsiteX4" fmla="*/ 156984 w 274722"/>
                  <a:gd name="connsiteY4" fmla="*/ 0 h 409279"/>
                  <a:gd name="connsiteX5" fmla="*/ 0 w 274722"/>
                  <a:gd name="connsiteY5" fmla="*/ 37003 h 409279"/>
                  <a:gd name="connsiteX6" fmla="*/ 35321 w 274722"/>
                  <a:gd name="connsiteY6" fmla="*/ 155302 h 409279"/>
                  <a:gd name="connsiteX7" fmla="*/ 52141 w 274722"/>
                  <a:gd name="connsiteY7" fmla="*/ 254538 h 409279"/>
                  <a:gd name="connsiteX8" fmla="*/ 58869 w 274722"/>
                  <a:gd name="connsiteY8" fmla="*/ 353214 h 409279"/>
                  <a:gd name="connsiteX9" fmla="*/ 65036 w 274722"/>
                  <a:gd name="connsiteY9" fmla="*/ 373398 h 409279"/>
                  <a:gd name="connsiteX10" fmla="*/ 104282 w 274722"/>
                  <a:gd name="connsiteY10" fmla="*/ 396385 h 409279"/>
                  <a:gd name="connsiteX11" fmla="*/ 176046 w 274722"/>
                  <a:gd name="connsiteY11" fmla="*/ 408719 h 409279"/>
                  <a:gd name="connsiteX12" fmla="*/ 250053 w 274722"/>
                  <a:gd name="connsiteY12" fmla="*/ 357139 h 409279"/>
                  <a:gd name="connsiteX13" fmla="*/ 276965 w 274722"/>
                  <a:gd name="connsiteY13" fmla="*/ 326303 h 409279"/>
                  <a:gd name="connsiteX14" fmla="*/ 273040 w 274722"/>
                  <a:gd name="connsiteY14" fmla="*/ 315090 h 40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4722" h="409279">
                    <a:moveTo>
                      <a:pt x="273040" y="315090"/>
                    </a:moveTo>
                    <a:cubicBezTo>
                      <a:pt x="270237" y="301634"/>
                      <a:pt x="264070" y="292663"/>
                      <a:pt x="260145" y="282011"/>
                    </a:cubicBezTo>
                    <a:cubicBezTo>
                      <a:pt x="242204" y="233233"/>
                      <a:pt x="221460" y="185017"/>
                      <a:pt x="202958" y="136240"/>
                    </a:cubicBezTo>
                    <a:cubicBezTo>
                      <a:pt x="193427" y="111571"/>
                      <a:pt x="184456" y="86341"/>
                      <a:pt x="176046" y="61111"/>
                    </a:cubicBezTo>
                    <a:cubicBezTo>
                      <a:pt x="168197" y="37003"/>
                      <a:pt x="165955" y="33079"/>
                      <a:pt x="156984" y="0"/>
                    </a:cubicBezTo>
                    <a:cubicBezTo>
                      <a:pt x="111010" y="6167"/>
                      <a:pt x="45413" y="28033"/>
                      <a:pt x="0" y="37003"/>
                    </a:cubicBezTo>
                    <a:cubicBezTo>
                      <a:pt x="3364" y="36443"/>
                      <a:pt x="32518" y="145210"/>
                      <a:pt x="35321" y="155302"/>
                    </a:cubicBezTo>
                    <a:cubicBezTo>
                      <a:pt x="42610" y="187259"/>
                      <a:pt x="49338" y="221460"/>
                      <a:pt x="52141" y="254538"/>
                    </a:cubicBezTo>
                    <a:cubicBezTo>
                      <a:pt x="54944" y="285374"/>
                      <a:pt x="59430" y="318453"/>
                      <a:pt x="58869" y="353214"/>
                    </a:cubicBezTo>
                    <a:cubicBezTo>
                      <a:pt x="58869" y="359381"/>
                      <a:pt x="58869" y="368913"/>
                      <a:pt x="65036" y="373398"/>
                    </a:cubicBezTo>
                    <a:cubicBezTo>
                      <a:pt x="76249" y="380686"/>
                      <a:pt x="88584" y="392460"/>
                      <a:pt x="104282" y="396385"/>
                    </a:cubicBezTo>
                    <a:cubicBezTo>
                      <a:pt x="130073" y="403112"/>
                      <a:pt x="154181" y="417690"/>
                      <a:pt x="176046" y="408719"/>
                    </a:cubicBezTo>
                    <a:cubicBezTo>
                      <a:pt x="194548" y="401431"/>
                      <a:pt x="231552" y="364427"/>
                      <a:pt x="250053" y="357139"/>
                    </a:cubicBezTo>
                    <a:cubicBezTo>
                      <a:pt x="264070" y="351532"/>
                      <a:pt x="267434" y="338076"/>
                      <a:pt x="276965" y="326303"/>
                    </a:cubicBezTo>
                    <a:cubicBezTo>
                      <a:pt x="279207" y="322939"/>
                      <a:pt x="273601" y="318453"/>
                      <a:pt x="273040" y="315090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32">
                <a:extLst>
                  <a:ext uri="{FF2B5EF4-FFF2-40B4-BE49-F238E27FC236}">
                    <a16:creationId xmlns:a16="http://schemas.microsoft.com/office/drawing/2014/main" id="{4920395B-BBD0-42FE-AF25-FCDF06E6867C}"/>
                  </a:ext>
                </a:extLst>
              </p:cNvPr>
              <p:cNvSpPr/>
              <p:nvPr/>
            </p:nvSpPr>
            <p:spPr>
              <a:xfrm>
                <a:off x="3836571" y="6328950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1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2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29671 w 667182"/>
                  <a:gd name="connsiteY20" fmla="*/ 308922 h 347607"/>
                  <a:gd name="connsiteX21" fmla="*/ 293026 w 667182"/>
                  <a:gd name="connsiteY21" fmla="*/ 333591 h 347607"/>
                  <a:gd name="connsiteX22" fmla="*/ 432069 w 667182"/>
                  <a:gd name="connsiteY22" fmla="*/ 352654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8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1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3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2"/>
                    </a:cubicBezTo>
                    <a:cubicBezTo>
                      <a:pt x="28956" y="88023"/>
                      <a:pt x="23910" y="102040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1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6"/>
                      <a:pt x="164635" y="307240"/>
                    </a:cubicBezTo>
                    <a:cubicBezTo>
                      <a:pt x="184819" y="304998"/>
                      <a:pt x="210048" y="302194"/>
                      <a:pt x="229671" y="308922"/>
                    </a:cubicBezTo>
                    <a:cubicBezTo>
                      <a:pt x="247612" y="315090"/>
                      <a:pt x="275085" y="326863"/>
                      <a:pt x="293026" y="333591"/>
                    </a:cubicBezTo>
                    <a:cubicBezTo>
                      <a:pt x="332272" y="348168"/>
                      <a:pt x="390019" y="352654"/>
                      <a:pt x="432069" y="352654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9"/>
                      <a:pt x="628299" y="326303"/>
                      <a:pt x="648482" y="313408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69787" y="257342"/>
                      <a:pt x="668666" y="241083"/>
                      <a:pt x="663059" y="2270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33">
                <a:extLst>
                  <a:ext uri="{FF2B5EF4-FFF2-40B4-BE49-F238E27FC236}">
                    <a16:creationId xmlns:a16="http://schemas.microsoft.com/office/drawing/2014/main" id="{EE61E295-8376-4975-9405-27F47E303A15}"/>
                  </a:ext>
                </a:extLst>
              </p:cNvPr>
              <p:cNvSpPr/>
              <p:nvPr/>
            </p:nvSpPr>
            <p:spPr>
              <a:xfrm>
                <a:off x="3841418" y="6609840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4944" y="43731"/>
                      <a:pt x="77371" y="48777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79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34">
                <a:extLst>
                  <a:ext uri="{FF2B5EF4-FFF2-40B4-BE49-F238E27FC236}">
                    <a16:creationId xmlns:a16="http://schemas.microsoft.com/office/drawing/2014/main" id="{EC8BE7E5-018E-41E4-B9E8-41D8C59501BD}"/>
                  </a:ext>
                </a:extLst>
              </p:cNvPr>
              <p:cNvSpPr/>
              <p:nvPr/>
            </p:nvSpPr>
            <p:spPr>
              <a:xfrm>
                <a:off x="3312719" y="2744361"/>
                <a:ext cx="1306332" cy="1620300"/>
              </a:xfrm>
              <a:custGeom>
                <a:avLst/>
                <a:gdLst>
                  <a:gd name="connsiteX0" fmla="*/ 146892 w 1306331"/>
                  <a:gd name="connsiteY0" fmla="*/ 232419 h 1620299"/>
                  <a:gd name="connsiteX1" fmla="*/ 40367 w 1306331"/>
                  <a:gd name="connsiteY1" fmla="*/ 335580 h 1620299"/>
                  <a:gd name="connsiteX2" fmla="*/ 60551 w 1306331"/>
                  <a:gd name="connsiteY2" fmla="*/ 514430 h 1620299"/>
                  <a:gd name="connsiteX3" fmla="*/ 169319 w 1306331"/>
                  <a:gd name="connsiteY3" fmla="*/ 888388 h 1620299"/>
                  <a:gd name="connsiteX4" fmla="*/ 118299 w 1306331"/>
                  <a:gd name="connsiteY4" fmla="*/ 1213570 h 1620299"/>
                  <a:gd name="connsiteX5" fmla="*/ 0 w 1306331"/>
                  <a:gd name="connsiteY5" fmla="*/ 1409239 h 1620299"/>
                  <a:gd name="connsiteX6" fmla="*/ 578038 w 1306331"/>
                  <a:gd name="connsiteY6" fmla="*/ 1608272 h 1620299"/>
                  <a:gd name="connsiteX7" fmla="*/ 725491 w 1306331"/>
                  <a:gd name="connsiteY7" fmla="*/ 1608833 h 1620299"/>
                  <a:gd name="connsiteX8" fmla="*/ 765858 w 1306331"/>
                  <a:gd name="connsiteY8" fmla="*/ 1536508 h 1620299"/>
                  <a:gd name="connsiteX9" fmla="*/ 738946 w 1306331"/>
                  <a:gd name="connsiteY9" fmla="*/ 815503 h 1620299"/>
                  <a:gd name="connsiteX10" fmla="*/ 738386 w 1306331"/>
                  <a:gd name="connsiteY10" fmla="*/ 701129 h 1620299"/>
                  <a:gd name="connsiteX11" fmla="*/ 1072538 w 1306331"/>
                  <a:gd name="connsiteY11" fmla="*/ 646184 h 1620299"/>
                  <a:gd name="connsiteX12" fmla="*/ 1085433 w 1306331"/>
                  <a:gd name="connsiteY12" fmla="*/ 417997 h 1620299"/>
                  <a:gd name="connsiteX13" fmla="*/ 867898 w 1306331"/>
                  <a:gd name="connsiteY13" fmla="*/ 415754 h 1620299"/>
                  <a:gd name="connsiteX14" fmla="*/ 1311378 w 1306331"/>
                  <a:gd name="connsiteY14" fmla="*/ 231859 h 1620299"/>
                  <a:gd name="connsiteX15" fmla="*/ 1255872 w 1306331"/>
                  <a:gd name="connsiteY15" fmla="*/ 307 h 1620299"/>
                  <a:gd name="connsiteX16" fmla="*/ 616723 w 1306331"/>
                  <a:gd name="connsiteY16" fmla="*/ 170186 h 1620299"/>
                  <a:gd name="connsiteX17" fmla="*/ 409841 w 1306331"/>
                  <a:gd name="connsiteY17" fmla="*/ 214478 h 1620299"/>
                  <a:gd name="connsiteX18" fmla="*/ 387414 w 1306331"/>
                  <a:gd name="connsiteY18" fmla="*/ 351279 h 1620299"/>
                  <a:gd name="connsiteX19" fmla="*/ 146892 w 1306331"/>
                  <a:gd name="connsiteY19" fmla="*/ 232419 h 162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06331" h="1620299">
                    <a:moveTo>
                      <a:pt x="146892" y="232419"/>
                    </a:moveTo>
                    <a:cubicBezTo>
                      <a:pt x="146892" y="232419"/>
                      <a:pt x="47095" y="279514"/>
                      <a:pt x="40367" y="335580"/>
                    </a:cubicBezTo>
                    <a:cubicBezTo>
                      <a:pt x="33639" y="391646"/>
                      <a:pt x="33639" y="436499"/>
                      <a:pt x="60551" y="514430"/>
                    </a:cubicBezTo>
                    <a:cubicBezTo>
                      <a:pt x="87463" y="592361"/>
                      <a:pt x="163712" y="787470"/>
                      <a:pt x="169319" y="888388"/>
                    </a:cubicBezTo>
                    <a:cubicBezTo>
                      <a:pt x="174925" y="989307"/>
                      <a:pt x="186699" y="1071723"/>
                      <a:pt x="118299" y="1213570"/>
                    </a:cubicBezTo>
                    <a:cubicBezTo>
                      <a:pt x="49898" y="1355416"/>
                      <a:pt x="0" y="1409239"/>
                      <a:pt x="0" y="1409239"/>
                    </a:cubicBezTo>
                    <a:cubicBezTo>
                      <a:pt x="0" y="1409239"/>
                      <a:pt x="542716" y="1589210"/>
                      <a:pt x="578038" y="1608272"/>
                    </a:cubicBezTo>
                    <a:cubicBezTo>
                      <a:pt x="613359" y="1627335"/>
                      <a:pt x="672228" y="1634623"/>
                      <a:pt x="725491" y="1608833"/>
                    </a:cubicBezTo>
                    <a:cubicBezTo>
                      <a:pt x="754645" y="1594817"/>
                      <a:pt x="765858" y="1552767"/>
                      <a:pt x="765858" y="1536508"/>
                    </a:cubicBezTo>
                    <a:cubicBezTo>
                      <a:pt x="765858" y="1464744"/>
                      <a:pt x="740068" y="899041"/>
                      <a:pt x="738946" y="815503"/>
                    </a:cubicBezTo>
                    <a:cubicBezTo>
                      <a:pt x="737825" y="731965"/>
                      <a:pt x="735583" y="721313"/>
                      <a:pt x="738386" y="701129"/>
                    </a:cubicBezTo>
                    <a:cubicBezTo>
                      <a:pt x="762494" y="694962"/>
                      <a:pt x="1072538" y="646184"/>
                      <a:pt x="1072538" y="646184"/>
                    </a:cubicBezTo>
                    <a:cubicBezTo>
                      <a:pt x="1072538" y="646184"/>
                      <a:pt x="1084872" y="445469"/>
                      <a:pt x="1085433" y="417997"/>
                    </a:cubicBezTo>
                    <a:cubicBezTo>
                      <a:pt x="1078144" y="417997"/>
                      <a:pt x="956481" y="417997"/>
                      <a:pt x="867898" y="415754"/>
                    </a:cubicBezTo>
                    <a:cubicBezTo>
                      <a:pt x="916675" y="373705"/>
                      <a:pt x="1311378" y="269423"/>
                      <a:pt x="1311378" y="231859"/>
                    </a:cubicBezTo>
                    <a:cubicBezTo>
                      <a:pt x="1307453" y="158412"/>
                      <a:pt x="1271010" y="-8103"/>
                      <a:pt x="1255872" y="307"/>
                    </a:cubicBezTo>
                    <a:cubicBezTo>
                      <a:pt x="853321" y="185324"/>
                      <a:pt x="688487" y="166262"/>
                      <a:pt x="616723" y="170186"/>
                    </a:cubicBezTo>
                    <a:cubicBezTo>
                      <a:pt x="497864" y="176914"/>
                      <a:pt x="459739" y="205508"/>
                      <a:pt x="409841" y="214478"/>
                    </a:cubicBezTo>
                    <a:cubicBezTo>
                      <a:pt x="409841" y="252042"/>
                      <a:pt x="387414" y="351279"/>
                      <a:pt x="387414" y="351279"/>
                    </a:cubicBezTo>
                    <a:lnTo>
                      <a:pt x="146892" y="232419"/>
                    </a:lnTo>
                    <a:close/>
                  </a:path>
                </a:pathLst>
              </a:custGeom>
              <a:solidFill>
                <a:srgbClr val="FE2A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35">
                <a:extLst>
                  <a:ext uri="{FF2B5EF4-FFF2-40B4-BE49-F238E27FC236}">
                    <a16:creationId xmlns:a16="http://schemas.microsoft.com/office/drawing/2014/main" id="{235A6765-9462-4701-B0D4-29478B5CAD84}"/>
                  </a:ext>
                </a:extLst>
              </p:cNvPr>
              <p:cNvSpPr/>
              <p:nvPr/>
            </p:nvSpPr>
            <p:spPr>
              <a:xfrm>
                <a:off x="3092578" y="6348013"/>
                <a:ext cx="667182" cy="347608"/>
              </a:xfrm>
              <a:custGeom>
                <a:avLst/>
                <a:gdLst>
                  <a:gd name="connsiteX0" fmla="*/ 663059 w 667182"/>
                  <a:gd name="connsiteY0" fmla="*/ 227066 h 347607"/>
                  <a:gd name="connsiteX1" fmla="*/ 654089 w 667182"/>
                  <a:gd name="connsiteY1" fmla="*/ 211928 h 347607"/>
                  <a:gd name="connsiteX2" fmla="*/ 607554 w 667182"/>
                  <a:gd name="connsiteY2" fmla="*/ 183335 h 347607"/>
                  <a:gd name="connsiteX3" fmla="*/ 520092 w 667182"/>
                  <a:gd name="connsiteY3" fmla="*/ 144650 h 347607"/>
                  <a:gd name="connsiteX4" fmla="*/ 313770 w 667182"/>
                  <a:gd name="connsiteY4" fmla="*/ 8970 h 347607"/>
                  <a:gd name="connsiteX5" fmla="*/ 303117 w 667182"/>
                  <a:gd name="connsiteY5" fmla="*/ 0 h 347607"/>
                  <a:gd name="connsiteX6" fmla="*/ 206684 w 667182"/>
                  <a:gd name="connsiteY6" fmla="*/ 38125 h 347607"/>
                  <a:gd name="connsiteX7" fmla="*/ 169120 w 667182"/>
                  <a:gd name="connsiteY7" fmla="*/ 93630 h 347607"/>
                  <a:gd name="connsiteX8" fmla="*/ 156225 w 667182"/>
                  <a:gd name="connsiteY8" fmla="*/ 106525 h 347607"/>
                  <a:gd name="connsiteX9" fmla="*/ 62595 w 667182"/>
                  <a:gd name="connsiteY9" fmla="*/ 66158 h 347607"/>
                  <a:gd name="connsiteX10" fmla="*/ 56989 w 667182"/>
                  <a:gd name="connsiteY10" fmla="*/ 61672 h 347607"/>
                  <a:gd name="connsiteX11" fmla="*/ 58671 w 667182"/>
                  <a:gd name="connsiteY11" fmla="*/ 35321 h 347607"/>
                  <a:gd name="connsiteX12" fmla="*/ 46897 w 667182"/>
                  <a:gd name="connsiteY12" fmla="*/ 49338 h 347607"/>
                  <a:gd name="connsiteX13" fmla="*/ 36805 w 667182"/>
                  <a:gd name="connsiteY13" fmla="*/ 69521 h 347607"/>
                  <a:gd name="connsiteX14" fmla="*/ 19425 w 667182"/>
                  <a:gd name="connsiteY14" fmla="*/ 117738 h 347607"/>
                  <a:gd name="connsiteX15" fmla="*/ 4848 w 667182"/>
                  <a:gd name="connsiteY15" fmla="*/ 194548 h 347607"/>
                  <a:gd name="connsiteX16" fmla="*/ 2044 w 667182"/>
                  <a:gd name="connsiteY16" fmla="*/ 269676 h 347607"/>
                  <a:gd name="connsiteX17" fmla="*/ 11015 w 667182"/>
                  <a:gd name="connsiteY17" fmla="*/ 287617 h 347607"/>
                  <a:gd name="connsiteX18" fmla="*/ 51943 w 667182"/>
                  <a:gd name="connsiteY18" fmla="*/ 304437 h 347607"/>
                  <a:gd name="connsiteX19" fmla="*/ 164635 w 667182"/>
                  <a:gd name="connsiteY19" fmla="*/ 307240 h 347607"/>
                  <a:gd name="connsiteX20" fmla="*/ 235278 w 667182"/>
                  <a:gd name="connsiteY20" fmla="*/ 308922 h 347607"/>
                  <a:gd name="connsiteX21" fmla="*/ 298632 w 667182"/>
                  <a:gd name="connsiteY21" fmla="*/ 333591 h 347607"/>
                  <a:gd name="connsiteX22" fmla="*/ 432069 w 667182"/>
                  <a:gd name="connsiteY22" fmla="*/ 352653 h 347607"/>
                  <a:gd name="connsiteX23" fmla="*/ 575036 w 667182"/>
                  <a:gd name="connsiteY23" fmla="*/ 336955 h 347607"/>
                  <a:gd name="connsiteX24" fmla="*/ 648482 w 667182"/>
                  <a:gd name="connsiteY24" fmla="*/ 313407 h 347607"/>
                  <a:gd name="connsiteX25" fmla="*/ 669787 w 667182"/>
                  <a:gd name="connsiteY25" fmla="*/ 273040 h 347607"/>
                  <a:gd name="connsiteX26" fmla="*/ 663059 w 667182"/>
                  <a:gd name="connsiteY26" fmla="*/ 227066 h 34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7182" h="347607">
                    <a:moveTo>
                      <a:pt x="663059" y="227066"/>
                    </a:moveTo>
                    <a:cubicBezTo>
                      <a:pt x="660817" y="221460"/>
                      <a:pt x="658014" y="216414"/>
                      <a:pt x="654089" y="211928"/>
                    </a:cubicBezTo>
                    <a:cubicBezTo>
                      <a:pt x="642315" y="197912"/>
                      <a:pt x="624374" y="190624"/>
                      <a:pt x="607554" y="183335"/>
                    </a:cubicBezTo>
                    <a:cubicBezTo>
                      <a:pt x="578400" y="170440"/>
                      <a:pt x="549246" y="157545"/>
                      <a:pt x="520092" y="144650"/>
                    </a:cubicBezTo>
                    <a:cubicBezTo>
                      <a:pt x="443842" y="111010"/>
                      <a:pt x="372078" y="68961"/>
                      <a:pt x="313770" y="8970"/>
                    </a:cubicBezTo>
                    <a:cubicBezTo>
                      <a:pt x="310406" y="6167"/>
                      <a:pt x="309285" y="0"/>
                      <a:pt x="303117" y="0"/>
                    </a:cubicBezTo>
                    <a:cubicBezTo>
                      <a:pt x="267235" y="3364"/>
                      <a:pt x="236399" y="19062"/>
                      <a:pt x="206684" y="38125"/>
                    </a:cubicBezTo>
                    <a:cubicBezTo>
                      <a:pt x="186501" y="51020"/>
                      <a:pt x="170242" y="67279"/>
                      <a:pt x="169120" y="93630"/>
                    </a:cubicBezTo>
                    <a:cubicBezTo>
                      <a:pt x="168560" y="101479"/>
                      <a:pt x="164074" y="107646"/>
                      <a:pt x="156225" y="106525"/>
                    </a:cubicBezTo>
                    <a:cubicBezTo>
                      <a:pt x="120904" y="102600"/>
                      <a:pt x="86704" y="95872"/>
                      <a:pt x="62595" y="66158"/>
                    </a:cubicBezTo>
                    <a:cubicBezTo>
                      <a:pt x="60353" y="65036"/>
                      <a:pt x="58671" y="63354"/>
                      <a:pt x="56989" y="61672"/>
                    </a:cubicBezTo>
                    <a:cubicBezTo>
                      <a:pt x="56428" y="52702"/>
                      <a:pt x="58110" y="44292"/>
                      <a:pt x="58671" y="35321"/>
                    </a:cubicBezTo>
                    <a:cubicBezTo>
                      <a:pt x="58671" y="36443"/>
                      <a:pt x="48018" y="47095"/>
                      <a:pt x="46897" y="49338"/>
                    </a:cubicBezTo>
                    <a:cubicBezTo>
                      <a:pt x="42972" y="55505"/>
                      <a:pt x="40169" y="62233"/>
                      <a:pt x="36805" y="69521"/>
                    </a:cubicBezTo>
                    <a:cubicBezTo>
                      <a:pt x="30077" y="85220"/>
                      <a:pt x="24471" y="100918"/>
                      <a:pt x="19425" y="117738"/>
                    </a:cubicBezTo>
                    <a:cubicBezTo>
                      <a:pt x="12136" y="142968"/>
                      <a:pt x="7090" y="168758"/>
                      <a:pt x="4848" y="194548"/>
                    </a:cubicBezTo>
                    <a:cubicBezTo>
                      <a:pt x="2605" y="219217"/>
                      <a:pt x="-3002" y="245007"/>
                      <a:pt x="2044" y="269676"/>
                    </a:cubicBezTo>
                    <a:cubicBezTo>
                      <a:pt x="2605" y="276965"/>
                      <a:pt x="4848" y="283132"/>
                      <a:pt x="11015" y="287617"/>
                    </a:cubicBezTo>
                    <a:cubicBezTo>
                      <a:pt x="24471" y="294345"/>
                      <a:pt x="37366" y="301073"/>
                      <a:pt x="51943" y="304437"/>
                    </a:cubicBezTo>
                    <a:cubicBezTo>
                      <a:pt x="96235" y="314529"/>
                      <a:pt x="120343" y="311725"/>
                      <a:pt x="164635" y="307240"/>
                    </a:cubicBezTo>
                    <a:cubicBezTo>
                      <a:pt x="184819" y="304997"/>
                      <a:pt x="215655" y="302194"/>
                      <a:pt x="235278" y="308922"/>
                    </a:cubicBezTo>
                    <a:cubicBezTo>
                      <a:pt x="253219" y="315090"/>
                      <a:pt x="280691" y="326863"/>
                      <a:pt x="298632" y="333591"/>
                    </a:cubicBezTo>
                    <a:cubicBezTo>
                      <a:pt x="337878" y="348168"/>
                      <a:pt x="390019" y="352653"/>
                      <a:pt x="432069" y="352653"/>
                    </a:cubicBezTo>
                    <a:cubicBezTo>
                      <a:pt x="483088" y="352093"/>
                      <a:pt x="525138" y="349289"/>
                      <a:pt x="575036" y="336955"/>
                    </a:cubicBezTo>
                    <a:cubicBezTo>
                      <a:pt x="598023" y="331348"/>
                      <a:pt x="628299" y="326303"/>
                      <a:pt x="648482" y="313407"/>
                    </a:cubicBezTo>
                    <a:cubicBezTo>
                      <a:pt x="665863" y="302755"/>
                      <a:pt x="669227" y="293224"/>
                      <a:pt x="669787" y="273040"/>
                    </a:cubicBezTo>
                    <a:cubicBezTo>
                      <a:pt x="670348" y="257902"/>
                      <a:pt x="669227" y="241083"/>
                      <a:pt x="663059" y="2270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36">
                <a:extLst>
                  <a:ext uri="{FF2B5EF4-FFF2-40B4-BE49-F238E27FC236}">
                    <a16:creationId xmlns:a16="http://schemas.microsoft.com/office/drawing/2014/main" id="{C9FCDD65-532F-40FD-AC68-F8B394B49CA9}"/>
                  </a:ext>
                </a:extLst>
              </p:cNvPr>
              <p:cNvSpPr/>
              <p:nvPr/>
            </p:nvSpPr>
            <p:spPr>
              <a:xfrm>
                <a:off x="3086618" y="4149114"/>
                <a:ext cx="953118" cy="1939875"/>
              </a:xfrm>
              <a:custGeom>
                <a:avLst/>
                <a:gdLst>
                  <a:gd name="connsiteX0" fmla="*/ 551842 w 953117"/>
                  <a:gd name="connsiteY0" fmla="*/ 1211020 h 1939874"/>
                  <a:gd name="connsiteX1" fmla="*/ 520445 w 953117"/>
                  <a:gd name="connsiteY1" fmla="*/ 1102252 h 1939874"/>
                  <a:gd name="connsiteX2" fmla="*/ 499701 w 953117"/>
                  <a:gd name="connsiteY2" fmla="*/ 1032170 h 1939874"/>
                  <a:gd name="connsiteX3" fmla="*/ 476714 w 953117"/>
                  <a:gd name="connsiteY3" fmla="*/ 1036095 h 1939874"/>
                  <a:gd name="connsiteX4" fmla="*/ 414481 w 953117"/>
                  <a:gd name="connsiteY4" fmla="*/ 1188033 h 1939874"/>
                  <a:gd name="connsiteX5" fmla="*/ 338792 w 953117"/>
                  <a:gd name="connsiteY5" fmla="*/ 1333804 h 1939874"/>
                  <a:gd name="connsiteX6" fmla="*/ 307396 w 953117"/>
                  <a:gd name="connsiteY6" fmla="*/ 1462194 h 1939874"/>
                  <a:gd name="connsiteX7" fmla="*/ 284969 w 953117"/>
                  <a:gd name="connsiteY7" fmla="*/ 1784012 h 1939874"/>
                  <a:gd name="connsiteX8" fmla="*/ 268150 w 953117"/>
                  <a:gd name="connsiteY8" fmla="*/ 1935389 h 1939874"/>
                  <a:gd name="connsiteX9" fmla="*/ 257497 w 953117"/>
                  <a:gd name="connsiteY9" fmla="*/ 1940435 h 1939874"/>
                  <a:gd name="connsiteX10" fmla="*/ 102195 w 953117"/>
                  <a:gd name="connsiteY10" fmla="*/ 1923615 h 1939874"/>
                  <a:gd name="connsiteX11" fmla="*/ 74162 w 953117"/>
                  <a:gd name="connsiteY11" fmla="*/ 1894461 h 1939874"/>
                  <a:gd name="connsiteX12" fmla="*/ 71920 w 953117"/>
                  <a:gd name="connsiteY12" fmla="*/ 1709445 h 1939874"/>
                  <a:gd name="connsiteX13" fmla="*/ 66874 w 953117"/>
                  <a:gd name="connsiteY13" fmla="*/ 1510411 h 1939874"/>
                  <a:gd name="connsiteX14" fmla="*/ 104438 w 953117"/>
                  <a:gd name="connsiteY14" fmla="*/ 1356230 h 1939874"/>
                  <a:gd name="connsiteX15" fmla="*/ 152094 w 953117"/>
                  <a:gd name="connsiteY15" fmla="*/ 1156076 h 1939874"/>
                  <a:gd name="connsiteX16" fmla="*/ 195825 w 953117"/>
                  <a:gd name="connsiteY16" fmla="*/ 923403 h 1939874"/>
                  <a:gd name="connsiteX17" fmla="*/ 193582 w 953117"/>
                  <a:gd name="connsiteY17" fmla="*/ 869019 h 1939874"/>
                  <a:gd name="connsiteX18" fmla="*/ 148169 w 953117"/>
                  <a:gd name="connsiteY18" fmla="*/ 858367 h 1939874"/>
                  <a:gd name="connsiteX19" fmla="*/ 5762 w 953117"/>
                  <a:gd name="connsiteY19" fmla="*/ 804543 h 1939874"/>
                  <a:gd name="connsiteX20" fmla="*/ 40523 w 953117"/>
                  <a:gd name="connsiteY20" fmla="*/ 608313 h 1939874"/>
                  <a:gd name="connsiteX21" fmla="*/ 80329 w 953117"/>
                  <a:gd name="connsiteY21" fmla="*/ 400309 h 1939874"/>
                  <a:gd name="connsiteX22" fmla="*/ 143684 w 953117"/>
                  <a:gd name="connsiteY22" fmla="*/ 191184 h 1939874"/>
                  <a:gd name="connsiteX23" fmla="*/ 192461 w 953117"/>
                  <a:gd name="connsiteY23" fmla="*/ 90827 h 1939874"/>
                  <a:gd name="connsiteX24" fmla="*/ 244602 w 953117"/>
                  <a:gd name="connsiteY24" fmla="*/ 0 h 1939874"/>
                  <a:gd name="connsiteX25" fmla="*/ 324776 w 953117"/>
                  <a:gd name="connsiteY25" fmla="*/ 29715 h 1939874"/>
                  <a:gd name="connsiteX26" fmla="*/ 426255 w 953117"/>
                  <a:gd name="connsiteY26" fmla="*/ 60551 h 1939874"/>
                  <a:gd name="connsiteX27" fmla="*/ 526052 w 953117"/>
                  <a:gd name="connsiteY27" fmla="*/ 88023 h 1939874"/>
                  <a:gd name="connsiteX28" fmla="*/ 674066 w 953117"/>
                  <a:gd name="connsiteY28" fmla="*/ 134558 h 1939874"/>
                  <a:gd name="connsiteX29" fmla="*/ 797971 w 953117"/>
                  <a:gd name="connsiteY29" fmla="*/ 195669 h 1939874"/>
                  <a:gd name="connsiteX30" fmla="*/ 813109 w 953117"/>
                  <a:gd name="connsiteY30" fmla="*/ 274722 h 1939874"/>
                  <a:gd name="connsiteX31" fmla="*/ 832171 w 953117"/>
                  <a:gd name="connsiteY31" fmla="*/ 352653 h 1939874"/>
                  <a:gd name="connsiteX32" fmla="*/ 869735 w 953117"/>
                  <a:gd name="connsiteY32" fmla="*/ 520290 h 1939874"/>
                  <a:gd name="connsiteX33" fmla="*/ 933089 w 953117"/>
                  <a:gd name="connsiteY33" fmla="*/ 857806 h 1939874"/>
                  <a:gd name="connsiteX34" fmla="*/ 954394 w 953117"/>
                  <a:gd name="connsiteY34" fmla="*/ 986757 h 1939874"/>
                  <a:gd name="connsiteX35" fmla="*/ 928604 w 953117"/>
                  <a:gd name="connsiteY35" fmla="*/ 1032170 h 1939874"/>
                  <a:gd name="connsiteX36" fmla="*/ 797971 w 953117"/>
                  <a:gd name="connsiteY36" fmla="*/ 1023200 h 1939874"/>
                  <a:gd name="connsiteX37" fmla="*/ 803017 w 953117"/>
                  <a:gd name="connsiteY37" fmla="*/ 1232325 h 1939874"/>
                  <a:gd name="connsiteX38" fmla="*/ 862446 w 953117"/>
                  <a:gd name="connsiteY38" fmla="*/ 1624785 h 1939874"/>
                  <a:gd name="connsiteX39" fmla="*/ 908420 w 953117"/>
                  <a:gd name="connsiteY39" fmla="*/ 1844002 h 1939874"/>
                  <a:gd name="connsiteX40" fmla="*/ 915709 w 953117"/>
                  <a:gd name="connsiteY40" fmla="*/ 1891097 h 1939874"/>
                  <a:gd name="connsiteX41" fmla="*/ 879827 w 953117"/>
                  <a:gd name="connsiteY41" fmla="*/ 1904553 h 1939874"/>
                  <a:gd name="connsiteX42" fmla="*/ 771620 w 953117"/>
                  <a:gd name="connsiteY42" fmla="*/ 1924737 h 1939874"/>
                  <a:gd name="connsiteX43" fmla="*/ 732374 w 953117"/>
                  <a:gd name="connsiteY43" fmla="*/ 1911842 h 1939874"/>
                  <a:gd name="connsiteX44" fmla="*/ 626970 w 953117"/>
                  <a:gd name="connsiteY44" fmla="*/ 1615254 h 1939874"/>
                  <a:gd name="connsiteX45" fmla="*/ 592770 w 953117"/>
                  <a:gd name="connsiteY45" fmla="*/ 1399401 h 1939874"/>
                  <a:gd name="connsiteX46" fmla="*/ 551842 w 953117"/>
                  <a:gd name="connsiteY46" fmla="*/ 1211020 h 193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53117" h="1939874">
                    <a:moveTo>
                      <a:pt x="551842" y="1211020"/>
                    </a:moveTo>
                    <a:cubicBezTo>
                      <a:pt x="541190" y="1174577"/>
                      <a:pt x="529977" y="1138695"/>
                      <a:pt x="520445" y="1102252"/>
                    </a:cubicBezTo>
                    <a:cubicBezTo>
                      <a:pt x="515960" y="1084872"/>
                      <a:pt x="505308" y="1048990"/>
                      <a:pt x="499701" y="1032170"/>
                    </a:cubicBezTo>
                    <a:cubicBezTo>
                      <a:pt x="495216" y="1018154"/>
                      <a:pt x="487927" y="1008062"/>
                      <a:pt x="476714" y="1036095"/>
                    </a:cubicBezTo>
                    <a:cubicBezTo>
                      <a:pt x="457091" y="1087115"/>
                      <a:pt x="435786" y="1137574"/>
                      <a:pt x="414481" y="1188033"/>
                    </a:cubicBezTo>
                    <a:cubicBezTo>
                      <a:pt x="394858" y="1234568"/>
                      <a:pt x="342717" y="1331561"/>
                      <a:pt x="338792" y="1333804"/>
                    </a:cubicBezTo>
                    <a:cubicBezTo>
                      <a:pt x="322533" y="1361837"/>
                      <a:pt x="311320" y="1419024"/>
                      <a:pt x="307396" y="1462194"/>
                    </a:cubicBezTo>
                    <a:cubicBezTo>
                      <a:pt x="297864" y="1569280"/>
                      <a:pt x="289455" y="1676366"/>
                      <a:pt x="284969" y="1784012"/>
                    </a:cubicBezTo>
                    <a:cubicBezTo>
                      <a:pt x="283848" y="1805877"/>
                      <a:pt x="292258" y="1934829"/>
                      <a:pt x="268150" y="1935389"/>
                    </a:cubicBezTo>
                    <a:cubicBezTo>
                      <a:pt x="265346" y="1937632"/>
                      <a:pt x="261982" y="1939875"/>
                      <a:pt x="257497" y="1940435"/>
                    </a:cubicBezTo>
                    <a:cubicBezTo>
                      <a:pt x="205356" y="1937071"/>
                      <a:pt x="153775" y="1928101"/>
                      <a:pt x="102195" y="1923615"/>
                    </a:cubicBezTo>
                    <a:cubicBezTo>
                      <a:pt x="79769" y="1921373"/>
                      <a:pt x="74723" y="1916327"/>
                      <a:pt x="74162" y="1894461"/>
                    </a:cubicBezTo>
                    <a:cubicBezTo>
                      <a:pt x="71359" y="1802514"/>
                      <a:pt x="70798" y="1801392"/>
                      <a:pt x="71920" y="1709445"/>
                    </a:cubicBezTo>
                    <a:cubicBezTo>
                      <a:pt x="72480" y="1658425"/>
                      <a:pt x="64070" y="1561431"/>
                      <a:pt x="66874" y="1510411"/>
                    </a:cubicBezTo>
                    <a:cubicBezTo>
                      <a:pt x="69116" y="1467240"/>
                      <a:pt x="83693" y="1394916"/>
                      <a:pt x="104438" y="1356230"/>
                    </a:cubicBezTo>
                    <a:cubicBezTo>
                      <a:pt x="134713" y="1300725"/>
                      <a:pt x="140880" y="1217187"/>
                      <a:pt x="152094" y="1156076"/>
                    </a:cubicBezTo>
                    <a:cubicBezTo>
                      <a:pt x="167792" y="1078705"/>
                      <a:pt x="180126" y="1000773"/>
                      <a:pt x="195825" y="923403"/>
                    </a:cubicBezTo>
                    <a:cubicBezTo>
                      <a:pt x="199749" y="904901"/>
                      <a:pt x="216008" y="881353"/>
                      <a:pt x="193582" y="869019"/>
                    </a:cubicBezTo>
                    <a:cubicBezTo>
                      <a:pt x="181248" y="862291"/>
                      <a:pt x="161625" y="861170"/>
                      <a:pt x="148169" y="858367"/>
                    </a:cubicBezTo>
                    <a:cubicBezTo>
                      <a:pt x="105559" y="848275"/>
                      <a:pt x="32673" y="834819"/>
                      <a:pt x="5762" y="804543"/>
                    </a:cubicBezTo>
                    <a:cubicBezTo>
                      <a:pt x="-15543" y="781556"/>
                      <a:pt x="28188" y="671107"/>
                      <a:pt x="40523" y="608313"/>
                    </a:cubicBezTo>
                    <a:cubicBezTo>
                      <a:pt x="54539" y="539352"/>
                      <a:pt x="73601" y="470952"/>
                      <a:pt x="80329" y="400309"/>
                    </a:cubicBezTo>
                    <a:cubicBezTo>
                      <a:pt x="87618" y="326863"/>
                      <a:pt x="113408" y="257342"/>
                      <a:pt x="143684" y="191184"/>
                    </a:cubicBezTo>
                    <a:cubicBezTo>
                      <a:pt x="159382" y="157545"/>
                      <a:pt x="176202" y="124466"/>
                      <a:pt x="192461" y="90827"/>
                    </a:cubicBezTo>
                    <a:cubicBezTo>
                      <a:pt x="203113" y="69521"/>
                      <a:pt x="222176" y="22987"/>
                      <a:pt x="244602" y="0"/>
                    </a:cubicBezTo>
                    <a:cubicBezTo>
                      <a:pt x="272074" y="8410"/>
                      <a:pt x="306835" y="22987"/>
                      <a:pt x="324776" y="29715"/>
                    </a:cubicBezTo>
                    <a:cubicBezTo>
                      <a:pt x="353930" y="44292"/>
                      <a:pt x="395979" y="48777"/>
                      <a:pt x="426255" y="60551"/>
                    </a:cubicBezTo>
                    <a:cubicBezTo>
                      <a:pt x="459894" y="73446"/>
                      <a:pt x="491852" y="76249"/>
                      <a:pt x="526052" y="88023"/>
                    </a:cubicBezTo>
                    <a:cubicBezTo>
                      <a:pt x="574829" y="104843"/>
                      <a:pt x="624728" y="118859"/>
                      <a:pt x="674066" y="134558"/>
                    </a:cubicBezTo>
                    <a:cubicBezTo>
                      <a:pt x="689764" y="139604"/>
                      <a:pt x="781151" y="179971"/>
                      <a:pt x="797971" y="195669"/>
                    </a:cubicBezTo>
                    <a:cubicBezTo>
                      <a:pt x="797971" y="222020"/>
                      <a:pt x="806941" y="249493"/>
                      <a:pt x="813109" y="274722"/>
                    </a:cubicBezTo>
                    <a:cubicBezTo>
                      <a:pt x="819836" y="300512"/>
                      <a:pt x="825443" y="326863"/>
                      <a:pt x="832171" y="352653"/>
                    </a:cubicBezTo>
                    <a:cubicBezTo>
                      <a:pt x="845627" y="408159"/>
                      <a:pt x="857961" y="464224"/>
                      <a:pt x="869735" y="520290"/>
                    </a:cubicBezTo>
                    <a:cubicBezTo>
                      <a:pt x="893283" y="632421"/>
                      <a:pt x="914588" y="744553"/>
                      <a:pt x="933089" y="857806"/>
                    </a:cubicBezTo>
                    <a:cubicBezTo>
                      <a:pt x="939817" y="900416"/>
                      <a:pt x="960001" y="943026"/>
                      <a:pt x="954394" y="986757"/>
                    </a:cubicBezTo>
                    <a:cubicBezTo>
                      <a:pt x="952152" y="1005820"/>
                      <a:pt x="945984" y="1020957"/>
                      <a:pt x="928604" y="1032170"/>
                    </a:cubicBezTo>
                    <a:cubicBezTo>
                      <a:pt x="895525" y="1053475"/>
                      <a:pt x="800213" y="1022639"/>
                      <a:pt x="797971" y="1023200"/>
                    </a:cubicBezTo>
                    <a:cubicBezTo>
                      <a:pt x="797410" y="1036656"/>
                      <a:pt x="806381" y="1173456"/>
                      <a:pt x="803017" y="1232325"/>
                    </a:cubicBezTo>
                    <a:cubicBezTo>
                      <a:pt x="795728" y="1363519"/>
                      <a:pt x="835535" y="1501440"/>
                      <a:pt x="862446" y="1624785"/>
                    </a:cubicBezTo>
                    <a:cubicBezTo>
                      <a:pt x="878145" y="1697671"/>
                      <a:pt x="888797" y="1772238"/>
                      <a:pt x="908420" y="1844002"/>
                    </a:cubicBezTo>
                    <a:cubicBezTo>
                      <a:pt x="913466" y="1863064"/>
                      <a:pt x="920755" y="1879884"/>
                      <a:pt x="915709" y="1891097"/>
                    </a:cubicBezTo>
                    <a:cubicBezTo>
                      <a:pt x="910102" y="1903992"/>
                      <a:pt x="891601" y="1902871"/>
                      <a:pt x="879827" y="1904553"/>
                    </a:cubicBezTo>
                    <a:cubicBezTo>
                      <a:pt x="843384" y="1910160"/>
                      <a:pt x="807502" y="1916327"/>
                      <a:pt x="771620" y="1924737"/>
                    </a:cubicBezTo>
                    <a:cubicBezTo>
                      <a:pt x="760407" y="1927540"/>
                      <a:pt x="741344" y="1936511"/>
                      <a:pt x="732374" y="1911842"/>
                    </a:cubicBezTo>
                    <a:cubicBezTo>
                      <a:pt x="695371" y="1813727"/>
                      <a:pt x="660049" y="1715051"/>
                      <a:pt x="626970" y="1615254"/>
                    </a:cubicBezTo>
                    <a:cubicBezTo>
                      <a:pt x="605105" y="1548536"/>
                      <a:pt x="577632" y="1470604"/>
                      <a:pt x="592770" y="1399401"/>
                    </a:cubicBezTo>
                    <a:cubicBezTo>
                      <a:pt x="605665" y="1333804"/>
                      <a:pt x="569223" y="1270450"/>
                      <a:pt x="551842" y="12110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37">
                <a:extLst>
                  <a:ext uri="{FF2B5EF4-FFF2-40B4-BE49-F238E27FC236}">
                    <a16:creationId xmlns:a16="http://schemas.microsoft.com/office/drawing/2014/main" id="{75033BBD-8C48-4BA7-A9C6-442AB196D088}"/>
                  </a:ext>
                </a:extLst>
              </p:cNvPr>
              <p:cNvSpPr/>
              <p:nvPr/>
            </p:nvSpPr>
            <p:spPr>
              <a:xfrm>
                <a:off x="3287340" y="2410592"/>
                <a:ext cx="470952" cy="678395"/>
              </a:xfrm>
              <a:custGeom>
                <a:avLst/>
                <a:gdLst>
                  <a:gd name="connsiteX0" fmla="*/ 425128 w 470952"/>
                  <a:gd name="connsiteY0" fmla="*/ 489939 h 678395"/>
                  <a:gd name="connsiteX1" fmla="*/ 424567 w 470952"/>
                  <a:gd name="connsiteY1" fmla="*/ 488257 h 678395"/>
                  <a:gd name="connsiteX2" fmla="*/ 425128 w 470952"/>
                  <a:gd name="connsiteY2" fmla="*/ 487696 h 678395"/>
                  <a:gd name="connsiteX3" fmla="*/ 428492 w 470952"/>
                  <a:gd name="connsiteY3" fmla="*/ 476483 h 678395"/>
                  <a:gd name="connsiteX4" fmla="*/ 470541 w 470952"/>
                  <a:gd name="connsiteY4" fmla="*/ 258948 h 678395"/>
                  <a:gd name="connsiteX5" fmla="*/ 447554 w 470952"/>
                  <a:gd name="connsiteY5" fmla="*/ 99721 h 678395"/>
                  <a:gd name="connsiteX6" fmla="*/ 430734 w 470952"/>
                  <a:gd name="connsiteY6" fmla="*/ 36927 h 678395"/>
                  <a:gd name="connsiteX7" fmla="*/ 380836 w 470952"/>
                  <a:gd name="connsiteY7" fmla="*/ 485 h 678395"/>
                  <a:gd name="connsiteX8" fmla="*/ 342711 w 470952"/>
                  <a:gd name="connsiteY8" fmla="*/ 4409 h 678395"/>
                  <a:gd name="connsiteX9" fmla="*/ 240111 w 470952"/>
                  <a:gd name="connsiteY9" fmla="*/ 4409 h 678395"/>
                  <a:gd name="connsiteX10" fmla="*/ 166665 w 470952"/>
                  <a:gd name="connsiteY10" fmla="*/ 6652 h 678395"/>
                  <a:gd name="connsiteX11" fmla="*/ 52851 w 470952"/>
                  <a:gd name="connsiteY11" fmla="*/ 92433 h 678395"/>
                  <a:gd name="connsiteX12" fmla="*/ 45002 w 470952"/>
                  <a:gd name="connsiteY12" fmla="*/ 152423 h 678395"/>
                  <a:gd name="connsiteX13" fmla="*/ 51730 w 470952"/>
                  <a:gd name="connsiteY13" fmla="*/ 261190 h 678395"/>
                  <a:gd name="connsiteX14" fmla="*/ 30986 w 470952"/>
                  <a:gd name="connsiteY14" fmla="*/ 281374 h 678395"/>
                  <a:gd name="connsiteX15" fmla="*/ 2953 w 470952"/>
                  <a:gd name="connsiteY15" fmla="*/ 313332 h 678395"/>
                  <a:gd name="connsiteX16" fmla="*/ 56215 w 470952"/>
                  <a:gd name="connsiteY16" fmla="*/ 430509 h 678395"/>
                  <a:gd name="connsiteX17" fmla="*/ 76959 w 470952"/>
                  <a:gd name="connsiteY17" fmla="*/ 442843 h 678395"/>
                  <a:gd name="connsiteX18" fmla="*/ 122373 w 470952"/>
                  <a:gd name="connsiteY18" fmla="*/ 469194 h 678395"/>
                  <a:gd name="connsiteX19" fmla="*/ 167786 w 470952"/>
                  <a:gd name="connsiteY19" fmla="*/ 508440 h 678395"/>
                  <a:gd name="connsiteX20" fmla="*/ 180120 w 470952"/>
                  <a:gd name="connsiteY20" fmla="*/ 514047 h 678395"/>
                  <a:gd name="connsiteX21" fmla="*/ 249081 w 470952"/>
                  <a:gd name="connsiteY21" fmla="*/ 551611 h 678395"/>
                  <a:gd name="connsiteX22" fmla="*/ 344393 w 470952"/>
                  <a:gd name="connsiteY22" fmla="*/ 617769 h 678395"/>
                  <a:gd name="connsiteX23" fmla="*/ 378033 w 470952"/>
                  <a:gd name="connsiteY23" fmla="*/ 683926 h 678395"/>
                  <a:gd name="connsiteX24" fmla="*/ 431295 w 470952"/>
                  <a:gd name="connsiteY24" fmla="*/ 673274 h 678395"/>
                  <a:gd name="connsiteX25" fmla="*/ 430174 w 470952"/>
                  <a:gd name="connsiteY25" fmla="*/ 635710 h 678395"/>
                  <a:gd name="connsiteX26" fmla="*/ 434659 w 470952"/>
                  <a:gd name="connsiteY26" fmla="*/ 558900 h 678395"/>
                  <a:gd name="connsiteX27" fmla="*/ 429613 w 470952"/>
                  <a:gd name="connsiteY27" fmla="*/ 507319 h 678395"/>
                  <a:gd name="connsiteX28" fmla="*/ 425128 w 470952"/>
                  <a:gd name="connsiteY28" fmla="*/ 489939 h 67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0952" h="678395">
                    <a:moveTo>
                      <a:pt x="425128" y="489939"/>
                    </a:moveTo>
                    <a:cubicBezTo>
                      <a:pt x="425128" y="489378"/>
                      <a:pt x="424567" y="488817"/>
                      <a:pt x="424567" y="488257"/>
                    </a:cubicBezTo>
                    <a:cubicBezTo>
                      <a:pt x="424567" y="487696"/>
                      <a:pt x="424567" y="487696"/>
                      <a:pt x="425128" y="487696"/>
                    </a:cubicBezTo>
                    <a:cubicBezTo>
                      <a:pt x="425128" y="483771"/>
                      <a:pt x="426249" y="479847"/>
                      <a:pt x="428492" y="476483"/>
                    </a:cubicBezTo>
                    <a:cubicBezTo>
                      <a:pt x="467738" y="408643"/>
                      <a:pt x="476708" y="335758"/>
                      <a:pt x="470541" y="258948"/>
                    </a:cubicBezTo>
                    <a:cubicBezTo>
                      <a:pt x="466056" y="199518"/>
                      <a:pt x="458767" y="158029"/>
                      <a:pt x="447554" y="99721"/>
                    </a:cubicBezTo>
                    <a:cubicBezTo>
                      <a:pt x="443629" y="78416"/>
                      <a:pt x="438583" y="57111"/>
                      <a:pt x="430734" y="36927"/>
                    </a:cubicBezTo>
                    <a:cubicBezTo>
                      <a:pt x="428492" y="31321"/>
                      <a:pt x="402701" y="-4561"/>
                      <a:pt x="380836" y="485"/>
                    </a:cubicBezTo>
                    <a:cubicBezTo>
                      <a:pt x="368501" y="3288"/>
                      <a:pt x="355606" y="3288"/>
                      <a:pt x="342711" y="4409"/>
                    </a:cubicBezTo>
                    <a:cubicBezTo>
                      <a:pt x="308511" y="3288"/>
                      <a:pt x="274311" y="3849"/>
                      <a:pt x="240111" y="4409"/>
                    </a:cubicBezTo>
                    <a:cubicBezTo>
                      <a:pt x="215442" y="4970"/>
                      <a:pt x="191334" y="4409"/>
                      <a:pt x="166665" y="6652"/>
                    </a:cubicBezTo>
                    <a:cubicBezTo>
                      <a:pt x="110599" y="11137"/>
                      <a:pt x="71353" y="27957"/>
                      <a:pt x="52851" y="92433"/>
                    </a:cubicBezTo>
                    <a:cubicBezTo>
                      <a:pt x="47245" y="111495"/>
                      <a:pt x="45563" y="132239"/>
                      <a:pt x="45002" y="152423"/>
                    </a:cubicBezTo>
                    <a:cubicBezTo>
                      <a:pt x="43881" y="194472"/>
                      <a:pt x="49487" y="219141"/>
                      <a:pt x="51730" y="261190"/>
                    </a:cubicBezTo>
                    <a:cubicBezTo>
                      <a:pt x="52851" y="283617"/>
                      <a:pt x="52291" y="283617"/>
                      <a:pt x="30986" y="281374"/>
                    </a:cubicBezTo>
                    <a:cubicBezTo>
                      <a:pt x="2392" y="278571"/>
                      <a:pt x="-4896" y="285859"/>
                      <a:pt x="2953" y="313332"/>
                    </a:cubicBezTo>
                    <a:cubicBezTo>
                      <a:pt x="14727" y="354820"/>
                      <a:pt x="34350" y="392945"/>
                      <a:pt x="56215" y="430509"/>
                    </a:cubicBezTo>
                    <a:cubicBezTo>
                      <a:pt x="60700" y="438358"/>
                      <a:pt x="68550" y="445086"/>
                      <a:pt x="76959" y="442843"/>
                    </a:cubicBezTo>
                    <a:cubicBezTo>
                      <a:pt x="101068" y="437798"/>
                      <a:pt x="111160" y="450693"/>
                      <a:pt x="122373" y="469194"/>
                    </a:cubicBezTo>
                    <a:cubicBezTo>
                      <a:pt x="133025" y="486014"/>
                      <a:pt x="152088" y="496106"/>
                      <a:pt x="167786" y="508440"/>
                    </a:cubicBezTo>
                    <a:cubicBezTo>
                      <a:pt x="171150" y="511804"/>
                      <a:pt x="175635" y="512926"/>
                      <a:pt x="180120" y="514047"/>
                    </a:cubicBezTo>
                    <a:cubicBezTo>
                      <a:pt x="180120" y="514047"/>
                      <a:pt x="228898" y="543762"/>
                      <a:pt x="249081" y="551611"/>
                    </a:cubicBezTo>
                    <a:cubicBezTo>
                      <a:pt x="286645" y="566188"/>
                      <a:pt x="321406" y="584690"/>
                      <a:pt x="344393" y="617769"/>
                    </a:cubicBezTo>
                    <a:cubicBezTo>
                      <a:pt x="347757" y="622814"/>
                      <a:pt x="370744" y="682805"/>
                      <a:pt x="378033" y="683926"/>
                    </a:cubicBezTo>
                    <a:cubicBezTo>
                      <a:pt x="408869" y="680562"/>
                      <a:pt x="411111" y="681684"/>
                      <a:pt x="431295" y="673274"/>
                    </a:cubicBezTo>
                    <a:cubicBezTo>
                      <a:pt x="435780" y="669349"/>
                      <a:pt x="430734" y="652529"/>
                      <a:pt x="430174" y="635710"/>
                    </a:cubicBezTo>
                    <a:cubicBezTo>
                      <a:pt x="430734" y="588054"/>
                      <a:pt x="432977" y="589175"/>
                      <a:pt x="434659" y="558900"/>
                    </a:cubicBezTo>
                    <a:cubicBezTo>
                      <a:pt x="435780" y="542640"/>
                      <a:pt x="432977" y="523578"/>
                      <a:pt x="429613" y="507319"/>
                    </a:cubicBezTo>
                    <a:cubicBezTo>
                      <a:pt x="426810" y="501152"/>
                      <a:pt x="425128" y="495545"/>
                      <a:pt x="425128" y="489939"/>
                    </a:cubicBezTo>
                    <a:close/>
                  </a:path>
                </a:pathLst>
              </a:custGeom>
              <a:solidFill>
                <a:srgbClr val="FDBE7B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38">
                <a:extLst>
                  <a:ext uri="{FF2B5EF4-FFF2-40B4-BE49-F238E27FC236}">
                    <a16:creationId xmlns:a16="http://schemas.microsoft.com/office/drawing/2014/main" id="{ACA1CCC5-6AC8-4A96-979E-F2D5DFE3F73E}"/>
                  </a:ext>
                </a:extLst>
              </p:cNvPr>
              <p:cNvSpPr/>
              <p:nvPr/>
            </p:nvSpPr>
            <p:spPr>
              <a:xfrm>
                <a:off x="3349161" y="4167531"/>
                <a:ext cx="11213" cy="5607"/>
              </a:xfrm>
              <a:custGeom>
                <a:avLst/>
                <a:gdLst>
                  <a:gd name="connsiteX0" fmla="*/ 0 w 11213"/>
                  <a:gd name="connsiteY0" fmla="*/ 85 h 5606"/>
                  <a:gd name="connsiteX1" fmla="*/ 16259 w 11213"/>
                  <a:gd name="connsiteY1" fmla="*/ 6252 h 5606"/>
                  <a:gd name="connsiteX2" fmla="*/ 0 w 11213"/>
                  <a:gd name="connsiteY2" fmla="*/ 85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85"/>
                    </a:moveTo>
                    <a:cubicBezTo>
                      <a:pt x="6728" y="-476"/>
                      <a:pt x="11774" y="1767"/>
                      <a:pt x="16259" y="6252"/>
                    </a:cubicBezTo>
                    <a:cubicBezTo>
                      <a:pt x="10092" y="6813"/>
                      <a:pt x="2803" y="9055"/>
                      <a:pt x="0" y="85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39">
                <a:extLst>
                  <a:ext uri="{FF2B5EF4-FFF2-40B4-BE49-F238E27FC236}">
                    <a16:creationId xmlns:a16="http://schemas.microsoft.com/office/drawing/2014/main" id="{4F35CF27-038B-44E9-9C8D-3783BC79B571}"/>
                  </a:ext>
                </a:extLst>
              </p:cNvPr>
              <p:cNvSpPr/>
              <p:nvPr/>
            </p:nvSpPr>
            <p:spPr>
              <a:xfrm>
                <a:off x="3368224" y="4174097"/>
                <a:ext cx="11213" cy="5607"/>
              </a:xfrm>
              <a:custGeom>
                <a:avLst/>
                <a:gdLst>
                  <a:gd name="connsiteX0" fmla="*/ 0 w 11213"/>
                  <a:gd name="connsiteY0" fmla="*/ 247 h 5606"/>
                  <a:gd name="connsiteX1" fmla="*/ 16259 w 11213"/>
                  <a:gd name="connsiteY1" fmla="*/ 6415 h 5606"/>
                  <a:gd name="connsiteX2" fmla="*/ 0 w 11213"/>
                  <a:gd name="connsiteY2" fmla="*/ 247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247"/>
                    </a:moveTo>
                    <a:cubicBezTo>
                      <a:pt x="6728" y="-874"/>
                      <a:pt x="11774" y="1929"/>
                      <a:pt x="16259" y="6415"/>
                    </a:cubicBezTo>
                    <a:cubicBezTo>
                      <a:pt x="9531" y="7536"/>
                      <a:pt x="4485" y="4732"/>
                      <a:pt x="0" y="247"/>
                    </a:cubicBezTo>
                    <a:close/>
                  </a:path>
                </a:pathLst>
              </a:custGeom>
              <a:solidFill>
                <a:srgbClr val="4D141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40">
                <a:extLst>
                  <a:ext uri="{FF2B5EF4-FFF2-40B4-BE49-F238E27FC236}">
                    <a16:creationId xmlns:a16="http://schemas.microsoft.com/office/drawing/2014/main" id="{5F0820A1-7003-41BC-BDE1-3CEDBC65B455}"/>
                  </a:ext>
                </a:extLst>
              </p:cNvPr>
              <p:cNvSpPr/>
              <p:nvPr/>
            </p:nvSpPr>
            <p:spPr>
              <a:xfrm>
                <a:off x="3336266" y="4162009"/>
                <a:ext cx="11213" cy="5607"/>
              </a:xfrm>
              <a:custGeom>
                <a:avLst/>
                <a:gdLst>
                  <a:gd name="connsiteX0" fmla="*/ 0 w 11213"/>
                  <a:gd name="connsiteY0" fmla="*/ 0 h 5606"/>
                  <a:gd name="connsiteX1" fmla="*/ 12895 w 11213"/>
                  <a:gd name="connsiteY1" fmla="*/ 5607 h 5606"/>
                  <a:gd name="connsiteX2" fmla="*/ 0 w 11213"/>
                  <a:gd name="connsiteY2" fmla="*/ 0 h 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13" h="5606">
                    <a:moveTo>
                      <a:pt x="0" y="0"/>
                    </a:moveTo>
                    <a:cubicBezTo>
                      <a:pt x="5607" y="0"/>
                      <a:pt x="9531" y="2243"/>
                      <a:pt x="12895" y="5607"/>
                    </a:cubicBezTo>
                    <a:cubicBezTo>
                      <a:pt x="7849" y="6728"/>
                      <a:pt x="2243" y="6728"/>
                      <a:pt x="0" y="0"/>
                    </a:cubicBezTo>
                    <a:close/>
                  </a:path>
                </a:pathLst>
              </a:custGeom>
              <a:solidFill>
                <a:srgbClr val="290705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41">
                <a:extLst>
                  <a:ext uri="{FF2B5EF4-FFF2-40B4-BE49-F238E27FC236}">
                    <a16:creationId xmlns:a16="http://schemas.microsoft.com/office/drawing/2014/main" id="{79F7DC90-7E86-4C68-AA14-9FBE4E8D6808}"/>
                  </a:ext>
                </a:extLst>
              </p:cNvPr>
              <p:cNvSpPr/>
              <p:nvPr/>
            </p:nvSpPr>
            <p:spPr>
              <a:xfrm>
                <a:off x="3454740" y="2917187"/>
                <a:ext cx="224263" cy="173804"/>
              </a:xfrm>
              <a:custGeom>
                <a:avLst/>
                <a:gdLst>
                  <a:gd name="connsiteX0" fmla="*/ 385 w 224262"/>
                  <a:gd name="connsiteY0" fmla="*/ 163 h 173803"/>
                  <a:gd name="connsiteX1" fmla="*/ 111396 w 224262"/>
                  <a:gd name="connsiteY1" fmla="*/ 48940 h 173803"/>
                  <a:gd name="connsiteX2" fmla="*/ 199419 w 224262"/>
                  <a:gd name="connsiteY2" fmla="*/ 118461 h 173803"/>
                  <a:gd name="connsiteX3" fmla="*/ 220724 w 224262"/>
                  <a:gd name="connsiteY3" fmla="*/ 149858 h 173803"/>
                  <a:gd name="connsiteX4" fmla="*/ 216239 w 224262"/>
                  <a:gd name="connsiteY4" fmla="*/ 179012 h 173803"/>
                  <a:gd name="connsiteX5" fmla="*/ 88409 w 224262"/>
                  <a:gd name="connsiteY5" fmla="*/ 157147 h 173803"/>
                  <a:gd name="connsiteX6" fmla="*/ 26736 w 224262"/>
                  <a:gd name="connsiteY6" fmla="*/ 141448 h 173803"/>
                  <a:gd name="connsiteX7" fmla="*/ 6553 w 224262"/>
                  <a:gd name="connsiteY7" fmla="*/ 125750 h 173803"/>
                  <a:gd name="connsiteX8" fmla="*/ 946 w 224262"/>
                  <a:gd name="connsiteY8" fmla="*/ 78655 h 173803"/>
                  <a:gd name="connsiteX9" fmla="*/ 385 w 224262"/>
                  <a:gd name="connsiteY9" fmla="*/ 163 h 17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62" h="173803">
                    <a:moveTo>
                      <a:pt x="385" y="163"/>
                    </a:moveTo>
                    <a:cubicBezTo>
                      <a:pt x="385" y="-3201"/>
                      <a:pt x="102986" y="46697"/>
                      <a:pt x="111396" y="48940"/>
                    </a:cubicBezTo>
                    <a:cubicBezTo>
                      <a:pt x="150081" y="63517"/>
                      <a:pt x="192130" y="106688"/>
                      <a:pt x="199419" y="118461"/>
                    </a:cubicBezTo>
                    <a:cubicBezTo>
                      <a:pt x="211193" y="136402"/>
                      <a:pt x="214557" y="138645"/>
                      <a:pt x="220724" y="149858"/>
                    </a:cubicBezTo>
                    <a:cubicBezTo>
                      <a:pt x="225209" y="157707"/>
                      <a:pt x="233058" y="181816"/>
                      <a:pt x="216239" y="179012"/>
                    </a:cubicBezTo>
                    <a:cubicBezTo>
                      <a:pt x="179235" y="176209"/>
                      <a:pt x="107471" y="162193"/>
                      <a:pt x="88409" y="157147"/>
                    </a:cubicBezTo>
                    <a:cubicBezTo>
                      <a:pt x="67664" y="153222"/>
                      <a:pt x="44117" y="149297"/>
                      <a:pt x="26736" y="141448"/>
                    </a:cubicBezTo>
                    <a:cubicBezTo>
                      <a:pt x="17766" y="137524"/>
                      <a:pt x="12159" y="134160"/>
                      <a:pt x="6553" y="125750"/>
                    </a:cubicBezTo>
                    <a:cubicBezTo>
                      <a:pt x="-1857" y="109491"/>
                      <a:pt x="1507" y="94353"/>
                      <a:pt x="946" y="78655"/>
                    </a:cubicBezTo>
                    <a:cubicBezTo>
                      <a:pt x="946" y="70245"/>
                      <a:pt x="-736" y="16422"/>
                      <a:pt x="385" y="163"/>
                    </a:cubicBezTo>
                    <a:close/>
                  </a:path>
                </a:pathLst>
              </a:custGeom>
              <a:solidFill>
                <a:srgbClr val="F9542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42">
                <a:extLst>
                  <a:ext uri="{FF2B5EF4-FFF2-40B4-BE49-F238E27FC236}">
                    <a16:creationId xmlns:a16="http://schemas.microsoft.com/office/drawing/2014/main" id="{DD0D52DF-ED60-4B4F-A79C-3C0C809A578D}"/>
                  </a:ext>
                </a:extLst>
              </p:cNvPr>
              <p:cNvSpPr/>
              <p:nvPr/>
            </p:nvSpPr>
            <p:spPr>
              <a:xfrm>
                <a:off x="3671539" y="3010419"/>
                <a:ext cx="459739" cy="145771"/>
              </a:xfrm>
              <a:custGeom>
                <a:avLst/>
                <a:gdLst>
                  <a:gd name="connsiteX0" fmla="*/ 67279 w 459739"/>
                  <a:gd name="connsiteY0" fmla="*/ 75689 h 145770"/>
                  <a:gd name="connsiteX1" fmla="*/ 130072 w 459739"/>
                  <a:gd name="connsiteY1" fmla="*/ 84659 h 145770"/>
                  <a:gd name="connsiteX2" fmla="*/ 281450 w 459739"/>
                  <a:gd name="connsiteY2" fmla="*/ 102600 h 145770"/>
                  <a:gd name="connsiteX3" fmla="*/ 297148 w 459739"/>
                  <a:gd name="connsiteY3" fmla="*/ 104282 h 145770"/>
                  <a:gd name="connsiteX4" fmla="*/ 305558 w 459739"/>
                  <a:gd name="connsiteY4" fmla="*/ 91948 h 145770"/>
                  <a:gd name="connsiteX5" fmla="*/ 287057 w 459739"/>
                  <a:gd name="connsiteY5" fmla="*/ 0 h 145770"/>
                  <a:gd name="connsiteX6" fmla="*/ 302194 w 459739"/>
                  <a:gd name="connsiteY6" fmla="*/ 35882 h 145770"/>
                  <a:gd name="connsiteX7" fmla="*/ 324060 w 459739"/>
                  <a:gd name="connsiteY7" fmla="*/ 96994 h 145770"/>
                  <a:gd name="connsiteX8" fmla="*/ 340880 w 459739"/>
                  <a:gd name="connsiteY8" fmla="*/ 111571 h 145770"/>
                  <a:gd name="connsiteX9" fmla="*/ 440116 w 459739"/>
                  <a:gd name="connsiteY9" fmla="*/ 132315 h 145770"/>
                  <a:gd name="connsiteX10" fmla="*/ 450769 w 459739"/>
                  <a:gd name="connsiteY10" fmla="*/ 135679 h 145770"/>
                  <a:gd name="connsiteX11" fmla="*/ 460300 w 459739"/>
                  <a:gd name="connsiteY11" fmla="*/ 142968 h 145770"/>
                  <a:gd name="connsiteX12" fmla="*/ 449647 w 459739"/>
                  <a:gd name="connsiteY12" fmla="*/ 144650 h 145770"/>
                  <a:gd name="connsiteX13" fmla="*/ 384611 w 459739"/>
                  <a:gd name="connsiteY13" fmla="*/ 136240 h 145770"/>
                  <a:gd name="connsiteX14" fmla="*/ 335273 w 459739"/>
                  <a:gd name="connsiteY14" fmla="*/ 128391 h 145770"/>
                  <a:gd name="connsiteX15" fmla="*/ 255660 w 459739"/>
                  <a:gd name="connsiteY15" fmla="*/ 116056 h 145770"/>
                  <a:gd name="connsiteX16" fmla="*/ 122223 w 459739"/>
                  <a:gd name="connsiteY16" fmla="*/ 98115 h 145770"/>
                  <a:gd name="connsiteX17" fmla="*/ 3925 w 459739"/>
                  <a:gd name="connsiteY17" fmla="*/ 83538 h 145770"/>
                  <a:gd name="connsiteX18" fmla="*/ 561 w 459739"/>
                  <a:gd name="connsiteY18" fmla="*/ 79613 h 145770"/>
                  <a:gd name="connsiteX19" fmla="*/ 2243 w 459739"/>
                  <a:gd name="connsiteY19" fmla="*/ 69522 h 145770"/>
                  <a:gd name="connsiteX20" fmla="*/ 31957 w 459739"/>
                  <a:gd name="connsiteY20" fmla="*/ 65597 h 145770"/>
                  <a:gd name="connsiteX21" fmla="*/ 67279 w 459739"/>
                  <a:gd name="connsiteY21" fmla="*/ 75689 h 1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9739" h="145770">
                    <a:moveTo>
                      <a:pt x="67279" y="75689"/>
                    </a:moveTo>
                    <a:cubicBezTo>
                      <a:pt x="88023" y="79053"/>
                      <a:pt x="108768" y="84099"/>
                      <a:pt x="130072" y="84659"/>
                    </a:cubicBezTo>
                    <a:cubicBezTo>
                      <a:pt x="181092" y="86902"/>
                      <a:pt x="230991" y="96994"/>
                      <a:pt x="281450" y="102600"/>
                    </a:cubicBezTo>
                    <a:cubicBezTo>
                      <a:pt x="286496" y="103161"/>
                      <a:pt x="292102" y="103722"/>
                      <a:pt x="297148" y="104282"/>
                    </a:cubicBezTo>
                    <a:cubicBezTo>
                      <a:pt x="306680" y="104843"/>
                      <a:pt x="308362" y="101479"/>
                      <a:pt x="305558" y="91948"/>
                    </a:cubicBezTo>
                    <a:cubicBezTo>
                      <a:pt x="297148" y="62233"/>
                      <a:pt x="290420" y="31397"/>
                      <a:pt x="287057" y="0"/>
                    </a:cubicBezTo>
                    <a:cubicBezTo>
                      <a:pt x="292102" y="11774"/>
                      <a:pt x="297709" y="24108"/>
                      <a:pt x="302194" y="35882"/>
                    </a:cubicBezTo>
                    <a:cubicBezTo>
                      <a:pt x="310044" y="56066"/>
                      <a:pt x="316771" y="76810"/>
                      <a:pt x="324060" y="96994"/>
                    </a:cubicBezTo>
                    <a:cubicBezTo>
                      <a:pt x="326863" y="105404"/>
                      <a:pt x="331909" y="109889"/>
                      <a:pt x="340880" y="111571"/>
                    </a:cubicBezTo>
                    <a:cubicBezTo>
                      <a:pt x="373958" y="118299"/>
                      <a:pt x="407037" y="125587"/>
                      <a:pt x="440116" y="132315"/>
                    </a:cubicBezTo>
                    <a:cubicBezTo>
                      <a:pt x="443480" y="134558"/>
                      <a:pt x="447405" y="133997"/>
                      <a:pt x="450769" y="135679"/>
                    </a:cubicBezTo>
                    <a:cubicBezTo>
                      <a:pt x="454693" y="137361"/>
                      <a:pt x="461982" y="136240"/>
                      <a:pt x="460300" y="142968"/>
                    </a:cubicBezTo>
                    <a:cubicBezTo>
                      <a:pt x="458618" y="148574"/>
                      <a:pt x="453011" y="146332"/>
                      <a:pt x="449647" y="144650"/>
                    </a:cubicBezTo>
                    <a:cubicBezTo>
                      <a:pt x="428342" y="137361"/>
                      <a:pt x="405916" y="140725"/>
                      <a:pt x="384611" y="136240"/>
                    </a:cubicBezTo>
                    <a:cubicBezTo>
                      <a:pt x="368352" y="132876"/>
                      <a:pt x="351532" y="132876"/>
                      <a:pt x="335273" y="128391"/>
                    </a:cubicBezTo>
                    <a:cubicBezTo>
                      <a:pt x="309483" y="119420"/>
                      <a:pt x="282011" y="120541"/>
                      <a:pt x="255660" y="116056"/>
                    </a:cubicBezTo>
                    <a:cubicBezTo>
                      <a:pt x="211368" y="108768"/>
                      <a:pt x="166515" y="103722"/>
                      <a:pt x="122223" y="98115"/>
                    </a:cubicBezTo>
                    <a:cubicBezTo>
                      <a:pt x="82977" y="93069"/>
                      <a:pt x="43731" y="88584"/>
                      <a:pt x="3925" y="83538"/>
                    </a:cubicBezTo>
                    <a:cubicBezTo>
                      <a:pt x="2243" y="82417"/>
                      <a:pt x="1121" y="81295"/>
                      <a:pt x="561" y="79613"/>
                    </a:cubicBezTo>
                    <a:cubicBezTo>
                      <a:pt x="-561" y="75689"/>
                      <a:pt x="0" y="72325"/>
                      <a:pt x="2243" y="69522"/>
                    </a:cubicBezTo>
                    <a:cubicBezTo>
                      <a:pt x="11213" y="60551"/>
                      <a:pt x="21866" y="65597"/>
                      <a:pt x="31957" y="65597"/>
                    </a:cubicBezTo>
                    <a:cubicBezTo>
                      <a:pt x="43171" y="70643"/>
                      <a:pt x="55505" y="71204"/>
                      <a:pt x="67279" y="75689"/>
                    </a:cubicBezTo>
                    <a:close/>
                  </a:path>
                </a:pathLst>
              </a:custGeom>
              <a:solidFill>
                <a:srgbClr val="D924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143">
                <a:extLst>
                  <a:ext uri="{FF2B5EF4-FFF2-40B4-BE49-F238E27FC236}">
                    <a16:creationId xmlns:a16="http://schemas.microsoft.com/office/drawing/2014/main" id="{F1176B72-2903-4DA0-848A-DD2558A61F00}"/>
                  </a:ext>
                </a:extLst>
              </p:cNvPr>
              <p:cNvSpPr/>
              <p:nvPr/>
            </p:nvSpPr>
            <p:spPr>
              <a:xfrm>
                <a:off x="3594169" y="3429791"/>
                <a:ext cx="454132" cy="33639"/>
              </a:xfrm>
              <a:custGeom>
                <a:avLst/>
                <a:gdLst>
                  <a:gd name="connsiteX0" fmla="*/ 456936 w 454132"/>
                  <a:gd name="connsiteY0" fmla="*/ 29715 h 33639"/>
                  <a:gd name="connsiteX1" fmla="*/ 456936 w 454132"/>
                  <a:gd name="connsiteY1" fmla="*/ 35882 h 33639"/>
                  <a:gd name="connsiteX2" fmla="*/ 302194 w 454132"/>
                  <a:gd name="connsiteY2" fmla="*/ 35882 h 33639"/>
                  <a:gd name="connsiteX3" fmla="*/ 117177 w 454132"/>
                  <a:gd name="connsiteY3" fmla="*/ 19062 h 33639"/>
                  <a:gd name="connsiteX4" fmla="*/ 16259 w 454132"/>
                  <a:gd name="connsiteY4" fmla="*/ 7289 h 33639"/>
                  <a:gd name="connsiteX5" fmla="*/ 0 w 454132"/>
                  <a:gd name="connsiteY5" fmla="*/ 0 h 33639"/>
                  <a:gd name="connsiteX6" fmla="*/ 135118 w 454132"/>
                  <a:gd name="connsiteY6" fmla="*/ 8410 h 33639"/>
                  <a:gd name="connsiteX7" fmla="*/ 222581 w 454132"/>
                  <a:gd name="connsiteY7" fmla="*/ 13456 h 33639"/>
                  <a:gd name="connsiteX8" fmla="*/ 425539 w 454132"/>
                  <a:gd name="connsiteY8" fmla="*/ 29154 h 33639"/>
                  <a:gd name="connsiteX9" fmla="*/ 456936 w 454132"/>
                  <a:gd name="connsiteY9" fmla="*/ 29715 h 3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4132" h="33639">
                    <a:moveTo>
                      <a:pt x="456936" y="29715"/>
                    </a:moveTo>
                    <a:cubicBezTo>
                      <a:pt x="456936" y="31957"/>
                      <a:pt x="456936" y="33639"/>
                      <a:pt x="456936" y="35882"/>
                    </a:cubicBezTo>
                    <a:cubicBezTo>
                      <a:pt x="405355" y="35882"/>
                      <a:pt x="353775" y="35882"/>
                      <a:pt x="302194" y="35882"/>
                    </a:cubicBezTo>
                    <a:cubicBezTo>
                      <a:pt x="239961" y="35882"/>
                      <a:pt x="178289" y="28033"/>
                      <a:pt x="117177" y="19062"/>
                    </a:cubicBezTo>
                    <a:cubicBezTo>
                      <a:pt x="83538" y="14016"/>
                      <a:pt x="49899" y="11213"/>
                      <a:pt x="16259" y="7289"/>
                    </a:cubicBezTo>
                    <a:cubicBezTo>
                      <a:pt x="10652" y="6728"/>
                      <a:pt x="4485" y="8410"/>
                      <a:pt x="0" y="0"/>
                    </a:cubicBezTo>
                    <a:cubicBezTo>
                      <a:pt x="45974" y="2243"/>
                      <a:pt x="90827" y="2243"/>
                      <a:pt x="135118" y="8410"/>
                    </a:cubicBezTo>
                    <a:cubicBezTo>
                      <a:pt x="164273" y="12334"/>
                      <a:pt x="193427" y="10092"/>
                      <a:pt x="222581" y="13456"/>
                    </a:cubicBezTo>
                    <a:cubicBezTo>
                      <a:pt x="288739" y="21305"/>
                      <a:pt x="354896" y="19623"/>
                      <a:pt x="425539" y="29154"/>
                    </a:cubicBezTo>
                    <a:cubicBezTo>
                      <a:pt x="435631" y="30836"/>
                      <a:pt x="446283" y="29715"/>
                      <a:pt x="456936" y="29715"/>
                    </a:cubicBezTo>
                    <a:close/>
                  </a:path>
                </a:pathLst>
              </a:custGeom>
              <a:solidFill>
                <a:srgbClr val="DB2321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44">
                <a:extLst>
                  <a:ext uri="{FF2B5EF4-FFF2-40B4-BE49-F238E27FC236}">
                    <a16:creationId xmlns:a16="http://schemas.microsoft.com/office/drawing/2014/main" id="{55ADE7B4-27A3-44E5-A632-42FA6DA7E762}"/>
                  </a:ext>
                </a:extLst>
              </p:cNvPr>
              <p:cNvSpPr/>
              <p:nvPr/>
            </p:nvSpPr>
            <p:spPr>
              <a:xfrm>
                <a:off x="4159311" y="3141824"/>
                <a:ext cx="123345" cy="28033"/>
              </a:xfrm>
              <a:custGeom>
                <a:avLst/>
                <a:gdLst>
                  <a:gd name="connsiteX0" fmla="*/ 32518 w 123344"/>
                  <a:gd name="connsiteY0" fmla="*/ 5395 h 28032"/>
                  <a:gd name="connsiteX1" fmla="*/ 21305 w 123344"/>
                  <a:gd name="connsiteY1" fmla="*/ 17730 h 28032"/>
                  <a:gd name="connsiteX2" fmla="*/ 121663 w 123344"/>
                  <a:gd name="connsiteY2" fmla="*/ 17730 h 28032"/>
                  <a:gd name="connsiteX3" fmla="*/ 123345 w 123344"/>
                  <a:gd name="connsiteY3" fmla="*/ 22776 h 28032"/>
                  <a:gd name="connsiteX4" fmla="*/ 95872 w 123344"/>
                  <a:gd name="connsiteY4" fmla="*/ 26700 h 28032"/>
                  <a:gd name="connsiteX5" fmla="*/ 38125 w 123344"/>
                  <a:gd name="connsiteY5" fmla="*/ 26140 h 28032"/>
                  <a:gd name="connsiteX6" fmla="*/ 0 w 123344"/>
                  <a:gd name="connsiteY6" fmla="*/ 18290 h 28032"/>
                  <a:gd name="connsiteX7" fmla="*/ 5607 w 123344"/>
                  <a:gd name="connsiteY7" fmla="*/ 13244 h 28032"/>
                  <a:gd name="connsiteX8" fmla="*/ 32518 w 123344"/>
                  <a:gd name="connsiteY8" fmla="*/ 5395 h 2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344" h="28032">
                    <a:moveTo>
                      <a:pt x="32518" y="5395"/>
                    </a:moveTo>
                    <a:cubicBezTo>
                      <a:pt x="32518" y="12123"/>
                      <a:pt x="24108" y="10441"/>
                      <a:pt x="21305" y="17730"/>
                    </a:cubicBezTo>
                    <a:cubicBezTo>
                      <a:pt x="55505" y="17730"/>
                      <a:pt x="88584" y="17730"/>
                      <a:pt x="121663" y="17730"/>
                    </a:cubicBezTo>
                    <a:cubicBezTo>
                      <a:pt x="122784" y="19412"/>
                      <a:pt x="125587" y="22215"/>
                      <a:pt x="123345" y="22776"/>
                    </a:cubicBezTo>
                    <a:cubicBezTo>
                      <a:pt x="114374" y="25018"/>
                      <a:pt x="104843" y="27822"/>
                      <a:pt x="95872" y="26700"/>
                    </a:cubicBezTo>
                    <a:cubicBezTo>
                      <a:pt x="76249" y="23336"/>
                      <a:pt x="57187" y="26140"/>
                      <a:pt x="38125" y="26140"/>
                    </a:cubicBezTo>
                    <a:cubicBezTo>
                      <a:pt x="26351" y="26140"/>
                      <a:pt x="7849" y="40717"/>
                      <a:pt x="0" y="18290"/>
                    </a:cubicBezTo>
                    <a:cubicBezTo>
                      <a:pt x="1682" y="16608"/>
                      <a:pt x="5046" y="15487"/>
                      <a:pt x="5607" y="13244"/>
                    </a:cubicBezTo>
                    <a:cubicBezTo>
                      <a:pt x="11213" y="-2454"/>
                      <a:pt x="20744" y="-3015"/>
                      <a:pt x="32518" y="5395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45">
                <a:extLst>
                  <a:ext uri="{FF2B5EF4-FFF2-40B4-BE49-F238E27FC236}">
                    <a16:creationId xmlns:a16="http://schemas.microsoft.com/office/drawing/2014/main" id="{80D83AAF-6F79-47E2-BCE0-3489F3E4F68E}"/>
                  </a:ext>
                </a:extLst>
              </p:cNvPr>
              <p:cNvSpPr/>
              <p:nvPr/>
            </p:nvSpPr>
            <p:spPr>
              <a:xfrm>
                <a:off x="4006252" y="3140492"/>
                <a:ext cx="151377" cy="16820"/>
              </a:xfrm>
              <a:custGeom>
                <a:avLst/>
                <a:gdLst>
                  <a:gd name="connsiteX0" fmla="*/ 0 w 151377"/>
                  <a:gd name="connsiteY0" fmla="*/ 0 h 16819"/>
                  <a:gd name="connsiteX1" fmla="*/ 123345 w 151377"/>
                  <a:gd name="connsiteY1" fmla="*/ 14016 h 16819"/>
                  <a:gd name="connsiteX2" fmla="*/ 105404 w 151377"/>
                  <a:gd name="connsiteY2" fmla="*/ 3364 h 16819"/>
                  <a:gd name="connsiteX3" fmla="*/ 153620 w 151377"/>
                  <a:gd name="connsiteY3" fmla="*/ 19062 h 16819"/>
                  <a:gd name="connsiteX4" fmla="*/ 45413 w 151377"/>
                  <a:gd name="connsiteY4" fmla="*/ 11213 h 16819"/>
                  <a:gd name="connsiteX5" fmla="*/ 0 w 151377"/>
                  <a:gd name="connsiteY5" fmla="*/ 0 h 1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377" h="16819">
                    <a:moveTo>
                      <a:pt x="0" y="0"/>
                    </a:moveTo>
                    <a:cubicBezTo>
                      <a:pt x="40928" y="0"/>
                      <a:pt x="80735" y="8970"/>
                      <a:pt x="123345" y="14016"/>
                    </a:cubicBezTo>
                    <a:cubicBezTo>
                      <a:pt x="117738" y="7288"/>
                      <a:pt x="109328" y="8970"/>
                      <a:pt x="105404" y="3364"/>
                    </a:cubicBezTo>
                    <a:cubicBezTo>
                      <a:pt x="121663" y="7849"/>
                      <a:pt x="141846" y="561"/>
                      <a:pt x="153620" y="19062"/>
                    </a:cubicBezTo>
                    <a:cubicBezTo>
                      <a:pt x="117177" y="22426"/>
                      <a:pt x="81856" y="11213"/>
                      <a:pt x="45413" y="11213"/>
                    </a:cubicBezTo>
                    <a:cubicBezTo>
                      <a:pt x="31397" y="11213"/>
                      <a:pt x="13456" y="10092"/>
                      <a:pt x="0" y="0"/>
                    </a:cubicBezTo>
                    <a:close/>
                  </a:path>
                </a:pathLst>
              </a:custGeom>
              <a:solidFill>
                <a:srgbClr val="F42D2A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46">
                <a:extLst>
                  <a:ext uri="{FF2B5EF4-FFF2-40B4-BE49-F238E27FC236}">
                    <a16:creationId xmlns:a16="http://schemas.microsoft.com/office/drawing/2014/main" id="{FA05F35A-EE11-4D84-9BD6-9188BAC1BBEC}"/>
                  </a:ext>
                </a:extLst>
              </p:cNvPr>
              <p:cNvSpPr/>
              <p:nvPr/>
            </p:nvSpPr>
            <p:spPr>
              <a:xfrm>
                <a:off x="3700693" y="2902212"/>
                <a:ext cx="50459" cy="179410"/>
              </a:xfrm>
              <a:custGeom>
                <a:avLst/>
                <a:gdLst>
                  <a:gd name="connsiteX0" fmla="*/ 6728 w 50459"/>
                  <a:gd name="connsiteY0" fmla="*/ 140725 h 179410"/>
                  <a:gd name="connsiteX1" fmla="*/ 12334 w 50459"/>
                  <a:gd name="connsiteY1" fmla="*/ 0 h 179410"/>
                  <a:gd name="connsiteX2" fmla="*/ 40928 w 50459"/>
                  <a:gd name="connsiteY2" fmla="*/ 53823 h 179410"/>
                  <a:gd name="connsiteX3" fmla="*/ 38125 w 50459"/>
                  <a:gd name="connsiteY3" fmla="*/ 183896 h 179410"/>
                  <a:gd name="connsiteX4" fmla="*/ 0 w 50459"/>
                  <a:gd name="connsiteY4" fmla="*/ 175486 h 179410"/>
                  <a:gd name="connsiteX5" fmla="*/ 6728 w 50459"/>
                  <a:gd name="connsiteY5" fmla="*/ 140725 h 1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59" h="179410">
                    <a:moveTo>
                      <a:pt x="6728" y="140725"/>
                    </a:moveTo>
                    <a:cubicBezTo>
                      <a:pt x="18502" y="91948"/>
                      <a:pt x="16820" y="65036"/>
                      <a:pt x="12334" y="0"/>
                    </a:cubicBezTo>
                    <a:cubicBezTo>
                      <a:pt x="24108" y="16259"/>
                      <a:pt x="33639" y="35321"/>
                      <a:pt x="40928" y="53823"/>
                    </a:cubicBezTo>
                    <a:cubicBezTo>
                      <a:pt x="54384" y="97554"/>
                      <a:pt x="54384" y="140725"/>
                      <a:pt x="38125" y="183896"/>
                    </a:cubicBezTo>
                    <a:cubicBezTo>
                      <a:pt x="21866" y="182214"/>
                      <a:pt x="16820" y="179410"/>
                      <a:pt x="0" y="175486"/>
                    </a:cubicBezTo>
                    <a:cubicBezTo>
                      <a:pt x="561" y="156423"/>
                      <a:pt x="4485" y="155863"/>
                      <a:pt x="6728" y="140725"/>
                    </a:cubicBezTo>
                    <a:close/>
                  </a:path>
                </a:pathLst>
              </a:custGeom>
              <a:solidFill>
                <a:srgbClr val="F953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47">
                <a:extLst>
                  <a:ext uri="{FF2B5EF4-FFF2-40B4-BE49-F238E27FC236}">
                    <a16:creationId xmlns:a16="http://schemas.microsoft.com/office/drawing/2014/main" id="{EB7A38F8-9B80-4E6B-AD45-96318445F226}"/>
                  </a:ext>
                </a:extLst>
              </p:cNvPr>
              <p:cNvSpPr/>
              <p:nvPr/>
            </p:nvSpPr>
            <p:spPr>
              <a:xfrm>
                <a:off x="4593322" y="2865770"/>
                <a:ext cx="11213" cy="50459"/>
              </a:xfrm>
              <a:custGeom>
                <a:avLst/>
                <a:gdLst>
                  <a:gd name="connsiteX0" fmla="*/ 498 w 11213"/>
                  <a:gd name="connsiteY0" fmla="*/ 0 h 50459"/>
                  <a:gd name="connsiteX1" fmla="*/ 13954 w 11213"/>
                  <a:gd name="connsiteY1" fmla="*/ 51020 h 50459"/>
                  <a:gd name="connsiteX2" fmla="*/ 498 w 11213"/>
                  <a:gd name="connsiteY2" fmla="*/ 12334 h 50459"/>
                  <a:gd name="connsiteX3" fmla="*/ 498 w 11213"/>
                  <a:gd name="connsiteY3" fmla="*/ 0 h 5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13" h="50459">
                    <a:moveTo>
                      <a:pt x="498" y="0"/>
                    </a:moveTo>
                    <a:cubicBezTo>
                      <a:pt x="8908" y="16259"/>
                      <a:pt x="8908" y="34200"/>
                      <a:pt x="13954" y="51020"/>
                    </a:cubicBezTo>
                    <a:cubicBezTo>
                      <a:pt x="2180" y="40928"/>
                      <a:pt x="5544" y="25230"/>
                      <a:pt x="498" y="12334"/>
                    </a:cubicBezTo>
                    <a:cubicBezTo>
                      <a:pt x="-623" y="8971"/>
                      <a:pt x="498" y="4485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48">
                <a:extLst>
                  <a:ext uri="{FF2B5EF4-FFF2-40B4-BE49-F238E27FC236}">
                    <a16:creationId xmlns:a16="http://schemas.microsoft.com/office/drawing/2014/main" id="{35D093E6-1157-466B-9EEB-F96DEDFE54BA}"/>
                  </a:ext>
                </a:extLst>
              </p:cNvPr>
              <p:cNvSpPr/>
              <p:nvPr/>
            </p:nvSpPr>
            <p:spPr>
              <a:xfrm>
                <a:off x="4587155" y="2838858"/>
                <a:ext cx="5607" cy="22426"/>
              </a:xfrm>
              <a:custGeom>
                <a:avLst/>
                <a:gdLst>
                  <a:gd name="connsiteX0" fmla="*/ 498 w 5606"/>
                  <a:gd name="connsiteY0" fmla="*/ 0 h 22426"/>
                  <a:gd name="connsiteX1" fmla="*/ 7226 w 5606"/>
                  <a:gd name="connsiteY1" fmla="*/ 26912 h 22426"/>
                  <a:gd name="connsiteX2" fmla="*/ 498 w 5606"/>
                  <a:gd name="connsiteY2" fmla="*/ 0 h 2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06" h="22426">
                    <a:moveTo>
                      <a:pt x="498" y="0"/>
                    </a:moveTo>
                    <a:cubicBezTo>
                      <a:pt x="4984" y="8410"/>
                      <a:pt x="7226" y="17380"/>
                      <a:pt x="7226" y="26912"/>
                    </a:cubicBezTo>
                    <a:cubicBezTo>
                      <a:pt x="-1744" y="19623"/>
                      <a:pt x="-62" y="9531"/>
                      <a:pt x="498" y="0"/>
                    </a:cubicBezTo>
                    <a:close/>
                  </a:path>
                </a:pathLst>
              </a:custGeom>
              <a:solidFill>
                <a:srgbClr val="E53223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49">
                <a:extLst>
                  <a:ext uri="{FF2B5EF4-FFF2-40B4-BE49-F238E27FC236}">
                    <a16:creationId xmlns:a16="http://schemas.microsoft.com/office/drawing/2014/main" id="{EE8D5D51-E6DD-445D-8B5B-3BB9F59F37BD}"/>
                  </a:ext>
                </a:extLst>
              </p:cNvPr>
              <p:cNvSpPr/>
              <p:nvPr/>
            </p:nvSpPr>
            <p:spPr>
              <a:xfrm>
                <a:off x="3097426" y="6629463"/>
                <a:ext cx="655969" cy="72885"/>
              </a:xfrm>
              <a:custGeom>
                <a:avLst/>
                <a:gdLst>
                  <a:gd name="connsiteX0" fmla="*/ 629618 w 655969"/>
                  <a:gd name="connsiteY0" fmla="*/ 31397 h 72885"/>
                  <a:gd name="connsiteX1" fmla="*/ 490575 w 655969"/>
                  <a:gd name="connsiteY1" fmla="*/ 61111 h 72885"/>
                  <a:gd name="connsiteX2" fmla="*/ 378444 w 655969"/>
                  <a:gd name="connsiteY2" fmla="*/ 65597 h 72885"/>
                  <a:gd name="connsiteX3" fmla="*/ 282011 w 655969"/>
                  <a:gd name="connsiteY3" fmla="*/ 40928 h 72885"/>
                  <a:gd name="connsiteX4" fmla="*/ 222581 w 655969"/>
                  <a:gd name="connsiteY4" fmla="*/ 19062 h 72885"/>
                  <a:gd name="connsiteX5" fmla="*/ 168758 w 655969"/>
                  <a:gd name="connsiteY5" fmla="*/ 20744 h 72885"/>
                  <a:gd name="connsiteX6" fmla="*/ 0 w 655969"/>
                  <a:gd name="connsiteY6" fmla="*/ 0 h 72885"/>
                  <a:gd name="connsiteX7" fmla="*/ 32518 w 655969"/>
                  <a:gd name="connsiteY7" fmla="*/ 37003 h 72885"/>
                  <a:gd name="connsiteX8" fmla="*/ 114935 w 655969"/>
                  <a:gd name="connsiteY8" fmla="*/ 43170 h 72885"/>
                  <a:gd name="connsiteX9" fmla="*/ 170440 w 655969"/>
                  <a:gd name="connsiteY9" fmla="*/ 34200 h 72885"/>
                  <a:gd name="connsiteX10" fmla="*/ 230430 w 655969"/>
                  <a:gd name="connsiteY10" fmla="*/ 37003 h 72885"/>
                  <a:gd name="connsiteX11" fmla="*/ 304998 w 655969"/>
                  <a:gd name="connsiteY11" fmla="*/ 63354 h 72885"/>
                  <a:gd name="connsiteX12" fmla="*/ 409280 w 655969"/>
                  <a:gd name="connsiteY12" fmla="*/ 75689 h 72885"/>
                  <a:gd name="connsiteX13" fmla="*/ 533746 w 655969"/>
                  <a:gd name="connsiteY13" fmla="*/ 70643 h 72885"/>
                  <a:gd name="connsiteX14" fmla="*/ 634664 w 655969"/>
                  <a:gd name="connsiteY14" fmla="*/ 45413 h 72885"/>
                  <a:gd name="connsiteX15" fmla="*/ 660454 w 655969"/>
                  <a:gd name="connsiteY15" fmla="*/ 14016 h 72885"/>
                  <a:gd name="connsiteX16" fmla="*/ 629618 w 655969"/>
                  <a:gd name="connsiteY16" fmla="*/ 31397 h 7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5969" h="72885">
                    <a:moveTo>
                      <a:pt x="629618" y="31397"/>
                    </a:moveTo>
                    <a:cubicBezTo>
                      <a:pt x="572431" y="51580"/>
                      <a:pt x="551126" y="53262"/>
                      <a:pt x="490575" y="61111"/>
                    </a:cubicBezTo>
                    <a:cubicBezTo>
                      <a:pt x="457496" y="65597"/>
                      <a:pt x="417690" y="67279"/>
                      <a:pt x="378444" y="65597"/>
                    </a:cubicBezTo>
                    <a:cubicBezTo>
                      <a:pt x="361063" y="65036"/>
                      <a:pt x="322378" y="59430"/>
                      <a:pt x="282011" y="40928"/>
                    </a:cubicBezTo>
                    <a:cubicBezTo>
                      <a:pt x="267434" y="34200"/>
                      <a:pt x="250614" y="23547"/>
                      <a:pt x="222581" y="19062"/>
                    </a:cubicBezTo>
                    <a:cubicBezTo>
                      <a:pt x="205201" y="16259"/>
                      <a:pt x="186699" y="20184"/>
                      <a:pt x="168758" y="20744"/>
                    </a:cubicBezTo>
                    <a:cubicBezTo>
                      <a:pt x="56626" y="25790"/>
                      <a:pt x="28594" y="22426"/>
                      <a:pt x="0" y="0"/>
                    </a:cubicBezTo>
                    <a:cubicBezTo>
                      <a:pt x="1682" y="19623"/>
                      <a:pt x="16259" y="31397"/>
                      <a:pt x="32518" y="37003"/>
                    </a:cubicBezTo>
                    <a:cubicBezTo>
                      <a:pt x="59430" y="44853"/>
                      <a:pt x="87463" y="47095"/>
                      <a:pt x="114935" y="43170"/>
                    </a:cubicBezTo>
                    <a:cubicBezTo>
                      <a:pt x="124466" y="42049"/>
                      <a:pt x="158666" y="37003"/>
                      <a:pt x="170440" y="34200"/>
                    </a:cubicBezTo>
                    <a:cubicBezTo>
                      <a:pt x="190063" y="29154"/>
                      <a:pt x="210807" y="25790"/>
                      <a:pt x="230430" y="37003"/>
                    </a:cubicBezTo>
                    <a:cubicBezTo>
                      <a:pt x="251735" y="49338"/>
                      <a:pt x="284814" y="58869"/>
                      <a:pt x="304998" y="63354"/>
                    </a:cubicBezTo>
                    <a:cubicBezTo>
                      <a:pt x="326303" y="67839"/>
                      <a:pt x="373958" y="75689"/>
                      <a:pt x="409280" y="75689"/>
                    </a:cubicBezTo>
                    <a:cubicBezTo>
                      <a:pt x="436191" y="75689"/>
                      <a:pt x="509077" y="72885"/>
                      <a:pt x="533746" y="70643"/>
                    </a:cubicBezTo>
                    <a:cubicBezTo>
                      <a:pt x="576356" y="67279"/>
                      <a:pt x="601585" y="61672"/>
                      <a:pt x="634664" y="45413"/>
                    </a:cubicBezTo>
                    <a:cubicBezTo>
                      <a:pt x="646438" y="39807"/>
                      <a:pt x="658212" y="31957"/>
                      <a:pt x="660454" y="14016"/>
                    </a:cubicBezTo>
                    <a:cubicBezTo>
                      <a:pt x="649802" y="25230"/>
                      <a:pt x="632422" y="30275"/>
                      <a:pt x="629618" y="31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50">
                <a:extLst>
                  <a:ext uri="{FF2B5EF4-FFF2-40B4-BE49-F238E27FC236}">
                    <a16:creationId xmlns:a16="http://schemas.microsoft.com/office/drawing/2014/main" id="{334A735D-DFE2-4093-AA6D-AEB6A8DFF962}"/>
                  </a:ext>
                </a:extLst>
              </p:cNvPr>
              <p:cNvSpPr/>
              <p:nvPr/>
            </p:nvSpPr>
            <p:spPr>
              <a:xfrm>
                <a:off x="3145141" y="6064419"/>
                <a:ext cx="246689" cy="392460"/>
              </a:xfrm>
              <a:custGeom>
                <a:avLst/>
                <a:gdLst>
                  <a:gd name="connsiteX0" fmla="*/ 248312 w 246689"/>
                  <a:gd name="connsiteY0" fmla="*/ 291443 h 392460"/>
                  <a:gd name="connsiteX1" fmla="*/ 228129 w 246689"/>
                  <a:gd name="connsiteY1" fmla="*/ 201177 h 392460"/>
                  <a:gd name="connsiteX2" fmla="*/ 214673 w 246689"/>
                  <a:gd name="connsiteY2" fmla="*/ 68862 h 392460"/>
                  <a:gd name="connsiteX3" fmla="*/ 210748 w 246689"/>
                  <a:gd name="connsiteY3" fmla="*/ 16160 h 392460"/>
                  <a:gd name="connsiteX4" fmla="*/ 163653 w 246689"/>
                  <a:gd name="connsiteY4" fmla="*/ 13357 h 392460"/>
                  <a:gd name="connsiteX5" fmla="*/ 91328 w 246689"/>
                  <a:gd name="connsiteY5" fmla="*/ 5508 h 392460"/>
                  <a:gd name="connsiteX6" fmla="*/ 56007 w 246689"/>
                  <a:gd name="connsiteY6" fmla="*/ 2704 h 392460"/>
                  <a:gd name="connsiteX7" fmla="*/ 37505 w 246689"/>
                  <a:gd name="connsiteY7" fmla="*/ 4387 h 392460"/>
                  <a:gd name="connsiteX8" fmla="*/ 39187 w 246689"/>
                  <a:gd name="connsiteY8" fmla="*/ 49800 h 392460"/>
                  <a:gd name="connsiteX9" fmla="*/ 37505 w 246689"/>
                  <a:gd name="connsiteY9" fmla="*/ 111472 h 392460"/>
                  <a:gd name="connsiteX10" fmla="*/ 16761 w 246689"/>
                  <a:gd name="connsiteY10" fmla="*/ 260607 h 392460"/>
                  <a:gd name="connsiteX11" fmla="*/ 3866 w 246689"/>
                  <a:gd name="connsiteY11" fmla="*/ 308263 h 392460"/>
                  <a:gd name="connsiteX12" fmla="*/ 5548 w 246689"/>
                  <a:gd name="connsiteY12" fmla="*/ 352555 h 392460"/>
                  <a:gd name="connsiteX13" fmla="*/ 64977 w 246689"/>
                  <a:gd name="connsiteY13" fmla="*/ 391801 h 392460"/>
                  <a:gd name="connsiteX14" fmla="*/ 123286 w 246689"/>
                  <a:gd name="connsiteY14" fmla="*/ 380027 h 392460"/>
                  <a:gd name="connsiteX15" fmla="*/ 163092 w 246689"/>
                  <a:gd name="connsiteY15" fmla="*/ 325082 h 392460"/>
                  <a:gd name="connsiteX16" fmla="*/ 207945 w 246689"/>
                  <a:gd name="connsiteY16" fmla="*/ 301535 h 392460"/>
                  <a:gd name="connsiteX17" fmla="*/ 248312 w 246689"/>
                  <a:gd name="connsiteY17" fmla="*/ 291443 h 3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6689" h="392460">
                    <a:moveTo>
                      <a:pt x="248312" y="291443"/>
                    </a:moveTo>
                    <a:cubicBezTo>
                      <a:pt x="237099" y="264532"/>
                      <a:pt x="232614" y="227528"/>
                      <a:pt x="228129" y="201177"/>
                    </a:cubicBezTo>
                    <a:cubicBezTo>
                      <a:pt x="225325" y="182115"/>
                      <a:pt x="218037" y="92410"/>
                      <a:pt x="214673" y="68862"/>
                    </a:cubicBezTo>
                    <a:cubicBezTo>
                      <a:pt x="213552" y="60452"/>
                      <a:pt x="214112" y="21206"/>
                      <a:pt x="210748" y="16160"/>
                    </a:cubicBezTo>
                    <a:cubicBezTo>
                      <a:pt x="204581" y="6629"/>
                      <a:pt x="173745" y="14478"/>
                      <a:pt x="163653" y="13357"/>
                    </a:cubicBezTo>
                    <a:cubicBezTo>
                      <a:pt x="139545" y="9993"/>
                      <a:pt x="115437" y="7751"/>
                      <a:pt x="91328" y="5508"/>
                    </a:cubicBezTo>
                    <a:cubicBezTo>
                      <a:pt x="79554" y="4387"/>
                      <a:pt x="67781" y="3826"/>
                      <a:pt x="56007" y="2704"/>
                    </a:cubicBezTo>
                    <a:cubicBezTo>
                      <a:pt x="48718" y="2144"/>
                      <a:pt x="38066" y="-4023"/>
                      <a:pt x="37505" y="4387"/>
                    </a:cubicBezTo>
                    <a:cubicBezTo>
                      <a:pt x="36384" y="21206"/>
                      <a:pt x="38627" y="36344"/>
                      <a:pt x="39187" y="49800"/>
                    </a:cubicBezTo>
                    <a:cubicBezTo>
                      <a:pt x="39187" y="65498"/>
                      <a:pt x="38627" y="95774"/>
                      <a:pt x="37505" y="111472"/>
                    </a:cubicBezTo>
                    <a:cubicBezTo>
                      <a:pt x="34702" y="167538"/>
                      <a:pt x="31899" y="206784"/>
                      <a:pt x="16761" y="260607"/>
                    </a:cubicBezTo>
                    <a:cubicBezTo>
                      <a:pt x="12276" y="276306"/>
                      <a:pt x="7230" y="292004"/>
                      <a:pt x="3866" y="308263"/>
                    </a:cubicBezTo>
                    <a:cubicBezTo>
                      <a:pt x="1062" y="322279"/>
                      <a:pt x="-3983" y="340781"/>
                      <a:pt x="5548" y="352555"/>
                    </a:cubicBezTo>
                    <a:cubicBezTo>
                      <a:pt x="19564" y="372178"/>
                      <a:pt x="41990" y="385073"/>
                      <a:pt x="64977" y="391801"/>
                    </a:cubicBezTo>
                    <a:cubicBezTo>
                      <a:pt x="81236" y="396286"/>
                      <a:pt x="124407" y="407499"/>
                      <a:pt x="123286" y="380027"/>
                    </a:cubicBezTo>
                    <a:cubicBezTo>
                      <a:pt x="122164" y="354237"/>
                      <a:pt x="143469" y="337417"/>
                      <a:pt x="163092" y="325082"/>
                    </a:cubicBezTo>
                    <a:cubicBezTo>
                      <a:pt x="177109" y="316112"/>
                      <a:pt x="192247" y="308263"/>
                      <a:pt x="207945" y="301535"/>
                    </a:cubicBezTo>
                    <a:cubicBezTo>
                      <a:pt x="216355" y="298171"/>
                      <a:pt x="248312" y="291443"/>
                      <a:pt x="248312" y="291443"/>
                    </a:cubicBezTo>
                    <a:close/>
                  </a:path>
                </a:pathLst>
              </a:custGeom>
              <a:solidFill>
                <a:srgbClr val="F4C182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151">
                <a:extLst>
                  <a:ext uri="{FF2B5EF4-FFF2-40B4-BE49-F238E27FC236}">
                    <a16:creationId xmlns:a16="http://schemas.microsoft.com/office/drawing/2014/main" id="{D2DCDC35-39B7-4A45-8275-73E6A5221520}"/>
                  </a:ext>
                </a:extLst>
              </p:cNvPr>
              <p:cNvSpPr/>
              <p:nvPr/>
            </p:nvSpPr>
            <p:spPr>
              <a:xfrm>
                <a:off x="3536421" y="2911744"/>
                <a:ext cx="173804" cy="89705"/>
              </a:xfrm>
              <a:custGeom>
                <a:avLst/>
                <a:gdLst>
                  <a:gd name="connsiteX0" fmla="*/ 0 w 173803"/>
                  <a:gd name="connsiteY0" fmla="*/ 28033 h 89705"/>
                  <a:gd name="connsiteX1" fmla="*/ 173804 w 173803"/>
                  <a:gd name="connsiteY1" fmla="*/ 0 h 89705"/>
                  <a:gd name="connsiteX2" fmla="*/ 145210 w 173803"/>
                  <a:gd name="connsiteY2" fmla="*/ 78492 h 89705"/>
                  <a:gd name="connsiteX3" fmla="*/ 118859 w 173803"/>
                  <a:gd name="connsiteY3" fmla="*/ 88023 h 89705"/>
                  <a:gd name="connsiteX4" fmla="*/ 11774 w 173803"/>
                  <a:gd name="connsiteY4" fmla="*/ 38685 h 89705"/>
                  <a:gd name="connsiteX5" fmla="*/ 0 w 173803"/>
                  <a:gd name="connsiteY5" fmla="*/ 28033 h 8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03" h="89705">
                    <a:moveTo>
                      <a:pt x="0" y="28033"/>
                    </a:moveTo>
                    <a:cubicBezTo>
                      <a:pt x="64476" y="48777"/>
                      <a:pt x="121663" y="43171"/>
                      <a:pt x="173804" y="0"/>
                    </a:cubicBezTo>
                    <a:cubicBezTo>
                      <a:pt x="164273" y="26351"/>
                      <a:pt x="154741" y="52141"/>
                      <a:pt x="145210" y="78492"/>
                    </a:cubicBezTo>
                    <a:cubicBezTo>
                      <a:pt x="137922" y="97554"/>
                      <a:pt x="137922" y="96994"/>
                      <a:pt x="118859" y="88023"/>
                    </a:cubicBezTo>
                    <a:cubicBezTo>
                      <a:pt x="82977" y="71203"/>
                      <a:pt x="47656" y="55505"/>
                      <a:pt x="11774" y="38685"/>
                    </a:cubicBezTo>
                    <a:cubicBezTo>
                      <a:pt x="7849" y="37564"/>
                      <a:pt x="3925" y="37003"/>
                      <a:pt x="0" y="28033"/>
                    </a:cubicBezTo>
                    <a:close/>
                  </a:path>
                </a:pathLst>
              </a:custGeom>
              <a:solidFill>
                <a:srgbClr val="D6A167"/>
              </a:solidFill>
              <a:ln w="56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294FC6D5-2E68-480D-8F69-E4790C7BB1D3}"/>
                </a:ext>
              </a:extLst>
            </p:cNvPr>
            <p:cNvSpPr/>
            <p:nvPr/>
          </p:nvSpPr>
          <p:spPr>
            <a:xfrm rot="698469" flipH="1">
              <a:off x="3442955" y="5990173"/>
              <a:ext cx="2595307" cy="593828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4638777"/>
                <a:gd name="connsiteY0" fmla="*/ 0 h 838698"/>
                <a:gd name="connsiteX1" fmla="*/ 0 w 4638777"/>
                <a:gd name="connsiteY1" fmla="*/ 0 h 838698"/>
                <a:gd name="connsiteX2" fmla="*/ 323850 w 4638777"/>
                <a:gd name="connsiteY2" fmla="*/ 57150 h 838698"/>
                <a:gd name="connsiteX3" fmla="*/ 238125 w 4638777"/>
                <a:gd name="connsiteY3" fmla="*/ 352425 h 838698"/>
                <a:gd name="connsiteX4" fmla="*/ 971550 w 4638777"/>
                <a:gd name="connsiteY4" fmla="*/ 257175 h 838698"/>
                <a:gd name="connsiteX5" fmla="*/ 704684 w 4638777"/>
                <a:gd name="connsiteY5" fmla="*/ 629478 h 838698"/>
                <a:gd name="connsiteX6" fmla="*/ 2524125 w 4638777"/>
                <a:gd name="connsiteY6" fmla="*/ 495300 h 838698"/>
                <a:gd name="connsiteX7" fmla="*/ 2190750 w 4638777"/>
                <a:gd name="connsiteY7" fmla="*/ 838200 h 838698"/>
                <a:gd name="connsiteX8" fmla="*/ 4638777 w 4638777"/>
                <a:gd name="connsiteY8" fmla="*/ 655550 h 838698"/>
                <a:gd name="connsiteX0" fmla="*/ 0 w 4519249"/>
                <a:gd name="connsiteY0" fmla="*/ 0 h 838698"/>
                <a:gd name="connsiteX1" fmla="*/ 0 w 4519249"/>
                <a:gd name="connsiteY1" fmla="*/ 0 h 838698"/>
                <a:gd name="connsiteX2" fmla="*/ 323850 w 4519249"/>
                <a:gd name="connsiteY2" fmla="*/ 57150 h 838698"/>
                <a:gd name="connsiteX3" fmla="*/ 238125 w 4519249"/>
                <a:gd name="connsiteY3" fmla="*/ 352425 h 838698"/>
                <a:gd name="connsiteX4" fmla="*/ 971550 w 4519249"/>
                <a:gd name="connsiteY4" fmla="*/ 257175 h 838698"/>
                <a:gd name="connsiteX5" fmla="*/ 704684 w 4519249"/>
                <a:gd name="connsiteY5" fmla="*/ 629478 h 838698"/>
                <a:gd name="connsiteX6" fmla="*/ 2524125 w 4519249"/>
                <a:gd name="connsiteY6" fmla="*/ 495300 h 838698"/>
                <a:gd name="connsiteX7" fmla="*/ 2190750 w 4519249"/>
                <a:gd name="connsiteY7" fmla="*/ 838200 h 838698"/>
                <a:gd name="connsiteX8" fmla="*/ 4519249 w 4519249"/>
                <a:gd name="connsiteY8" fmla="*/ 655550 h 838698"/>
                <a:gd name="connsiteX0" fmla="*/ 0 w 4071019"/>
                <a:gd name="connsiteY0" fmla="*/ 0 h 838698"/>
                <a:gd name="connsiteX1" fmla="*/ 0 w 4071019"/>
                <a:gd name="connsiteY1" fmla="*/ 0 h 838698"/>
                <a:gd name="connsiteX2" fmla="*/ 323850 w 4071019"/>
                <a:gd name="connsiteY2" fmla="*/ 57150 h 838698"/>
                <a:gd name="connsiteX3" fmla="*/ 238125 w 4071019"/>
                <a:gd name="connsiteY3" fmla="*/ 352425 h 838698"/>
                <a:gd name="connsiteX4" fmla="*/ 971550 w 4071019"/>
                <a:gd name="connsiteY4" fmla="*/ 257175 h 838698"/>
                <a:gd name="connsiteX5" fmla="*/ 704684 w 4071019"/>
                <a:gd name="connsiteY5" fmla="*/ 629478 h 838698"/>
                <a:gd name="connsiteX6" fmla="*/ 2524125 w 4071019"/>
                <a:gd name="connsiteY6" fmla="*/ 495300 h 838698"/>
                <a:gd name="connsiteX7" fmla="*/ 2190750 w 4071019"/>
                <a:gd name="connsiteY7" fmla="*/ 838200 h 838698"/>
                <a:gd name="connsiteX8" fmla="*/ 4071019 w 4071019"/>
                <a:gd name="connsiteY8" fmla="*/ 693716 h 83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1019" h="838698">
                  <a:moveTo>
                    <a:pt x="0" y="0"/>
                  </a:moveTo>
                  <a:lnTo>
                    <a:pt x="0" y="0"/>
                  </a:lnTo>
                  <a:cubicBezTo>
                    <a:pt x="107950" y="19050"/>
                    <a:pt x="386654" y="-32693"/>
                    <a:pt x="323850" y="57150"/>
                  </a:cubicBezTo>
                  <a:cubicBezTo>
                    <a:pt x="233116" y="186948"/>
                    <a:pt x="70540" y="342942"/>
                    <a:pt x="238125" y="352425"/>
                  </a:cubicBezTo>
                  <a:cubicBezTo>
                    <a:pt x="482600" y="320675"/>
                    <a:pt x="985493" y="129899"/>
                    <a:pt x="971550" y="257175"/>
                  </a:cubicBezTo>
                  <a:cubicBezTo>
                    <a:pt x="942229" y="426333"/>
                    <a:pt x="475587" y="595492"/>
                    <a:pt x="704684" y="629478"/>
                  </a:cubicBezTo>
                  <a:cubicBezTo>
                    <a:pt x="963446" y="669165"/>
                    <a:pt x="2681964" y="361122"/>
                    <a:pt x="2524125" y="495300"/>
                  </a:cubicBezTo>
                  <a:cubicBezTo>
                    <a:pt x="2413000" y="609600"/>
                    <a:pt x="1912261" y="851121"/>
                    <a:pt x="2190750" y="838200"/>
                  </a:cubicBezTo>
                  <a:lnTo>
                    <a:pt x="4071019" y="693716"/>
                  </a:lnTo>
                </a:path>
              </a:pathLst>
            </a:cu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B622599-ABAC-4F75-A2CC-86F056A1DE8C}"/>
              </a:ext>
            </a:extLst>
          </p:cNvPr>
          <p:cNvGrpSpPr/>
          <p:nvPr/>
        </p:nvGrpSpPr>
        <p:grpSpPr>
          <a:xfrm>
            <a:off x="8914762" y="1831870"/>
            <a:ext cx="2307768" cy="2309828"/>
            <a:chOff x="8582298" y="2310847"/>
            <a:chExt cx="2026966" cy="2028775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C85B002A-5DED-4AC6-8EBA-993E432F9CFA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" name="Oval 11">
              <a:extLst>
                <a:ext uri="{FF2B5EF4-FFF2-40B4-BE49-F238E27FC236}">
                  <a16:creationId xmlns:a16="http://schemas.microsoft.com/office/drawing/2014/main" id="{74553D79-7A45-41B0-8936-4BBABC82AFD0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ED366471-EDB3-42AC-B3EC-22C57CAAE048}"/>
              </a:ext>
            </a:extLst>
          </p:cNvPr>
          <p:cNvGrpSpPr/>
          <p:nvPr/>
        </p:nvGrpSpPr>
        <p:grpSpPr>
          <a:xfrm>
            <a:off x="4918487" y="1831870"/>
            <a:ext cx="2307768" cy="2309828"/>
            <a:chOff x="853440" y="2310847"/>
            <a:chExt cx="2026966" cy="2028775"/>
          </a:xfrm>
        </p:grpSpPr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6975CF8E-A16E-4B3B-A66C-ECD7CEBED26E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44A19628-E6D4-471E-8117-4F53525D3026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9A994F3-7FBF-4F14-9C3D-B5E4BE8C2E00}"/>
              </a:ext>
            </a:extLst>
          </p:cNvPr>
          <p:cNvGrpSpPr/>
          <p:nvPr/>
        </p:nvGrpSpPr>
        <p:grpSpPr>
          <a:xfrm>
            <a:off x="922212" y="1831870"/>
            <a:ext cx="2307768" cy="2309828"/>
            <a:chOff x="4717869" y="2310847"/>
            <a:chExt cx="2026966" cy="2028775"/>
          </a:xfrm>
        </p:grpSpPr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6846DD2E-1004-4DAC-AA77-F5DEF733572E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2B52385A-24B9-406F-B584-9591A03BEAF8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12" name="Straight Connector 2">
            <a:extLst>
              <a:ext uri="{FF2B5EF4-FFF2-40B4-BE49-F238E27FC236}">
                <a16:creationId xmlns:a16="http://schemas.microsoft.com/office/drawing/2014/main" id="{642ED5FF-13F4-4A75-B27C-417578BD5445}"/>
              </a:ext>
            </a:extLst>
          </p:cNvPr>
          <p:cNvCxnSpPr/>
          <p:nvPr/>
        </p:nvCxnSpPr>
        <p:spPr>
          <a:xfrm>
            <a:off x="848279" y="5041204"/>
            <a:ext cx="246319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1">
            <a:extLst>
              <a:ext uri="{FF2B5EF4-FFF2-40B4-BE49-F238E27FC236}">
                <a16:creationId xmlns:a16="http://schemas.microsoft.com/office/drawing/2014/main" id="{6B077FD5-957F-4F43-8BF4-7F14E1F56CC8}"/>
              </a:ext>
            </a:extLst>
          </p:cNvPr>
          <p:cNvCxnSpPr/>
          <p:nvPr/>
        </p:nvCxnSpPr>
        <p:spPr>
          <a:xfrm>
            <a:off x="4842381" y="5041204"/>
            <a:ext cx="246319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0">
            <a:extLst>
              <a:ext uri="{FF2B5EF4-FFF2-40B4-BE49-F238E27FC236}">
                <a16:creationId xmlns:a16="http://schemas.microsoft.com/office/drawing/2014/main" id="{AF103643-A77F-445D-895F-EA7A253400EC}"/>
              </a:ext>
            </a:extLst>
          </p:cNvPr>
          <p:cNvCxnSpPr/>
          <p:nvPr/>
        </p:nvCxnSpPr>
        <p:spPr>
          <a:xfrm>
            <a:off x="8836484" y="5041204"/>
            <a:ext cx="246319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49A1487-3A7E-439D-ABDF-897CB6921876}"/>
              </a:ext>
            </a:extLst>
          </p:cNvPr>
          <p:cNvGrpSpPr/>
          <p:nvPr/>
        </p:nvGrpSpPr>
        <p:grpSpPr>
          <a:xfrm>
            <a:off x="1073358" y="4298071"/>
            <a:ext cx="2005476" cy="596389"/>
            <a:chOff x="683568" y="4236526"/>
            <a:chExt cx="2005476" cy="596389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E2AFAB7B-9C4A-4240-AC28-013F840032BF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4E6FF5A6-6E5A-4302-AEFB-34A8A561829E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Programmer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B4830E69-B00E-4A42-AC4A-C30B14CF21DE}"/>
              </a:ext>
            </a:extLst>
          </p:cNvPr>
          <p:cNvGrpSpPr/>
          <p:nvPr/>
        </p:nvGrpSpPr>
        <p:grpSpPr>
          <a:xfrm>
            <a:off x="1163052" y="5252192"/>
            <a:ext cx="1826091" cy="829601"/>
            <a:chOff x="827584" y="5067559"/>
            <a:chExt cx="1861460" cy="829601"/>
          </a:xfrm>
        </p:grpSpPr>
        <p:sp>
          <p:nvSpPr>
            <p:cNvPr id="22" name="Isosceles Triangle 7">
              <a:extLst>
                <a:ext uri="{FF2B5EF4-FFF2-40B4-BE49-F238E27FC236}">
                  <a16:creationId xmlns:a16="http://schemas.microsoft.com/office/drawing/2014/main" id="{58EA9894-69DC-4F20-88F3-09769D7C137A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CEBCB4A6-C2B7-4C60-9FBF-B804EF563DB2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B98E69F1-1817-4AC3-AAA1-FF0C74BB995B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87A91BD-67F0-4498-9808-6D1CFF67C71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10E30C0-753B-4212-B46B-140700A2E7B7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745ADE22-72A9-4F2E-B238-BF85CB0B7642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628C2F1-F270-47B0-9ED2-24DC5F4920EE}"/>
              </a:ext>
            </a:extLst>
          </p:cNvPr>
          <p:cNvGrpSpPr/>
          <p:nvPr/>
        </p:nvGrpSpPr>
        <p:grpSpPr>
          <a:xfrm>
            <a:off x="5069633" y="4298071"/>
            <a:ext cx="2005476" cy="596389"/>
            <a:chOff x="3563888" y="4236526"/>
            <a:chExt cx="2005476" cy="596389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F07AAE59-E08B-4021-91B9-198C93628390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5EE1407-4AC1-4E61-B7DB-C99C3749F1E7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815934D-957A-4933-94E8-CA82F292F53F}"/>
              </a:ext>
            </a:extLst>
          </p:cNvPr>
          <p:cNvGrpSpPr/>
          <p:nvPr/>
        </p:nvGrpSpPr>
        <p:grpSpPr>
          <a:xfrm>
            <a:off x="5159327" y="5252192"/>
            <a:ext cx="1826091" cy="829601"/>
            <a:chOff x="3707904" y="5067559"/>
            <a:chExt cx="1861460" cy="829601"/>
          </a:xfrm>
        </p:grpSpPr>
        <p:sp>
          <p:nvSpPr>
            <p:cNvPr id="32" name="Isosceles Triangle 7">
              <a:extLst>
                <a:ext uri="{FF2B5EF4-FFF2-40B4-BE49-F238E27FC236}">
                  <a16:creationId xmlns:a16="http://schemas.microsoft.com/office/drawing/2014/main" id="{1F3289FA-2434-4115-BF87-A2A51466E79B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78D77DE3-888D-4C5C-80A9-62C89B837E7D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D15227FC-FFF9-412B-88DC-ECEE31FED751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B4762552-36FB-40B5-AEB3-8B048CE346DA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83E42E5-1529-45DF-8679-3EEAAE180703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031DB147-C043-43B7-BF80-0C42B99FEEE0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47BDCEB4-30BF-418C-AC24-A255895F5822}"/>
              </a:ext>
            </a:extLst>
          </p:cNvPr>
          <p:cNvGrpSpPr/>
          <p:nvPr/>
        </p:nvGrpSpPr>
        <p:grpSpPr>
          <a:xfrm>
            <a:off x="9065909" y="4298071"/>
            <a:ext cx="2005476" cy="596389"/>
            <a:chOff x="6451663" y="4236526"/>
            <a:chExt cx="2005476" cy="596389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44AED06A-121E-4228-A0CA-C741F320F2AD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120CC87-EE22-4A83-B5C3-5ED30E85D9EC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26C7F7C9-D976-45CC-A106-F606C2DF96BA}"/>
              </a:ext>
            </a:extLst>
          </p:cNvPr>
          <p:cNvGrpSpPr/>
          <p:nvPr/>
        </p:nvGrpSpPr>
        <p:grpSpPr>
          <a:xfrm>
            <a:off x="9155603" y="5252192"/>
            <a:ext cx="1826091" cy="829601"/>
            <a:chOff x="6595679" y="5067559"/>
            <a:chExt cx="1861460" cy="829601"/>
          </a:xfrm>
        </p:grpSpPr>
        <p:sp>
          <p:nvSpPr>
            <p:cNvPr id="42" name="Isosceles Triangle 7">
              <a:extLst>
                <a:ext uri="{FF2B5EF4-FFF2-40B4-BE49-F238E27FC236}">
                  <a16:creationId xmlns:a16="http://schemas.microsoft.com/office/drawing/2014/main" id="{A92122EC-FB43-4217-8080-D55121F7C35E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FF9438F2-43E4-40A7-ADC8-FCC8158DC19D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3">
              <a:extLst>
                <a:ext uri="{FF2B5EF4-FFF2-40B4-BE49-F238E27FC236}">
                  <a16:creationId xmlns:a16="http://schemas.microsoft.com/office/drawing/2014/main" id="{EAB9C6AC-AB39-42C8-82FE-C76D57F76FEE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ADD45A44-0B9C-4D53-B664-7611DD76413E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A7E4B080-F6E4-4366-986A-FBDA061E6E8C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844C80D-24C8-4F76-BDEC-69A0DAAA9766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C48F0877-D3B6-4788-9B3B-7A3DA124E87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137404CE-5D3A-485A-B03F-06AC4631721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6F440638-81E9-4AD9-9B23-8BAD3EC155A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roup 37">
            <a:extLst>
              <a:ext uri="{FF2B5EF4-FFF2-40B4-BE49-F238E27FC236}">
                <a16:creationId xmlns:a16="http://schemas.microsoft.com/office/drawing/2014/main" id="{4DCAD48A-6611-46DF-871E-D244FFD2F765}"/>
              </a:ext>
            </a:extLst>
          </p:cNvPr>
          <p:cNvGrpSpPr/>
          <p:nvPr/>
        </p:nvGrpSpPr>
        <p:grpSpPr>
          <a:xfrm>
            <a:off x="566057" y="1658644"/>
            <a:ext cx="3248298" cy="4929516"/>
            <a:chOff x="1393371" y="2259352"/>
            <a:chExt cx="2633719" cy="3996850"/>
          </a:xfrm>
        </p:grpSpPr>
        <p:sp>
          <p:nvSpPr>
            <p:cNvPr id="314" name="Freeform: Shape 3">
              <a:extLst>
                <a:ext uri="{FF2B5EF4-FFF2-40B4-BE49-F238E27FC236}">
                  <a16:creationId xmlns:a16="http://schemas.microsoft.com/office/drawing/2014/main" id="{1DB96183-0870-49ED-A058-4CD409CB9F11}"/>
                </a:ext>
              </a:extLst>
            </p:cNvPr>
            <p:cNvSpPr/>
            <p:nvPr/>
          </p:nvSpPr>
          <p:spPr>
            <a:xfrm>
              <a:off x="3105599" y="5262059"/>
              <a:ext cx="261863" cy="293711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5">
              <a:extLst>
                <a:ext uri="{FF2B5EF4-FFF2-40B4-BE49-F238E27FC236}">
                  <a16:creationId xmlns:a16="http://schemas.microsoft.com/office/drawing/2014/main" id="{273BC151-BCF0-458A-89D0-CEA74526859D}"/>
                </a:ext>
              </a:extLst>
            </p:cNvPr>
            <p:cNvSpPr/>
            <p:nvPr/>
          </p:nvSpPr>
          <p:spPr>
            <a:xfrm>
              <a:off x="1504890" y="4049538"/>
              <a:ext cx="2126751" cy="1903815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6" name="Group 6">
              <a:extLst>
                <a:ext uri="{FF2B5EF4-FFF2-40B4-BE49-F238E27FC236}">
                  <a16:creationId xmlns:a16="http://schemas.microsoft.com/office/drawing/2014/main" id="{415DC257-476C-4AC3-8A9C-88ACB453639D}"/>
                </a:ext>
              </a:extLst>
            </p:cNvPr>
            <p:cNvGrpSpPr/>
            <p:nvPr/>
          </p:nvGrpSpPr>
          <p:grpSpPr>
            <a:xfrm>
              <a:off x="2330205" y="5760072"/>
              <a:ext cx="616128" cy="496130"/>
              <a:chOff x="5696247" y="5609818"/>
              <a:chExt cx="540427" cy="435172"/>
            </a:xfrm>
          </p:grpSpPr>
          <p:grpSp>
            <p:nvGrpSpPr>
              <p:cNvPr id="337" name="Group 12">
                <a:extLst>
                  <a:ext uri="{FF2B5EF4-FFF2-40B4-BE49-F238E27FC236}">
                    <a16:creationId xmlns:a16="http://schemas.microsoft.com/office/drawing/2014/main" id="{5C9CCE5E-D837-4B2E-A2C1-E04710CD627A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342" name="Group 17">
                  <a:extLst>
                    <a:ext uri="{FF2B5EF4-FFF2-40B4-BE49-F238E27FC236}">
                      <a16:creationId xmlns:a16="http://schemas.microsoft.com/office/drawing/2014/main" id="{828C87EF-0DCD-4818-B0DA-E1A716F8BAF1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344" name="Freeform: Shape 19">
                    <a:extLst>
                      <a:ext uri="{FF2B5EF4-FFF2-40B4-BE49-F238E27FC236}">
                        <a16:creationId xmlns:a16="http://schemas.microsoft.com/office/drawing/2014/main" id="{6072458D-0285-484A-A9C3-FAEF4B454727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: Shape 20">
                    <a:extLst>
                      <a:ext uri="{FF2B5EF4-FFF2-40B4-BE49-F238E27FC236}">
                        <a16:creationId xmlns:a16="http://schemas.microsoft.com/office/drawing/2014/main" id="{B3768B1F-09B1-4187-A825-D623D516ADD5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3" name="Freeform: Shape 18">
                  <a:extLst>
                    <a:ext uri="{FF2B5EF4-FFF2-40B4-BE49-F238E27FC236}">
                      <a16:creationId xmlns:a16="http://schemas.microsoft.com/office/drawing/2014/main" id="{60158C3C-599E-46ED-A082-CBA55DD66C86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8" name="Group 13">
                <a:extLst>
                  <a:ext uri="{FF2B5EF4-FFF2-40B4-BE49-F238E27FC236}">
                    <a16:creationId xmlns:a16="http://schemas.microsoft.com/office/drawing/2014/main" id="{6427E8EF-6117-45D5-A42B-7DA4D78D1243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339" name="Freeform: Shape 14">
                  <a:extLst>
                    <a:ext uri="{FF2B5EF4-FFF2-40B4-BE49-F238E27FC236}">
                      <a16:creationId xmlns:a16="http://schemas.microsoft.com/office/drawing/2014/main" id="{537A8807-8445-4DDF-90B1-450A203C4AFD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0" name="Freeform: Shape 15">
                  <a:extLst>
                    <a:ext uri="{FF2B5EF4-FFF2-40B4-BE49-F238E27FC236}">
                      <a16:creationId xmlns:a16="http://schemas.microsoft.com/office/drawing/2014/main" id="{71A19F12-B068-409F-87E2-ECC1A2D974D9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: Shape 16">
                  <a:extLst>
                    <a:ext uri="{FF2B5EF4-FFF2-40B4-BE49-F238E27FC236}">
                      <a16:creationId xmlns:a16="http://schemas.microsoft.com/office/drawing/2014/main" id="{548C79F4-B725-4695-81A0-770EEAC1EE46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7" name="Freeform: Shape 8">
              <a:extLst>
                <a:ext uri="{FF2B5EF4-FFF2-40B4-BE49-F238E27FC236}">
                  <a16:creationId xmlns:a16="http://schemas.microsoft.com/office/drawing/2014/main" id="{37016A23-0FFA-45C8-AC01-46B2B439A1D7}"/>
                </a:ext>
              </a:extLst>
            </p:cNvPr>
            <p:cNvSpPr/>
            <p:nvPr/>
          </p:nvSpPr>
          <p:spPr>
            <a:xfrm>
              <a:off x="1393371" y="3722284"/>
              <a:ext cx="311406" cy="389255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8" name="Group 32">
              <a:extLst>
                <a:ext uri="{FF2B5EF4-FFF2-40B4-BE49-F238E27FC236}">
                  <a16:creationId xmlns:a16="http://schemas.microsoft.com/office/drawing/2014/main" id="{4A90ED2A-5355-4C28-8CF3-6C51DF73EB53}"/>
                </a:ext>
              </a:extLst>
            </p:cNvPr>
            <p:cNvGrpSpPr/>
            <p:nvPr/>
          </p:nvGrpSpPr>
          <p:grpSpPr>
            <a:xfrm>
              <a:off x="1932216" y="2792893"/>
              <a:ext cx="1720870" cy="1656208"/>
              <a:chOff x="1762284" y="2460214"/>
              <a:chExt cx="2060734" cy="1983302"/>
            </a:xfrm>
          </p:grpSpPr>
          <p:sp>
            <p:nvSpPr>
              <p:cNvPr id="333" name="Freeform: Shape 4">
                <a:extLst>
                  <a:ext uri="{FF2B5EF4-FFF2-40B4-BE49-F238E27FC236}">
                    <a16:creationId xmlns:a16="http://schemas.microsoft.com/office/drawing/2014/main" id="{BD94C4D0-219C-4BC6-9974-CEBB758FE91D}"/>
                  </a:ext>
                </a:extLst>
              </p:cNvPr>
              <p:cNvSpPr/>
              <p:nvPr/>
            </p:nvSpPr>
            <p:spPr>
              <a:xfrm>
                <a:off x="1762284" y="2460214"/>
                <a:ext cx="2060734" cy="1983302"/>
              </a:xfrm>
              <a:custGeom>
                <a:avLst/>
                <a:gdLst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88410 w 1807540"/>
                  <a:gd name="connsiteY3" fmla="*/ 1062349 h 1739621"/>
                  <a:gd name="connsiteX4" fmla="*/ 188410 w 1807540"/>
                  <a:gd name="connsiteY4" fmla="*/ 1063280 h 1739621"/>
                  <a:gd name="connsiteX5" fmla="*/ 189270 w 1807540"/>
                  <a:gd name="connsiteY5" fmla="*/ 1063771 h 1739621"/>
                  <a:gd name="connsiteX6" fmla="*/ 726006 w 1807540"/>
                  <a:gd name="connsiteY6" fmla="*/ 645805 h 1739621"/>
                  <a:gd name="connsiteX7" fmla="*/ 727389 w 1807540"/>
                  <a:gd name="connsiteY7" fmla="*/ 646955 h 1739621"/>
                  <a:gd name="connsiteX8" fmla="*/ 727247 w 1807540"/>
                  <a:gd name="connsiteY8" fmla="*/ 646425 h 1739621"/>
                  <a:gd name="connsiteX9" fmla="*/ 727709 w 1807540"/>
                  <a:gd name="connsiteY9" fmla="*/ 646213 h 1739621"/>
                  <a:gd name="connsiteX10" fmla="*/ 849852 w 1807540"/>
                  <a:gd name="connsiteY10" fmla="*/ 191 h 1739621"/>
                  <a:gd name="connsiteX11" fmla="*/ 1503223 w 1807540"/>
                  <a:gd name="connsiteY11" fmla="*/ 210015 h 1739621"/>
                  <a:gd name="connsiteX12" fmla="*/ 1726705 w 1807540"/>
                  <a:gd name="connsiteY12" fmla="*/ 541202 h 1739621"/>
                  <a:gd name="connsiteX13" fmla="*/ 1783507 w 1807540"/>
                  <a:gd name="connsiteY13" fmla="*/ 853146 h 1739621"/>
                  <a:gd name="connsiteX14" fmla="*/ 1796232 w 1807540"/>
                  <a:gd name="connsiteY14" fmla="*/ 1041552 h 1739621"/>
                  <a:gd name="connsiteX15" fmla="*/ 1796233 w 1807540"/>
                  <a:gd name="connsiteY15" fmla="*/ 1041553 h 1739621"/>
                  <a:gd name="connsiteX16" fmla="*/ 1806475 w 1807540"/>
                  <a:gd name="connsiteY16" fmla="*/ 1092767 h 1739621"/>
                  <a:gd name="connsiteX17" fmla="*/ 1798095 w 1807540"/>
                  <a:gd name="connsiteY17" fmla="*/ 1155156 h 1739621"/>
                  <a:gd name="connsiteX18" fmla="*/ 1795038 w 1807540"/>
                  <a:gd name="connsiteY18" fmla="*/ 1166769 h 1739621"/>
                  <a:gd name="connsiteX19" fmla="*/ 1795300 w 1807540"/>
                  <a:gd name="connsiteY19" fmla="*/ 1166329 h 1739621"/>
                  <a:gd name="connsiteX20" fmla="*/ 1788472 w 1807540"/>
                  <a:gd name="connsiteY20" fmla="*/ 1265654 h 1739621"/>
                  <a:gd name="connsiteX21" fmla="*/ 1789402 w 1807540"/>
                  <a:gd name="connsiteY21" fmla="*/ 1276208 h 1739621"/>
                  <a:gd name="connsiteX22" fmla="*/ 1782263 w 1807540"/>
                  <a:gd name="connsiteY22" fmla="*/ 1333940 h 1739621"/>
                  <a:gd name="connsiteX23" fmla="*/ 1772952 w 1807540"/>
                  <a:gd name="connsiteY23" fmla="*/ 1377395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82263 w 1807540"/>
                  <a:gd name="connsiteY24" fmla="*/ 1333940 h 1739621"/>
                  <a:gd name="connsiteX25" fmla="*/ 1772952 w 1807540"/>
                  <a:gd name="connsiteY25" fmla="*/ 1377395 h 1739621"/>
                  <a:gd name="connsiteX26" fmla="*/ 1731049 w 1807540"/>
                  <a:gd name="connsiteY26" fmla="*/ 1534142 h 1739621"/>
                  <a:gd name="connsiteX27" fmla="*/ 1706218 w 1807540"/>
                  <a:gd name="connsiteY27" fmla="*/ 1635950 h 1739621"/>
                  <a:gd name="connsiteX28" fmla="*/ 1667109 w 1807540"/>
                  <a:gd name="connsiteY28" fmla="*/ 1735275 h 1739621"/>
                  <a:gd name="connsiteX29" fmla="*/ 1484289 w 1807540"/>
                  <a:gd name="connsiteY29" fmla="*/ 1606153 h 1739621"/>
                  <a:gd name="connsiteX30" fmla="*/ 1262360 w 1807540"/>
                  <a:gd name="connsiteY30" fmla="*/ 1575114 h 1739621"/>
                  <a:gd name="connsiteX31" fmla="*/ 1113100 w 1807540"/>
                  <a:gd name="connsiteY31" fmla="*/ 1553218 h 1739621"/>
                  <a:gd name="connsiteX32" fmla="*/ 1112132 w 1807540"/>
                  <a:gd name="connsiteY32" fmla="*/ 1553387 h 1739621"/>
                  <a:gd name="connsiteX33" fmla="*/ 949797 w 1807540"/>
                  <a:gd name="connsiteY33" fmla="*/ 1581633 h 1739621"/>
                  <a:gd name="connsiteX34" fmla="*/ 940796 w 1807540"/>
                  <a:gd name="connsiteY34" fmla="*/ 1593117 h 1739621"/>
                  <a:gd name="connsiteX35" fmla="*/ 944831 w 1807540"/>
                  <a:gd name="connsiteY35" fmla="*/ 1634399 h 1739621"/>
                  <a:gd name="connsiteX36" fmla="*/ 945452 w 1807540"/>
                  <a:gd name="connsiteY36" fmla="*/ 1637503 h 1739621"/>
                  <a:gd name="connsiteX37" fmla="*/ 860094 w 1807540"/>
                  <a:gd name="connsiteY37" fmla="*/ 1739621 h 1739621"/>
                  <a:gd name="connsiteX38" fmla="*/ 775358 w 1807540"/>
                  <a:gd name="connsiteY38" fmla="*/ 1637192 h 1739621"/>
                  <a:gd name="connsiteX39" fmla="*/ 776910 w 1807540"/>
                  <a:gd name="connsiteY39" fmla="*/ 1634089 h 1739621"/>
                  <a:gd name="connsiteX40" fmla="*/ 782187 w 1807540"/>
                  <a:gd name="connsiteY40" fmla="*/ 1588461 h 1739621"/>
                  <a:gd name="connsiteX41" fmla="*/ 774737 w 1807540"/>
                  <a:gd name="connsiteY41" fmla="*/ 1576045 h 1739621"/>
                  <a:gd name="connsiteX42" fmla="*/ 666411 w 1807540"/>
                  <a:gd name="connsiteY42" fmla="*/ 1549662 h 1739621"/>
                  <a:gd name="connsiteX43" fmla="*/ 591607 w 1807540"/>
                  <a:gd name="connsiteY43" fmla="*/ 1533832 h 1739621"/>
                  <a:gd name="connsiteX44" fmla="*/ 577950 w 1807540"/>
                  <a:gd name="connsiteY44" fmla="*/ 1534143 h 1739621"/>
                  <a:gd name="connsiteX45" fmla="*/ 577106 w 1807540"/>
                  <a:gd name="connsiteY45" fmla="*/ 1533930 h 1739621"/>
                  <a:gd name="connsiteX46" fmla="*/ 482019 w 1807540"/>
                  <a:gd name="connsiteY46" fmla="*/ 1545054 h 1739621"/>
                  <a:gd name="connsiteX47" fmla="*/ 204239 w 1807540"/>
                  <a:gd name="connsiteY47" fmla="*/ 1620741 h 1739621"/>
                  <a:gd name="connsiteX48" fmla="*/ 189341 w 1807540"/>
                  <a:gd name="connsiteY48" fmla="*/ 1625397 h 1739621"/>
                  <a:gd name="connsiteX49" fmla="*/ 149611 w 1807540"/>
                  <a:gd name="connsiteY49" fmla="*/ 1609878 h 1739621"/>
                  <a:gd name="connsiteX50" fmla="*/ 56494 w 1807540"/>
                  <a:gd name="connsiteY50" fmla="*/ 1294831 h 1739621"/>
                  <a:gd name="connsiteX51" fmla="*/ 52808 w 1807540"/>
                  <a:gd name="connsiteY51" fmla="*/ 1264422 h 1739621"/>
                  <a:gd name="connsiteX52" fmla="*/ 52769 w 1807540"/>
                  <a:gd name="connsiteY52" fmla="*/ 1264413 h 1739621"/>
                  <a:gd name="connsiteX53" fmla="*/ 38801 w 1807540"/>
                  <a:gd name="connsiteY53" fmla="*/ 1236788 h 1739621"/>
                  <a:gd name="connsiteX54" fmla="*/ 1555 w 1807540"/>
                  <a:gd name="connsiteY54" fmla="*/ 1112011 h 1739621"/>
                  <a:gd name="connsiteX55" fmla="*/ 30111 w 1807540"/>
                  <a:gd name="connsiteY55" fmla="*/ 1051796 h 1739621"/>
                  <a:gd name="connsiteX56" fmla="*/ 38801 w 1807540"/>
                  <a:gd name="connsiteY56" fmla="*/ 1028206 h 1739621"/>
                  <a:gd name="connsiteX57" fmla="*/ 38297 w 1807540"/>
                  <a:gd name="connsiteY57" fmla="*/ 985566 h 1739621"/>
                  <a:gd name="connsiteX58" fmla="*/ 40353 w 1807540"/>
                  <a:gd name="connsiteY58" fmla="*/ 943169 h 1739621"/>
                  <a:gd name="connsiteX59" fmla="*/ 40353 w 1807540"/>
                  <a:gd name="connsiteY59" fmla="*/ 942848 h 1739621"/>
                  <a:gd name="connsiteX60" fmla="*/ 75428 w 1807540"/>
                  <a:gd name="connsiteY60" fmla="*/ 634009 h 1739621"/>
                  <a:gd name="connsiteX61" fmla="*/ 124469 w 1807540"/>
                  <a:gd name="connsiteY61" fmla="*/ 458017 h 1739621"/>
                  <a:gd name="connsiteX62" fmla="*/ 308530 w 1807540"/>
                  <a:gd name="connsiteY62" fmla="*/ 171216 h 1739621"/>
                  <a:gd name="connsiteX63" fmla="*/ 559947 w 1807540"/>
                  <a:gd name="connsiteY63" fmla="*/ 43646 h 1739621"/>
                  <a:gd name="connsiteX64" fmla="*/ 849852 w 1807540"/>
                  <a:gd name="connsiteY64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72952 w 1807540"/>
                  <a:gd name="connsiteY24" fmla="*/ 1377395 h 1739621"/>
                  <a:gd name="connsiteX25" fmla="*/ 1731049 w 1807540"/>
                  <a:gd name="connsiteY25" fmla="*/ 1534142 h 1739621"/>
                  <a:gd name="connsiteX26" fmla="*/ 1706218 w 1807540"/>
                  <a:gd name="connsiteY26" fmla="*/ 1635950 h 1739621"/>
                  <a:gd name="connsiteX27" fmla="*/ 1667109 w 1807540"/>
                  <a:gd name="connsiteY27" fmla="*/ 1735275 h 1739621"/>
                  <a:gd name="connsiteX28" fmla="*/ 1484289 w 1807540"/>
                  <a:gd name="connsiteY28" fmla="*/ 1606153 h 1739621"/>
                  <a:gd name="connsiteX29" fmla="*/ 1262360 w 1807540"/>
                  <a:gd name="connsiteY29" fmla="*/ 1575114 h 1739621"/>
                  <a:gd name="connsiteX30" fmla="*/ 1113100 w 1807540"/>
                  <a:gd name="connsiteY30" fmla="*/ 1553218 h 1739621"/>
                  <a:gd name="connsiteX31" fmla="*/ 1112132 w 1807540"/>
                  <a:gd name="connsiteY31" fmla="*/ 1553387 h 1739621"/>
                  <a:gd name="connsiteX32" fmla="*/ 949797 w 1807540"/>
                  <a:gd name="connsiteY32" fmla="*/ 1581633 h 1739621"/>
                  <a:gd name="connsiteX33" fmla="*/ 940796 w 1807540"/>
                  <a:gd name="connsiteY33" fmla="*/ 1593117 h 1739621"/>
                  <a:gd name="connsiteX34" fmla="*/ 944831 w 1807540"/>
                  <a:gd name="connsiteY34" fmla="*/ 1634399 h 1739621"/>
                  <a:gd name="connsiteX35" fmla="*/ 945452 w 1807540"/>
                  <a:gd name="connsiteY35" fmla="*/ 1637503 h 1739621"/>
                  <a:gd name="connsiteX36" fmla="*/ 860094 w 1807540"/>
                  <a:gd name="connsiteY36" fmla="*/ 1739621 h 1739621"/>
                  <a:gd name="connsiteX37" fmla="*/ 775358 w 1807540"/>
                  <a:gd name="connsiteY37" fmla="*/ 1637192 h 1739621"/>
                  <a:gd name="connsiteX38" fmla="*/ 776910 w 1807540"/>
                  <a:gd name="connsiteY38" fmla="*/ 1634089 h 1739621"/>
                  <a:gd name="connsiteX39" fmla="*/ 782187 w 1807540"/>
                  <a:gd name="connsiteY39" fmla="*/ 1588461 h 1739621"/>
                  <a:gd name="connsiteX40" fmla="*/ 774737 w 1807540"/>
                  <a:gd name="connsiteY40" fmla="*/ 1576045 h 1739621"/>
                  <a:gd name="connsiteX41" fmla="*/ 666411 w 1807540"/>
                  <a:gd name="connsiteY41" fmla="*/ 1549662 h 1739621"/>
                  <a:gd name="connsiteX42" fmla="*/ 591607 w 1807540"/>
                  <a:gd name="connsiteY42" fmla="*/ 1533832 h 1739621"/>
                  <a:gd name="connsiteX43" fmla="*/ 577950 w 1807540"/>
                  <a:gd name="connsiteY43" fmla="*/ 1534143 h 1739621"/>
                  <a:gd name="connsiteX44" fmla="*/ 577106 w 1807540"/>
                  <a:gd name="connsiteY44" fmla="*/ 1533930 h 1739621"/>
                  <a:gd name="connsiteX45" fmla="*/ 482019 w 1807540"/>
                  <a:gd name="connsiteY45" fmla="*/ 1545054 h 1739621"/>
                  <a:gd name="connsiteX46" fmla="*/ 204239 w 1807540"/>
                  <a:gd name="connsiteY46" fmla="*/ 1620741 h 1739621"/>
                  <a:gd name="connsiteX47" fmla="*/ 189341 w 1807540"/>
                  <a:gd name="connsiteY47" fmla="*/ 1625397 h 1739621"/>
                  <a:gd name="connsiteX48" fmla="*/ 149611 w 1807540"/>
                  <a:gd name="connsiteY48" fmla="*/ 1609878 h 1739621"/>
                  <a:gd name="connsiteX49" fmla="*/ 56494 w 1807540"/>
                  <a:gd name="connsiteY49" fmla="*/ 1294831 h 1739621"/>
                  <a:gd name="connsiteX50" fmla="*/ 52808 w 1807540"/>
                  <a:gd name="connsiteY50" fmla="*/ 1264422 h 1739621"/>
                  <a:gd name="connsiteX51" fmla="*/ 52769 w 1807540"/>
                  <a:gd name="connsiteY51" fmla="*/ 1264413 h 1739621"/>
                  <a:gd name="connsiteX52" fmla="*/ 38801 w 1807540"/>
                  <a:gd name="connsiteY52" fmla="*/ 1236788 h 1739621"/>
                  <a:gd name="connsiteX53" fmla="*/ 1555 w 1807540"/>
                  <a:gd name="connsiteY53" fmla="*/ 1112011 h 1739621"/>
                  <a:gd name="connsiteX54" fmla="*/ 30111 w 1807540"/>
                  <a:gd name="connsiteY54" fmla="*/ 1051796 h 1739621"/>
                  <a:gd name="connsiteX55" fmla="*/ 38801 w 1807540"/>
                  <a:gd name="connsiteY55" fmla="*/ 1028206 h 1739621"/>
                  <a:gd name="connsiteX56" fmla="*/ 38297 w 1807540"/>
                  <a:gd name="connsiteY56" fmla="*/ 985566 h 1739621"/>
                  <a:gd name="connsiteX57" fmla="*/ 40353 w 1807540"/>
                  <a:gd name="connsiteY57" fmla="*/ 943169 h 1739621"/>
                  <a:gd name="connsiteX58" fmla="*/ 40353 w 1807540"/>
                  <a:gd name="connsiteY58" fmla="*/ 942848 h 1739621"/>
                  <a:gd name="connsiteX59" fmla="*/ 75428 w 1807540"/>
                  <a:gd name="connsiteY59" fmla="*/ 634009 h 1739621"/>
                  <a:gd name="connsiteX60" fmla="*/ 124469 w 1807540"/>
                  <a:gd name="connsiteY60" fmla="*/ 458017 h 1739621"/>
                  <a:gd name="connsiteX61" fmla="*/ 308530 w 1807540"/>
                  <a:gd name="connsiteY61" fmla="*/ 171216 h 1739621"/>
                  <a:gd name="connsiteX62" fmla="*/ 559947 w 1807540"/>
                  <a:gd name="connsiteY62" fmla="*/ 43646 h 1739621"/>
                  <a:gd name="connsiteX63" fmla="*/ 849852 w 1807540"/>
                  <a:gd name="connsiteY63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07540" h="1739621">
                    <a:moveTo>
                      <a:pt x="1792367" y="1171256"/>
                    </a:moveTo>
                    <a:lnTo>
                      <a:pt x="1786922" y="1180194"/>
                    </a:lnTo>
                    <a:lnTo>
                      <a:pt x="1787540" y="1179366"/>
                    </a:lnTo>
                    <a:lnTo>
                      <a:pt x="1792367" y="1171256"/>
                    </a:lnTo>
                    <a:close/>
                    <a:moveTo>
                      <a:pt x="188410" y="1062349"/>
                    </a:moveTo>
                    <a:lnTo>
                      <a:pt x="188410" y="1063280"/>
                    </a:lnTo>
                    <a:lnTo>
                      <a:pt x="189270" y="1063771"/>
                    </a:lnTo>
                    <a:lnTo>
                      <a:pt x="188410" y="1062349"/>
                    </a:lnTo>
                    <a:close/>
                    <a:moveTo>
                      <a:pt x="726006" y="645805"/>
                    </a:moveTo>
                    <a:lnTo>
                      <a:pt x="727389" y="646955"/>
                    </a:lnTo>
                    <a:cubicBezTo>
                      <a:pt x="727342" y="646778"/>
                      <a:pt x="727294" y="646602"/>
                      <a:pt x="727247" y="646425"/>
                    </a:cubicBezTo>
                    <a:lnTo>
                      <a:pt x="727709" y="646213"/>
                    </a:lnTo>
                    <a:lnTo>
                      <a:pt x="726006" y="645805"/>
                    </a:lnTo>
                    <a:close/>
                    <a:moveTo>
                      <a:pt x="849852" y="191"/>
                    </a:moveTo>
                    <a:cubicBezTo>
                      <a:pt x="1087921" y="5468"/>
                      <a:pt x="1307678" y="70650"/>
                      <a:pt x="1503223" y="210015"/>
                    </a:cubicBezTo>
                    <a:cubicBezTo>
                      <a:pt x="1619000" y="292579"/>
                      <a:pt x="1688838" y="406182"/>
                      <a:pt x="1726705" y="541202"/>
                    </a:cubicBezTo>
                    <a:cubicBezTo>
                      <a:pt x="1755261" y="643321"/>
                      <a:pt x="1771401" y="747923"/>
                      <a:pt x="1783507" y="853146"/>
                    </a:cubicBezTo>
                    <a:lnTo>
                      <a:pt x="1796232" y="1041552"/>
                    </a:lnTo>
                    <a:lnTo>
                      <a:pt x="1796233" y="1041553"/>
                    </a:lnTo>
                    <a:cubicBezTo>
                      <a:pt x="1799646" y="1058624"/>
                      <a:pt x="1803682" y="1075696"/>
                      <a:pt x="1806475" y="1092767"/>
                    </a:cubicBezTo>
                    <a:cubicBezTo>
                      <a:pt x="1810200" y="1114184"/>
                      <a:pt x="1803371" y="1134359"/>
                      <a:pt x="1798095" y="1155156"/>
                    </a:cubicBezTo>
                    <a:lnTo>
                      <a:pt x="1795038" y="1166769"/>
                    </a:lnTo>
                    <a:cubicBezTo>
                      <a:pt x="1795125" y="1166622"/>
                      <a:pt x="1795213" y="1166476"/>
                      <a:pt x="1795300" y="1166329"/>
                    </a:cubicBezTo>
                    <a:cubicBezTo>
                      <a:pt x="1793128" y="1199541"/>
                      <a:pt x="1790954" y="1232753"/>
                      <a:pt x="1788472" y="1265654"/>
                    </a:cubicBezTo>
                    <a:cubicBezTo>
                      <a:pt x="1777764" y="1326956"/>
                      <a:pt x="1744758" y="1472426"/>
                      <a:pt x="1731049" y="1534142"/>
                    </a:cubicBezTo>
                    <a:cubicBezTo>
                      <a:pt x="1717340" y="1595858"/>
                      <a:pt x="1719564" y="1603359"/>
                      <a:pt x="1706218" y="1635950"/>
                    </a:cubicBezTo>
                    <a:cubicBezTo>
                      <a:pt x="1692871" y="1668231"/>
                      <a:pt x="1677041" y="1699891"/>
                      <a:pt x="1667109" y="1735275"/>
                    </a:cubicBezTo>
                    <a:cubicBezTo>
                      <a:pt x="1631725" y="1654263"/>
                      <a:pt x="1560955" y="1625708"/>
                      <a:pt x="1484289" y="1606153"/>
                    </a:cubicBezTo>
                    <a:cubicBezTo>
                      <a:pt x="1411347" y="1587530"/>
                      <a:pt x="1336543" y="1582874"/>
                      <a:pt x="1262360" y="1575114"/>
                    </a:cubicBezTo>
                    <a:lnTo>
                      <a:pt x="1113100" y="1553218"/>
                    </a:lnTo>
                    <a:lnTo>
                      <a:pt x="1112132" y="1553387"/>
                    </a:lnTo>
                    <a:cubicBezTo>
                      <a:pt x="1059366" y="1572011"/>
                      <a:pt x="1004737" y="1576977"/>
                      <a:pt x="949797" y="1581633"/>
                    </a:cubicBezTo>
                    <a:cubicBezTo>
                      <a:pt x="941107" y="1582254"/>
                      <a:pt x="937072" y="1583184"/>
                      <a:pt x="940796" y="1593117"/>
                    </a:cubicBezTo>
                    <a:cubicBezTo>
                      <a:pt x="945763" y="1606464"/>
                      <a:pt x="943900" y="1620742"/>
                      <a:pt x="944831" y="1634399"/>
                    </a:cubicBezTo>
                    <a:cubicBezTo>
                      <a:pt x="944831" y="1635330"/>
                      <a:pt x="945141" y="1636571"/>
                      <a:pt x="945452" y="1637503"/>
                    </a:cubicBezTo>
                    <a:cubicBezTo>
                      <a:pt x="917207" y="1671646"/>
                      <a:pt x="888650" y="1705789"/>
                      <a:pt x="860094" y="1739621"/>
                    </a:cubicBezTo>
                    <a:cubicBezTo>
                      <a:pt x="831538" y="1705479"/>
                      <a:pt x="803293" y="1671336"/>
                      <a:pt x="775358" y="1637192"/>
                    </a:cubicBezTo>
                    <a:cubicBezTo>
                      <a:pt x="775979" y="1635951"/>
                      <a:pt x="776290" y="1635020"/>
                      <a:pt x="776910" y="1634089"/>
                    </a:cubicBezTo>
                    <a:cubicBezTo>
                      <a:pt x="778152" y="1618880"/>
                      <a:pt x="775358" y="1603360"/>
                      <a:pt x="782187" y="1588461"/>
                    </a:cubicBezTo>
                    <a:cubicBezTo>
                      <a:pt x="785291" y="1581633"/>
                      <a:pt x="780945" y="1578218"/>
                      <a:pt x="774737" y="1576045"/>
                    </a:cubicBezTo>
                    <a:cubicBezTo>
                      <a:pt x="739353" y="1564251"/>
                      <a:pt x="703037" y="1557111"/>
                      <a:pt x="666411" y="1549662"/>
                    </a:cubicBezTo>
                    <a:cubicBezTo>
                      <a:pt x="641580" y="1544696"/>
                      <a:pt x="616128" y="1541282"/>
                      <a:pt x="591607" y="1533832"/>
                    </a:cubicBezTo>
                    <a:cubicBezTo>
                      <a:pt x="586641" y="1532280"/>
                      <a:pt x="582295" y="1533832"/>
                      <a:pt x="577950" y="1534143"/>
                    </a:cubicBezTo>
                    <a:lnTo>
                      <a:pt x="577106" y="1533930"/>
                    </a:lnTo>
                    <a:lnTo>
                      <a:pt x="482019" y="1545054"/>
                    </a:lnTo>
                    <a:cubicBezTo>
                      <a:pt x="387157" y="1560681"/>
                      <a:pt x="295262" y="1588616"/>
                      <a:pt x="204239" y="1620741"/>
                    </a:cubicBezTo>
                    <a:cubicBezTo>
                      <a:pt x="199273" y="1622604"/>
                      <a:pt x="194307" y="1623845"/>
                      <a:pt x="189341" y="1625397"/>
                    </a:cubicBezTo>
                    <a:cubicBezTo>
                      <a:pt x="162337" y="1634088"/>
                      <a:pt x="162647" y="1633778"/>
                      <a:pt x="149611" y="1609878"/>
                    </a:cubicBezTo>
                    <a:cubicBezTo>
                      <a:pt x="96224" y="1511484"/>
                      <a:pt x="67357" y="1405640"/>
                      <a:pt x="56494" y="1294831"/>
                    </a:cubicBezTo>
                    <a:lnTo>
                      <a:pt x="52808" y="1264422"/>
                    </a:lnTo>
                    <a:lnTo>
                      <a:pt x="52769" y="1264413"/>
                    </a:lnTo>
                    <a:cubicBezTo>
                      <a:pt x="51527" y="1253550"/>
                      <a:pt x="45941" y="1245479"/>
                      <a:pt x="38801" y="1236788"/>
                    </a:cubicBezTo>
                    <a:cubicBezTo>
                      <a:pt x="9314" y="1200472"/>
                      <a:pt x="-4964" y="1158880"/>
                      <a:pt x="1555" y="1112011"/>
                    </a:cubicBezTo>
                    <a:cubicBezTo>
                      <a:pt x="4659" y="1089663"/>
                      <a:pt x="13660" y="1068556"/>
                      <a:pt x="30111" y="1051796"/>
                    </a:cubicBezTo>
                    <a:cubicBezTo>
                      <a:pt x="36939" y="1044967"/>
                      <a:pt x="38801" y="1037518"/>
                      <a:pt x="38801" y="1028206"/>
                    </a:cubicBezTo>
                    <a:cubicBezTo>
                      <a:pt x="38801" y="1013928"/>
                      <a:pt x="38336" y="999727"/>
                      <a:pt x="38297" y="985566"/>
                    </a:cubicBezTo>
                    <a:lnTo>
                      <a:pt x="40353" y="943169"/>
                    </a:lnTo>
                    <a:lnTo>
                      <a:pt x="40353" y="942848"/>
                    </a:lnTo>
                    <a:cubicBezTo>
                      <a:pt x="43147" y="838868"/>
                      <a:pt x="53700" y="735818"/>
                      <a:pt x="75428" y="634009"/>
                    </a:cubicBezTo>
                    <a:cubicBezTo>
                      <a:pt x="88153" y="574414"/>
                      <a:pt x="109881" y="517302"/>
                      <a:pt x="124469" y="458017"/>
                    </a:cubicBezTo>
                    <a:cubicBezTo>
                      <a:pt x="153646" y="341621"/>
                      <a:pt x="216034" y="246021"/>
                      <a:pt x="308530" y="171216"/>
                    </a:cubicBezTo>
                    <a:cubicBezTo>
                      <a:pt x="382714" y="111000"/>
                      <a:pt x="469002" y="71892"/>
                      <a:pt x="559947" y="43646"/>
                    </a:cubicBezTo>
                    <a:cubicBezTo>
                      <a:pt x="654305" y="14469"/>
                      <a:pt x="751148" y="-1982"/>
                      <a:pt x="849852" y="191"/>
                    </a:cubicBezTo>
                    <a:close/>
                  </a:path>
                </a:pathLst>
              </a:custGeom>
              <a:solidFill>
                <a:srgbClr val="E12F80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7">
                <a:extLst>
                  <a:ext uri="{FF2B5EF4-FFF2-40B4-BE49-F238E27FC236}">
                    <a16:creationId xmlns:a16="http://schemas.microsoft.com/office/drawing/2014/main" id="{67C18049-18C7-4BC4-8693-948BDAE68D6D}"/>
                  </a:ext>
                </a:extLst>
              </p:cNvPr>
              <p:cNvSpPr/>
              <p:nvPr/>
            </p:nvSpPr>
            <p:spPr>
              <a:xfrm>
                <a:off x="1762284" y="2996905"/>
                <a:ext cx="2060734" cy="1446611"/>
              </a:xfrm>
              <a:custGeom>
                <a:avLst/>
                <a:gdLst>
                  <a:gd name="connsiteX0" fmla="*/ 2591793 w 2591789"/>
                  <a:gd name="connsiteY0" fmla="*/ 892421 h 1816924"/>
                  <a:gd name="connsiteX1" fmla="*/ 2577098 w 2591789"/>
                  <a:gd name="connsiteY1" fmla="*/ 818943 h 1816924"/>
                  <a:gd name="connsiteX2" fmla="*/ 2566410 w 2591789"/>
                  <a:gd name="connsiteY2" fmla="*/ 806919 h 1816924"/>
                  <a:gd name="connsiteX3" fmla="*/ 2363342 w 2591789"/>
                  <a:gd name="connsiteY3" fmla="*/ 741011 h 1816924"/>
                  <a:gd name="connsiteX4" fmla="*/ 2324598 w 2591789"/>
                  <a:gd name="connsiteY4" fmla="*/ 759270 h 1816924"/>
                  <a:gd name="connsiteX5" fmla="*/ 2324153 w 2591789"/>
                  <a:gd name="connsiteY5" fmla="*/ 730769 h 1816924"/>
                  <a:gd name="connsiteX6" fmla="*/ 2306785 w 2591789"/>
                  <a:gd name="connsiteY6" fmla="*/ 676439 h 1816924"/>
                  <a:gd name="connsiteX7" fmla="*/ 2266261 w 2591789"/>
                  <a:gd name="connsiteY7" fmla="*/ 629235 h 1816924"/>
                  <a:gd name="connsiteX8" fmla="*/ 2025340 w 2591789"/>
                  <a:gd name="connsiteY8" fmla="*/ 435964 h 1816924"/>
                  <a:gd name="connsiteX9" fmla="*/ 1549734 w 2591789"/>
                  <a:gd name="connsiteY9" fmla="*/ 322406 h 1816924"/>
                  <a:gd name="connsiteX10" fmla="*/ 1343994 w 2591789"/>
                  <a:gd name="connsiteY10" fmla="*/ 302812 h 1816924"/>
                  <a:gd name="connsiteX11" fmla="*/ 1071010 w 2591789"/>
                  <a:gd name="connsiteY11" fmla="*/ 251599 h 1816924"/>
                  <a:gd name="connsiteX12" fmla="*/ 1043399 w 2591789"/>
                  <a:gd name="connsiteY12" fmla="*/ 252045 h 1816924"/>
                  <a:gd name="connsiteX13" fmla="*/ 1059877 w 2591789"/>
                  <a:gd name="connsiteY13" fmla="*/ 275647 h 1816924"/>
                  <a:gd name="connsiteX14" fmla="*/ 1273632 w 2591789"/>
                  <a:gd name="connsiteY14" fmla="*/ 396775 h 1816924"/>
                  <a:gd name="connsiteX15" fmla="*/ 1473583 w 2591789"/>
                  <a:gd name="connsiteY15" fmla="*/ 458230 h 1816924"/>
                  <a:gd name="connsiteX16" fmla="*/ 1645033 w 2591789"/>
                  <a:gd name="connsiteY16" fmla="*/ 546850 h 1816924"/>
                  <a:gd name="connsiteX17" fmla="*/ 1728309 w 2591789"/>
                  <a:gd name="connsiteY17" fmla="*/ 668423 h 1816924"/>
                  <a:gd name="connsiteX18" fmla="*/ 1713613 w 2591789"/>
                  <a:gd name="connsiteY18" fmla="*/ 640813 h 1816924"/>
                  <a:gd name="connsiteX19" fmla="*/ 1557749 w 2591789"/>
                  <a:gd name="connsiteY19" fmla="*/ 516568 h 1816924"/>
                  <a:gd name="connsiteX20" fmla="*/ 1297235 w 2591789"/>
                  <a:gd name="connsiteY20" fmla="*/ 451995 h 1816924"/>
                  <a:gd name="connsiteX21" fmla="*/ 1103518 w 2591789"/>
                  <a:gd name="connsiteY21" fmla="*/ 396775 h 1816924"/>
                  <a:gd name="connsiteX22" fmla="*/ 913365 w 2591789"/>
                  <a:gd name="connsiteY22" fmla="*/ 226216 h 1816924"/>
                  <a:gd name="connsiteX23" fmla="*/ 873285 w 2591789"/>
                  <a:gd name="connsiteY23" fmla="*/ 196825 h 1816924"/>
                  <a:gd name="connsiteX24" fmla="*/ 718758 w 2591789"/>
                  <a:gd name="connsiteY24" fmla="*/ 114885 h 1816924"/>
                  <a:gd name="connsiteX25" fmla="*/ 632810 w 2591789"/>
                  <a:gd name="connsiteY25" fmla="*/ 13796 h 1816924"/>
                  <a:gd name="connsiteX26" fmla="*/ 617224 w 2591789"/>
                  <a:gd name="connsiteY26" fmla="*/ 436 h 1816924"/>
                  <a:gd name="connsiteX27" fmla="*/ 610099 w 2591789"/>
                  <a:gd name="connsiteY27" fmla="*/ 21812 h 1816924"/>
                  <a:gd name="connsiteX28" fmla="*/ 612770 w 2591789"/>
                  <a:gd name="connsiteY28" fmla="*/ 56992 h 1816924"/>
                  <a:gd name="connsiteX29" fmla="*/ 561113 w 2591789"/>
                  <a:gd name="connsiteY29" fmla="*/ 228442 h 1816924"/>
                  <a:gd name="connsiteX30" fmla="*/ 444883 w 2591789"/>
                  <a:gd name="connsiteY30" fmla="*/ 418151 h 1816924"/>
                  <a:gd name="connsiteX31" fmla="*/ 348248 w 2591789"/>
                  <a:gd name="connsiteY31" fmla="*/ 639032 h 1816924"/>
                  <a:gd name="connsiteX32" fmla="*/ 315739 w 2591789"/>
                  <a:gd name="connsiteY32" fmla="*/ 834529 h 1816924"/>
                  <a:gd name="connsiteX33" fmla="*/ 304606 w 2591789"/>
                  <a:gd name="connsiteY33" fmla="*/ 890195 h 1816924"/>
                  <a:gd name="connsiteX34" fmla="*/ 282785 w 2591789"/>
                  <a:gd name="connsiteY34" fmla="*/ 857241 h 1816924"/>
                  <a:gd name="connsiteX35" fmla="*/ 270316 w 2591789"/>
                  <a:gd name="connsiteY35" fmla="*/ 850116 h 1816924"/>
                  <a:gd name="connsiteX36" fmla="*/ 263636 w 2591789"/>
                  <a:gd name="connsiteY36" fmla="*/ 863030 h 1816924"/>
                  <a:gd name="connsiteX37" fmla="*/ 264972 w 2591789"/>
                  <a:gd name="connsiteY37" fmla="*/ 886632 h 1816924"/>
                  <a:gd name="connsiteX38" fmla="*/ 251612 w 2591789"/>
                  <a:gd name="connsiteY38" fmla="*/ 827849 h 1816924"/>
                  <a:gd name="connsiteX39" fmla="*/ 184368 w 2591789"/>
                  <a:gd name="connsiteY39" fmla="*/ 769512 h 1816924"/>
                  <a:gd name="connsiteX40" fmla="*/ 166555 w 2591789"/>
                  <a:gd name="connsiteY40" fmla="*/ 768176 h 1816924"/>
                  <a:gd name="connsiteX41" fmla="*/ 66357 w 2591789"/>
                  <a:gd name="connsiteY41" fmla="*/ 797567 h 1816924"/>
                  <a:gd name="connsiteX42" fmla="*/ 65466 w 2591789"/>
                  <a:gd name="connsiteY42" fmla="*/ 703604 h 1816924"/>
                  <a:gd name="connsiteX43" fmla="*/ 57896 w 2591789"/>
                  <a:gd name="connsiteY43" fmla="*/ 677775 h 1816924"/>
                  <a:gd name="connsiteX44" fmla="*/ 55669 w 2591789"/>
                  <a:gd name="connsiteY44" fmla="*/ 799794 h 1816924"/>
                  <a:gd name="connsiteX45" fmla="*/ 43200 w 2591789"/>
                  <a:gd name="connsiteY45" fmla="*/ 833639 h 1816924"/>
                  <a:gd name="connsiteX46" fmla="*/ 2230 w 2591789"/>
                  <a:gd name="connsiteY46" fmla="*/ 920032 h 1816924"/>
                  <a:gd name="connsiteX47" fmla="*/ 55669 w 2591789"/>
                  <a:gd name="connsiteY47" fmla="*/ 1099052 h 1816924"/>
                  <a:gd name="connsiteX48" fmla="*/ 75709 w 2591789"/>
                  <a:gd name="connsiteY48" fmla="*/ 1138686 h 1816924"/>
                  <a:gd name="connsiteX49" fmla="*/ 99311 w 2591789"/>
                  <a:gd name="connsiteY49" fmla="*/ 1149374 h 1816924"/>
                  <a:gd name="connsiteX50" fmla="*/ 293473 w 2591789"/>
                  <a:gd name="connsiteY50" fmla="*/ 1202368 h 1816924"/>
                  <a:gd name="connsiteX51" fmla="*/ 320192 w 2591789"/>
                  <a:gd name="connsiteY51" fmla="*/ 1219735 h 1816924"/>
                  <a:gd name="connsiteX52" fmla="*/ 477392 w 2591789"/>
                  <a:gd name="connsiteY52" fmla="*/ 1392076 h 1816924"/>
                  <a:gd name="connsiteX53" fmla="*/ 829198 w 2591789"/>
                  <a:gd name="connsiteY53" fmla="*/ 1525673 h 1816924"/>
                  <a:gd name="connsiteX54" fmla="*/ 848792 w 2591789"/>
                  <a:gd name="connsiteY54" fmla="*/ 1525228 h 1816924"/>
                  <a:gd name="connsiteX55" fmla="*/ 956116 w 2591789"/>
                  <a:gd name="connsiteY55" fmla="*/ 1547939 h 1816924"/>
                  <a:gd name="connsiteX56" fmla="*/ 1111534 w 2591789"/>
                  <a:gd name="connsiteY56" fmla="*/ 1585792 h 1816924"/>
                  <a:gd name="connsiteX57" fmla="*/ 1122222 w 2591789"/>
                  <a:gd name="connsiteY57" fmla="*/ 1603605 h 1816924"/>
                  <a:gd name="connsiteX58" fmla="*/ 1114651 w 2591789"/>
                  <a:gd name="connsiteY58" fmla="*/ 1669068 h 1816924"/>
                  <a:gd name="connsiteX59" fmla="*/ 1112425 w 2591789"/>
                  <a:gd name="connsiteY59" fmla="*/ 1673521 h 1816924"/>
                  <a:gd name="connsiteX60" fmla="*/ 1233998 w 2591789"/>
                  <a:gd name="connsiteY60" fmla="*/ 1820478 h 1816924"/>
                  <a:gd name="connsiteX61" fmla="*/ 1356463 w 2591789"/>
                  <a:gd name="connsiteY61" fmla="*/ 1673966 h 1816924"/>
                  <a:gd name="connsiteX62" fmla="*/ 1355572 w 2591789"/>
                  <a:gd name="connsiteY62" fmla="*/ 1669513 h 1816924"/>
                  <a:gd name="connsiteX63" fmla="*/ 1349783 w 2591789"/>
                  <a:gd name="connsiteY63" fmla="*/ 1610285 h 1816924"/>
                  <a:gd name="connsiteX64" fmla="*/ 1362697 w 2591789"/>
                  <a:gd name="connsiteY64" fmla="*/ 1593808 h 1816924"/>
                  <a:gd name="connsiteX65" fmla="*/ 1595602 w 2591789"/>
                  <a:gd name="connsiteY65" fmla="*/ 1553283 h 1816924"/>
                  <a:gd name="connsiteX66" fmla="*/ 1636572 w 2591789"/>
                  <a:gd name="connsiteY66" fmla="*/ 1546158 h 1816924"/>
                  <a:gd name="connsiteX67" fmla="*/ 1897532 w 2591789"/>
                  <a:gd name="connsiteY67" fmla="*/ 1482477 h 1816924"/>
                  <a:gd name="connsiteX68" fmla="*/ 2110397 w 2591789"/>
                  <a:gd name="connsiteY68" fmla="*/ 1383615 h 1816924"/>
                  <a:gd name="connsiteX69" fmla="*/ 2276949 w 2591789"/>
                  <a:gd name="connsiteY69" fmla="*/ 1183219 h 1816924"/>
                  <a:gd name="connsiteX70" fmla="*/ 2300997 w 2591789"/>
                  <a:gd name="connsiteY70" fmla="*/ 1166296 h 1816924"/>
                  <a:gd name="connsiteX71" fmla="*/ 2439047 w 2591789"/>
                  <a:gd name="connsiteY71" fmla="*/ 1142694 h 1816924"/>
                  <a:gd name="connsiteX72" fmla="*/ 2575316 w 2591789"/>
                  <a:gd name="connsiteY72" fmla="*/ 998854 h 1816924"/>
                  <a:gd name="connsiteX73" fmla="*/ 2579770 w 2591789"/>
                  <a:gd name="connsiteY73" fmla="*/ 981932 h 1816924"/>
                  <a:gd name="connsiteX74" fmla="*/ 2591793 w 2591789"/>
                  <a:gd name="connsiteY74" fmla="*/ 892421 h 1816924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65466 w 2593321"/>
                  <a:gd name="connsiteY42" fmla="*/ 703604 h 1820478"/>
                  <a:gd name="connsiteX43" fmla="*/ 55669 w 2593321"/>
                  <a:gd name="connsiteY43" fmla="*/ 799794 h 1820478"/>
                  <a:gd name="connsiteX44" fmla="*/ 43200 w 2593321"/>
                  <a:gd name="connsiteY44" fmla="*/ 833639 h 1820478"/>
                  <a:gd name="connsiteX45" fmla="*/ 2230 w 2593321"/>
                  <a:gd name="connsiteY45" fmla="*/ 920032 h 1820478"/>
                  <a:gd name="connsiteX46" fmla="*/ 55669 w 2593321"/>
                  <a:gd name="connsiteY46" fmla="*/ 1099052 h 1820478"/>
                  <a:gd name="connsiteX47" fmla="*/ 75709 w 2593321"/>
                  <a:gd name="connsiteY47" fmla="*/ 1138686 h 1820478"/>
                  <a:gd name="connsiteX48" fmla="*/ 99311 w 2593321"/>
                  <a:gd name="connsiteY48" fmla="*/ 1149374 h 1820478"/>
                  <a:gd name="connsiteX49" fmla="*/ 293473 w 2593321"/>
                  <a:gd name="connsiteY49" fmla="*/ 1202368 h 1820478"/>
                  <a:gd name="connsiteX50" fmla="*/ 320192 w 2593321"/>
                  <a:gd name="connsiteY50" fmla="*/ 1219735 h 1820478"/>
                  <a:gd name="connsiteX51" fmla="*/ 477392 w 2593321"/>
                  <a:gd name="connsiteY51" fmla="*/ 1392076 h 1820478"/>
                  <a:gd name="connsiteX52" fmla="*/ 829198 w 2593321"/>
                  <a:gd name="connsiteY52" fmla="*/ 1525673 h 1820478"/>
                  <a:gd name="connsiteX53" fmla="*/ 848792 w 2593321"/>
                  <a:gd name="connsiteY53" fmla="*/ 1525228 h 1820478"/>
                  <a:gd name="connsiteX54" fmla="*/ 956116 w 2593321"/>
                  <a:gd name="connsiteY54" fmla="*/ 1547939 h 1820478"/>
                  <a:gd name="connsiteX55" fmla="*/ 1111534 w 2593321"/>
                  <a:gd name="connsiteY55" fmla="*/ 1585792 h 1820478"/>
                  <a:gd name="connsiteX56" fmla="*/ 1122222 w 2593321"/>
                  <a:gd name="connsiteY56" fmla="*/ 1603605 h 1820478"/>
                  <a:gd name="connsiteX57" fmla="*/ 1114651 w 2593321"/>
                  <a:gd name="connsiteY57" fmla="*/ 1669068 h 1820478"/>
                  <a:gd name="connsiteX58" fmla="*/ 1112425 w 2593321"/>
                  <a:gd name="connsiteY58" fmla="*/ 1673521 h 1820478"/>
                  <a:gd name="connsiteX59" fmla="*/ 1233998 w 2593321"/>
                  <a:gd name="connsiteY59" fmla="*/ 1820478 h 1820478"/>
                  <a:gd name="connsiteX60" fmla="*/ 1356463 w 2593321"/>
                  <a:gd name="connsiteY60" fmla="*/ 1673966 h 1820478"/>
                  <a:gd name="connsiteX61" fmla="*/ 1355572 w 2593321"/>
                  <a:gd name="connsiteY61" fmla="*/ 1669513 h 1820478"/>
                  <a:gd name="connsiteX62" fmla="*/ 1349783 w 2593321"/>
                  <a:gd name="connsiteY62" fmla="*/ 1610285 h 1820478"/>
                  <a:gd name="connsiteX63" fmla="*/ 1362697 w 2593321"/>
                  <a:gd name="connsiteY63" fmla="*/ 1593808 h 1820478"/>
                  <a:gd name="connsiteX64" fmla="*/ 1595602 w 2593321"/>
                  <a:gd name="connsiteY64" fmla="*/ 1553283 h 1820478"/>
                  <a:gd name="connsiteX65" fmla="*/ 1636572 w 2593321"/>
                  <a:gd name="connsiteY65" fmla="*/ 1546158 h 1820478"/>
                  <a:gd name="connsiteX66" fmla="*/ 1897532 w 2593321"/>
                  <a:gd name="connsiteY66" fmla="*/ 1482477 h 1820478"/>
                  <a:gd name="connsiteX67" fmla="*/ 2110397 w 2593321"/>
                  <a:gd name="connsiteY67" fmla="*/ 1383615 h 1820478"/>
                  <a:gd name="connsiteX68" fmla="*/ 2276949 w 2593321"/>
                  <a:gd name="connsiteY68" fmla="*/ 1183219 h 1820478"/>
                  <a:gd name="connsiteX69" fmla="*/ 2300997 w 2593321"/>
                  <a:gd name="connsiteY69" fmla="*/ 1166296 h 1820478"/>
                  <a:gd name="connsiteX70" fmla="*/ 2439047 w 2593321"/>
                  <a:gd name="connsiteY70" fmla="*/ 1142694 h 1820478"/>
                  <a:gd name="connsiteX71" fmla="*/ 2575316 w 2593321"/>
                  <a:gd name="connsiteY71" fmla="*/ 998854 h 1820478"/>
                  <a:gd name="connsiteX72" fmla="*/ 2579770 w 2593321"/>
                  <a:gd name="connsiteY72" fmla="*/ 981932 h 1820478"/>
                  <a:gd name="connsiteX73" fmla="*/ 2591793 w 2593321"/>
                  <a:gd name="connsiteY73" fmla="*/ 892421 h 1820478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55669 w 2593321"/>
                  <a:gd name="connsiteY42" fmla="*/ 799794 h 1820478"/>
                  <a:gd name="connsiteX43" fmla="*/ 43200 w 2593321"/>
                  <a:gd name="connsiteY43" fmla="*/ 833639 h 1820478"/>
                  <a:gd name="connsiteX44" fmla="*/ 2230 w 2593321"/>
                  <a:gd name="connsiteY44" fmla="*/ 920032 h 1820478"/>
                  <a:gd name="connsiteX45" fmla="*/ 55669 w 2593321"/>
                  <a:gd name="connsiteY45" fmla="*/ 1099052 h 1820478"/>
                  <a:gd name="connsiteX46" fmla="*/ 75709 w 2593321"/>
                  <a:gd name="connsiteY46" fmla="*/ 1138686 h 1820478"/>
                  <a:gd name="connsiteX47" fmla="*/ 99311 w 2593321"/>
                  <a:gd name="connsiteY47" fmla="*/ 1149374 h 1820478"/>
                  <a:gd name="connsiteX48" fmla="*/ 293473 w 2593321"/>
                  <a:gd name="connsiteY48" fmla="*/ 1202368 h 1820478"/>
                  <a:gd name="connsiteX49" fmla="*/ 320192 w 2593321"/>
                  <a:gd name="connsiteY49" fmla="*/ 1219735 h 1820478"/>
                  <a:gd name="connsiteX50" fmla="*/ 477392 w 2593321"/>
                  <a:gd name="connsiteY50" fmla="*/ 1392076 h 1820478"/>
                  <a:gd name="connsiteX51" fmla="*/ 829198 w 2593321"/>
                  <a:gd name="connsiteY51" fmla="*/ 1525673 h 1820478"/>
                  <a:gd name="connsiteX52" fmla="*/ 848792 w 2593321"/>
                  <a:gd name="connsiteY52" fmla="*/ 1525228 h 1820478"/>
                  <a:gd name="connsiteX53" fmla="*/ 956116 w 2593321"/>
                  <a:gd name="connsiteY53" fmla="*/ 1547939 h 1820478"/>
                  <a:gd name="connsiteX54" fmla="*/ 1111534 w 2593321"/>
                  <a:gd name="connsiteY54" fmla="*/ 1585792 h 1820478"/>
                  <a:gd name="connsiteX55" fmla="*/ 1122222 w 2593321"/>
                  <a:gd name="connsiteY55" fmla="*/ 1603605 h 1820478"/>
                  <a:gd name="connsiteX56" fmla="*/ 1114651 w 2593321"/>
                  <a:gd name="connsiteY56" fmla="*/ 1669068 h 1820478"/>
                  <a:gd name="connsiteX57" fmla="*/ 1112425 w 2593321"/>
                  <a:gd name="connsiteY57" fmla="*/ 1673521 h 1820478"/>
                  <a:gd name="connsiteX58" fmla="*/ 1233998 w 2593321"/>
                  <a:gd name="connsiteY58" fmla="*/ 1820478 h 1820478"/>
                  <a:gd name="connsiteX59" fmla="*/ 1356463 w 2593321"/>
                  <a:gd name="connsiteY59" fmla="*/ 1673966 h 1820478"/>
                  <a:gd name="connsiteX60" fmla="*/ 1355572 w 2593321"/>
                  <a:gd name="connsiteY60" fmla="*/ 1669513 h 1820478"/>
                  <a:gd name="connsiteX61" fmla="*/ 1349783 w 2593321"/>
                  <a:gd name="connsiteY61" fmla="*/ 1610285 h 1820478"/>
                  <a:gd name="connsiteX62" fmla="*/ 1362697 w 2593321"/>
                  <a:gd name="connsiteY62" fmla="*/ 1593808 h 1820478"/>
                  <a:gd name="connsiteX63" fmla="*/ 1595602 w 2593321"/>
                  <a:gd name="connsiteY63" fmla="*/ 1553283 h 1820478"/>
                  <a:gd name="connsiteX64" fmla="*/ 1636572 w 2593321"/>
                  <a:gd name="connsiteY64" fmla="*/ 1546158 h 1820478"/>
                  <a:gd name="connsiteX65" fmla="*/ 1897532 w 2593321"/>
                  <a:gd name="connsiteY65" fmla="*/ 1482477 h 1820478"/>
                  <a:gd name="connsiteX66" fmla="*/ 2110397 w 2593321"/>
                  <a:gd name="connsiteY66" fmla="*/ 1383615 h 1820478"/>
                  <a:gd name="connsiteX67" fmla="*/ 2276949 w 2593321"/>
                  <a:gd name="connsiteY67" fmla="*/ 1183219 h 1820478"/>
                  <a:gd name="connsiteX68" fmla="*/ 2300997 w 2593321"/>
                  <a:gd name="connsiteY68" fmla="*/ 1166296 h 1820478"/>
                  <a:gd name="connsiteX69" fmla="*/ 2439047 w 2593321"/>
                  <a:gd name="connsiteY69" fmla="*/ 1142694 h 1820478"/>
                  <a:gd name="connsiteX70" fmla="*/ 2575316 w 2593321"/>
                  <a:gd name="connsiteY70" fmla="*/ 998854 h 1820478"/>
                  <a:gd name="connsiteX71" fmla="*/ 2579770 w 2593321"/>
                  <a:gd name="connsiteY71" fmla="*/ 981932 h 1820478"/>
                  <a:gd name="connsiteX72" fmla="*/ 2591793 w 2593321"/>
                  <a:gd name="connsiteY72" fmla="*/ 892421 h 18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593321" h="1820478">
                    <a:moveTo>
                      <a:pt x="2591793" y="892421"/>
                    </a:moveTo>
                    <a:cubicBezTo>
                      <a:pt x="2587786" y="867929"/>
                      <a:pt x="2581996" y="843436"/>
                      <a:pt x="2577098" y="818943"/>
                    </a:cubicBezTo>
                    <a:cubicBezTo>
                      <a:pt x="2568637" y="819388"/>
                      <a:pt x="2569082" y="811373"/>
                      <a:pt x="2566410" y="806919"/>
                    </a:cubicBezTo>
                    <a:cubicBezTo>
                      <a:pt x="2521432" y="734331"/>
                      <a:pt x="2443055" y="708948"/>
                      <a:pt x="2363342" y="741011"/>
                    </a:cubicBezTo>
                    <a:cubicBezTo>
                      <a:pt x="2350427" y="745910"/>
                      <a:pt x="2338849" y="754371"/>
                      <a:pt x="2324598" y="759270"/>
                    </a:cubicBezTo>
                    <a:cubicBezTo>
                      <a:pt x="2322818" y="748582"/>
                      <a:pt x="2322372" y="739230"/>
                      <a:pt x="2324153" y="730769"/>
                    </a:cubicBezTo>
                    <a:cubicBezTo>
                      <a:pt x="2329497" y="708948"/>
                      <a:pt x="2321927" y="692025"/>
                      <a:pt x="2306785" y="676439"/>
                    </a:cubicBezTo>
                    <a:cubicBezTo>
                      <a:pt x="2292535" y="661298"/>
                      <a:pt x="2279176" y="645266"/>
                      <a:pt x="2266261" y="629235"/>
                    </a:cubicBezTo>
                    <a:cubicBezTo>
                      <a:pt x="2200798" y="546404"/>
                      <a:pt x="2121085" y="481832"/>
                      <a:pt x="2025340" y="435964"/>
                    </a:cubicBezTo>
                    <a:cubicBezTo>
                      <a:pt x="1874820" y="364266"/>
                      <a:pt x="1714058" y="336656"/>
                      <a:pt x="1549734" y="322406"/>
                    </a:cubicBezTo>
                    <a:cubicBezTo>
                      <a:pt x="1481154" y="316617"/>
                      <a:pt x="1412574" y="310382"/>
                      <a:pt x="1343994" y="302812"/>
                    </a:cubicBezTo>
                    <a:cubicBezTo>
                      <a:pt x="1251811" y="292124"/>
                      <a:pt x="1160520" y="276537"/>
                      <a:pt x="1071010" y="251599"/>
                    </a:cubicBezTo>
                    <a:cubicBezTo>
                      <a:pt x="1062103" y="248927"/>
                      <a:pt x="1048743" y="240021"/>
                      <a:pt x="1043399" y="252045"/>
                    </a:cubicBezTo>
                    <a:cubicBezTo>
                      <a:pt x="1038501" y="262733"/>
                      <a:pt x="1052306" y="268967"/>
                      <a:pt x="1059877" y="275647"/>
                    </a:cubicBezTo>
                    <a:cubicBezTo>
                      <a:pt x="1123113" y="330422"/>
                      <a:pt x="1196146" y="367384"/>
                      <a:pt x="1273632" y="396775"/>
                    </a:cubicBezTo>
                    <a:cubicBezTo>
                      <a:pt x="1339095" y="421713"/>
                      <a:pt x="1407675" y="435518"/>
                      <a:pt x="1473583" y="458230"/>
                    </a:cubicBezTo>
                    <a:cubicBezTo>
                      <a:pt x="1535038" y="479160"/>
                      <a:pt x="1592485" y="508106"/>
                      <a:pt x="1645033" y="546850"/>
                    </a:cubicBezTo>
                    <a:cubicBezTo>
                      <a:pt x="1683776" y="575796"/>
                      <a:pt x="1708715" y="611867"/>
                      <a:pt x="1728309" y="668423"/>
                    </a:cubicBezTo>
                    <a:cubicBezTo>
                      <a:pt x="1724301" y="659517"/>
                      <a:pt x="1719402" y="650165"/>
                      <a:pt x="1713613" y="640813"/>
                    </a:cubicBezTo>
                    <a:cubicBezTo>
                      <a:pt x="1676206" y="580694"/>
                      <a:pt x="1619650" y="544623"/>
                      <a:pt x="1557749" y="516568"/>
                    </a:cubicBezTo>
                    <a:cubicBezTo>
                      <a:pt x="1474919" y="479160"/>
                      <a:pt x="1387190" y="461793"/>
                      <a:pt x="1297235" y="451995"/>
                    </a:cubicBezTo>
                    <a:cubicBezTo>
                      <a:pt x="1229545" y="444425"/>
                      <a:pt x="1164528" y="427948"/>
                      <a:pt x="1103518" y="396775"/>
                    </a:cubicBezTo>
                    <a:cubicBezTo>
                      <a:pt x="1025141" y="356696"/>
                      <a:pt x="961905" y="299249"/>
                      <a:pt x="913365" y="226216"/>
                    </a:cubicBezTo>
                    <a:cubicBezTo>
                      <a:pt x="903567" y="211075"/>
                      <a:pt x="890653" y="202614"/>
                      <a:pt x="873285" y="196825"/>
                    </a:cubicBezTo>
                    <a:cubicBezTo>
                      <a:pt x="817175" y="178566"/>
                      <a:pt x="765517" y="151847"/>
                      <a:pt x="718758" y="114885"/>
                    </a:cubicBezTo>
                    <a:cubicBezTo>
                      <a:pt x="683132" y="86384"/>
                      <a:pt x="657303" y="50758"/>
                      <a:pt x="632810" y="13796"/>
                    </a:cubicBezTo>
                    <a:cubicBezTo>
                      <a:pt x="628802" y="8007"/>
                      <a:pt x="625685" y="-2236"/>
                      <a:pt x="617224" y="436"/>
                    </a:cubicBezTo>
                    <a:cubicBezTo>
                      <a:pt x="608317" y="3108"/>
                      <a:pt x="610099" y="14241"/>
                      <a:pt x="610099" y="21812"/>
                    </a:cubicBezTo>
                    <a:cubicBezTo>
                      <a:pt x="610099" y="33836"/>
                      <a:pt x="613661" y="44969"/>
                      <a:pt x="612770" y="56992"/>
                    </a:cubicBezTo>
                    <a:cubicBezTo>
                      <a:pt x="608317" y="118002"/>
                      <a:pt x="588723" y="174113"/>
                      <a:pt x="561113" y="228442"/>
                    </a:cubicBezTo>
                    <a:cubicBezTo>
                      <a:pt x="527713" y="294796"/>
                      <a:pt x="486298" y="356696"/>
                      <a:pt x="444883" y="418151"/>
                    </a:cubicBezTo>
                    <a:cubicBezTo>
                      <a:pt x="399015" y="485840"/>
                      <a:pt x="366951" y="559764"/>
                      <a:pt x="348248" y="639032"/>
                    </a:cubicBezTo>
                    <a:cubicBezTo>
                      <a:pt x="333107" y="703604"/>
                      <a:pt x="326427" y="769067"/>
                      <a:pt x="315739" y="834529"/>
                    </a:cubicBezTo>
                    <a:cubicBezTo>
                      <a:pt x="312622" y="852788"/>
                      <a:pt x="312176" y="871937"/>
                      <a:pt x="304606" y="890195"/>
                    </a:cubicBezTo>
                    <a:cubicBezTo>
                      <a:pt x="294363" y="879507"/>
                      <a:pt x="289910" y="867483"/>
                      <a:pt x="282785" y="857241"/>
                    </a:cubicBezTo>
                    <a:cubicBezTo>
                      <a:pt x="279668" y="853233"/>
                      <a:pt x="276105" y="848334"/>
                      <a:pt x="270316" y="850116"/>
                    </a:cubicBezTo>
                    <a:cubicBezTo>
                      <a:pt x="264526" y="851897"/>
                      <a:pt x="264081" y="858132"/>
                      <a:pt x="263636" y="863030"/>
                    </a:cubicBezTo>
                    <a:cubicBezTo>
                      <a:pt x="262745" y="871491"/>
                      <a:pt x="265417" y="879952"/>
                      <a:pt x="264972" y="886632"/>
                    </a:cubicBezTo>
                    <a:cubicBezTo>
                      <a:pt x="264526" y="867038"/>
                      <a:pt x="254729" y="847889"/>
                      <a:pt x="251612" y="827849"/>
                    </a:cubicBezTo>
                    <a:cubicBezTo>
                      <a:pt x="245823" y="788216"/>
                      <a:pt x="219994" y="773520"/>
                      <a:pt x="184368" y="769512"/>
                    </a:cubicBezTo>
                    <a:cubicBezTo>
                      <a:pt x="178579" y="768621"/>
                      <a:pt x="172344" y="768621"/>
                      <a:pt x="166555" y="768176"/>
                    </a:cubicBezTo>
                    <a:cubicBezTo>
                      <a:pt x="130484" y="765059"/>
                      <a:pt x="98420" y="777083"/>
                      <a:pt x="66357" y="797567"/>
                    </a:cubicBezTo>
                    <a:cubicBezTo>
                      <a:pt x="47876" y="802837"/>
                      <a:pt x="59528" y="793782"/>
                      <a:pt x="55669" y="799794"/>
                    </a:cubicBezTo>
                    <a:cubicBezTo>
                      <a:pt x="51810" y="805806"/>
                      <a:pt x="52997" y="823842"/>
                      <a:pt x="43200" y="833639"/>
                    </a:cubicBezTo>
                    <a:cubicBezTo>
                      <a:pt x="19598" y="857686"/>
                      <a:pt x="6684" y="887968"/>
                      <a:pt x="2230" y="920032"/>
                    </a:cubicBezTo>
                    <a:cubicBezTo>
                      <a:pt x="-7122" y="987276"/>
                      <a:pt x="13363" y="1046949"/>
                      <a:pt x="55669" y="1099052"/>
                    </a:cubicBezTo>
                    <a:cubicBezTo>
                      <a:pt x="65912" y="1111521"/>
                      <a:pt x="73927" y="1123100"/>
                      <a:pt x="75709" y="1138686"/>
                    </a:cubicBezTo>
                    <a:cubicBezTo>
                      <a:pt x="85951" y="1136905"/>
                      <a:pt x="91740" y="1144475"/>
                      <a:pt x="99311" y="1149374"/>
                    </a:cubicBezTo>
                    <a:cubicBezTo>
                      <a:pt x="158539" y="1187226"/>
                      <a:pt x="220885" y="1214837"/>
                      <a:pt x="293473" y="1202368"/>
                    </a:cubicBezTo>
                    <a:cubicBezTo>
                      <a:pt x="308614" y="1199696"/>
                      <a:pt x="314403" y="1208602"/>
                      <a:pt x="320192" y="1219735"/>
                    </a:cubicBezTo>
                    <a:cubicBezTo>
                      <a:pt x="357599" y="1290542"/>
                      <a:pt x="411038" y="1347543"/>
                      <a:pt x="477392" y="1392076"/>
                    </a:cubicBezTo>
                    <a:cubicBezTo>
                      <a:pt x="583824" y="1463773"/>
                      <a:pt x="701390" y="1508751"/>
                      <a:pt x="829198" y="1525673"/>
                    </a:cubicBezTo>
                    <a:cubicBezTo>
                      <a:pt x="835433" y="1525228"/>
                      <a:pt x="841667" y="1523001"/>
                      <a:pt x="848792" y="1525228"/>
                    </a:cubicBezTo>
                    <a:cubicBezTo>
                      <a:pt x="883973" y="1535916"/>
                      <a:pt x="920490" y="1540814"/>
                      <a:pt x="956116" y="1547939"/>
                    </a:cubicBezTo>
                    <a:cubicBezTo>
                      <a:pt x="1008664" y="1558627"/>
                      <a:pt x="1060767" y="1568870"/>
                      <a:pt x="1111534" y="1585792"/>
                    </a:cubicBezTo>
                    <a:cubicBezTo>
                      <a:pt x="1120441" y="1588909"/>
                      <a:pt x="1126675" y="1593808"/>
                      <a:pt x="1122222" y="1603605"/>
                    </a:cubicBezTo>
                    <a:cubicBezTo>
                      <a:pt x="1112425" y="1624981"/>
                      <a:pt x="1116433" y="1647247"/>
                      <a:pt x="1114651" y="1669068"/>
                    </a:cubicBezTo>
                    <a:cubicBezTo>
                      <a:pt x="1113761" y="1670404"/>
                      <a:pt x="1113315" y="1671740"/>
                      <a:pt x="1112425" y="1673521"/>
                    </a:cubicBezTo>
                    <a:cubicBezTo>
                      <a:pt x="1152504" y="1722507"/>
                      <a:pt x="1193028" y="1771493"/>
                      <a:pt x="1233998" y="1820478"/>
                    </a:cubicBezTo>
                    <a:cubicBezTo>
                      <a:pt x="1274968" y="1771938"/>
                      <a:pt x="1315938" y="1722952"/>
                      <a:pt x="1356463" y="1673966"/>
                    </a:cubicBezTo>
                    <a:cubicBezTo>
                      <a:pt x="1356017" y="1672630"/>
                      <a:pt x="1355572" y="1670849"/>
                      <a:pt x="1355572" y="1669513"/>
                    </a:cubicBezTo>
                    <a:cubicBezTo>
                      <a:pt x="1354236" y="1649919"/>
                      <a:pt x="1356908" y="1629434"/>
                      <a:pt x="1349783" y="1610285"/>
                    </a:cubicBezTo>
                    <a:cubicBezTo>
                      <a:pt x="1344439" y="1596034"/>
                      <a:pt x="1350228" y="1594699"/>
                      <a:pt x="1362697" y="1593808"/>
                    </a:cubicBezTo>
                    <a:cubicBezTo>
                      <a:pt x="1441520" y="1587128"/>
                      <a:pt x="1519897" y="1580003"/>
                      <a:pt x="1595602" y="1553283"/>
                    </a:cubicBezTo>
                    <a:cubicBezTo>
                      <a:pt x="1609407" y="1552838"/>
                      <a:pt x="1623212" y="1549721"/>
                      <a:pt x="1636572" y="1546158"/>
                    </a:cubicBezTo>
                    <a:cubicBezTo>
                      <a:pt x="1722965" y="1521665"/>
                      <a:pt x="1812030" y="1509196"/>
                      <a:pt x="1897532" y="1482477"/>
                    </a:cubicBezTo>
                    <a:cubicBezTo>
                      <a:pt x="1972792" y="1458875"/>
                      <a:pt x="2045380" y="1429038"/>
                      <a:pt x="2110397" y="1383615"/>
                    </a:cubicBezTo>
                    <a:cubicBezTo>
                      <a:pt x="2183876" y="1331957"/>
                      <a:pt x="2242659" y="1267385"/>
                      <a:pt x="2276949" y="1183219"/>
                    </a:cubicBezTo>
                    <a:cubicBezTo>
                      <a:pt x="2281402" y="1172086"/>
                      <a:pt x="2286301" y="1163624"/>
                      <a:pt x="2300997" y="1166296"/>
                    </a:cubicBezTo>
                    <a:cubicBezTo>
                      <a:pt x="2349537" y="1173867"/>
                      <a:pt x="2395850" y="1163624"/>
                      <a:pt x="2439047" y="1142694"/>
                    </a:cubicBezTo>
                    <a:cubicBezTo>
                      <a:pt x="2502283" y="1111967"/>
                      <a:pt x="2553050" y="1068770"/>
                      <a:pt x="2575316" y="998854"/>
                    </a:cubicBezTo>
                    <a:cubicBezTo>
                      <a:pt x="2577098" y="993065"/>
                      <a:pt x="2578434" y="987721"/>
                      <a:pt x="2579770" y="981932"/>
                    </a:cubicBezTo>
                    <a:cubicBezTo>
                      <a:pt x="2587340" y="952095"/>
                      <a:pt x="2597137" y="923149"/>
                      <a:pt x="2591793" y="892421"/>
                    </a:cubicBezTo>
                    <a:close/>
                  </a:path>
                </a:pathLst>
              </a:custGeom>
              <a:solidFill>
                <a:srgbClr val="FACC88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9">
                <a:extLst>
                  <a:ext uri="{FF2B5EF4-FFF2-40B4-BE49-F238E27FC236}">
                    <a16:creationId xmlns:a16="http://schemas.microsoft.com/office/drawing/2014/main" id="{161F84E8-D77B-453C-AB72-211B5F9DF06D}"/>
                  </a:ext>
                </a:extLst>
              </p:cNvPr>
              <p:cNvSpPr/>
              <p:nvPr/>
            </p:nvSpPr>
            <p:spPr>
              <a:xfrm>
                <a:off x="2545754" y="3776473"/>
                <a:ext cx="498956" cy="208783"/>
              </a:xfrm>
              <a:custGeom>
                <a:avLst/>
                <a:gdLst>
                  <a:gd name="connsiteX0" fmla="*/ 631471 w 627907"/>
                  <a:gd name="connsiteY0" fmla="*/ 0 h 262741"/>
                  <a:gd name="connsiteX1" fmla="*/ 309946 w 627907"/>
                  <a:gd name="connsiteY1" fmla="*/ 265413 h 262741"/>
                  <a:gd name="connsiteX2" fmla="*/ 0 w 627907"/>
                  <a:gd name="connsiteY2" fmla="*/ 891 h 262741"/>
                  <a:gd name="connsiteX3" fmla="*/ 314399 w 627907"/>
                  <a:gd name="connsiteY3" fmla="*/ 142949 h 262741"/>
                  <a:gd name="connsiteX4" fmla="*/ 631471 w 627907"/>
                  <a:gd name="connsiteY4" fmla="*/ 0 h 26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907" h="262741">
                    <a:moveTo>
                      <a:pt x="631471" y="0"/>
                    </a:moveTo>
                    <a:cubicBezTo>
                      <a:pt x="599852" y="160762"/>
                      <a:pt x="468036" y="267640"/>
                      <a:pt x="309946" y="265413"/>
                    </a:cubicBezTo>
                    <a:cubicBezTo>
                      <a:pt x="157645" y="263632"/>
                      <a:pt x="25384" y="152746"/>
                      <a:pt x="0" y="891"/>
                    </a:cubicBezTo>
                    <a:cubicBezTo>
                      <a:pt x="86838" y="93963"/>
                      <a:pt x="191490" y="142504"/>
                      <a:pt x="314399" y="142949"/>
                    </a:cubicBezTo>
                    <a:cubicBezTo>
                      <a:pt x="438645" y="142949"/>
                      <a:pt x="543296" y="94409"/>
                      <a:pt x="631471" y="0"/>
                    </a:cubicBezTo>
                    <a:close/>
                  </a:path>
                </a:pathLst>
              </a:custGeom>
              <a:solidFill>
                <a:srgbClr val="E2501C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10">
                <a:extLst>
                  <a:ext uri="{FF2B5EF4-FFF2-40B4-BE49-F238E27FC236}">
                    <a16:creationId xmlns:a16="http://schemas.microsoft.com/office/drawing/2014/main" id="{4D6E7FD9-6E20-46F1-8C1B-73A7877B2934}"/>
                  </a:ext>
                </a:extLst>
              </p:cNvPr>
              <p:cNvSpPr/>
              <p:nvPr/>
            </p:nvSpPr>
            <p:spPr>
              <a:xfrm>
                <a:off x="2253454" y="3336365"/>
                <a:ext cx="1087349" cy="372822"/>
              </a:xfrm>
              <a:custGeom>
                <a:avLst/>
                <a:gdLst>
                  <a:gd name="connsiteX0" fmla="*/ 848728 w 953751"/>
                  <a:gd name="connsiteY0" fmla="*/ 251361 h 327015"/>
                  <a:gd name="connsiteX1" fmla="*/ 943901 w 953751"/>
                  <a:gd name="connsiteY1" fmla="*/ 303778 h 327015"/>
                  <a:gd name="connsiteX2" fmla="*/ 742147 w 953751"/>
                  <a:gd name="connsiteY2" fmla="*/ 304399 h 327015"/>
                  <a:gd name="connsiteX3" fmla="*/ 848728 w 953751"/>
                  <a:gd name="connsiteY3" fmla="*/ 251361 h 327015"/>
                  <a:gd name="connsiteX4" fmla="*/ 67514 w 953751"/>
                  <a:gd name="connsiteY4" fmla="*/ 214231 h 327015"/>
                  <a:gd name="connsiteX5" fmla="*/ 95294 w 953751"/>
                  <a:gd name="connsiteY5" fmla="*/ 219663 h 327015"/>
                  <a:gd name="connsiteX6" fmla="*/ 120125 w 953751"/>
                  <a:gd name="connsiteY6" fmla="*/ 267774 h 327015"/>
                  <a:gd name="connsiteX7" fmla="*/ 59909 w 953751"/>
                  <a:gd name="connsiteY7" fmla="*/ 325817 h 327015"/>
                  <a:gd name="connsiteX8" fmla="*/ 24214 w 953751"/>
                  <a:gd name="connsiteY8" fmla="*/ 287328 h 327015"/>
                  <a:gd name="connsiteX9" fmla="*/ 41596 w 953751"/>
                  <a:gd name="connsiteY9" fmla="*/ 225560 h 327015"/>
                  <a:gd name="connsiteX10" fmla="*/ 67514 w 953751"/>
                  <a:gd name="connsiteY10" fmla="*/ 214231 h 327015"/>
                  <a:gd name="connsiteX11" fmla="*/ 809813 w 953751"/>
                  <a:gd name="connsiteY11" fmla="*/ 21634 h 327015"/>
                  <a:gd name="connsiteX12" fmla="*/ 938936 w 953751"/>
                  <a:gd name="connsiteY12" fmla="*/ 82470 h 327015"/>
                  <a:gd name="connsiteX13" fmla="*/ 947317 w 953751"/>
                  <a:gd name="connsiteY13" fmla="*/ 140203 h 327015"/>
                  <a:gd name="connsiteX14" fmla="*/ 934901 w 953751"/>
                  <a:gd name="connsiteY14" fmla="*/ 124683 h 327015"/>
                  <a:gd name="connsiteX15" fmla="*/ 798950 w 953751"/>
                  <a:gd name="connsiteY15" fmla="*/ 53604 h 327015"/>
                  <a:gd name="connsiteX16" fmla="*/ 781568 w 953751"/>
                  <a:gd name="connsiteY16" fmla="*/ 51121 h 327015"/>
                  <a:gd name="connsiteX17" fmla="*/ 789638 w 953751"/>
                  <a:gd name="connsiteY17" fmla="*/ 27842 h 327015"/>
                  <a:gd name="connsiteX18" fmla="*/ 809813 w 953751"/>
                  <a:gd name="connsiteY18" fmla="*/ 21634 h 327015"/>
                  <a:gd name="connsiteX19" fmla="*/ 111435 w 953751"/>
                  <a:gd name="connsiteY19" fmla="*/ 527 h 327015"/>
                  <a:gd name="connsiteX20" fmla="*/ 166064 w 953751"/>
                  <a:gd name="connsiteY20" fmla="*/ 35601 h 327015"/>
                  <a:gd name="connsiteX21" fmla="*/ 89086 w 953751"/>
                  <a:gd name="connsiteY21" fmla="*/ 36533 h 327015"/>
                  <a:gd name="connsiteX22" fmla="*/ 13661 w 953751"/>
                  <a:gd name="connsiteY22" fmla="*/ 94265 h 327015"/>
                  <a:gd name="connsiteX23" fmla="*/ 4970 w 953751"/>
                  <a:gd name="connsiteY23" fmla="*/ 102646 h 327015"/>
                  <a:gd name="connsiteX24" fmla="*/ 4 w 953751"/>
                  <a:gd name="connsiteY24" fmla="*/ 90851 h 327015"/>
                  <a:gd name="connsiteX25" fmla="*/ 17386 w 953751"/>
                  <a:gd name="connsiteY25" fmla="*/ 48948 h 327015"/>
                  <a:gd name="connsiteX26" fmla="*/ 111435 w 953751"/>
                  <a:gd name="connsiteY26" fmla="*/ 527 h 32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3751" h="327015">
                    <a:moveTo>
                      <a:pt x="848728" y="251361"/>
                    </a:moveTo>
                    <a:cubicBezTo>
                      <a:pt x="888574" y="251322"/>
                      <a:pt x="926519" y="268859"/>
                      <a:pt x="943901" y="303778"/>
                    </a:cubicBezTo>
                    <a:cubicBezTo>
                      <a:pt x="877167" y="285155"/>
                      <a:pt x="809813" y="288259"/>
                      <a:pt x="742147" y="304399"/>
                    </a:cubicBezTo>
                    <a:cubicBezTo>
                      <a:pt x="767134" y="269015"/>
                      <a:pt x="808881" y="251400"/>
                      <a:pt x="848728" y="251361"/>
                    </a:cubicBezTo>
                    <a:close/>
                    <a:moveTo>
                      <a:pt x="67514" y="214231"/>
                    </a:moveTo>
                    <a:cubicBezTo>
                      <a:pt x="76593" y="213222"/>
                      <a:pt x="85982" y="215007"/>
                      <a:pt x="95294" y="219663"/>
                    </a:cubicBezTo>
                    <a:cubicBezTo>
                      <a:pt x="114538" y="229595"/>
                      <a:pt x="119815" y="247598"/>
                      <a:pt x="120125" y="267774"/>
                    </a:cubicBezTo>
                    <a:cubicBezTo>
                      <a:pt x="119815" y="307504"/>
                      <a:pt x="93742" y="332956"/>
                      <a:pt x="59909" y="325817"/>
                    </a:cubicBezTo>
                    <a:cubicBezTo>
                      <a:pt x="39424" y="321472"/>
                      <a:pt x="28559" y="306573"/>
                      <a:pt x="24214" y="287328"/>
                    </a:cubicBezTo>
                    <a:cubicBezTo>
                      <a:pt x="18937" y="263738"/>
                      <a:pt x="21731" y="241390"/>
                      <a:pt x="41596" y="225560"/>
                    </a:cubicBezTo>
                    <a:cubicBezTo>
                      <a:pt x="49667" y="219042"/>
                      <a:pt x="58435" y="215240"/>
                      <a:pt x="67514" y="214231"/>
                    </a:cubicBezTo>
                    <a:close/>
                    <a:moveTo>
                      <a:pt x="809813" y="21634"/>
                    </a:moveTo>
                    <a:cubicBezTo>
                      <a:pt x="862891" y="21013"/>
                      <a:pt x="906035" y="41499"/>
                      <a:pt x="938936" y="82470"/>
                    </a:cubicBezTo>
                    <a:cubicBezTo>
                      <a:pt x="953214" y="99231"/>
                      <a:pt x="959422" y="118165"/>
                      <a:pt x="947317" y="140203"/>
                    </a:cubicBezTo>
                    <a:cubicBezTo>
                      <a:pt x="940178" y="135857"/>
                      <a:pt x="937695" y="129960"/>
                      <a:pt x="934901" y="124683"/>
                    </a:cubicBezTo>
                    <a:cubicBezTo>
                      <a:pt x="908829" y="74090"/>
                      <a:pt x="855130" y="46154"/>
                      <a:pt x="798950" y="53604"/>
                    </a:cubicBezTo>
                    <a:cubicBezTo>
                      <a:pt x="793052" y="54225"/>
                      <a:pt x="784672" y="60432"/>
                      <a:pt x="781568" y="51121"/>
                    </a:cubicBezTo>
                    <a:cubicBezTo>
                      <a:pt x="778775" y="42430"/>
                      <a:pt x="781878" y="33739"/>
                      <a:pt x="789638" y="27842"/>
                    </a:cubicBezTo>
                    <a:cubicBezTo>
                      <a:pt x="795535" y="23186"/>
                      <a:pt x="802364" y="21634"/>
                      <a:pt x="809813" y="21634"/>
                    </a:cubicBezTo>
                    <a:close/>
                    <a:moveTo>
                      <a:pt x="111435" y="527"/>
                    </a:moveTo>
                    <a:cubicBezTo>
                      <a:pt x="141543" y="-2887"/>
                      <a:pt x="161718" y="10460"/>
                      <a:pt x="166064" y="35601"/>
                    </a:cubicBezTo>
                    <a:cubicBezTo>
                      <a:pt x="140301" y="33739"/>
                      <a:pt x="114539" y="31567"/>
                      <a:pt x="89086" y="36533"/>
                    </a:cubicBezTo>
                    <a:cubicBezTo>
                      <a:pt x="54633" y="43361"/>
                      <a:pt x="28249" y="61053"/>
                      <a:pt x="13661" y="94265"/>
                    </a:cubicBezTo>
                    <a:cubicBezTo>
                      <a:pt x="12109" y="97990"/>
                      <a:pt x="11488" y="104818"/>
                      <a:pt x="4970" y="102646"/>
                    </a:cubicBezTo>
                    <a:cubicBezTo>
                      <a:pt x="-307" y="100784"/>
                      <a:pt x="4" y="95196"/>
                      <a:pt x="4" y="90851"/>
                    </a:cubicBezTo>
                    <a:cubicBezTo>
                      <a:pt x="4" y="74711"/>
                      <a:pt x="6832" y="60743"/>
                      <a:pt x="17386" y="48948"/>
                    </a:cubicBezTo>
                    <a:cubicBezTo>
                      <a:pt x="42527" y="21013"/>
                      <a:pt x="73877" y="4252"/>
                      <a:pt x="111435" y="527"/>
                    </a:cubicBezTo>
                    <a:close/>
                  </a:path>
                </a:pathLst>
              </a:custGeom>
              <a:solidFill>
                <a:srgbClr val="050506"/>
              </a:solidFill>
              <a:ln w="4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19" name="Freeform: Shape 11">
              <a:extLst>
                <a:ext uri="{FF2B5EF4-FFF2-40B4-BE49-F238E27FC236}">
                  <a16:creationId xmlns:a16="http://schemas.microsoft.com/office/drawing/2014/main" id="{6D08C03F-5AB0-4394-B91D-EEA883574DC8}"/>
                </a:ext>
              </a:extLst>
            </p:cNvPr>
            <p:cNvSpPr/>
            <p:nvPr/>
          </p:nvSpPr>
          <p:spPr>
            <a:xfrm>
              <a:off x="1505568" y="4065107"/>
              <a:ext cx="2123214" cy="1270390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0" name="Group 36">
              <a:extLst>
                <a:ext uri="{FF2B5EF4-FFF2-40B4-BE49-F238E27FC236}">
                  <a16:creationId xmlns:a16="http://schemas.microsoft.com/office/drawing/2014/main" id="{18D20261-DD0D-4D59-BBFD-C5117B78A950}"/>
                </a:ext>
              </a:extLst>
            </p:cNvPr>
            <p:cNvGrpSpPr/>
            <p:nvPr/>
          </p:nvGrpSpPr>
          <p:grpSpPr>
            <a:xfrm>
              <a:off x="1558211" y="2259352"/>
              <a:ext cx="2468879" cy="2018989"/>
              <a:chOff x="4307343" y="2153270"/>
              <a:chExt cx="2468879" cy="2018989"/>
            </a:xfrm>
          </p:grpSpPr>
          <p:sp>
            <p:nvSpPr>
              <p:cNvPr id="321" name="Freeform: Shape 24">
                <a:extLst>
                  <a:ext uri="{FF2B5EF4-FFF2-40B4-BE49-F238E27FC236}">
                    <a16:creationId xmlns:a16="http://schemas.microsoft.com/office/drawing/2014/main" id="{CC724674-02DC-43FE-972D-785919F6A663}"/>
                  </a:ext>
                </a:extLst>
              </p:cNvPr>
              <p:cNvSpPr/>
              <p:nvPr/>
            </p:nvSpPr>
            <p:spPr>
              <a:xfrm>
                <a:off x="4316348" y="2202796"/>
                <a:ext cx="2459874" cy="1713429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29">
                <a:extLst>
                  <a:ext uri="{FF2B5EF4-FFF2-40B4-BE49-F238E27FC236}">
                    <a16:creationId xmlns:a16="http://schemas.microsoft.com/office/drawing/2014/main" id="{78FF81E0-B44A-4687-844F-0F2BEF65C1A3}"/>
                  </a:ext>
                </a:extLst>
              </p:cNvPr>
              <p:cNvSpPr/>
              <p:nvPr/>
            </p:nvSpPr>
            <p:spPr>
              <a:xfrm>
                <a:off x="4354284" y="2153270"/>
                <a:ext cx="2391029" cy="1051360"/>
              </a:xfrm>
              <a:custGeom>
                <a:avLst/>
                <a:gdLst>
                  <a:gd name="connsiteX0" fmla="*/ 62905 w 2549976"/>
                  <a:gd name="connsiteY0" fmla="*/ 1077763 h 1121249"/>
                  <a:gd name="connsiteX1" fmla="*/ 2421 w 2549976"/>
                  <a:gd name="connsiteY1" fmla="*/ 982798 h 1121249"/>
                  <a:gd name="connsiteX2" fmla="*/ 1518230 w 2549976"/>
                  <a:gd name="connsiteY2" fmla="*/ 23821 h 1121249"/>
                  <a:gd name="connsiteX3" fmla="*/ 2548073 w 2549976"/>
                  <a:gd name="connsiteY3" fmla="*/ 1019755 h 1121249"/>
                  <a:gd name="connsiteX4" fmla="*/ 2484827 w 2549976"/>
                  <a:gd name="connsiteY4" fmla="*/ 1112815 h 1121249"/>
                  <a:gd name="connsiteX5" fmla="*/ 2438821 w 2549976"/>
                  <a:gd name="connsiteY5" fmla="*/ 1120244 h 1121249"/>
                  <a:gd name="connsiteX6" fmla="*/ 2350810 w 2549976"/>
                  <a:gd name="connsiteY6" fmla="*/ 1060522 h 1121249"/>
                  <a:gd name="connsiteX7" fmla="*/ 1092938 w 2549976"/>
                  <a:gd name="connsiteY7" fmla="*/ 215845 h 1121249"/>
                  <a:gd name="connsiteX8" fmla="*/ 198350 w 2549976"/>
                  <a:gd name="connsiteY8" fmla="*/ 1029280 h 1121249"/>
                  <a:gd name="connsiteX9" fmla="*/ 108625 w 2549976"/>
                  <a:gd name="connsiteY9" fmla="*/ 1086430 h 1121249"/>
                  <a:gd name="connsiteX10" fmla="*/ 62905 w 2549976"/>
                  <a:gd name="connsiteY10" fmla="*/ 1077763 h 112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6" h="1121249">
                    <a:moveTo>
                      <a:pt x="62905" y="1077763"/>
                    </a:moveTo>
                    <a:cubicBezTo>
                      <a:pt x="19280" y="1069381"/>
                      <a:pt x="-8628" y="1025947"/>
                      <a:pt x="2421" y="982798"/>
                    </a:cubicBezTo>
                    <a:cubicBezTo>
                      <a:pt x="173300" y="317763"/>
                      <a:pt x="834811" y="-107624"/>
                      <a:pt x="1518230" y="23821"/>
                    </a:cubicBezTo>
                    <a:cubicBezTo>
                      <a:pt x="2031056" y="122500"/>
                      <a:pt x="2433582" y="515407"/>
                      <a:pt x="2548073" y="1019755"/>
                    </a:cubicBezTo>
                    <a:cubicBezTo>
                      <a:pt x="2557883" y="1063094"/>
                      <a:pt x="2528737" y="1105671"/>
                      <a:pt x="2484827" y="1112815"/>
                    </a:cubicBezTo>
                    <a:lnTo>
                      <a:pt x="2438821" y="1120244"/>
                    </a:lnTo>
                    <a:cubicBezTo>
                      <a:pt x="2398244" y="1126816"/>
                      <a:pt x="2360049" y="1100527"/>
                      <a:pt x="2350810" y="1060522"/>
                    </a:cubicBezTo>
                    <a:cubicBezTo>
                      <a:pt x="2220984" y="495880"/>
                      <a:pt x="1673011" y="121643"/>
                      <a:pt x="1092938" y="215845"/>
                    </a:cubicBezTo>
                    <a:cubicBezTo>
                      <a:pt x="658027" y="286521"/>
                      <a:pt x="308650" y="607323"/>
                      <a:pt x="198350" y="1029280"/>
                    </a:cubicBezTo>
                    <a:cubicBezTo>
                      <a:pt x="187968" y="1069000"/>
                      <a:pt x="149011" y="1094241"/>
                      <a:pt x="108625" y="1086430"/>
                    </a:cubicBezTo>
                    <a:lnTo>
                      <a:pt x="62905" y="10777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3" name="Group 34">
                <a:extLst>
                  <a:ext uri="{FF2B5EF4-FFF2-40B4-BE49-F238E27FC236}">
                    <a16:creationId xmlns:a16="http://schemas.microsoft.com/office/drawing/2014/main" id="{76327F3B-4EBD-40D8-882C-E8ECEC9330DE}"/>
                  </a:ext>
                </a:extLst>
              </p:cNvPr>
              <p:cNvGrpSpPr/>
              <p:nvPr/>
            </p:nvGrpSpPr>
            <p:grpSpPr>
              <a:xfrm>
                <a:off x="4307343" y="3450830"/>
                <a:ext cx="455586" cy="721428"/>
                <a:chOff x="4483187" y="3386488"/>
                <a:chExt cx="558774" cy="884828"/>
              </a:xfrm>
            </p:grpSpPr>
            <p:sp>
              <p:nvSpPr>
                <p:cNvPr id="329" name="Freeform: Shape 23">
                  <a:extLst>
                    <a:ext uri="{FF2B5EF4-FFF2-40B4-BE49-F238E27FC236}">
                      <a16:creationId xmlns:a16="http://schemas.microsoft.com/office/drawing/2014/main" id="{F6E36840-8183-445E-AE90-2CCE22278676}"/>
                    </a:ext>
                  </a:extLst>
                </p:cNvPr>
                <p:cNvSpPr/>
                <p:nvPr/>
              </p:nvSpPr>
              <p:spPr>
                <a:xfrm>
                  <a:off x="4483187" y="3785616"/>
                  <a:ext cx="254469" cy="322327"/>
                </a:xfrm>
                <a:custGeom>
                  <a:avLst/>
                  <a:gdLst>
                    <a:gd name="connsiteX0" fmla="*/ 42042 w 142875"/>
                    <a:gd name="connsiteY0" fmla="*/ 155057 h 180975"/>
                    <a:gd name="connsiteX1" fmla="*/ 9657 w 142875"/>
                    <a:gd name="connsiteY1" fmla="*/ 69332 h 180975"/>
                    <a:gd name="connsiteX2" fmla="*/ 9657 w 142875"/>
                    <a:gd name="connsiteY2" fmla="*/ 41709 h 180975"/>
                    <a:gd name="connsiteX3" fmla="*/ 27754 w 142875"/>
                    <a:gd name="connsiteY3" fmla="*/ 16944 h 180975"/>
                    <a:gd name="connsiteX4" fmla="*/ 48709 w 142875"/>
                    <a:gd name="connsiteY4" fmla="*/ 9324 h 180975"/>
                    <a:gd name="connsiteX5" fmla="*/ 101097 w 142875"/>
                    <a:gd name="connsiteY5" fmla="*/ 34089 h 180975"/>
                    <a:gd name="connsiteX6" fmla="*/ 133482 w 142875"/>
                    <a:gd name="connsiteY6" fmla="*/ 119814 h 180975"/>
                    <a:gd name="connsiteX7" fmla="*/ 114432 w 142875"/>
                    <a:gd name="connsiteY7" fmla="*/ 172202 h 180975"/>
                    <a:gd name="connsiteX8" fmla="*/ 93477 w 142875"/>
                    <a:gd name="connsiteY8" fmla="*/ 179822 h 180975"/>
                    <a:gd name="connsiteX9" fmla="*/ 51567 w 142875"/>
                    <a:gd name="connsiteY9" fmla="*/ 169344 h 180975"/>
                    <a:gd name="connsiteX10" fmla="*/ 42042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42042" y="155057"/>
                      </a:moveTo>
                      <a:lnTo>
                        <a:pt x="9657" y="69332"/>
                      </a:lnTo>
                      <a:cubicBezTo>
                        <a:pt x="5847" y="59807"/>
                        <a:pt x="6799" y="50282"/>
                        <a:pt x="9657" y="41709"/>
                      </a:cubicBezTo>
                      <a:cubicBezTo>
                        <a:pt x="13467" y="32184"/>
                        <a:pt x="18229" y="20754"/>
                        <a:pt x="27754" y="16944"/>
                      </a:cubicBezTo>
                      <a:lnTo>
                        <a:pt x="48709" y="9324"/>
                      </a:lnTo>
                      <a:cubicBezTo>
                        <a:pt x="68712" y="1704"/>
                        <a:pt x="93477" y="15039"/>
                        <a:pt x="101097" y="34089"/>
                      </a:cubicBezTo>
                      <a:lnTo>
                        <a:pt x="133482" y="119814"/>
                      </a:lnTo>
                      <a:cubicBezTo>
                        <a:pt x="141102" y="139817"/>
                        <a:pt x="134434" y="164582"/>
                        <a:pt x="114432" y="172202"/>
                      </a:cubicBezTo>
                      <a:lnTo>
                        <a:pt x="93477" y="179822"/>
                      </a:lnTo>
                      <a:cubicBezTo>
                        <a:pt x="80142" y="184584"/>
                        <a:pt x="62044" y="178869"/>
                        <a:pt x="51567" y="169344"/>
                      </a:cubicBezTo>
                      <a:cubicBezTo>
                        <a:pt x="47757" y="165534"/>
                        <a:pt x="43947" y="160772"/>
                        <a:pt x="42042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0" name="Freeform: Shape 27">
                  <a:extLst>
                    <a:ext uri="{FF2B5EF4-FFF2-40B4-BE49-F238E27FC236}">
                      <a16:creationId xmlns:a16="http://schemas.microsoft.com/office/drawing/2014/main" id="{92222600-7449-4281-82FB-22B84AABFD38}"/>
                    </a:ext>
                  </a:extLst>
                </p:cNvPr>
                <p:cNvSpPr/>
                <p:nvPr/>
              </p:nvSpPr>
              <p:spPr>
                <a:xfrm>
                  <a:off x="4507491" y="3636818"/>
                  <a:ext cx="288399" cy="576798"/>
                </a:xfrm>
                <a:custGeom>
                  <a:avLst/>
                  <a:gdLst>
                    <a:gd name="connsiteX0" fmla="*/ 122359 w 161925"/>
                    <a:gd name="connsiteY0" fmla="*/ 272891 h 323850"/>
                    <a:gd name="connsiteX1" fmla="*/ 42349 w 161925"/>
                    <a:gd name="connsiteY1" fmla="*/ 64294 h 323850"/>
                    <a:gd name="connsiteX2" fmla="*/ 39492 w 161925"/>
                    <a:gd name="connsiteY2" fmla="*/ 7144 h 323850"/>
                    <a:gd name="connsiteX3" fmla="*/ 28062 w 161925"/>
                    <a:gd name="connsiteY3" fmla="*/ 16669 h 323850"/>
                    <a:gd name="connsiteX4" fmla="*/ 11869 w 161925"/>
                    <a:gd name="connsiteY4" fmla="*/ 93821 h 323850"/>
                    <a:gd name="connsiteX5" fmla="*/ 79497 w 161925"/>
                    <a:gd name="connsiteY5" fmla="*/ 270034 h 323850"/>
                    <a:gd name="connsiteX6" fmla="*/ 156649 w 161925"/>
                    <a:gd name="connsiteY6" fmla="*/ 316706 h 323850"/>
                    <a:gd name="connsiteX7" fmla="*/ 122359 w 161925"/>
                    <a:gd name="connsiteY7" fmla="*/ 272891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2359" y="272891"/>
                      </a:moveTo>
                      <a:lnTo>
                        <a:pt x="42349" y="64294"/>
                      </a:lnTo>
                      <a:cubicBezTo>
                        <a:pt x="34729" y="45244"/>
                        <a:pt x="34729" y="25241"/>
                        <a:pt x="39492" y="7144"/>
                      </a:cubicBezTo>
                      <a:cubicBezTo>
                        <a:pt x="35682" y="10001"/>
                        <a:pt x="31872" y="12859"/>
                        <a:pt x="28062" y="16669"/>
                      </a:cubicBezTo>
                      <a:cubicBezTo>
                        <a:pt x="9012" y="36671"/>
                        <a:pt x="1392" y="66199"/>
                        <a:pt x="11869" y="93821"/>
                      </a:cubicBezTo>
                      <a:lnTo>
                        <a:pt x="79497" y="270034"/>
                      </a:lnTo>
                      <a:cubicBezTo>
                        <a:pt x="91879" y="302419"/>
                        <a:pt x="124264" y="320516"/>
                        <a:pt x="156649" y="316706"/>
                      </a:cubicBezTo>
                      <a:cubicBezTo>
                        <a:pt x="141409" y="306229"/>
                        <a:pt x="129027" y="290989"/>
                        <a:pt x="122359" y="2728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1" name="Freeform: Shape 28">
                  <a:extLst>
                    <a:ext uri="{FF2B5EF4-FFF2-40B4-BE49-F238E27FC236}">
                      <a16:creationId xmlns:a16="http://schemas.microsoft.com/office/drawing/2014/main" id="{8A724AEC-4E9E-4F6A-AE51-F9C1A1E01A78}"/>
                    </a:ext>
                  </a:extLst>
                </p:cNvPr>
                <p:cNvSpPr/>
                <p:nvPr/>
              </p:nvSpPr>
              <p:spPr>
                <a:xfrm>
                  <a:off x="4553613" y="3509582"/>
                  <a:ext cx="390186" cy="729479"/>
                </a:xfrm>
                <a:custGeom>
                  <a:avLst/>
                  <a:gdLst>
                    <a:gd name="connsiteX0" fmla="*/ 10120 w 219075"/>
                    <a:gd name="connsiteY0" fmla="*/ 78581 h 409575"/>
                    <a:gd name="connsiteX1" fmla="*/ 12978 w 219075"/>
                    <a:gd name="connsiteY1" fmla="*/ 135731 h 409575"/>
                    <a:gd name="connsiteX2" fmla="*/ 92988 w 219075"/>
                    <a:gd name="connsiteY2" fmla="*/ 344329 h 409575"/>
                    <a:gd name="connsiteX3" fmla="*/ 128230 w 219075"/>
                    <a:gd name="connsiteY3" fmla="*/ 388144 h 409575"/>
                    <a:gd name="connsiteX4" fmla="*/ 213955 w 219075"/>
                    <a:gd name="connsiteY4" fmla="*/ 397669 h 409575"/>
                    <a:gd name="connsiteX5" fmla="*/ 220623 w 219075"/>
                    <a:gd name="connsiteY5" fmla="*/ 394811 h 409575"/>
                    <a:gd name="connsiteX6" fmla="*/ 189190 w 219075"/>
                    <a:gd name="connsiteY6" fmla="*/ 350044 h 409575"/>
                    <a:gd name="connsiteX7" fmla="*/ 89178 w 219075"/>
                    <a:gd name="connsiteY7" fmla="*/ 90964 h 409575"/>
                    <a:gd name="connsiteX8" fmla="*/ 90130 w 219075"/>
                    <a:gd name="connsiteY8" fmla="*/ 7144 h 409575"/>
                    <a:gd name="connsiteX9" fmla="*/ 67270 w 219075"/>
                    <a:gd name="connsiteY9" fmla="*/ 15716 h 409575"/>
                    <a:gd name="connsiteX10" fmla="*/ 50125 w 219075"/>
                    <a:gd name="connsiteY10" fmla="*/ 24289 h 409575"/>
                    <a:gd name="connsiteX11" fmla="*/ 10120 w 219075"/>
                    <a:gd name="connsiteY11" fmla="*/ 785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0120" y="78581"/>
                      </a:moveTo>
                      <a:cubicBezTo>
                        <a:pt x="5358" y="96679"/>
                        <a:pt x="6310" y="116681"/>
                        <a:pt x="12978" y="135731"/>
                      </a:cubicBezTo>
                      <a:lnTo>
                        <a:pt x="92988" y="344329"/>
                      </a:lnTo>
                      <a:cubicBezTo>
                        <a:pt x="99655" y="363379"/>
                        <a:pt x="112990" y="377666"/>
                        <a:pt x="128230" y="388144"/>
                      </a:cubicBezTo>
                      <a:cubicBezTo>
                        <a:pt x="152995" y="404336"/>
                        <a:pt x="184428" y="409099"/>
                        <a:pt x="213955" y="397669"/>
                      </a:cubicBezTo>
                      <a:lnTo>
                        <a:pt x="220623" y="394811"/>
                      </a:lnTo>
                      <a:cubicBezTo>
                        <a:pt x="207288" y="382429"/>
                        <a:pt x="195858" y="368141"/>
                        <a:pt x="189190" y="350044"/>
                      </a:cubicBezTo>
                      <a:lnTo>
                        <a:pt x="89178" y="90964"/>
                      </a:lnTo>
                      <a:cubicBezTo>
                        <a:pt x="78700" y="62389"/>
                        <a:pt x="79653" y="32861"/>
                        <a:pt x="90130" y="7144"/>
                      </a:cubicBezTo>
                      <a:lnTo>
                        <a:pt x="67270" y="15716"/>
                      </a:lnTo>
                      <a:cubicBezTo>
                        <a:pt x="61555" y="17621"/>
                        <a:pt x="55840" y="20479"/>
                        <a:pt x="50125" y="24289"/>
                      </a:cubicBezTo>
                      <a:cubicBezTo>
                        <a:pt x="30123" y="36671"/>
                        <a:pt x="15835" y="56674"/>
                        <a:pt x="10120" y="785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2" name="Rectangle: Rounded Corners 30">
                  <a:extLst>
                    <a:ext uri="{FF2B5EF4-FFF2-40B4-BE49-F238E27FC236}">
                      <a16:creationId xmlns:a16="http://schemas.microsoft.com/office/drawing/2014/main" id="{D2ADC040-A9A5-42CD-8049-1DE7AA51121F}"/>
                    </a:ext>
                  </a:extLst>
                </p:cNvPr>
                <p:cNvSpPr/>
                <p:nvPr/>
              </p:nvSpPr>
              <p:spPr>
                <a:xfrm rot="20318182">
                  <a:off x="4781520" y="3386488"/>
                  <a:ext cx="260441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4" name="Group 33">
                <a:extLst>
                  <a:ext uri="{FF2B5EF4-FFF2-40B4-BE49-F238E27FC236}">
                    <a16:creationId xmlns:a16="http://schemas.microsoft.com/office/drawing/2014/main" id="{B0454BEA-D92E-41CD-8C7F-B1E756E4DE14}"/>
                  </a:ext>
                </a:extLst>
              </p:cNvPr>
              <p:cNvGrpSpPr/>
              <p:nvPr/>
            </p:nvGrpSpPr>
            <p:grpSpPr>
              <a:xfrm>
                <a:off x="6302806" y="3450830"/>
                <a:ext cx="473416" cy="721429"/>
                <a:chOff x="6293574" y="3382193"/>
                <a:chExt cx="580642" cy="884828"/>
              </a:xfrm>
            </p:grpSpPr>
            <p:sp>
              <p:nvSpPr>
                <p:cNvPr id="325" name="Freeform: Shape 22">
                  <a:extLst>
                    <a:ext uri="{FF2B5EF4-FFF2-40B4-BE49-F238E27FC236}">
                      <a16:creationId xmlns:a16="http://schemas.microsoft.com/office/drawing/2014/main" id="{AA500473-C4A8-456F-82B3-7EE7BD1A2932}"/>
                    </a:ext>
                  </a:extLst>
                </p:cNvPr>
                <p:cNvSpPr/>
                <p:nvPr/>
              </p:nvSpPr>
              <p:spPr>
                <a:xfrm>
                  <a:off x="6619747" y="3785616"/>
                  <a:ext cx="254469" cy="322327"/>
                </a:xfrm>
                <a:custGeom>
                  <a:avLst/>
                  <a:gdLst>
                    <a:gd name="connsiteX0" fmla="*/ 101650 w 142875"/>
                    <a:gd name="connsiteY0" fmla="*/ 155057 h 180975"/>
                    <a:gd name="connsiteX1" fmla="*/ 134035 w 142875"/>
                    <a:gd name="connsiteY1" fmla="*/ 69332 h 180975"/>
                    <a:gd name="connsiteX2" fmla="*/ 134035 w 142875"/>
                    <a:gd name="connsiteY2" fmla="*/ 41709 h 180975"/>
                    <a:gd name="connsiteX3" fmla="*/ 115938 w 142875"/>
                    <a:gd name="connsiteY3" fmla="*/ 16944 h 180975"/>
                    <a:gd name="connsiteX4" fmla="*/ 94983 w 142875"/>
                    <a:gd name="connsiteY4" fmla="*/ 9324 h 180975"/>
                    <a:gd name="connsiteX5" fmla="*/ 42595 w 142875"/>
                    <a:gd name="connsiteY5" fmla="*/ 34089 h 180975"/>
                    <a:gd name="connsiteX6" fmla="*/ 10210 w 142875"/>
                    <a:gd name="connsiteY6" fmla="*/ 119814 h 180975"/>
                    <a:gd name="connsiteX7" fmla="*/ 29260 w 142875"/>
                    <a:gd name="connsiteY7" fmla="*/ 172202 h 180975"/>
                    <a:gd name="connsiteX8" fmla="*/ 50215 w 142875"/>
                    <a:gd name="connsiteY8" fmla="*/ 179822 h 180975"/>
                    <a:gd name="connsiteX9" fmla="*/ 92125 w 142875"/>
                    <a:gd name="connsiteY9" fmla="*/ 169344 h 180975"/>
                    <a:gd name="connsiteX10" fmla="*/ 101650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101650" y="155057"/>
                      </a:moveTo>
                      <a:lnTo>
                        <a:pt x="134035" y="69332"/>
                      </a:lnTo>
                      <a:cubicBezTo>
                        <a:pt x="137845" y="59807"/>
                        <a:pt x="136893" y="50282"/>
                        <a:pt x="134035" y="41709"/>
                      </a:cubicBezTo>
                      <a:cubicBezTo>
                        <a:pt x="130225" y="32184"/>
                        <a:pt x="125463" y="20754"/>
                        <a:pt x="115938" y="16944"/>
                      </a:cubicBezTo>
                      <a:lnTo>
                        <a:pt x="94983" y="9324"/>
                      </a:lnTo>
                      <a:cubicBezTo>
                        <a:pt x="74980" y="1704"/>
                        <a:pt x="50215" y="15039"/>
                        <a:pt x="42595" y="34089"/>
                      </a:cubicBezTo>
                      <a:lnTo>
                        <a:pt x="10210" y="119814"/>
                      </a:lnTo>
                      <a:cubicBezTo>
                        <a:pt x="2590" y="139817"/>
                        <a:pt x="9258" y="164582"/>
                        <a:pt x="29260" y="172202"/>
                      </a:cubicBezTo>
                      <a:lnTo>
                        <a:pt x="50215" y="179822"/>
                      </a:lnTo>
                      <a:cubicBezTo>
                        <a:pt x="63550" y="184584"/>
                        <a:pt x="81648" y="178869"/>
                        <a:pt x="92125" y="169344"/>
                      </a:cubicBezTo>
                      <a:cubicBezTo>
                        <a:pt x="95935" y="165534"/>
                        <a:pt x="99745" y="160772"/>
                        <a:pt x="101650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6" name="Freeform: Shape 25">
                  <a:extLst>
                    <a:ext uri="{FF2B5EF4-FFF2-40B4-BE49-F238E27FC236}">
                      <a16:creationId xmlns:a16="http://schemas.microsoft.com/office/drawing/2014/main" id="{EB77DA7C-0A0B-43AA-8F48-518ADED2D221}"/>
                    </a:ext>
                  </a:extLst>
                </p:cNvPr>
                <p:cNvSpPr/>
                <p:nvPr/>
              </p:nvSpPr>
              <p:spPr>
                <a:xfrm>
                  <a:off x="6560741" y="3636816"/>
                  <a:ext cx="288399" cy="576798"/>
                </a:xfrm>
                <a:custGeom>
                  <a:avLst/>
                  <a:gdLst>
                    <a:gd name="connsiteX0" fmla="*/ 125254 w 161925"/>
                    <a:gd name="connsiteY0" fmla="*/ 7144 h 323850"/>
                    <a:gd name="connsiteX1" fmla="*/ 122396 w 161925"/>
                    <a:gd name="connsiteY1" fmla="*/ 64294 h 323850"/>
                    <a:gd name="connsiteX2" fmla="*/ 42386 w 161925"/>
                    <a:gd name="connsiteY2" fmla="*/ 272891 h 323850"/>
                    <a:gd name="connsiteX3" fmla="*/ 7144 w 161925"/>
                    <a:gd name="connsiteY3" fmla="*/ 316706 h 323850"/>
                    <a:gd name="connsiteX4" fmla="*/ 84296 w 161925"/>
                    <a:gd name="connsiteY4" fmla="*/ 270034 h 323850"/>
                    <a:gd name="connsiteX5" fmla="*/ 151924 w 161925"/>
                    <a:gd name="connsiteY5" fmla="*/ 93821 h 323850"/>
                    <a:gd name="connsiteX6" fmla="*/ 135731 w 161925"/>
                    <a:gd name="connsiteY6" fmla="*/ 15716 h 323850"/>
                    <a:gd name="connsiteX7" fmla="*/ 125254 w 161925"/>
                    <a:gd name="connsiteY7" fmla="*/ 7144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5254" y="7144"/>
                      </a:moveTo>
                      <a:cubicBezTo>
                        <a:pt x="130016" y="25241"/>
                        <a:pt x="129064" y="45244"/>
                        <a:pt x="122396" y="64294"/>
                      </a:cubicBezTo>
                      <a:lnTo>
                        <a:pt x="42386" y="272891"/>
                      </a:lnTo>
                      <a:cubicBezTo>
                        <a:pt x="34766" y="291941"/>
                        <a:pt x="22384" y="306229"/>
                        <a:pt x="7144" y="316706"/>
                      </a:cubicBezTo>
                      <a:cubicBezTo>
                        <a:pt x="39529" y="320516"/>
                        <a:pt x="72866" y="302419"/>
                        <a:pt x="84296" y="270034"/>
                      </a:cubicBezTo>
                      <a:lnTo>
                        <a:pt x="151924" y="93821"/>
                      </a:lnTo>
                      <a:cubicBezTo>
                        <a:pt x="162401" y="66199"/>
                        <a:pt x="154781" y="35719"/>
                        <a:pt x="135731" y="15716"/>
                      </a:cubicBezTo>
                      <a:cubicBezTo>
                        <a:pt x="131921" y="12859"/>
                        <a:pt x="129064" y="10001"/>
                        <a:pt x="12525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7" name="Freeform: Shape 26">
                  <a:extLst>
                    <a:ext uri="{FF2B5EF4-FFF2-40B4-BE49-F238E27FC236}">
                      <a16:creationId xmlns:a16="http://schemas.microsoft.com/office/drawing/2014/main" id="{62A4117E-EAD4-4276-9506-99731146C849}"/>
                    </a:ext>
                  </a:extLst>
                </p:cNvPr>
                <p:cNvSpPr/>
                <p:nvPr/>
              </p:nvSpPr>
              <p:spPr>
                <a:xfrm>
                  <a:off x="6397882" y="3507888"/>
                  <a:ext cx="390186" cy="729479"/>
                </a:xfrm>
                <a:custGeom>
                  <a:avLst/>
                  <a:gdLst>
                    <a:gd name="connsiteX0" fmla="*/ 133826 w 219075"/>
                    <a:gd name="connsiteY0" fmla="*/ 345281 h 409575"/>
                    <a:gd name="connsiteX1" fmla="*/ 213836 w 219075"/>
                    <a:gd name="connsiteY1" fmla="*/ 136684 h 409575"/>
                    <a:gd name="connsiteX2" fmla="*/ 216694 w 219075"/>
                    <a:gd name="connsiteY2" fmla="*/ 79534 h 409575"/>
                    <a:gd name="connsiteX3" fmla="*/ 176689 w 219075"/>
                    <a:gd name="connsiteY3" fmla="*/ 24289 h 409575"/>
                    <a:gd name="connsiteX4" fmla="*/ 159544 w 219075"/>
                    <a:gd name="connsiteY4" fmla="*/ 15716 h 409575"/>
                    <a:gd name="connsiteX5" fmla="*/ 136684 w 219075"/>
                    <a:gd name="connsiteY5" fmla="*/ 7144 h 409575"/>
                    <a:gd name="connsiteX6" fmla="*/ 137636 w 219075"/>
                    <a:gd name="connsiteY6" fmla="*/ 90964 h 409575"/>
                    <a:gd name="connsiteX7" fmla="*/ 38576 w 219075"/>
                    <a:gd name="connsiteY7" fmla="*/ 350996 h 409575"/>
                    <a:gd name="connsiteX8" fmla="*/ 7144 w 219075"/>
                    <a:gd name="connsiteY8" fmla="*/ 395764 h 409575"/>
                    <a:gd name="connsiteX9" fmla="*/ 13811 w 219075"/>
                    <a:gd name="connsiteY9" fmla="*/ 398621 h 409575"/>
                    <a:gd name="connsiteX10" fmla="*/ 99536 w 219075"/>
                    <a:gd name="connsiteY10" fmla="*/ 389096 h 409575"/>
                    <a:gd name="connsiteX11" fmla="*/ 133826 w 219075"/>
                    <a:gd name="connsiteY11" fmla="*/ 3452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33826" y="345281"/>
                      </a:moveTo>
                      <a:lnTo>
                        <a:pt x="213836" y="136684"/>
                      </a:lnTo>
                      <a:cubicBezTo>
                        <a:pt x="221456" y="117634"/>
                        <a:pt x="221456" y="97631"/>
                        <a:pt x="216694" y="79534"/>
                      </a:cubicBezTo>
                      <a:cubicBezTo>
                        <a:pt x="210979" y="57626"/>
                        <a:pt x="196691" y="37624"/>
                        <a:pt x="176689" y="24289"/>
                      </a:cubicBezTo>
                      <a:cubicBezTo>
                        <a:pt x="171926" y="21431"/>
                        <a:pt x="166211" y="18574"/>
                        <a:pt x="159544" y="15716"/>
                      </a:cubicBezTo>
                      <a:lnTo>
                        <a:pt x="136684" y="7144"/>
                      </a:lnTo>
                      <a:cubicBezTo>
                        <a:pt x="147161" y="32861"/>
                        <a:pt x="148114" y="63341"/>
                        <a:pt x="137636" y="90964"/>
                      </a:cubicBezTo>
                      <a:lnTo>
                        <a:pt x="38576" y="350996"/>
                      </a:lnTo>
                      <a:cubicBezTo>
                        <a:pt x="31909" y="369094"/>
                        <a:pt x="20479" y="384334"/>
                        <a:pt x="7144" y="395764"/>
                      </a:cubicBezTo>
                      <a:lnTo>
                        <a:pt x="13811" y="398621"/>
                      </a:lnTo>
                      <a:cubicBezTo>
                        <a:pt x="43339" y="410051"/>
                        <a:pt x="74771" y="405289"/>
                        <a:pt x="99536" y="389096"/>
                      </a:cubicBezTo>
                      <a:cubicBezTo>
                        <a:pt x="113824" y="378619"/>
                        <a:pt x="126206" y="363379"/>
                        <a:pt x="133826" y="3452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8" name="Rectangle: Rounded Corners 31">
                  <a:extLst>
                    <a:ext uri="{FF2B5EF4-FFF2-40B4-BE49-F238E27FC236}">
                      <a16:creationId xmlns:a16="http://schemas.microsoft.com/office/drawing/2014/main" id="{2DA56C4F-FF90-4FAC-984E-96DA334F1BD2}"/>
                    </a:ext>
                  </a:extLst>
                </p:cNvPr>
                <p:cNvSpPr/>
                <p:nvPr/>
              </p:nvSpPr>
              <p:spPr>
                <a:xfrm rot="1281818" flipH="1">
                  <a:off x="6293574" y="3382193"/>
                  <a:ext cx="284016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46" name="Freeform: Shape 38">
            <a:extLst>
              <a:ext uri="{FF2B5EF4-FFF2-40B4-BE49-F238E27FC236}">
                <a16:creationId xmlns:a16="http://schemas.microsoft.com/office/drawing/2014/main" id="{1E84E012-465A-4DF0-B49F-46B305A74D6D}"/>
              </a:ext>
            </a:extLst>
          </p:cNvPr>
          <p:cNvSpPr/>
          <p:nvPr/>
        </p:nvSpPr>
        <p:spPr>
          <a:xfrm rot="21318280">
            <a:off x="4125640" y="2346273"/>
            <a:ext cx="184198" cy="485968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7" name="Freeform: Shape 39">
            <a:extLst>
              <a:ext uri="{FF2B5EF4-FFF2-40B4-BE49-F238E27FC236}">
                <a16:creationId xmlns:a16="http://schemas.microsoft.com/office/drawing/2014/main" id="{B30C1BAC-2FEB-434F-9D5C-A9AABA185E6C}"/>
              </a:ext>
            </a:extLst>
          </p:cNvPr>
          <p:cNvSpPr/>
          <p:nvPr/>
        </p:nvSpPr>
        <p:spPr>
          <a:xfrm>
            <a:off x="4672317" y="225382"/>
            <a:ext cx="184198" cy="485968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8" name="Freeform: Shape 40">
            <a:extLst>
              <a:ext uri="{FF2B5EF4-FFF2-40B4-BE49-F238E27FC236}">
                <a16:creationId xmlns:a16="http://schemas.microsoft.com/office/drawing/2014/main" id="{CDE47D92-FB78-4AC7-940C-42C4CBAEF2BF}"/>
              </a:ext>
            </a:extLst>
          </p:cNvPr>
          <p:cNvSpPr/>
          <p:nvPr/>
        </p:nvSpPr>
        <p:spPr>
          <a:xfrm rot="20090760">
            <a:off x="3915468" y="1476743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9" name="Freeform: Shape 41">
            <a:extLst>
              <a:ext uri="{FF2B5EF4-FFF2-40B4-BE49-F238E27FC236}">
                <a16:creationId xmlns:a16="http://schemas.microsoft.com/office/drawing/2014/main" id="{6BB424CB-B04B-497C-A340-F425C0F749A5}"/>
              </a:ext>
            </a:extLst>
          </p:cNvPr>
          <p:cNvSpPr/>
          <p:nvPr/>
        </p:nvSpPr>
        <p:spPr>
          <a:xfrm rot="20869424">
            <a:off x="3257343" y="1066414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0" name="Freeform: Shape 42">
            <a:extLst>
              <a:ext uri="{FF2B5EF4-FFF2-40B4-BE49-F238E27FC236}">
                <a16:creationId xmlns:a16="http://schemas.microsoft.com/office/drawing/2014/main" id="{32752D41-F9C9-4C16-976D-569E6207BBD9}"/>
              </a:ext>
            </a:extLst>
          </p:cNvPr>
          <p:cNvSpPr/>
          <p:nvPr/>
        </p:nvSpPr>
        <p:spPr>
          <a:xfrm rot="1252059">
            <a:off x="4435528" y="1830719"/>
            <a:ext cx="305690" cy="485968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1" name="Freeform: Shape 43">
            <a:extLst>
              <a:ext uri="{FF2B5EF4-FFF2-40B4-BE49-F238E27FC236}">
                <a16:creationId xmlns:a16="http://schemas.microsoft.com/office/drawing/2014/main" id="{3783A88D-EF57-4456-864B-37A15A62E103}"/>
              </a:ext>
            </a:extLst>
          </p:cNvPr>
          <p:cNvSpPr/>
          <p:nvPr/>
        </p:nvSpPr>
        <p:spPr>
          <a:xfrm>
            <a:off x="3943335" y="408446"/>
            <a:ext cx="325285" cy="278256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2" name="Freeform: Shape 44">
            <a:extLst>
              <a:ext uri="{FF2B5EF4-FFF2-40B4-BE49-F238E27FC236}">
                <a16:creationId xmlns:a16="http://schemas.microsoft.com/office/drawing/2014/main" id="{5DD2FF0E-7CED-4096-9351-9C66E0F6D271}"/>
              </a:ext>
            </a:extLst>
          </p:cNvPr>
          <p:cNvSpPr/>
          <p:nvPr/>
        </p:nvSpPr>
        <p:spPr>
          <a:xfrm>
            <a:off x="3425501" y="1964457"/>
            <a:ext cx="431101" cy="454616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3" name="Freeform: Shape 45">
            <a:extLst>
              <a:ext uri="{FF2B5EF4-FFF2-40B4-BE49-F238E27FC236}">
                <a16:creationId xmlns:a16="http://schemas.microsoft.com/office/drawing/2014/main" id="{4B100C1A-725F-424B-80DA-D8322B6B7ED5}"/>
              </a:ext>
            </a:extLst>
          </p:cNvPr>
          <p:cNvSpPr/>
          <p:nvPr/>
        </p:nvSpPr>
        <p:spPr>
          <a:xfrm rot="20233681">
            <a:off x="3268468" y="302012"/>
            <a:ext cx="333123" cy="536917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4" name="Group 46">
            <a:extLst>
              <a:ext uri="{FF2B5EF4-FFF2-40B4-BE49-F238E27FC236}">
                <a16:creationId xmlns:a16="http://schemas.microsoft.com/office/drawing/2014/main" id="{7D75F17D-39BE-4356-B0D3-B0D8E6301E59}"/>
              </a:ext>
            </a:extLst>
          </p:cNvPr>
          <p:cNvGrpSpPr/>
          <p:nvPr/>
        </p:nvGrpSpPr>
        <p:grpSpPr>
          <a:xfrm rot="1870809">
            <a:off x="4800674" y="1240824"/>
            <a:ext cx="536542" cy="500936"/>
            <a:chOff x="3081888" y="3373426"/>
            <a:chExt cx="1571111" cy="1466850"/>
          </a:xfrm>
          <a:solidFill>
            <a:schemeClr val="accent4"/>
          </a:solidFill>
        </p:grpSpPr>
        <p:sp>
          <p:nvSpPr>
            <p:cNvPr id="355" name="Freeform: Shape 47">
              <a:extLst>
                <a:ext uri="{FF2B5EF4-FFF2-40B4-BE49-F238E27FC236}">
                  <a16:creationId xmlns:a16="http://schemas.microsoft.com/office/drawing/2014/main" id="{94C116E7-68EE-407F-8B84-E06065E9ABA4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48">
              <a:extLst>
                <a:ext uri="{FF2B5EF4-FFF2-40B4-BE49-F238E27FC236}">
                  <a16:creationId xmlns:a16="http://schemas.microsoft.com/office/drawing/2014/main" id="{C381086A-17D8-44C0-8ED7-140D6041DA85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57" name="Graphic 49">
              <a:extLst>
                <a:ext uri="{FF2B5EF4-FFF2-40B4-BE49-F238E27FC236}">
                  <a16:creationId xmlns:a16="http://schemas.microsoft.com/office/drawing/2014/main" id="{19393101-B910-4ABF-853F-D8FF51773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sp>
        <p:nvSpPr>
          <p:cNvPr id="358" name="Freeform: Shape 50">
            <a:extLst>
              <a:ext uri="{FF2B5EF4-FFF2-40B4-BE49-F238E27FC236}">
                <a16:creationId xmlns:a16="http://schemas.microsoft.com/office/drawing/2014/main" id="{A048D020-0BD8-4D3C-905D-6E2113D9808D}"/>
              </a:ext>
            </a:extLst>
          </p:cNvPr>
          <p:cNvSpPr/>
          <p:nvPr/>
        </p:nvSpPr>
        <p:spPr>
          <a:xfrm rot="1507983">
            <a:off x="4341367" y="760753"/>
            <a:ext cx="188322" cy="481268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accent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9" name="Freeform: Shape 51">
            <a:extLst>
              <a:ext uri="{FF2B5EF4-FFF2-40B4-BE49-F238E27FC236}">
                <a16:creationId xmlns:a16="http://schemas.microsoft.com/office/drawing/2014/main" id="{EE12E270-77B2-4AD3-8EC7-BF2BF72E0955}"/>
              </a:ext>
            </a:extLst>
          </p:cNvPr>
          <p:cNvSpPr/>
          <p:nvPr/>
        </p:nvSpPr>
        <p:spPr>
          <a:xfrm rot="20324565">
            <a:off x="5348496" y="277461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0" name="Freeform: Shape 52">
            <a:extLst>
              <a:ext uri="{FF2B5EF4-FFF2-40B4-BE49-F238E27FC236}">
                <a16:creationId xmlns:a16="http://schemas.microsoft.com/office/drawing/2014/main" id="{AB91F454-A5B9-4491-9D59-6A62425331A6}"/>
              </a:ext>
            </a:extLst>
          </p:cNvPr>
          <p:cNvSpPr/>
          <p:nvPr/>
        </p:nvSpPr>
        <p:spPr>
          <a:xfrm rot="1644143">
            <a:off x="6130566" y="247679"/>
            <a:ext cx="473666" cy="524781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accent4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43D721A1-45C3-4DC0-B169-07EFD316D258}"/>
              </a:ext>
            </a:extLst>
          </p:cNvPr>
          <p:cNvSpPr txBox="1"/>
          <p:nvPr/>
        </p:nvSpPr>
        <p:spPr>
          <a:xfrm>
            <a:off x="5320144" y="210000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8EEB43A4-CB35-4E06-ACB8-0EEB184E39E3}"/>
              </a:ext>
            </a:extLst>
          </p:cNvPr>
          <p:cNvSpPr txBox="1"/>
          <p:nvPr/>
        </p:nvSpPr>
        <p:spPr>
          <a:xfrm>
            <a:off x="6489460" y="2038450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363" name="Oval 21">
            <a:extLst>
              <a:ext uri="{FF2B5EF4-FFF2-40B4-BE49-F238E27FC236}">
                <a16:creationId xmlns:a16="http://schemas.microsoft.com/office/drawing/2014/main" id="{F59D24D7-6196-4907-BF8E-1FFBDAFA2ED7}"/>
              </a:ext>
            </a:extLst>
          </p:cNvPr>
          <p:cNvSpPr>
            <a:spLocks noChangeAspect="1"/>
          </p:cNvSpPr>
          <p:nvPr/>
        </p:nvSpPr>
        <p:spPr>
          <a:xfrm>
            <a:off x="5399815" y="3350533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4" name="Rounded Rectangle 27">
            <a:extLst>
              <a:ext uri="{FF2B5EF4-FFF2-40B4-BE49-F238E27FC236}">
                <a16:creationId xmlns:a16="http://schemas.microsoft.com/office/drawing/2014/main" id="{C283A2C1-F87D-48B2-AC77-A82A357FAD21}"/>
              </a:ext>
            </a:extLst>
          </p:cNvPr>
          <p:cNvSpPr/>
          <p:nvPr/>
        </p:nvSpPr>
        <p:spPr>
          <a:xfrm>
            <a:off x="5399847" y="5780485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5" name="Rounded Rectangle 7">
            <a:extLst>
              <a:ext uri="{FF2B5EF4-FFF2-40B4-BE49-F238E27FC236}">
                <a16:creationId xmlns:a16="http://schemas.microsoft.com/office/drawing/2014/main" id="{B5FE4A3B-C038-4970-90D1-179A5095DEB5}"/>
              </a:ext>
            </a:extLst>
          </p:cNvPr>
          <p:cNvSpPr/>
          <p:nvPr/>
        </p:nvSpPr>
        <p:spPr>
          <a:xfrm>
            <a:off x="5411694" y="4606195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6" name="Rectangle 9">
            <a:extLst>
              <a:ext uri="{FF2B5EF4-FFF2-40B4-BE49-F238E27FC236}">
                <a16:creationId xmlns:a16="http://schemas.microsoft.com/office/drawing/2014/main" id="{43FF5F3A-29D1-43CF-B44E-3A547DBB48C1}"/>
              </a:ext>
            </a:extLst>
          </p:cNvPr>
          <p:cNvSpPr/>
          <p:nvPr/>
        </p:nvSpPr>
        <p:spPr>
          <a:xfrm>
            <a:off x="8510991" y="5765182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7" name="Rounded Rectangle 7">
            <a:extLst>
              <a:ext uri="{FF2B5EF4-FFF2-40B4-BE49-F238E27FC236}">
                <a16:creationId xmlns:a16="http://schemas.microsoft.com/office/drawing/2014/main" id="{87B44E68-3E00-43B8-9492-9D80E900E808}"/>
              </a:ext>
            </a:extLst>
          </p:cNvPr>
          <p:cNvSpPr/>
          <p:nvPr/>
        </p:nvSpPr>
        <p:spPr>
          <a:xfrm>
            <a:off x="8583712" y="3361957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8" name="Rectangle 23">
            <a:extLst>
              <a:ext uri="{FF2B5EF4-FFF2-40B4-BE49-F238E27FC236}">
                <a16:creationId xmlns:a16="http://schemas.microsoft.com/office/drawing/2014/main" id="{C571FACD-B8A5-49BF-B162-3308B086AB0F}"/>
              </a:ext>
            </a:extLst>
          </p:cNvPr>
          <p:cNvSpPr/>
          <p:nvPr/>
        </p:nvSpPr>
        <p:spPr>
          <a:xfrm>
            <a:off x="8475925" y="4631960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69" name="Group 61">
            <a:extLst>
              <a:ext uri="{FF2B5EF4-FFF2-40B4-BE49-F238E27FC236}">
                <a16:creationId xmlns:a16="http://schemas.microsoft.com/office/drawing/2014/main" id="{20E78BAA-1962-4C9D-BF7E-611EAB272397}"/>
              </a:ext>
            </a:extLst>
          </p:cNvPr>
          <p:cNvGrpSpPr/>
          <p:nvPr/>
        </p:nvGrpSpPr>
        <p:grpSpPr>
          <a:xfrm>
            <a:off x="5992271" y="3132526"/>
            <a:ext cx="2594207" cy="858180"/>
            <a:chOff x="2113657" y="4283314"/>
            <a:chExt cx="3647460" cy="858180"/>
          </a:xfrm>
        </p:grpSpPr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E3DF81C2-49B1-4D69-835F-86DF5CC14BA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7CEC196D-34BE-4AE8-A487-F36B85A38C3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2" name="Group 64">
            <a:extLst>
              <a:ext uri="{FF2B5EF4-FFF2-40B4-BE49-F238E27FC236}">
                <a16:creationId xmlns:a16="http://schemas.microsoft.com/office/drawing/2014/main" id="{F5F44E2B-FEA6-48D7-BF33-A928844F5436}"/>
              </a:ext>
            </a:extLst>
          </p:cNvPr>
          <p:cNvGrpSpPr/>
          <p:nvPr/>
        </p:nvGrpSpPr>
        <p:grpSpPr>
          <a:xfrm>
            <a:off x="9043698" y="3132526"/>
            <a:ext cx="2594207" cy="858180"/>
            <a:chOff x="2113657" y="4283314"/>
            <a:chExt cx="3647460" cy="858180"/>
          </a:xfrm>
        </p:grpSpPr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916DAB9A-6C91-420F-A965-5FF1A8DE35C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3C94D71B-CE7F-429B-81A5-A744D8F110B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5" name="Group 67">
            <a:extLst>
              <a:ext uri="{FF2B5EF4-FFF2-40B4-BE49-F238E27FC236}">
                <a16:creationId xmlns:a16="http://schemas.microsoft.com/office/drawing/2014/main" id="{E576FD18-1056-41CE-81D3-02C620E02C06}"/>
              </a:ext>
            </a:extLst>
          </p:cNvPr>
          <p:cNvGrpSpPr/>
          <p:nvPr/>
        </p:nvGrpSpPr>
        <p:grpSpPr>
          <a:xfrm>
            <a:off x="5992271" y="4322347"/>
            <a:ext cx="2594207" cy="858180"/>
            <a:chOff x="2113657" y="4283314"/>
            <a:chExt cx="3647460" cy="858180"/>
          </a:xfrm>
        </p:grpSpPr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294FB644-77BC-44C4-8029-563AE2805C6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843CC0C0-2B18-4950-BEC5-B970A12E53C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8" name="Group 70">
            <a:extLst>
              <a:ext uri="{FF2B5EF4-FFF2-40B4-BE49-F238E27FC236}">
                <a16:creationId xmlns:a16="http://schemas.microsoft.com/office/drawing/2014/main" id="{15E6BAAF-DE31-4170-B530-496183C3E0A0}"/>
              </a:ext>
            </a:extLst>
          </p:cNvPr>
          <p:cNvGrpSpPr/>
          <p:nvPr/>
        </p:nvGrpSpPr>
        <p:grpSpPr>
          <a:xfrm>
            <a:off x="9043698" y="4322347"/>
            <a:ext cx="2594207" cy="858180"/>
            <a:chOff x="2113657" y="4283314"/>
            <a:chExt cx="3647460" cy="858180"/>
          </a:xfrm>
        </p:grpSpPr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02385F50-829D-4B3C-97BB-1C5A6FEA57B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F385A659-862B-439B-BE3E-6AE8A7B7695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1" name="Group 73">
            <a:extLst>
              <a:ext uri="{FF2B5EF4-FFF2-40B4-BE49-F238E27FC236}">
                <a16:creationId xmlns:a16="http://schemas.microsoft.com/office/drawing/2014/main" id="{CE5866C4-020A-449C-A970-E4F818339491}"/>
              </a:ext>
            </a:extLst>
          </p:cNvPr>
          <p:cNvGrpSpPr/>
          <p:nvPr/>
        </p:nvGrpSpPr>
        <p:grpSpPr>
          <a:xfrm>
            <a:off x="5992271" y="5512166"/>
            <a:ext cx="2594207" cy="858180"/>
            <a:chOff x="2113657" y="4283314"/>
            <a:chExt cx="3647460" cy="858180"/>
          </a:xfrm>
        </p:grpSpPr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CEB651A3-15FB-4812-9026-D607D501F04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FD11E5E1-D55E-4B41-94E0-50F5481AB2E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4" name="Group 76">
            <a:extLst>
              <a:ext uri="{FF2B5EF4-FFF2-40B4-BE49-F238E27FC236}">
                <a16:creationId xmlns:a16="http://schemas.microsoft.com/office/drawing/2014/main" id="{EBD5268A-24A5-4166-88B4-D3FC1A979E25}"/>
              </a:ext>
            </a:extLst>
          </p:cNvPr>
          <p:cNvGrpSpPr/>
          <p:nvPr/>
        </p:nvGrpSpPr>
        <p:grpSpPr>
          <a:xfrm>
            <a:off x="9043698" y="5512166"/>
            <a:ext cx="2594207" cy="858180"/>
            <a:chOff x="2113657" y="4283314"/>
            <a:chExt cx="3647460" cy="858180"/>
          </a:xfrm>
        </p:grpSpPr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5FCDAAB0-9759-4FAA-8988-B14FD8EA315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4D1FE86E-ABC3-4B27-8329-F536EAD0B78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7" name="TextBox 386">
            <a:extLst>
              <a:ext uri="{FF2B5EF4-FFF2-40B4-BE49-F238E27FC236}">
                <a16:creationId xmlns:a16="http://schemas.microsoft.com/office/drawing/2014/main" id="{20F24A45-9F19-4C77-A6FB-E919167B0AE2}"/>
              </a:ext>
            </a:extLst>
          </p:cNvPr>
          <p:cNvSpPr txBox="1"/>
          <p:nvPr/>
        </p:nvSpPr>
        <p:spPr>
          <a:xfrm>
            <a:off x="6893601" y="152585"/>
            <a:ext cx="434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FF6F0719-1E2A-48CB-AA65-E2DFDB6152BD}"/>
              </a:ext>
            </a:extLst>
          </p:cNvPr>
          <p:cNvGrpSpPr/>
          <p:nvPr/>
        </p:nvGrpSpPr>
        <p:grpSpPr>
          <a:xfrm>
            <a:off x="6096000" y="1584812"/>
            <a:ext cx="5168382" cy="4840902"/>
            <a:chOff x="-207397" y="1544658"/>
            <a:chExt cx="5168382" cy="4840902"/>
          </a:xfrm>
        </p:grpSpPr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DDEF4576-ADFE-46CD-8B69-4B38D1A10FFF}"/>
                </a:ext>
              </a:extLst>
            </p:cNvPr>
            <p:cNvSpPr/>
            <p:nvPr/>
          </p:nvSpPr>
          <p:spPr>
            <a:xfrm>
              <a:off x="620913" y="1624965"/>
              <a:ext cx="3678776" cy="4760595"/>
            </a:xfrm>
            <a:custGeom>
              <a:avLst/>
              <a:gdLst>
                <a:gd name="connsiteX0" fmla="*/ 0 w 3295650"/>
                <a:gd name="connsiteY0" fmla="*/ 238125 h 4933950"/>
                <a:gd name="connsiteX1" fmla="*/ 0 w 3295650"/>
                <a:gd name="connsiteY1" fmla="*/ 3905250 h 4933950"/>
                <a:gd name="connsiteX2" fmla="*/ 2514600 w 3295650"/>
                <a:gd name="connsiteY2" fmla="*/ 4933950 h 4933950"/>
                <a:gd name="connsiteX3" fmla="*/ 3276600 w 3295650"/>
                <a:gd name="connsiteY3" fmla="*/ 4705350 h 4933950"/>
                <a:gd name="connsiteX4" fmla="*/ 3295650 w 3295650"/>
                <a:gd name="connsiteY4" fmla="*/ 4000500 h 4933950"/>
                <a:gd name="connsiteX5" fmla="*/ 2771775 w 3295650"/>
                <a:gd name="connsiteY5" fmla="*/ 3762375 h 4933950"/>
                <a:gd name="connsiteX6" fmla="*/ 2771775 w 3295650"/>
                <a:gd name="connsiteY6" fmla="*/ 3048000 h 4933950"/>
                <a:gd name="connsiteX7" fmla="*/ 2276475 w 3295650"/>
                <a:gd name="connsiteY7" fmla="*/ 2819400 h 4933950"/>
                <a:gd name="connsiteX8" fmla="*/ 2257425 w 3295650"/>
                <a:gd name="connsiteY8" fmla="*/ 2095500 h 4933950"/>
                <a:gd name="connsiteX9" fmla="*/ 1743075 w 3295650"/>
                <a:gd name="connsiteY9" fmla="*/ 1876425 h 4933950"/>
                <a:gd name="connsiteX10" fmla="*/ 1752600 w 3295650"/>
                <a:gd name="connsiteY10" fmla="*/ 1162050 h 4933950"/>
                <a:gd name="connsiteX11" fmla="*/ 1257300 w 3295650"/>
                <a:gd name="connsiteY11" fmla="*/ 904875 h 4933950"/>
                <a:gd name="connsiteX12" fmla="*/ 1266825 w 3295650"/>
                <a:gd name="connsiteY12" fmla="*/ 209550 h 4933950"/>
                <a:gd name="connsiteX13" fmla="*/ 781050 w 3295650"/>
                <a:gd name="connsiteY13" fmla="*/ 0 h 4933950"/>
                <a:gd name="connsiteX14" fmla="*/ 0 w 3295650"/>
                <a:gd name="connsiteY14" fmla="*/ 238125 h 493395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257300 w 3295650"/>
                <a:gd name="connsiteY11" fmla="*/ 885825 h 4914900"/>
                <a:gd name="connsiteX12" fmla="*/ 1266825 w 3295650"/>
                <a:gd name="connsiteY12" fmla="*/ 19050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257300 w 3295650"/>
                <a:gd name="connsiteY11" fmla="*/ 8858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628486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598320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620944 w 3295650"/>
                <a:gd name="connsiteY5" fmla="*/ 4019550 h 4914900"/>
                <a:gd name="connsiteX6" fmla="*/ 2598320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76600"/>
                <a:gd name="connsiteY0" fmla="*/ 219075 h 4914900"/>
                <a:gd name="connsiteX1" fmla="*/ 0 w 3276600"/>
                <a:gd name="connsiteY1" fmla="*/ 3886200 h 4914900"/>
                <a:gd name="connsiteX2" fmla="*/ 2514600 w 3276600"/>
                <a:gd name="connsiteY2" fmla="*/ 4914900 h 4914900"/>
                <a:gd name="connsiteX3" fmla="*/ 3276600 w 3276600"/>
                <a:gd name="connsiteY3" fmla="*/ 4686300 h 4914900"/>
                <a:gd name="connsiteX4" fmla="*/ 3092029 w 3276600"/>
                <a:gd name="connsiteY4" fmla="*/ 4267200 h 4914900"/>
                <a:gd name="connsiteX5" fmla="*/ 2620944 w 3276600"/>
                <a:gd name="connsiteY5" fmla="*/ 4019550 h 4914900"/>
                <a:gd name="connsiteX6" fmla="*/ 2598320 w 3276600"/>
                <a:gd name="connsiteY6" fmla="*/ 3248025 h 4914900"/>
                <a:gd name="connsiteX7" fmla="*/ 2103020 w 3276600"/>
                <a:gd name="connsiteY7" fmla="*/ 3000375 h 4914900"/>
                <a:gd name="connsiteX8" fmla="*/ 2099053 w 3276600"/>
                <a:gd name="connsiteY8" fmla="*/ 2266950 h 4914900"/>
                <a:gd name="connsiteX9" fmla="*/ 1622411 w 3276600"/>
                <a:gd name="connsiteY9" fmla="*/ 2009775 h 4914900"/>
                <a:gd name="connsiteX10" fmla="*/ 1601769 w 3276600"/>
                <a:gd name="connsiteY10" fmla="*/ 1266825 h 4914900"/>
                <a:gd name="connsiteX11" fmla="*/ 1076303 w 3276600"/>
                <a:gd name="connsiteY11" fmla="*/ 1000125 h 4914900"/>
                <a:gd name="connsiteX12" fmla="*/ 1078286 w 3276600"/>
                <a:gd name="connsiteY12" fmla="*/ 247650 h 4914900"/>
                <a:gd name="connsiteX13" fmla="*/ 554804 w 3276600"/>
                <a:gd name="connsiteY13" fmla="*/ 0 h 4914900"/>
                <a:gd name="connsiteX14" fmla="*/ 0 w 3276600"/>
                <a:gd name="connsiteY14" fmla="*/ 219075 h 4914900"/>
                <a:gd name="connsiteX0" fmla="*/ 0 w 3133311"/>
                <a:gd name="connsiteY0" fmla="*/ 219075 h 4953000"/>
                <a:gd name="connsiteX1" fmla="*/ 0 w 3133311"/>
                <a:gd name="connsiteY1" fmla="*/ 3886200 h 4953000"/>
                <a:gd name="connsiteX2" fmla="*/ 2514600 w 3133311"/>
                <a:gd name="connsiteY2" fmla="*/ 4914900 h 4953000"/>
                <a:gd name="connsiteX3" fmla="*/ 3133311 w 3133311"/>
                <a:gd name="connsiteY3" fmla="*/ 4953000 h 4953000"/>
                <a:gd name="connsiteX4" fmla="*/ 3092029 w 3133311"/>
                <a:gd name="connsiteY4" fmla="*/ 4267200 h 4953000"/>
                <a:gd name="connsiteX5" fmla="*/ 2620944 w 3133311"/>
                <a:gd name="connsiteY5" fmla="*/ 4019550 h 4953000"/>
                <a:gd name="connsiteX6" fmla="*/ 2598320 w 3133311"/>
                <a:gd name="connsiteY6" fmla="*/ 3248025 h 4953000"/>
                <a:gd name="connsiteX7" fmla="*/ 2103020 w 3133311"/>
                <a:gd name="connsiteY7" fmla="*/ 3000375 h 4953000"/>
                <a:gd name="connsiteX8" fmla="*/ 2099053 w 3133311"/>
                <a:gd name="connsiteY8" fmla="*/ 2266950 h 4953000"/>
                <a:gd name="connsiteX9" fmla="*/ 1622411 w 3133311"/>
                <a:gd name="connsiteY9" fmla="*/ 2009775 h 4953000"/>
                <a:gd name="connsiteX10" fmla="*/ 1601769 w 3133311"/>
                <a:gd name="connsiteY10" fmla="*/ 1266825 h 4953000"/>
                <a:gd name="connsiteX11" fmla="*/ 1076303 w 3133311"/>
                <a:gd name="connsiteY11" fmla="*/ 1000125 h 4953000"/>
                <a:gd name="connsiteX12" fmla="*/ 1078286 w 3133311"/>
                <a:gd name="connsiteY12" fmla="*/ 247650 h 4953000"/>
                <a:gd name="connsiteX13" fmla="*/ 554804 w 3133311"/>
                <a:gd name="connsiteY13" fmla="*/ 0 h 4953000"/>
                <a:gd name="connsiteX14" fmla="*/ 0 w 3133311"/>
                <a:gd name="connsiteY14" fmla="*/ 219075 h 4953000"/>
                <a:gd name="connsiteX0" fmla="*/ 0 w 3133311"/>
                <a:gd name="connsiteY0" fmla="*/ 219075 h 5200650"/>
                <a:gd name="connsiteX1" fmla="*/ 0 w 3133311"/>
                <a:gd name="connsiteY1" fmla="*/ 3886200 h 5200650"/>
                <a:gd name="connsiteX2" fmla="*/ 2544767 w 3133311"/>
                <a:gd name="connsiteY2" fmla="*/ 5200650 h 5200650"/>
                <a:gd name="connsiteX3" fmla="*/ 3133311 w 3133311"/>
                <a:gd name="connsiteY3" fmla="*/ 4953000 h 5200650"/>
                <a:gd name="connsiteX4" fmla="*/ 3092029 w 3133311"/>
                <a:gd name="connsiteY4" fmla="*/ 4267200 h 5200650"/>
                <a:gd name="connsiteX5" fmla="*/ 2620944 w 3133311"/>
                <a:gd name="connsiteY5" fmla="*/ 4019550 h 5200650"/>
                <a:gd name="connsiteX6" fmla="*/ 2598320 w 3133311"/>
                <a:gd name="connsiteY6" fmla="*/ 3248025 h 5200650"/>
                <a:gd name="connsiteX7" fmla="*/ 2103020 w 3133311"/>
                <a:gd name="connsiteY7" fmla="*/ 3000375 h 5200650"/>
                <a:gd name="connsiteX8" fmla="*/ 2099053 w 3133311"/>
                <a:gd name="connsiteY8" fmla="*/ 2266950 h 5200650"/>
                <a:gd name="connsiteX9" fmla="*/ 1622411 w 3133311"/>
                <a:gd name="connsiteY9" fmla="*/ 2009775 h 5200650"/>
                <a:gd name="connsiteX10" fmla="*/ 1601769 w 3133311"/>
                <a:gd name="connsiteY10" fmla="*/ 1266825 h 5200650"/>
                <a:gd name="connsiteX11" fmla="*/ 1076303 w 3133311"/>
                <a:gd name="connsiteY11" fmla="*/ 1000125 h 5200650"/>
                <a:gd name="connsiteX12" fmla="*/ 1078286 w 3133311"/>
                <a:gd name="connsiteY12" fmla="*/ 247650 h 5200650"/>
                <a:gd name="connsiteX13" fmla="*/ 554804 w 3133311"/>
                <a:gd name="connsiteY13" fmla="*/ 0 h 5200650"/>
                <a:gd name="connsiteX14" fmla="*/ 0 w 3133311"/>
                <a:gd name="connsiteY14" fmla="*/ 219075 h 5200650"/>
                <a:gd name="connsiteX0" fmla="*/ 0 w 3133311"/>
                <a:gd name="connsiteY0" fmla="*/ 219075 h 5200650"/>
                <a:gd name="connsiteX1" fmla="*/ 0 w 3133311"/>
                <a:gd name="connsiteY1" fmla="*/ 3886200 h 5200650"/>
                <a:gd name="connsiteX2" fmla="*/ 2544767 w 3133311"/>
                <a:gd name="connsiteY2" fmla="*/ 5200650 h 5200650"/>
                <a:gd name="connsiteX3" fmla="*/ 3133311 w 3133311"/>
                <a:gd name="connsiteY3" fmla="*/ 4953000 h 5200650"/>
                <a:gd name="connsiteX4" fmla="*/ 3099571 w 3133311"/>
                <a:gd name="connsiteY4" fmla="*/ 4267200 h 5200650"/>
                <a:gd name="connsiteX5" fmla="*/ 2620944 w 3133311"/>
                <a:gd name="connsiteY5" fmla="*/ 4019550 h 5200650"/>
                <a:gd name="connsiteX6" fmla="*/ 2598320 w 3133311"/>
                <a:gd name="connsiteY6" fmla="*/ 3248025 h 5200650"/>
                <a:gd name="connsiteX7" fmla="*/ 2103020 w 3133311"/>
                <a:gd name="connsiteY7" fmla="*/ 3000375 h 5200650"/>
                <a:gd name="connsiteX8" fmla="*/ 2099053 w 3133311"/>
                <a:gd name="connsiteY8" fmla="*/ 2266950 h 5200650"/>
                <a:gd name="connsiteX9" fmla="*/ 1622411 w 3133311"/>
                <a:gd name="connsiteY9" fmla="*/ 2009775 h 5200650"/>
                <a:gd name="connsiteX10" fmla="*/ 1601769 w 3133311"/>
                <a:gd name="connsiteY10" fmla="*/ 1266825 h 5200650"/>
                <a:gd name="connsiteX11" fmla="*/ 1076303 w 3133311"/>
                <a:gd name="connsiteY11" fmla="*/ 1000125 h 5200650"/>
                <a:gd name="connsiteX12" fmla="*/ 1078286 w 3133311"/>
                <a:gd name="connsiteY12" fmla="*/ 247650 h 5200650"/>
                <a:gd name="connsiteX13" fmla="*/ 554804 w 3133311"/>
                <a:gd name="connsiteY13" fmla="*/ 0 h 5200650"/>
                <a:gd name="connsiteX14" fmla="*/ 0 w 3133311"/>
                <a:gd name="connsiteY14" fmla="*/ 219075 h 5200650"/>
                <a:gd name="connsiteX0" fmla="*/ 0 w 3133311"/>
                <a:gd name="connsiteY0" fmla="*/ 219075 h 5179839"/>
                <a:gd name="connsiteX1" fmla="*/ 0 w 3133311"/>
                <a:gd name="connsiteY1" fmla="*/ 3886200 h 5179839"/>
                <a:gd name="connsiteX2" fmla="*/ 2487096 w 3133311"/>
                <a:gd name="connsiteY2" fmla="*/ 5179839 h 5179839"/>
                <a:gd name="connsiteX3" fmla="*/ 3133311 w 3133311"/>
                <a:gd name="connsiteY3" fmla="*/ 4953000 h 5179839"/>
                <a:gd name="connsiteX4" fmla="*/ 3099571 w 3133311"/>
                <a:gd name="connsiteY4" fmla="*/ 4267200 h 5179839"/>
                <a:gd name="connsiteX5" fmla="*/ 2620944 w 3133311"/>
                <a:gd name="connsiteY5" fmla="*/ 4019550 h 5179839"/>
                <a:gd name="connsiteX6" fmla="*/ 2598320 w 3133311"/>
                <a:gd name="connsiteY6" fmla="*/ 3248025 h 5179839"/>
                <a:gd name="connsiteX7" fmla="*/ 2103020 w 3133311"/>
                <a:gd name="connsiteY7" fmla="*/ 3000375 h 5179839"/>
                <a:gd name="connsiteX8" fmla="*/ 2099053 w 3133311"/>
                <a:gd name="connsiteY8" fmla="*/ 2266950 h 5179839"/>
                <a:gd name="connsiteX9" fmla="*/ 1622411 w 3133311"/>
                <a:gd name="connsiteY9" fmla="*/ 2009775 h 5179839"/>
                <a:gd name="connsiteX10" fmla="*/ 1601769 w 3133311"/>
                <a:gd name="connsiteY10" fmla="*/ 1266825 h 5179839"/>
                <a:gd name="connsiteX11" fmla="*/ 1076303 w 3133311"/>
                <a:gd name="connsiteY11" fmla="*/ 1000125 h 5179839"/>
                <a:gd name="connsiteX12" fmla="*/ 1078286 w 3133311"/>
                <a:gd name="connsiteY12" fmla="*/ 247650 h 5179839"/>
                <a:gd name="connsiteX13" fmla="*/ 554804 w 3133311"/>
                <a:gd name="connsiteY13" fmla="*/ 0 h 5179839"/>
                <a:gd name="connsiteX14" fmla="*/ 0 w 3133311"/>
                <a:gd name="connsiteY14" fmla="*/ 219075 h 5179839"/>
                <a:gd name="connsiteX0" fmla="*/ 0 w 3174504"/>
                <a:gd name="connsiteY0" fmla="*/ 219075 h 5179839"/>
                <a:gd name="connsiteX1" fmla="*/ 0 w 3174504"/>
                <a:gd name="connsiteY1" fmla="*/ 3886200 h 5179839"/>
                <a:gd name="connsiteX2" fmla="*/ 2487096 w 3174504"/>
                <a:gd name="connsiteY2" fmla="*/ 5179839 h 5179839"/>
                <a:gd name="connsiteX3" fmla="*/ 3174504 w 3174504"/>
                <a:gd name="connsiteY3" fmla="*/ 4932189 h 5179839"/>
                <a:gd name="connsiteX4" fmla="*/ 3099571 w 3174504"/>
                <a:gd name="connsiteY4" fmla="*/ 4267200 h 5179839"/>
                <a:gd name="connsiteX5" fmla="*/ 2620944 w 3174504"/>
                <a:gd name="connsiteY5" fmla="*/ 4019550 h 5179839"/>
                <a:gd name="connsiteX6" fmla="*/ 2598320 w 3174504"/>
                <a:gd name="connsiteY6" fmla="*/ 3248025 h 5179839"/>
                <a:gd name="connsiteX7" fmla="*/ 2103020 w 3174504"/>
                <a:gd name="connsiteY7" fmla="*/ 3000375 h 5179839"/>
                <a:gd name="connsiteX8" fmla="*/ 2099053 w 3174504"/>
                <a:gd name="connsiteY8" fmla="*/ 2266950 h 5179839"/>
                <a:gd name="connsiteX9" fmla="*/ 1622411 w 3174504"/>
                <a:gd name="connsiteY9" fmla="*/ 2009775 h 5179839"/>
                <a:gd name="connsiteX10" fmla="*/ 1601769 w 3174504"/>
                <a:gd name="connsiteY10" fmla="*/ 1266825 h 5179839"/>
                <a:gd name="connsiteX11" fmla="*/ 1076303 w 3174504"/>
                <a:gd name="connsiteY11" fmla="*/ 1000125 h 5179839"/>
                <a:gd name="connsiteX12" fmla="*/ 1078286 w 3174504"/>
                <a:gd name="connsiteY12" fmla="*/ 247650 h 5179839"/>
                <a:gd name="connsiteX13" fmla="*/ 554804 w 3174504"/>
                <a:gd name="connsiteY13" fmla="*/ 0 h 5179839"/>
                <a:gd name="connsiteX14" fmla="*/ 0 w 3174504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20944 w 3181957"/>
                <a:gd name="connsiteY5" fmla="*/ 4019550 h 5179839"/>
                <a:gd name="connsiteX6" fmla="*/ 2598320 w 3181957"/>
                <a:gd name="connsiteY6" fmla="*/ 3248025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598320 w 3181957"/>
                <a:gd name="connsiteY6" fmla="*/ 3248025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166928 w 3181957"/>
                <a:gd name="connsiteY11" fmla="*/ 979314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166928 w 3181957"/>
                <a:gd name="connsiteY11" fmla="*/ 979314 h 5179839"/>
                <a:gd name="connsiteX12" fmla="*/ 1144196 w 3181957"/>
                <a:gd name="connsiteY12" fmla="*/ 237245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39886 h 5200650"/>
                <a:gd name="connsiteX1" fmla="*/ 0 w 3181957"/>
                <a:gd name="connsiteY1" fmla="*/ 3907011 h 5200650"/>
                <a:gd name="connsiteX2" fmla="*/ 2487096 w 3181957"/>
                <a:gd name="connsiteY2" fmla="*/ 5200650 h 5200650"/>
                <a:gd name="connsiteX3" fmla="*/ 3174504 w 3181957"/>
                <a:gd name="connsiteY3" fmla="*/ 4953000 h 5200650"/>
                <a:gd name="connsiteX4" fmla="*/ 3181957 w 3181957"/>
                <a:gd name="connsiteY4" fmla="*/ 4298416 h 5200650"/>
                <a:gd name="connsiteX5" fmla="*/ 2653899 w 3181957"/>
                <a:gd name="connsiteY5" fmla="*/ 3988333 h 5200650"/>
                <a:gd name="connsiteX6" fmla="*/ 2639513 w 3181957"/>
                <a:gd name="connsiteY6" fmla="*/ 3258430 h 5200650"/>
                <a:gd name="connsiteX7" fmla="*/ 2152452 w 3181957"/>
                <a:gd name="connsiteY7" fmla="*/ 2979564 h 5200650"/>
                <a:gd name="connsiteX8" fmla="*/ 2173201 w 3181957"/>
                <a:gd name="connsiteY8" fmla="*/ 2287761 h 5200650"/>
                <a:gd name="connsiteX9" fmla="*/ 1614172 w 3181957"/>
                <a:gd name="connsiteY9" fmla="*/ 1957748 h 5200650"/>
                <a:gd name="connsiteX10" fmla="*/ 1626485 w 3181957"/>
                <a:gd name="connsiteY10" fmla="*/ 1266825 h 5200650"/>
                <a:gd name="connsiteX11" fmla="*/ 1166928 w 3181957"/>
                <a:gd name="connsiteY11" fmla="*/ 1000125 h 5200650"/>
                <a:gd name="connsiteX12" fmla="*/ 1144196 w 3181957"/>
                <a:gd name="connsiteY12" fmla="*/ 258056 h 5200650"/>
                <a:gd name="connsiteX13" fmla="*/ 661906 w 3181957"/>
                <a:gd name="connsiteY13" fmla="*/ 0 h 5200650"/>
                <a:gd name="connsiteX14" fmla="*/ 0 w 3181957"/>
                <a:gd name="connsiteY14" fmla="*/ 239886 h 52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1957" h="5200650">
                  <a:moveTo>
                    <a:pt x="0" y="239886"/>
                  </a:moveTo>
                  <a:lnTo>
                    <a:pt x="0" y="3907011"/>
                  </a:lnTo>
                  <a:lnTo>
                    <a:pt x="2487096" y="5200650"/>
                  </a:lnTo>
                  <a:lnTo>
                    <a:pt x="3174504" y="4953000"/>
                  </a:lnTo>
                  <a:cubicBezTo>
                    <a:pt x="3176988" y="4734805"/>
                    <a:pt x="3179473" y="4516611"/>
                    <a:pt x="3181957" y="4298416"/>
                  </a:cubicBezTo>
                  <a:lnTo>
                    <a:pt x="2653899" y="3988333"/>
                  </a:lnTo>
                  <a:lnTo>
                    <a:pt x="2639513" y="3258430"/>
                  </a:lnTo>
                  <a:lnTo>
                    <a:pt x="2152452" y="2979564"/>
                  </a:lnTo>
                  <a:cubicBezTo>
                    <a:pt x="2151130" y="2735089"/>
                    <a:pt x="2174523" y="2532236"/>
                    <a:pt x="2173201" y="2287761"/>
                  </a:cubicBezTo>
                  <a:lnTo>
                    <a:pt x="1614172" y="1957748"/>
                  </a:lnTo>
                  <a:lnTo>
                    <a:pt x="1626485" y="1266825"/>
                  </a:lnTo>
                  <a:lnTo>
                    <a:pt x="1166928" y="1000125"/>
                  </a:lnTo>
                  <a:lnTo>
                    <a:pt x="1144196" y="258056"/>
                  </a:lnTo>
                  <a:lnTo>
                    <a:pt x="661906" y="0"/>
                  </a:lnTo>
                  <a:lnTo>
                    <a:pt x="0" y="2398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B2BB4A2D-5940-4D38-85DC-862AAB7C10C7}"/>
                </a:ext>
              </a:extLst>
            </p:cNvPr>
            <p:cNvSpPr/>
            <p:nvPr/>
          </p:nvSpPr>
          <p:spPr>
            <a:xfrm>
              <a:off x="-207397" y="2324388"/>
              <a:ext cx="4533900" cy="3586889"/>
            </a:xfrm>
            <a:custGeom>
              <a:avLst/>
              <a:gdLst>
                <a:gd name="connsiteX0" fmla="*/ 0 w 5400000"/>
                <a:gd name="connsiteY0" fmla="*/ 0 h 5400000"/>
                <a:gd name="connsiteX1" fmla="*/ 1080000 w 5400000"/>
                <a:gd name="connsiteY1" fmla="*/ 0 h 5400000"/>
                <a:gd name="connsiteX2" fmla="*/ 1080000 w 5400000"/>
                <a:gd name="connsiteY2" fmla="*/ 1080000 h 5400000"/>
                <a:gd name="connsiteX3" fmla="*/ 2160000 w 5400000"/>
                <a:gd name="connsiteY3" fmla="*/ 1080000 h 5400000"/>
                <a:gd name="connsiteX4" fmla="*/ 2160000 w 5400000"/>
                <a:gd name="connsiteY4" fmla="*/ 2160000 h 5400000"/>
                <a:gd name="connsiteX5" fmla="*/ 3240000 w 5400000"/>
                <a:gd name="connsiteY5" fmla="*/ 2160000 h 5400000"/>
                <a:gd name="connsiteX6" fmla="*/ 3240000 w 5400000"/>
                <a:gd name="connsiteY6" fmla="*/ 3240000 h 5400000"/>
                <a:gd name="connsiteX7" fmla="*/ 4320000 w 5400000"/>
                <a:gd name="connsiteY7" fmla="*/ 3240000 h 5400000"/>
                <a:gd name="connsiteX8" fmla="*/ 4320000 w 5400000"/>
                <a:gd name="connsiteY8" fmla="*/ 4320000 h 5400000"/>
                <a:gd name="connsiteX9" fmla="*/ 5400000 w 5400000"/>
                <a:gd name="connsiteY9" fmla="*/ 4320000 h 5400000"/>
                <a:gd name="connsiteX10" fmla="*/ 5400000 w 5400000"/>
                <a:gd name="connsiteY10" fmla="*/ 5400000 h 5400000"/>
                <a:gd name="connsiteX11" fmla="*/ 4320000 w 5400000"/>
                <a:gd name="connsiteY11" fmla="*/ 5400000 h 5400000"/>
                <a:gd name="connsiteX12" fmla="*/ 3240000 w 5400000"/>
                <a:gd name="connsiteY12" fmla="*/ 5400000 h 5400000"/>
                <a:gd name="connsiteX13" fmla="*/ 2160000 w 5400000"/>
                <a:gd name="connsiteY13" fmla="*/ 5400000 h 5400000"/>
                <a:gd name="connsiteX14" fmla="*/ 1080000 w 5400000"/>
                <a:gd name="connsiteY14" fmla="*/ 5400000 h 5400000"/>
                <a:gd name="connsiteX15" fmla="*/ 0 w 5400000"/>
                <a:gd name="connsiteY15" fmla="*/ 5400000 h 54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0" h="5400000">
                  <a:moveTo>
                    <a:pt x="0" y="0"/>
                  </a:moveTo>
                  <a:lnTo>
                    <a:pt x="1080000" y="0"/>
                  </a:lnTo>
                  <a:lnTo>
                    <a:pt x="1080000" y="1080000"/>
                  </a:lnTo>
                  <a:lnTo>
                    <a:pt x="2160000" y="1080000"/>
                  </a:lnTo>
                  <a:lnTo>
                    <a:pt x="2160000" y="2160000"/>
                  </a:lnTo>
                  <a:lnTo>
                    <a:pt x="3240000" y="2160000"/>
                  </a:lnTo>
                  <a:lnTo>
                    <a:pt x="3240000" y="3240000"/>
                  </a:lnTo>
                  <a:lnTo>
                    <a:pt x="4320000" y="3240000"/>
                  </a:lnTo>
                  <a:lnTo>
                    <a:pt x="4320000" y="4320000"/>
                  </a:lnTo>
                  <a:lnTo>
                    <a:pt x="5400000" y="4320000"/>
                  </a:lnTo>
                  <a:lnTo>
                    <a:pt x="5400000" y="5400000"/>
                  </a:lnTo>
                  <a:lnTo>
                    <a:pt x="4320000" y="5400000"/>
                  </a:lnTo>
                  <a:lnTo>
                    <a:pt x="3240000" y="5400000"/>
                  </a:lnTo>
                  <a:lnTo>
                    <a:pt x="2160000" y="5400000"/>
                  </a:lnTo>
                  <a:lnTo>
                    <a:pt x="1080000" y="5400000"/>
                  </a:lnTo>
                  <a:lnTo>
                    <a:pt x="0" y="540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>
                <a:rot lat="1200000" lon="3000000" rev="0"/>
              </a:camera>
              <a:lightRig rig="soft" dir="t"/>
            </a:scene3d>
            <a:sp3d extrusionH="190500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72789ADF-77D6-4FF3-9071-A98EFCB61856}"/>
                </a:ext>
              </a:extLst>
            </p:cNvPr>
            <p:cNvGrpSpPr/>
            <p:nvPr/>
          </p:nvGrpSpPr>
          <p:grpSpPr>
            <a:xfrm>
              <a:off x="857797" y="1544658"/>
              <a:ext cx="4103188" cy="4626687"/>
              <a:chOff x="6579329" y="1597840"/>
              <a:chExt cx="4103188" cy="4626687"/>
            </a:xfrm>
          </p:grpSpPr>
          <p:sp>
            <p:nvSpPr>
              <p:cNvPr id="52" name="평행 사변형 51">
                <a:extLst>
                  <a:ext uri="{FF2B5EF4-FFF2-40B4-BE49-F238E27FC236}">
                    <a16:creationId xmlns:a16="http://schemas.microsoft.com/office/drawing/2014/main" id="{660E5071-E86F-486C-B039-A4B8A31A413A}"/>
                  </a:ext>
                </a:extLst>
              </p:cNvPr>
              <p:cNvSpPr/>
              <p:nvPr/>
            </p:nvSpPr>
            <p:spPr>
              <a:xfrm rot="20661256" flipH="1">
                <a:off x="7183291" y="2499930"/>
                <a:ext cx="1634490" cy="398535"/>
              </a:xfrm>
              <a:prstGeom prst="parallelogram">
                <a:avLst>
                  <a:gd name="adj" fmla="val 12848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평행 사변형 52">
                <a:extLst>
                  <a:ext uri="{FF2B5EF4-FFF2-40B4-BE49-F238E27FC236}">
                    <a16:creationId xmlns:a16="http://schemas.microsoft.com/office/drawing/2014/main" id="{CED22678-80ED-42F2-84FE-B98F612EF26B}"/>
                  </a:ext>
                </a:extLst>
              </p:cNvPr>
              <p:cNvSpPr/>
              <p:nvPr/>
            </p:nvSpPr>
            <p:spPr>
              <a:xfrm rot="20661256" flipH="1">
                <a:off x="6579329" y="1597840"/>
                <a:ext cx="1634490" cy="389200"/>
              </a:xfrm>
              <a:prstGeom prst="parallelogram">
                <a:avLst>
                  <a:gd name="adj" fmla="val 12848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평행 사변형 53">
                <a:extLst>
                  <a:ext uri="{FF2B5EF4-FFF2-40B4-BE49-F238E27FC236}">
                    <a16:creationId xmlns:a16="http://schemas.microsoft.com/office/drawing/2014/main" id="{A12EA13B-BA7B-446C-8979-9B9D177C3F8D}"/>
                  </a:ext>
                </a:extLst>
              </p:cNvPr>
              <p:cNvSpPr/>
              <p:nvPr/>
            </p:nvSpPr>
            <p:spPr>
              <a:xfrm rot="20636847">
                <a:off x="7030531" y="1924003"/>
                <a:ext cx="1322592" cy="653089"/>
              </a:xfrm>
              <a:prstGeom prst="parallelogram">
                <a:avLst>
                  <a:gd name="adj" fmla="val 29281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평행 사변형 54">
                <a:extLst>
                  <a:ext uri="{FF2B5EF4-FFF2-40B4-BE49-F238E27FC236}">
                    <a16:creationId xmlns:a16="http://schemas.microsoft.com/office/drawing/2014/main" id="{178D2493-F058-461B-BD1D-CAECAEA6AA19}"/>
                  </a:ext>
                </a:extLst>
              </p:cNvPr>
              <p:cNvSpPr/>
              <p:nvPr/>
            </p:nvSpPr>
            <p:spPr>
              <a:xfrm rot="20661256" flipH="1">
                <a:off x="7775389" y="3406636"/>
                <a:ext cx="1634490" cy="398535"/>
              </a:xfrm>
              <a:prstGeom prst="parallelogram">
                <a:avLst>
                  <a:gd name="adj" fmla="val 12761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평행 사변형 55">
                <a:extLst>
                  <a:ext uri="{FF2B5EF4-FFF2-40B4-BE49-F238E27FC236}">
                    <a16:creationId xmlns:a16="http://schemas.microsoft.com/office/drawing/2014/main" id="{34A83AB1-882F-48DB-A9E4-EF3EF0915742}"/>
                  </a:ext>
                </a:extLst>
              </p:cNvPr>
              <p:cNvSpPr/>
              <p:nvPr/>
            </p:nvSpPr>
            <p:spPr>
              <a:xfrm rot="20636847">
                <a:off x="7635204" y="2830132"/>
                <a:ext cx="1322592" cy="653089"/>
              </a:xfrm>
              <a:prstGeom prst="parallelogram">
                <a:avLst>
                  <a:gd name="adj" fmla="val 292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평행 사변형 56">
                <a:extLst>
                  <a:ext uri="{FF2B5EF4-FFF2-40B4-BE49-F238E27FC236}">
                    <a16:creationId xmlns:a16="http://schemas.microsoft.com/office/drawing/2014/main" id="{2C20A7EE-7F72-4D88-895C-67B4C06050D3}"/>
                  </a:ext>
                </a:extLst>
              </p:cNvPr>
              <p:cNvSpPr/>
              <p:nvPr/>
            </p:nvSpPr>
            <p:spPr>
              <a:xfrm rot="20661256" flipH="1">
                <a:off x="8357840" y="4314835"/>
                <a:ext cx="1634490" cy="398535"/>
              </a:xfrm>
              <a:prstGeom prst="parallelogram">
                <a:avLst>
                  <a:gd name="adj" fmla="val 12596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평행 사변형 57">
                <a:extLst>
                  <a:ext uri="{FF2B5EF4-FFF2-40B4-BE49-F238E27FC236}">
                    <a16:creationId xmlns:a16="http://schemas.microsoft.com/office/drawing/2014/main" id="{236098E5-375E-4457-BADD-65A73C8B3D66}"/>
                  </a:ext>
                </a:extLst>
              </p:cNvPr>
              <p:cNvSpPr/>
              <p:nvPr/>
            </p:nvSpPr>
            <p:spPr>
              <a:xfrm rot="20636847">
                <a:off x="8209095" y="3730166"/>
                <a:ext cx="1312936" cy="649272"/>
              </a:xfrm>
              <a:prstGeom prst="parallelogram">
                <a:avLst>
                  <a:gd name="adj" fmla="val 29281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평행 사변형 58">
                <a:extLst>
                  <a:ext uri="{FF2B5EF4-FFF2-40B4-BE49-F238E27FC236}">
                    <a16:creationId xmlns:a16="http://schemas.microsoft.com/office/drawing/2014/main" id="{9D1DEFDE-13ED-407C-9BE8-3188C580B96F}"/>
                  </a:ext>
                </a:extLst>
              </p:cNvPr>
              <p:cNvSpPr/>
              <p:nvPr/>
            </p:nvSpPr>
            <p:spPr>
              <a:xfrm rot="20661256" flipH="1">
                <a:off x="8904307" y="5227989"/>
                <a:ext cx="1634490" cy="398535"/>
              </a:xfrm>
              <a:prstGeom prst="parallelogram">
                <a:avLst>
                  <a:gd name="adj" fmla="val 12509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평행 사변형 59">
                <a:extLst>
                  <a:ext uri="{FF2B5EF4-FFF2-40B4-BE49-F238E27FC236}">
                    <a16:creationId xmlns:a16="http://schemas.microsoft.com/office/drawing/2014/main" id="{DFE6D387-D6F0-497D-B108-4D0A52D58227}"/>
                  </a:ext>
                </a:extLst>
              </p:cNvPr>
              <p:cNvSpPr/>
              <p:nvPr/>
            </p:nvSpPr>
            <p:spPr>
              <a:xfrm rot="20636847">
                <a:off x="8772042" y="4648654"/>
                <a:ext cx="1322592" cy="644050"/>
              </a:xfrm>
              <a:prstGeom prst="parallelogram">
                <a:avLst>
                  <a:gd name="adj" fmla="val 2928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평행 사변형 60">
                <a:extLst>
                  <a:ext uri="{FF2B5EF4-FFF2-40B4-BE49-F238E27FC236}">
                    <a16:creationId xmlns:a16="http://schemas.microsoft.com/office/drawing/2014/main" id="{C78C5583-AD0C-429D-91B2-2CD20CD5CB47}"/>
                  </a:ext>
                </a:extLst>
              </p:cNvPr>
              <p:cNvSpPr/>
              <p:nvPr/>
            </p:nvSpPr>
            <p:spPr>
              <a:xfrm rot="20636847">
                <a:off x="9359925" y="5563775"/>
                <a:ext cx="1322592" cy="660752"/>
              </a:xfrm>
              <a:prstGeom prst="parallelogram">
                <a:avLst>
                  <a:gd name="adj" fmla="val 29281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583936D-9623-4E69-B41B-4C03B49552CA}"/>
              </a:ext>
            </a:extLst>
          </p:cNvPr>
          <p:cNvSpPr txBox="1"/>
          <p:nvPr/>
        </p:nvSpPr>
        <p:spPr>
          <a:xfrm>
            <a:off x="10073085" y="5708556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6C8A704-E944-474A-B912-7372AC23FA8A}"/>
              </a:ext>
            </a:extLst>
          </p:cNvPr>
          <p:cNvSpPr txBox="1"/>
          <p:nvPr/>
        </p:nvSpPr>
        <p:spPr>
          <a:xfrm>
            <a:off x="9491394" y="4791256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8E2AD7-70C9-4FA3-A417-4D55957D4757}"/>
              </a:ext>
            </a:extLst>
          </p:cNvPr>
          <p:cNvSpPr txBox="1"/>
          <p:nvPr/>
        </p:nvSpPr>
        <p:spPr>
          <a:xfrm>
            <a:off x="8909705" y="3873957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FA1695-5D80-4B53-8E6C-81C47FEC168A}"/>
              </a:ext>
            </a:extLst>
          </p:cNvPr>
          <p:cNvSpPr txBox="1"/>
          <p:nvPr/>
        </p:nvSpPr>
        <p:spPr>
          <a:xfrm>
            <a:off x="8328016" y="2956658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B2E9688-645A-4605-80CA-1AD019DE50AA}"/>
              </a:ext>
            </a:extLst>
          </p:cNvPr>
          <p:cNvSpPr txBox="1"/>
          <p:nvPr/>
        </p:nvSpPr>
        <p:spPr>
          <a:xfrm>
            <a:off x="7746327" y="2039359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A8B9F489-4F69-418B-8456-3E3F8495015D}"/>
              </a:ext>
            </a:extLst>
          </p:cNvPr>
          <p:cNvSpPr/>
          <p:nvPr/>
        </p:nvSpPr>
        <p:spPr>
          <a:xfrm>
            <a:off x="4171405" y="1864867"/>
            <a:ext cx="3125263" cy="7384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7BC13EEA-9540-44A6-BC7B-44DA7FCF93E4}"/>
              </a:ext>
            </a:extLst>
          </p:cNvPr>
          <p:cNvSpPr/>
          <p:nvPr/>
        </p:nvSpPr>
        <p:spPr>
          <a:xfrm>
            <a:off x="4171405" y="2769505"/>
            <a:ext cx="3125263" cy="7384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E6067E7A-CA6A-4D78-81C8-ED9B24F04931}"/>
              </a:ext>
            </a:extLst>
          </p:cNvPr>
          <p:cNvSpPr/>
          <p:nvPr/>
        </p:nvSpPr>
        <p:spPr>
          <a:xfrm>
            <a:off x="4171405" y="3674143"/>
            <a:ext cx="3125263" cy="7384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A7D3CCEE-420A-4046-B15F-C34DBEB2FC16}"/>
              </a:ext>
            </a:extLst>
          </p:cNvPr>
          <p:cNvSpPr/>
          <p:nvPr/>
        </p:nvSpPr>
        <p:spPr>
          <a:xfrm>
            <a:off x="4171405" y="4578781"/>
            <a:ext cx="3125263" cy="7384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7D4806B3-F8E0-4AEC-8BD2-C89F235BB2E5}"/>
              </a:ext>
            </a:extLst>
          </p:cNvPr>
          <p:cNvSpPr/>
          <p:nvPr/>
        </p:nvSpPr>
        <p:spPr>
          <a:xfrm>
            <a:off x="4171405" y="5483419"/>
            <a:ext cx="3125263" cy="7384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E2DC19E-A3A8-486C-B6BC-C30594FC4AD6}"/>
              </a:ext>
            </a:extLst>
          </p:cNvPr>
          <p:cNvGrpSpPr/>
          <p:nvPr/>
        </p:nvGrpSpPr>
        <p:grpSpPr>
          <a:xfrm>
            <a:off x="4287878" y="1891523"/>
            <a:ext cx="2897003" cy="684028"/>
            <a:chOff x="910640" y="2975794"/>
            <a:chExt cx="1527408" cy="171086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44DF4D3-8403-4221-9A90-43CE6808D8D0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54E3203-D0D2-467D-8565-D16E3D46972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1">
            <a:extLst>
              <a:ext uri="{FF2B5EF4-FFF2-40B4-BE49-F238E27FC236}">
                <a16:creationId xmlns:a16="http://schemas.microsoft.com/office/drawing/2014/main" id="{C6BF9B3A-EEA9-418D-992A-AD7CC013EE22}"/>
              </a:ext>
            </a:extLst>
          </p:cNvPr>
          <p:cNvGrpSpPr/>
          <p:nvPr/>
        </p:nvGrpSpPr>
        <p:grpSpPr>
          <a:xfrm>
            <a:off x="4287878" y="2796294"/>
            <a:ext cx="2897003" cy="684028"/>
            <a:chOff x="910640" y="2975794"/>
            <a:chExt cx="1527408" cy="171086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17F4AE0-5BD7-4168-B9F7-33B66DBB6CAF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B1C879-EB6A-4199-BF59-30E426CA441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1">
            <a:extLst>
              <a:ext uri="{FF2B5EF4-FFF2-40B4-BE49-F238E27FC236}">
                <a16:creationId xmlns:a16="http://schemas.microsoft.com/office/drawing/2014/main" id="{A1EF5873-051C-4A82-9433-A8DF6C25ED75}"/>
              </a:ext>
            </a:extLst>
          </p:cNvPr>
          <p:cNvGrpSpPr/>
          <p:nvPr/>
        </p:nvGrpSpPr>
        <p:grpSpPr>
          <a:xfrm>
            <a:off x="4287878" y="3701065"/>
            <a:ext cx="2897003" cy="684028"/>
            <a:chOff x="910640" y="2975794"/>
            <a:chExt cx="1527408" cy="171086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D7B7E29-70F6-4845-BD95-0B0D24D33E9C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C68A57F-24BD-4B28-9F45-AAC6B4CF2FCE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71">
            <a:extLst>
              <a:ext uri="{FF2B5EF4-FFF2-40B4-BE49-F238E27FC236}">
                <a16:creationId xmlns:a16="http://schemas.microsoft.com/office/drawing/2014/main" id="{E2790B9A-3BEF-42F7-BB10-635498598B60}"/>
              </a:ext>
            </a:extLst>
          </p:cNvPr>
          <p:cNvGrpSpPr/>
          <p:nvPr/>
        </p:nvGrpSpPr>
        <p:grpSpPr>
          <a:xfrm>
            <a:off x="4287878" y="4605836"/>
            <a:ext cx="2897003" cy="684028"/>
            <a:chOff x="910640" y="2975794"/>
            <a:chExt cx="1527408" cy="171086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678C4E1-AC65-49C2-87F1-75D5ED713F2C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C8FC985-3585-4FF3-873D-DC21AC43A8B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71">
            <a:extLst>
              <a:ext uri="{FF2B5EF4-FFF2-40B4-BE49-F238E27FC236}">
                <a16:creationId xmlns:a16="http://schemas.microsoft.com/office/drawing/2014/main" id="{1D9E2A49-977A-4DCA-BD64-5F8A2706D67F}"/>
              </a:ext>
            </a:extLst>
          </p:cNvPr>
          <p:cNvGrpSpPr/>
          <p:nvPr/>
        </p:nvGrpSpPr>
        <p:grpSpPr>
          <a:xfrm>
            <a:off x="4287878" y="5510605"/>
            <a:ext cx="2897003" cy="684028"/>
            <a:chOff x="910640" y="2975794"/>
            <a:chExt cx="1527408" cy="171086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F73FB88-979A-4826-B045-D60BBC06424F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307CD82-2D53-4230-8C75-98A167A345E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Oval 55">
            <a:extLst>
              <a:ext uri="{FF2B5EF4-FFF2-40B4-BE49-F238E27FC236}">
                <a16:creationId xmlns:a16="http://schemas.microsoft.com/office/drawing/2014/main" id="{4924F81E-C4BE-488E-8F42-55BBCD96D3AB}"/>
              </a:ext>
            </a:extLst>
          </p:cNvPr>
          <p:cNvSpPr/>
          <p:nvPr/>
        </p:nvSpPr>
        <p:spPr>
          <a:xfrm>
            <a:off x="691689" y="2846329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0C5C1E-9635-4F8D-8EAF-25623FE66744}"/>
              </a:ext>
            </a:extLst>
          </p:cNvPr>
          <p:cNvSpPr txBox="1"/>
          <p:nvPr/>
        </p:nvSpPr>
        <p:spPr>
          <a:xfrm>
            <a:off x="1363722" y="2975842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C1914865-6E6F-4A26-93EF-28B5E132495D}"/>
              </a:ext>
            </a:extLst>
          </p:cNvPr>
          <p:cNvCxnSpPr>
            <a:cxnSpLocks/>
          </p:cNvCxnSpPr>
          <p:nvPr/>
        </p:nvCxnSpPr>
        <p:spPr>
          <a:xfrm flipV="1">
            <a:off x="3401588" y="3127680"/>
            <a:ext cx="648000" cy="410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43">
            <a:extLst>
              <a:ext uri="{FF2B5EF4-FFF2-40B4-BE49-F238E27FC236}">
                <a16:creationId xmlns:a16="http://schemas.microsoft.com/office/drawing/2014/main" id="{7C002DB7-384F-46C3-AE1B-96EA27811287}"/>
              </a:ext>
            </a:extLst>
          </p:cNvPr>
          <p:cNvSpPr/>
          <p:nvPr/>
        </p:nvSpPr>
        <p:spPr>
          <a:xfrm>
            <a:off x="691689" y="4637655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4A34C9C-58AB-4DDA-BC4C-37CF24DCAB29}"/>
              </a:ext>
            </a:extLst>
          </p:cNvPr>
          <p:cNvSpPr txBox="1"/>
          <p:nvPr/>
        </p:nvSpPr>
        <p:spPr>
          <a:xfrm>
            <a:off x="1333260" y="4767168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20D25C04-1F1E-47D8-9029-C7EB0BF82E02}"/>
              </a:ext>
            </a:extLst>
          </p:cNvPr>
          <p:cNvCxnSpPr>
            <a:cxnSpLocks/>
          </p:cNvCxnSpPr>
          <p:nvPr/>
        </p:nvCxnSpPr>
        <p:spPr>
          <a:xfrm>
            <a:off x="3401588" y="4921056"/>
            <a:ext cx="648000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55">
            <a:extLst>
              <a:ext uri="{FF2B5EF4-FFF2-40B4-BE49-F238E27FC236}">
                <a16:creationId xmlns:a16="http://schemas.microsoft.com/office/drawing/2014/main" id="{CD2663A8-EE4A-428B-9D95-625548DF9A71}"/>
              </a:ext>
            </a:extLst>
          </p:cNvPr>
          <p:cNvSpPr/>
          <p:nvPr/>
        </p:nvSpPr>
        <p:spPr>
          <a:xfrm>
            <a:off x="691689" y="3741992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F0887A6-FC47-47C1-8C10-5CA906A6C39B}"/>
              </a:ext>
            </a:extLst>
          </p:cNvPr>
          <p:cNvSpPr txBox="1"/>
          <p:nvPr/>
        </p:nvSpPr>
        <p:spPr>
          <a:xfrm>
            <a:off x="1348491" y="3871505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0D6EC78A-AE98-4906-9652-D63FD2B2A363}"/>
              </a:ext>
            </a:extLst>
          </p:cNvPr>
          <p:cNvCxnSpPr>
            <a:cxnSpLocks/>
          </p:cNvCxnSpPr>
          <p:nvPr/>
        </p:nvCxnSpPr>
        <p:spPr>
          <a:xfrm>
            <a:off x="3401588" y="4025393"/>
            <a:ext cx="648000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43">
            <a:extLst>
              <a:ext uri="{FF2B5EF4-FFF2-40B4-BE49-F238E27FC236}">
                <a16:creationId xmlns:a16="http://schemas.microsoft.com/office/drawing/2014/main" id="{5252F435-5CE5-4D18-ABB3-D06953377593}"/>
              </a:ext>
            </a:extLst>
          </p:cNvPr>
          <p:cNvSpPr/>
          <p:nvPr/>
        </p:nvSpPr>
        <p:spPr>
          <a:xfrm>
            <a:off x="691689" y="1950666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D66AA34-FF58-48E7-88BA-E886A31352A5}"/>
              </a:ext>
            </a:extLst>
          </p:cNvPr>
          <p:cNvSpPr txBox="1"/>
          <p:nvPr/>
        </p:nvSpPr>
        <p:spPr>
          <a:xfrm>
            <a:off x="1333260" y="2080179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47160DE0-DFCC-4635-8B96-00E5FEC6BB9D}"/>
              </a:ext>
            </a:extLst>
          </p:cNvPr>
          <p:cNvCxnSpPr>
            <a:cxnSpLocks/>
          </p:cNvCxnSpPr>
          <p:nvPr/>
        </p:nvCxnSpPr>
        <p:spPr>
          <a:xfrm>
            <a:off x="3401588" y="2234067"/>
            <a:ext cx="648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43">
            <a:extLst>
              <a:ext uri="{FF2B5EF4-FFF2-40B4-BE49-F238E27FC236}">
                <a16:creationId xmlns:a16="http://schemas.microsoft.com/office/drawing/2014/main" id="{F04BD382-051F-4EF6-956F-313F1C4920C7}"/>
              </a:ext>
            </a:extLst>
          </p:cNvPr>
          <p:cNvSpPr/>
          <p:nvPr/>
        </p:nvSpPr>
        <p:spPr>
          <a:xfrm>
            <a:off x="691689" y="5533320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0DE04E4-C446-4889-9FBE-7D9B9447D2A0}"/>
              </a:ext>
            </a:extLst>
          </p:cNvPr>
          <p:cNvSpPr txBox="1"/>
          <p:nvPr/>
        </p:nvSpPr>
        <p:spPr>
          <a:xfrm>
            <a:off x="1333260" y="5662833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C1A7F45C-6864-4340-A073-831401402B62}"/>
              </a:ext>
            </a:extLst>
          </p:cNvPr>
          <p:cNvCxnSpPr>
            <a:cxnSpLocks/>
          </p:cNvCxnSpPr>
          <p:nvPr/>
        </p:nvCxnSpPr>
        <p:spPr>
          <a:xfrm>
            <a:off x="3401588" y="5816721"/>
            <a:ext cx="648000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55">
            <a:extLst>
              <a:ext uri="{FF2B5EF4-FFF2-40B4-BE49-F238E27FC236}">
                <a16:creationId xmlns:a16="http://schemas.microsoft.com/office/drawing/2014/main" id="{D0268373-B8B2-40D9-99BF-0C3FC817CA54}"/>
              </a:ext>
            </a:extLst>
          </p:cNvPr>
          <p:cNvGrpSpPr/>
          <p:nvPr/>
        </p:nvGrpSpPr>
        <p:grpSpPr>
          <a:xfrm>
            <a:off x="834339" y="5653140"/>
            <a:ext cx="299722" cy="306146"/>
            <a:chOff x="2600940" y="1364722"/>
            <a:chExt cx="3925967" cy="4010110"/>
          </a:xfrm>
          <a:solidFill>
            <a:schemeClr val="bg1"/>
          </a:solidFill>
        </p:grpSpPr>
        <p:sp>
          <p:nvSpPr>
            <p:cNvPr id="108" name="Donut 1">
              <a:extLst>
                <a:ext uri="{FF2B5EF4-FFF2-40B4-BE49-F238E27FC236}">
                  <a16:creationId xmlns:a16="http://schemas.microsoft.com/office/drawing/2014/main" id="{562E8504-DF8A-4689-8531-3462871C7757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09" name="Rectangle 4">
              <a:extLst>
                <a:ext uri="{FF2B5EF4-FFF2-40B4-BE49-F238E27FC236}">
                  <a16:creationId xmlns:a16="http://schemas.microsoft.com/office/drawing/2014/main" id="{E9EBD3AD-9D57-4369-9981-69123FCC518B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10" name="Trapezoid 24">
            <a:extLst>
              <a:ext uri="{FF2B5EF4-FFF2-40B4-BE49-F238E27FC236}">
                <a16:creationId xmlns:a16="http://schemas.microsoft.com/office/drawing/2014/main" id="{F96B121A-5A68-40A0-966B-532D08590306}"/>
              </a:ext>
            </a:extLst>
          </p:cNvPr>
          <p:cNvSpPr>
            <a:spLocks noChangeAspect="1"/>
          </p:cNvSpPr>
          <p:nvPr/>
        </p:nvSpPr>
        <p:spPr>
          <a:xfrm rot="8369018">
            <a:off x="800631" y="4742562"/>
            <a:ext cx="305326" cy="30823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id="{52C203AA-4099-4030-BFC6-6E91F0E77F9F}"/>
              </a:ext>
            </a:extLst>
          </p:cNvPr>
          <p:cNvSpPr>
            <a:spLocks noChangeAspect="1"/>
          </p:cNvSpPr>
          <p:nvPr/>
        </p:nvSpPr>
        <p:spPr>
          <a:xfrm>
            <a:off x="803446" y="3878330"/>
            <a:ext cx="339980" cy="29796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2" name="Oval 50">
            <a:extLst>
              <a:ext uri="{FF2B5EF4-FFF2-40B4-BE49-F238E27FC236}">
                <a16:creationId xmlns:a16="http://schemas.microsoft.com/office/drawing/2014/main" id="{65A35280-E9ED-4D76-B7E9-2045527B4C4B}"/>
              </a:ext>
            </a:extLst>
          </p:cNvPr>
          <p:cNvSpPr>
            <a:spLocks noChangeAspect="1"/>
          </p:cNvSpPr>
          <p:nvPr/>
        </p:nvSpPr>
        <p:spPr>
          <a:xfrm>
            <a:off x="827293" y="2079652"/>
            <a:ext cx="295225" cy="333437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3" name="Freeform 55">
            <a:extLst>
              <a:ext uri="{FF2B5EF4-FFF2-40B4-BE49-F238E27FC236}">
                <a16:creationId xmlns:a16="http://schemas.microsoft.com/office/drawing/2014/main" id="{6F9A3239-B54E-4EB5-88BC-220551E7C79D}"/>
              </a:ext>
            </a:extLst>
          </p:cNvPr>
          <p:cNvSpPr/>
          <p:nvPr/>
        </p:nvSpPr>
        <p:spPr>
          <a:xfrm rot="2916308">
            <a:off x="913178" y="2941315"/>
            <a:ext cx="157226" cy="38525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179331D3-541A-4693-9EA8-792A1756C6CD}"/>
              </a:ext>
            </a:extLst>
          </p:cNvPr>
          <p:cNvGrpSpPr/>
          <p:nvPr/>
        </p:nvGrpSpPr>
        <p:grpSpPr>
          <a:xfrm>
            <a:off x="648881" y="4431197"/>
            <a:ext cx="3344096" cy="2038544"/>
            <a:chOff x="43539" y="4396365"/>
            <a:chExt cx="3344096" cy="2038544"/>
          </a:xfrm>
        </p:grpSpPr>
        <p:sp>
          <p:nvSpPr>
            <p:cNvPr id="4" name="Text Placeholder 12">
              <a:extLst>
                <a:ext uri="{FF2B5EF4-FFF2-40B4-BE49-F238E27FC236}">
                  <a16:creationId xmlns:a16="http://schemas.microsoft.com/office/drawing/2014/main" id="{68401645-1627-4CB1-BAAB-245696639E5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5" name="직사각형 11">
              <a:extLst>
                <a:ext uri="{FF2B5EF4-FFF2-40B4-BE49-F238E27FC236}">
                  <a16:creationId xmlns:a16="http://schemas.microsoft.com/office/drawing/2014/main" id="{45BE9E40-07D3-4F84-92A2-CEC5083033CB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</a:rPr>
                <a:t>YOUR CONTENTS 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직사각형 13">
              <a:extLst>
                <a:ext uri="{FF2B5EF4-FFF2-40B4-BE49-F238E27FC236}">
                  <a16:creationId xmlns:a16="http://schemas.microsoft.com/office/drawing/2014/main" id="{853D2F1C-89B8-433D-A75A-16FA2E2B0E5D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0A9147EB-77AD-4298-91E0-5B6BB08588D3}"/>
              </a:ext>
            </a:extLst>
          </p:cNvPr>
          <p:cNvGrpSpPr/>
          <p:nvPr/>
        </p:nvGrpSpPr>
        <p:grpSpPr>
          <a:xfrm>
            <a:off x="4358228" y="4431197"/>
            <a:ext cx="3344096" cy="2038544"/>
            <a:chOff x="43539" y="4396365"/>
            <a:chExt cx="3344096" cy="2038544"/>
          </a:xfrm>
        </p:grpSpPr>
        <p:sp>
          <p:nvSpPr>
            <p:cNvPr id="8" name="Text Placeholder 12">
              <a:extLst>
                <a:ext uri="{FF2B5EF4-FFF2-40B4-BE49-F238E27FC236}">
                  <a16:creationId xmlns:a16="http://schemas.microsoft.com/office/drawing/2014/main" id="{9982552E-E656-48B2-BCC3-92447361706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3FB231F-83D3-4590-B2E2-2948E259975A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</a:rPr>
                <a:t>YOUR CONTENTS 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직사각형 13">
              <a:extLst>
                <a:ext uri="{FF2B5EF4-FFF2-40B4-BE49-F238E27FC236}">
                  <a16:creationId xmlns:a16="http://schemas.microsoft.com/office/drawing/2014/main" id="{8EABAD37-7394-46BE-B704-8A9010D7F370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BF62C4C3-2D34-4330-9306-702F3C1CDAB5}"/>
              </a:ext>
            </a:extLst>
          </p:cNvPr>
          <p:cNvGrpSpPr/>
          <p:nvPr/>
        </p:nvGrpSpPr>
        <p:grpSpPr>
          <a:xfrm>
            <a:off x="8067574" y="4431197"/>
            <a:ext cx="3344096" cy="2038544"/>
            <a:chOff x="43539" y="4396365"/>
            <a:chExt cx="3344096" cy="2038544"/>
          </a:xfrm>
        </p:grpSpPr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B671FAB6-BFA7-47B1-943B-77BC951988D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13" name="직사각형 11">
              <a:extLst>
                <a:ext uri="{FF2B5EF4-FFF2-40B4-BE49-F238E27FC236}">
                  <a16:creationId xmlns:a16="http://schemas.microsoft.com/office/drawing/2014/main" id="{87AC4863-98DC-45C1-BC55-BD9E5E645A5E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</a:rPr>
                <a:t>YOUR CONTENTS 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267B776-4464-4854-90CD-340106EC9CCA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B591B9E-C7BB-4FDE-B603-209AA10315C8}"/>
              </a:ext>
            </a:extLst>
          </p:cNvPr>
          <p:cNvSpPr txBox="1"/>
          <p:nvPr/>
        </p:nvSpPr>
        <p:spPr>
          <a:xfrm>
            <a:off x="8067574" y="340451"/>
            <a:ext cx="37093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4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CA012-E76E-40FA-A85D-05A7EBAC9486}"/>
              </a:ext>
            </a:extLst>
          </p:cNvPr>
          <p:cNvSpPr txBox="1"/>
          <p:nvPr/>
        </p:nvSpPr>
        <p:spPr>
          <a:xfrm>
            <a:off x="8067574" y="831783"/>
            <a:ext cx="370934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942E4B-B728-4E9F-98FF-E05ED18445FB}"/>
              </a:ext>
            </a:extLst>
          </p:cNvPr>
          <p:cNvSpPr txBox="1"/>
          <p:nvPr/>
        </p:nvSpPr>
        <p:spPr>
          <a:xfrm>
            <a:off x="648881" y="340451"/>
            <a:ext cx="3709347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E38B21BD-4617-4AF5-8E07-9546CFBEBF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28">
            <a:extLst>
              <a:ext uri="{FF2B5EF4-FFF2-40B4-BE49-F238E27FC236}">
                <a16:creationId xmlns:a16="http://schemas.microsoft.com/office/drawing/2014/main" id="{E0E10989-53C6-4EB6-8F45-796381B367DB}"/>
              </a:ext>
            </a:extLst>
          </p:cNvPr>
          <p:cNvSpPr/>
          <p:nvPr/>
        </p:nvSpPr>
        <p:spPr>
          <a:xfrm>
            <a:off x="1578633" y="1949465"/>
            <a:ext cx="1234044" cy="769126"/>
          </a:xfrm>
          <a:custGeom>
            <a:avLst/>
            <a:gdLst>
              <a:gd name="connsiteX0" fmla="*/ 38125 w 1205413"/>
              <a:gd name="connsiteY0" fmla="*/ 754213 h 751280"/>
              <a:gd name="connsiteX1" fmla="*/ 904340 w 1205413"/>
              <a:gd name="connsiteY1" fmla="*/ 400998 h 751280"/>
              <a:gd name="connsiteX2" fmla="*/ 1103374 w 1205413"/>
              <a:gd name="connsiteY2" fmla="*/ 293913 h 751280"/>
              <a:gd name="connsiteX3" fmla="*/ 1180184 w 1205413"/>
              <a:gd name="connsiteY3" fmla="*/ 222709 h 751280"/>
              <a:gd name="connsiteX4" fmla="*/ 1188033 w 1205413"/>
              <a:gd name="connsiteY4" fmla="*/ 210375 h 751280"/>
              <a:gd name="connsiteX5" fmla="*/ 1188033 w 1205413"/>
              <a:gd name="connsiteY5" fmla="*/ 210375 h 751280"/>
              <a:gd name="connsiteX6" fmla="*/ 1208777 w 1205413"/>
              <a:gd name="connsiteY6" fmla="*/ 162158 h 751280"/>
              <a:gd name="connsiteX7" fmla="*/ 1199807 w 1205413"/>
              <a:gd name="connsiteY7" fmla="*/ 136368 h 751280"/>
              <a:gd name="connsiteX8" fmla="*/ 1208217 w 1205413"/>
              <a:gd name="connsiteY8" fmla="*/ 99365 h 751280"/>
              <a:gd name="connsiteX9" fmla="*/ 1191958 w 1205413"/>
              <a:gd name="connsiteY9" fmla="*/ 81424 h 751280"/>
              <a:gd name="connsiteX10" fmla="*/ 1193640 w 1205413"/>
              <a:gd name="connsiteY10" fmla="*/ 57315 h 751280"/>
              <a:gd name="connsiteX11" fmla="*/ 1176259 w 1205413"/>
              <a:gd name="connsiteY11" fmla="*/ 36010 h 751280"/>
              <a:gd name="connsiteX12" fmla="*/ 1151030 w 1205413"/>
              <a:gd name="connsiteY12" fmla="*/ 14705 h 751280"/>
              <a:gd name="connsiteX13" fmla="*/ 1102252 w 1205413"/>
              <a:gd name="connsiteY13" fmla="*/ 19191 h 751280"/>
              <a:gd name="connsiteX14" fmla="*/ 1061324 w 1205413"/>
              <a:gd name="connsiteY14" fmla="*/ 89273 h 751280"/>
              <a:gd name="connsiteX15" fmla="*/ 1039459 w 1205413"/>
              <a:gd name="connsiteY15" fmla="*/ 108335 h 751280"/>
              <a:gd name="connsiteX16" fmla="*/ 1051233 w 1205413"/>
              <a:gd name="connsiteY16" fmla="*/ 78060 h 751280"/>
              <a:gd name="connsiteX17" fmla="*/ 1064128 w 1205413"/>
              <a:gd name="connsiteY17" fmla="*/ 41617 h 751280"/>
              <a:gd name="connsiteX18" fmla="*/ 1064128 w 1205413"/>
              <a:gd name="connsiteY18" fmla="*/ 16948 h 751280"/>
              <a:gd name="connsiteX19" fmla="*/ 1040580 w 1205413"/>
              <a:gd name="connsiteY19" fmla="*/ 27040 h 751280"/>
              <a:gd name="connsiteX20" fmla="*/ 958724 w 1205413"/>
              <a:gd name="connsiteY20" fmla="*/ 115624 h 751280"/>
              <a:gd name="connsiteX21" fmla="*/ 894809 w 1205413"/>
              <a:gd name="connsiteY21" fmla="*/ 228877 h 751280"/>
              <a:gd name="connsiteX22" fmla="*/ 825848 w 1205413"/>
              <a:gd name="connsiteY22" fmla="*/ 284382 h 751280"/>
              <a:gd name="connsiteX23" fmla="*/ 646438 w 1205413"/>
              <a:gd name="connsiteY23" fmla="*/ 325870 h 751280"/>
              <a:gd name="connsiteX24" fmla="*/ 432827 w 1205413"/>
              <a:gd name="connsiteY24" fmla="*/ 381375 h 751280"/>
              <a:gd name="connsiteX25" fmla="*/ 337516 w 1205413"/>
              <a:gd name="connsiteY25" fmla="*/ 432395 h 751280"/>
              <a:gd name="connsiteX26" fmla="*/ 166515 w 1205413"/>
              <a:gd name="connsiteY26" fmla="*/ 493507 h 751280"/>
              <a:gd name="connsiteX27" fmla="*/ 56626 w 1205413"/>
              <a:gd name="connsiteY27" fmla="*/ 504159 h 751280"/>
              <a:gd name="connsiteX28" fmla="*/ 0 w 1205413"/>
              <a:gd name="connsiteY28" fmla="*/ 514251 h 751280"/>
              <a:gd name="connsiteX29" fmla="*/ 38125 w 1205413"/>
              <a:gd name="connsiteY29" fmla="*/ 754213 h 751280"/>
              <a:gd name="connsiteX30" fmla="*/ 38125 w 1205413"/>
              <a:gd name="connsiteY30" fmla="*/ 754213 h 75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05413" h="751280">
                <a:moveTo>
                  <a:pt x="38125" y="754213"/>
                </a:moveTo>
                <a:cubicBezTo>
                  <a:pt x="72325" y="743560"/>
                  <a:pt x="886399" y="412212"/>
                  <a:pt x="904340" y="400998"/>
                </a:cubicBezTo>
                <a:cubicBezTo>
                  <a:pt x="912189" y="396513"/>
                  <a:pt x="1075341" y="310732"/>
                  <a:pt x="1103374" y="293913"/>
                </a:cubicBezTo>
                <a:cubicBezTo>
                  <a:pt x="1108420" y="291109"/>
                  <a:pt x="1180744" y="227195"/>
                  <a:pt x="1180184" y="222709"/>
                </a:cubicBezTo>
                <a:cubicBezTo>
                  <a:pt x="1180744" y="222149"/>
                  <a:pt x="1188033" y="214860"/>
                  <a:pt x="1188033" y="210375"/>
                </a:cubicBezTo>
                <a:lnTo>
                  <a:pt x="1188033" y="210375"/>
                </a:lnTo>
                <a:cubicBezTo>
                  <a:pt x="1197004" y="197480"/>
                  <a:pt x="1212141" y="177857"/>
                  <a:pt x="1208777" y="162158"/>
                </a:cubicBezTo>
                <a:cubicBezTo>
                  <a:pt x="1209338" y="151506"/>
                  <a:pt x="1199807" y="147021"/>
                  <a:pt x="1199807" y="136368"/>
                </a:cubicBezTo>
                <a:cubicBezTo>
                  <a:pt x="1202049" y="125716"/>
                  <a:pt x="1212141" y="110017"/>
                  <a:pt x="1208217" y="99365"/>
                </a:cubicBezTo>
                <a:cubicBezTo>
                  <a:pt x="1204292" y="92076"/>
                  <a:pt x="1197004" y="88152"/>
                  <a:pt x="1191958" y="81424"/>
                </a:cubicBezTo>
                <a:cubicBezTo>
                  <a:pt x="1193640" y="76378"/>
                  <a:pt x="1192518" y="62361"/>
                  <a:pt x="1193640" y="57315"/>
                </a:cubicBezTo>
                <a:cubicBezTo>
                  <a:pt x="1190836" y="50027"/>
                  <a:pt x="1179623" y="43299"/>
                  <a:pt x="1176259" y="36010"/>
                </a:cubicBezTo>
                <a:cubicBezTo>
                  <a:pt x="1172335" y="25919"/>
                  <a:pt x="1158879" y="23115"/>
                  <a:pt x="1151030" y="14705"/>
                </a:cubicBezTo>
                <a:cubicBezTo>
                  <a:pt x="1129164" y="-7160"/>
                  <a:pt x="1126361" y="-3796"/>
                  <a:pt x="1102252" y="19191"/>
                </a:cubicBezTo>
                <a:cubicBezTo>
                  <a:pt x="1084872" y="36571"/>
                  <a:pt x="1074780" y="69089"/>
                  <a:pt x="1061324" y="89273"/>
                </a:cubicBezTo>
                <a:cubicBezTo>
                  <a:pt x="1059082" y="93197"/>
                  <a:pt x="1044505" y="106093"/>
                  <a:pt x="1039459" y="108335"/>
                </a:cubicBezTo>
                <a:cubicBezTo>
                  <a:pt x="1037216" y="104411"/>
                  <a:pt x="1050111" y="80863"/>
                  <a:pt x="1051233" y="78060"/>
                </a:cubicBezTo>
                <a:cubicBezTo>
                  <a:pt x="1057960" y="66286"/>
                  <a:pt x="1060203" y="53391"/>
                  <a:pt x="1064128" y="41617"/>
                </a:cubicBezTo>
                <a:cubicBezTo>
                  <a:pt x="1066931" y="33207"/>
                  <a:pt x="1070856" y="21994"/>
                  <a:pt x="1064128" y="16948"/>
                </a:cubicBezTo>
                <a:cubicBezTo>
                  <a:pt x="1055157" y="11341"/>
                  <a:pt x="1047308" y="20873"/>
                  <a:pt x="1040580" y="27040"/>
                </a:cubicBezTo>
                <a:cubicBezTo>
                  <a:pt x="1009744" y="52269"/>
                  <a:pt x="983954" y="83666"/>
                  <a:pt x="958724" y="115624"/>
                </a:cubicBezTo>
                <a:cubicBezTo>
                  <a:pt x="931812" y="149824"/>
                  <a:pt x="911068" y="187949"/>
                  <a:pt x="894809" y="228877"/>
                </a:cubicBezTo>
                <a:cubicBezTo>
                  <a:pt x="883035" y="260273"/>
                  <a:pt x="855563" y="274850"/>
                  <a:pt x="825848" y="284382"/>
                </a:cubicBezTo>
                <a:cubicBezTo>
                  <a:pt x="767540" y="303444"/>
                  <a:pt x="706428" y="312414"/>
                  <a:pt x="646438" y="325870"/>
                </a:cubicBezTo>
                <a:cubicBezTo>
                  <a:pt x="574113" y="341008"/>
                  <a:pt x="501228" y="352221"/>
                  <a:pt x="432827" y="381375"/>
                </a:cubicBezTo>
                <a:cubicBezTo>
                  <a:pt x="399749" y="395392"/>
                  <a:pt x="368912" y="414454"/>
                  <a:pt x="337516" y="432395"/>
                </a:cubicBezTo>
                <a:cubicBezTo>
                  <a:pt x="283693" y="462671"/>
                  <a:pt x="226506" y="482854"/>
                  <a:pt x="166515" y="493507"/>
                </a:cubicBezTo>
                <a:cubicBezTo>
                  <a:pt x="121663" y="501917"/>
                  <a:pt x="102600" y="500795"/>
                  <a:pt x="56626" y="504159"/>
                </a:cubicBezTo>
                <a:cubicBezTo>
                  <a:pt x="44853" y="504720"/>
                  <a:pt x="20744" y="509766"/>
                  <a:pt x="0" y="514251"/>
                </a:cubicBezTo>
                <a:cubicBezTo>
                  <a:pt x="1682" y="513690"/>
                  <a:pt x="24669" y="714406"/>
                  <a:pt x="38125" y="754213"/>
                </a:cubicBezTo>
                <a:lnTo>
                  <a:pt x="38125" y="754213"/>
                </a:lnTo>
                <a:close/>
              </a:path>
            </a:pathLst>
          </a:custGeom>
          <a:solidFill>
            <a:srgbClr val="FDC095"/>
          </a:solidFill>
          <a:ln w="5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1A3CD592-15F3-4A9D-A69D-05CE0E5B5C70}"/>
              </a:ext>
            </a:extLst>
          </p:cNvPr>
          <p:cNvGrpSpPr/>
          <p:nvPr/>
        </p:nvGrpSpPr>
        <p:grpSpPr>
          <a:xfrm rot="1298930" flipH="1">
            <a:off x="1205980" y="1507151"/>
            <a:ext cx="3170360" cy="4404866"/>
            <a:chOff x="1424711" y="1933987"/>
            <a:chExt cx="2209824" cy="3070306"/>
          </a:xfrm>
        </p:grpSpPr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135A9202-9CD1-42AD-B7E9-0A3DEECDA62A}"/>
                </a:ext>
              </a:extLst>
            </p:cNvPr>
            <p:cNvSpPr/>
            <p:nvPr/>
          </p:nvSpPr>
          <p:spPr>
            <a:xfrm rot="12941625">
              <a:off x="1424711" y="4433696"/>
              <a:ext cx="404735" cy="570597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CE46A208-4F82-4FFE-9B70-AAA78AB89D4B}"/>
                </a:ext>
              </a:extLst>
            </p:cNvPr>
            <p:cNvSpPr/>
            <p:nvPr/>
          </p:nvSpPr>
          <p:spPr>
            <a:xfrm rot="12941625">
              <a:off x="1766893" y="3906380"/>
              <a:ext cx="403335" cy="685009"/>
            </a:xfrm>
            <a:custGeom>
              <a:avLst/>
              <a:gdLst/>
              <a:ahLst/>
              <a:cxnLst/>
              <a:rect l="l" t="t" r="r" b="b"/>
              <a:pathLst>
                <a:path w="720775" h="1224135">
                  <a:moveTo>
                    <a:pt x="720775" y="768849"/>
                  </a:moveTo>
                  <a:lnTo>
                    <a:pt x="720775" y="1224135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453E2A8C-51EA-4253-AB65-EED45CA04DB1}"/>
                </a:ext>
              </a:extLst>
            </p:cNvPr>
            <p:cNvSpPr/>
            <p:nvPr/>
          </p:nvSpPr>
          <p:spPr>
            <a:xfrm rot="18341625">
              <a:off x="2017334" y="3474526"/>
              <a:ext cx="725305" cy="403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4AA209E0-8707-4349-91FF-3019C2FD2856}"/>
                </a:ext>
              </a:extLst>
            </p:cNvPr>
            <p:cNvSpPr/>
            <p:nvPr/>
          </p:nvSpPr>
          <p:spPr>
            <a:xfrm rot="18341625">
              <a:off x="2440514" y="2885471"/>
              <a:ext cx="725305" cy="4033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630DAD59-CC72-47A0-9DD3-898CA2707CCA}"/>
                </a:ext>
              </a:extLst>
            </p:cNvPr>
            <p:cNvSpPr/>
            <p:nvPr/>
          </p:nvSpPr>
          <p:spPr>
            <a:xfrm rot="18341625">
              <a:off x="2860653" y="2294232"/>
              <a:ext cx="725305" cy="4033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Isosceles Triangle 37">
              <a:extLst>
                <a:ext uri="{FF2B5EF4-FFF2-40B4-BE49-F238E27FC236}">
                  <a16:creationId xmlns:a16="http://schemas.microsoft.com/office/drawing/2014/main" id="{FCC38727-4E14-4D73-9E22-CA7E9492D5CE}"/>
                </a:ext>
              </a:extLst>
            </p:cNvPr>
            <p:cNvSpPr/>
            <p:nvPr/>
          </p:nvSpPr>
          <p:spPr>
            <a:xfrm rot="12941625">
              <a:off x="1459371" y="4842093"/>
              <a:ext cx="78768" cy="111048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A6F3C8EB-A791-4E57-ACB5-92BB3D055B6B}"/>
                </a:ext>
              </a:extLst>
            </p:cNvPr>
            <p:cNvSpPr/>
            <p:nvPr/>
          </p:nvSpPr>
          <p:spPr>
            <a:xfrm rot="12941625">
              <a:off x="2404610" y="1933987"/>
              <a:ext cx="407082" cy="286092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EC30341A-0B1F-48B6-B0BE-E762D5A57DAA}"/>
                </a:ext>
              </a:extLst>
            </p:cNvPr>
            <p:cNvSpPr/>
            <p:nvPr/>
          </p:nvSpPr>
          <p:spPr>
            <a:xfrm rot="18341625">
              <a:off x="3393219" y="2003381"/>
              <a:ext cx="80589" cy="40204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6654ACCC-5598-41EB-A648-0BF1BD7CDD54}"/>
                </a:ext>
              </a:extLst>
            </p:cNvPr>
            <p:cNvSpPr/>
            <p:nvPr/>
          </p:nvSpPr>
          <p:spPr>
            <a:xfrm rot="18341625" flipH="1">
              <a:off x="3425271" y="2162553"/>
              <a:ext cx="26247" cy="906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9A1176C-636D-4CBF-A7B1-320D7142DD7E}"/>
              </a:ext>
            </a:extLst>
          </p:cNvPr>
          <p:cNvSpPr txBox="1"/>
          <p:nvPr/>
        </p:nvSpPr>
        <p:spPr>
          <a:xfrm>
            <a:off x="3476946" y="1700484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BB1BB-363E-4601-97D8-E8767D78DEA1}"/>
              </a:ext>
            </a:extLst>
          </p:cNvPr>
          <p:cNvSpPr txBox="1"/>
          <p:nvPr/>
        </p:nvSpPr>
        <p:spPr>
          <a:xfrm>
            <a:off x="3476945" y="2179444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0326E280-ED23-43FD-BF34-D3FFFD36A8E5}"/>
              </a:ext>
            </a:extLst>
          </p:cNvPr>
          <p:cNvGrpSpPr/>
          <p:nvPr/>
        </p:nvGrpSpPr>
        <p:grpSpPr>
          <a:xfrm>
            <a:off x="3863508" y="2570507"/>
            <a:ext cx="7370279" cy="1410261"/>
            <a:chOff x="3233244" y="3482612"/>
            <a:chExt cx="10251725" cy="1961610"/>
          </a:xfrm>
        </p:grpSpPr>
        <p:graphicFrame>
          <p:nvGraphicFramePr>
            <p:cNvPr id="17" name="Chart 7">
              <a:extLst>
                <a:ext uri="{FF2B5EF4-FFF2-40B4-BE49-F238E27FC236}">
                  <a16:creationId xmlns:a16="http://schemas.microsoft.com/office/drawing/2014/main" id="{39D26B5C-2701-4352-9B27-6B730DBBAF7E}"/>
                </a:ext>
              </a:extLst>
            </p:cNvPr>
            <p:cNvGraphicFramePr/>
            <p:nvPr/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8" name="Chart 8">
              <a:extLst>
                <a:ext uri="{FF2B5EF4-FFF2-40B4-BE49-F238E27FC236}">
                  <a16:creationId xmlns:a16="http://schemas.microsoft.com/office/drawing/2014/main" id="{9B18075F-D29F-4E10-BEC6-658C6CC9DD10}"/>
                </a:ext>
              </a:extLst>
            </p:cNvPr>
            <p:cNvGraphicFramePr/>
            <p:nvPr/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Chart 9">
              <a:extLst>
                <a:ext uri="{FF2B5EF4-FFF2-40B4-BE49-F238E27FC236}">
                  <a16:creationId xmlns:a16="http://schemas.microsoft.com/office/drawing/2014/main" id="{19DAD777-37FF-4901-81B4-C98A82D082A4}"/>
                </a:ext>
              </a:extLst>
            </p:cNvPr>
            <p:cNvGraphicFramePr/>
            <p:nvPr/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0" name="Chart 10">
              <a:extLst>
                <a:ext uri="{FF2B5EF4-FFF2-40B4-BE49-F238E27FC236}">
                  <a16:creationId xmlns:a16="http://schemas.microsoft.com/office/drawing/2014/main" id="{8F54AD51-90D3-41D8-AE3E-B3C7F90F1D14}"/>
                </a:ext>
              </a:extLst>
            </p:cNvPr>
            <p:cNvGraphicFramePr/>
            <p:nvPr/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1" name="Chart 11">
              <a:extLst>
                <a:ext uri="{FF2B5EF4-FFF2-40B4-BE49-F238E27FC236}">
                  <a16:creationId xmlns:a16="http://schemas.microsoft.com/office/drawing/2014/main" id="{D89A7A6A-8344-4DB0-9BC6-5C137B7A5C47}"/>
                </a:ext>
              </a:extLst>
            </p:cNvPr>
            <p:cNvGraphicFramePr/>
            <p:nvPr/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1F3CB2-1410-4C82-9F05-D47635B3AB8C}"/>
                </a:ext>
              </a:extLst>
            </p:cNvPr>
            <p:cNvSpPr txBox="1"/>
            <p:nvPr/>
          </p:nvSpPr>
          <p:spPr>
            <a:xfrm>
              <a:off x="360066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67%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117AA2-7090-4D4E-8CE3-1B621BEED37D}"/>
                </a:ext>
              </a:extLst>
            </p:cNvPr>
            <p:cNvSpPr txBox="1"/>
            <p:nvPr/>
          </p:nvSpPr>
          <p:spPr>
            <a:xfrm>
              <a:off x="12063390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90%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14F885-80D8-4DF6-9BFC-47145173AC13}"/>
                </a:ext>
              </a:extLst>
            </p:cNvPr>
            <p:cNvSpPr txBox="1"/>
            <p:nvPr/>
          </p:nvSpPr>
          <p:spPr>
            <a:xfrm>
              <a:off x="571634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43%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917BAC-5A75-4BAF-AD4D-F46B63D14359}"/>
                </a:ext>
              </a:extLst>
            </p:cNvPr>
            <p:cNvSpPr txBox="1"/>
            <p:nvPr/>
          </p:nvSpPr>
          <p:spPr>
            <a:xfrm>
              <a:off x="783202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78%</a:t>
              </a:r>
              <a:endParaRPr lang="ko-KR" altLang="en-US" sz="2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018148-79C0-4934-A9DA-796E13118A5F}"/>
                </a:ext>
              </a:extLst>
            </p:cNvPr>
            <p:cNvSpPr txBox="1"/>
            <p:nvPr/>
          </p:nvSpPr>
          <p:spPr>
            <a:xfrm>
              <a:off x="9947708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4B01754-43F4-4631-AAB4-16264BD8F800}"/>
              </a:ext>
            </a:extLst>
          </p:cNvPr>
          <p:cNvSpPr/>
          <p:nvPr/>
        </p:nvSpPr>
        <p:spPr>
          <a:xfrm>
            <a:off x="3631866" y="4071580"/>
            <a:ext cx="2088000" cy="8708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9C56A7-EAD9-4BA3-9ADA-9184699C3201}"/>
              </a:ext>
            </a:extLst>
          </p:cNvPr>
          <p:cNvGrpSpPr/>
          <p:nvPr/>
        </p:nvGrpSpPr>
        <p:grpSpPr>
          <a:xfrm>
            <a:off x="3813071" y="4163165"/>
            <a:ext cx="1724174" cy="687702"/>
            <a:chOff x="867339" y="4843642"/>
            <a:chExt cx="1368152" cy="68770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0C402F-E4D3-49A4-A6C1-4DAA1D77ABFD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989E09-D29D-4941-A037-79C031297C64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65745C7-AC48-46DC-9C05-0E5E99366B90}"/>
              </a:ext>
            </a:extLst>
          </p:cNvPr>
          <p:cNvSpPr/>
          <p:nvPr/>
        </p:nvSpPr>
        <p:spPr>
          <a:xfrm>
            <a:off x="6388826" y="4071580"/>
            <a:ext cx="2088000" cy="8708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F8716A-5579-415B-93F8-D07A845FBD25}"/>
              </a:ext>
            </a:extLst>
          </p:cNvPr>
          <p:cNvGrpSpPr/>
          <p:nvPr/>
        </p:nvGrpSpPr>
        <p:grpSpPr>
          <a:xfrm>
            <a:off x="6570739" y="4163165"/>
            <a:ext cx="1724174" cy="687702"/>
            <a:chOff x="867339" y="4843642"/>
            <a:chExt cx="1368152" cy="68770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69670F2-E86F-42F0-B2FF-57D6F5247D55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A92528-5CB6-4DAA-AF25-4D1A68DAFEDB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D57ACA5-8629-486A-AE40-02841ED99AA4}"/>
              </a:ext>
            </a:extLst>
          </p:cNvPr>
          <p:cNvSpPr/>
          <p:nvPr/>
        </p:nvSpPr>
        <p:spPr>
          <a:xfrm>
            <a:off x="9145787" y="4071580"/>
            <a:ext cx="2088000" cy="8708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F8E41E-AFEB-4B2E-88FA-CB272E759BE3}"/>
              </a:ext>
            </a:extLst>
          </p:cNvPr>
          <p:cNvGrpSpPr/>
          <p:nvPr/>
        </p:nvGrpSpPr>
        <p:grpSpPr>
          <a:xfrm>
            <a:off x="9327700" y="4163165"/>
            <a:ext cx="1724174" cy="687702"/>
            <a:chOff x="867339" y="4843642"/>
            <a:chExt cx="1368152" cy="68770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AF0D671-C20F-48BE-B0E6-C0AA1FAB291D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F2CFA8-4E34-4F99-B5DB-9C5A13654EEE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41">
            <a:extLst>
              <a:ext uri="{FF2B5EF4-FFF2-40B4-BE49-F238E27FC236}">
                <a16:creationId xmlns:a16="http://schemas.microsoft.com/office/drawing/2014/main" id="{A5CC4E70-F326-4512-AC25-DE8A343D07F8}"/>
              </a:ext>
            </a:extLst>
          </p:cNvPr>
          <p:cNvGrpSpPr/>
          <p:nvPr/>
        </p:nvGrpSpPr>
        <p:grpSpPr>
          <a:xfrm>
            <a:off x="3813071" y="5322479"/>
            <a:ext cx="1724174" cy="687702"/>
            <a:chOff x="867339" y="4843642"/>
            <a:chExt cx="1368152" cy="687702"/>
          </a:xfrm>
        </p:grpSpPr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id="{9EC5ED97-922C-4DBE-B6BE-C8AD863DBA18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2C468A-8FEB-4094-B3C1-1504F1B19786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ectangle 44">
            <a:extLst>
              <a:ext uri="{FF2B5EF4-FFF2-40B4-BE49-F238E27FC236}">
                <a16:creationId xmlns:a16="http://schemas.microsoft.com/office/drawing/2014/main" id="{ADEED7E5-F5C4-418E-9B0B-F75B60623C1A}"/>
              </a:ext>
            </a:extLst>
          </p:cNvPr>
          <p:cNvSpPr/>
          <p:nvPr/>
        </p:nvSpPr>
        <p:spPr>
          <a:xfrm>
            <a:off x="6401975" y="5211932"/>
            <a:ext cx="2088000" cy="8708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80E773E6-29FE-46FD-A5E1-3586AC9A1F38}"/>
              </a:ext>
            </a:extLst>
          </p:cNvPr>
          <p:cNvGrpSpPr/>
          <p:nvPr/>
        </p:nvGrpSpPr>
        <p:grpSpPr>
          <a:xfrm>
            <a:off x="6570739" y="5322479"/>
            <a:ext cx="1724174" cy="687702"/>
            <a:chOff x="867339" y="4843642"/>
            <a:chExt cx="1368152" cy="687702"/>
          </a:xfrm>
        </p:grpSpPr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10F8ADD7-68EA-4889-BE2D-D3A49128FE0F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D24DD6-5484-492D-A26B-D0DDEAA0D112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48">
            <a:extLst>
              <a:ext uri="{FF2B5EF4-FFF2-40B4-BE49-F238E27FC236}">
                <a16:creationId xmlns:a16="http://schemas.microsoft.com/office/drawing/2014/main" id="{2B2A6639-8A86-4C40-81DF-04E07BA92171}"/>
              </a:ext>
            </a:extLst>
          </p:cNvPr>
          <p:cNvSpPr/>
          <p:nvPr/>
        </p:nvSpPr>
        <p:spPr>
          <a:xfrm>
            <a:off x="9145787" y="5211932"/>
            <a:ext cx="2088000" cy="8708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9">
            <a:extLst>
              <a:ext uri="{FF2B5EF4-FFF2-40B4-BE49-F238E27FC236}">
                <a16:creationId xmlns:a16="http://schemas.microsoft.com/office/drawing/2014/main" id="{D66D5182-9110-4715-9DA1-3610EBDEF552}"/>
              </a:ext>
            </a:extLst>
          </p:cNvPr>
          <p:cNvGrpSpPr/>
          <p:nvPr/>
        </p:nvGrpSpPr>
        <p:grpSpPr>
          <a:xfrm>
            <a:off x="9327700" y="5322479"/>
            <a:ext cx="1724174" cy="687702"/>
            <a:chOff x="867339" y="4843642"/>
            <a:chExt cx="1368152" cy="687702"/>
          </a:xfrm>
        </p:grpSpPr>
        <p:sp>
          <p:nvSpPr>
            <p:cNvPr id="48" name="Rectangle 50">
              <a:extLst>
                <a:ext uri="{FF2B5EF4-FFF2-40B4-BE49-F238E27FC236}">
                  <a16:creationId xmlns:a16="http://schemas.microsoft.com/office/drawing/2014/main" id="{E88F4AF7-A6CE-4C4C-87E8-7908E7C19AEF}"/>
                </a:ext>
              </a:extLst>
            </p:cNvPr>
            <p:cNvSpPr/>
            <p:nvPr/>
          </p:nvSpPr>
          <p:spPr>
            <a:xfrm>
              <a:off x="867339" y="5069679"/>
              <a:ext cx="1368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15C80F3-83D2-48EE-925E-99AF5FB4CF79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0" name="Straight Arrow Connector 52">
            <a:extLst>
              <a:ext uri="{FF2B5EF4-FFF2-40B4-BE49-F238E27FC236}">
                <a16:creationId xmlns:a16="http://schemas.microsoft.com/office/drawing/2014/main" id="{F29DBDC0-4855-4AED-964E-EEFD4DF1F73D}"/>
              </a:ext>
            </a:extLst>
          </p:cNvPr>
          <p:cNvCxnSpPr>
            <a:cxnSpLocks/>
          </p:cNvCxnSpPr>
          <p:nvPr/>
        </p:nvCxnSpPr>
        <p:spPr>
          <a:xfrm flipH="1">
            <a:off x="5893081" y="5647368"/>
            <a:ext cx="334973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3">
            <a:extLst>
              <a:ext uri="{FF2B5EF4-FFF2-40B4-BE49-F238E27FC236}">
                <a16:creationId xmlns:a16="http://schemas.microsoft.com/office/drawing/2014/main" id="{57711867-C86A-464F-AFA3-0FE27D46E5B2}"/>
              </a:ext>
            </a:extLst>
          </p:cNvPr>
          <p:cNvCxnSpPr>
            <a:cxnSpLocks/>
          </p:cNvCxnSpPr>
          <p:nvPr/>
        </p:nvCxnSpPr>
        <p:spPr>
          <a:xfrm flipH="1">
            <a:off x="8663897" y="5647368"/>
            <a:ext cx="307968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4">
            <a:extLst>
              <a:ext uri="{FF2B5EF4-FFF2-40B4-BE49-F238E27FC236}">
                <a16:creationId xmlns:a16="http://schemas.microsoft.com/office/drawing/2014/main" id="{BE794D59-E05E-4C61-BAC2-3D18CAF5D835}"/>
              </a:ext>
            </a:extLst>
          </p:cNvPr>
          <p:cNvCxnSpPr/>
          <p:nvPr/>
        </p:nvCxnSpPr>
        <p:spPr>
          <a:xfrm>
            <a:off x="10193267" y="4981121"/>
            <a:ext cx="11104" cy="243138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5">
            <a:extLst>
              <a:ext uri="{FF2B5EF4-FFF2-40B4-BE49-F238E27FC236}">
                <a16:creationId xmlns:a16="http://schemas.microsoft.com/office/drawing/2014/main" id="{A5E7CC0B-99E4-4152-B544-ADF64B9C5273}"/>
              </a:ext>
            </a:extLst>
          </p:cNvPr>
          <p:cNvCxnSpPr>
            <a:cxnSpLocks/>
          </p:cNvCxnSpPr>
          <p:nvPr/>
        </p:nvCxnSpPr>
        <p:spPr>
          <a:xfrm>
            <a:off x="5879554" y="4507016"/>
            <a:ext cx="354246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6">
            <a:extLst>
              <a:ext uri="{FF2B5EF4-FFF2-40B4-BE49-F238E27FC236}">
                <a16:creationId xmlns:a16="http://schemas.microsoft.com/office/drawing/2014/main" id="{9A5A3008-0C5A-4C6C-9399-13605B32DF35}"/>
              </a:ext>
            </a:extLst>
          </p:cNvPr>
          <p:cNvCxnSpPr>
            <a:cxnSpLocks/>
          </p:cNvCxnSpPr>
          <p:nvPr/>
        </p:nvCxnSpPr>
        <p:spPr>
          <a:xfrm>
            <a:off x="8636514" y="4507016"/>
            <a:ext cx="354246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aphic 1">
            <a:extLst>
              <a:ext uri="{FF2B5EF4-FFF2-40B4-BE49-F238E27FC236}">
                <a16:creationId xmlns:a16="http://schemas.microsoft.com/office/drawing/2014/main" id="{3B1EC8C9-7736-4D8F-AD68-54F47BA20C66}"/>
              </a:ext>
            </a:extLst>
          </p:cNvPr>
          <p:cNvGrpSpPr/>
          <p:nvPr/>
        </p:nvGrpSpPr>
        <p:grpSpPr>
          <a:xfrm>
            <a:off x="591238" y="1795771"/>
            <a:ext cx="2301160" cy="4548173"/>
            <a:chOff x="3086618" y="2259699"/>
            <a:chExt cx="2247770" cy="4442649"/>
          </a:xfrm>
        </p:grpSpPr>
        <p:sp>
          <p:nvSpPr>
            <p:cNvPr id="56" name="Freeform: Shape 127">
              <a:extLst>
                <a:ext uri="{FF2B5EF4-FFF2-40B4-BE49-F238E27FC236}">
                  <a16:creationId xmlns:a16="http://schemas.microsoft.com/office/drawing/2014/main" id="{0AE6DF60-9247-44D0-944E-378AFB1E3C86}"/>
                </a:ext>
              </a:extLst>
            </p:cNvPr>
            <p:cNvSpPr/>
            <p:nvPr/>
          </p:nvSpPr>
          <p:spPr>
            <a:xfrm>
              <a:off x="4028056" y="2978191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29">
              <a:extLst>
                <a:ext uri="{FF2B5EF4-FFF2-40B4-BE49-F238E27FC236}">
                  <a16:creationId xmlns:a16="http://schemas.microsoft.com/office/drawing/2014/main" id="{9B57A872-B239-4326-8D68-C017913A5621}"/>
                </a:ext>
              </a:extLst>
            </p:cNvPr>
            <p:cNvSpPr/>
            <p:nvPr/>
          </p:nvSpPr>
          <p:spPr>
            <a:xfrm>
              <a:off x="3186964" y="2259699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rgbClr val="5D380E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30">
              <a:extLst>
                <a:ext uri="{FF2B5EF4-FFF2-40B4-BE49-F238E27FC236}">
                  <a16:creationId xmlns:a16="http://schemas.microsoft.com/office/drawing/2014/main" id="{E5BA90EB-75A3-4B41-9595-831650D2C72D}"/>
                </a:ext>
              </a:extLst>
            </p:cNvPr>
            <p:cNvSpPr/>
            <p:nvPr/>
          </p:nvSpPr>
          <p:spPr>
            <a:xfrm>
              <a:off x="4048211" y="3441004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rgbClr val="D724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31">
              <a:extLst>
                <a:ext uri="{FF2B5EF4-FFF2-40B4-BE49-F238E27FC236}">
                  <a16:creationId xmlns:a16="http://schemas.microsoft.com/office/drawing/2014/main" id="{36F8A144-E876-4A28-933A-4237E6BA9F36}"/>
                </a:ext>
              </a:extLst>
            </p:cNvPr>
            <p:cNvSpPr/>
            <p:nvPr/>
          </p:nvSpPr>
          <p:spPr>
            <a:xfrm>
              <a:off x="3836933" y="6031241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32">
              <a:extLst>
                <a:ext uri="{FF2B5EF4-FFF2-40B4-BE49-F238E27FC236}">
                  <a16:creationId xmlns:a16="http://schemas.microsoft.com/office/drawing/2014/main" id="{22DF661B-5970-49D9-B85F-A08718874830}"/>
                </a:ext>
              </a:extLst>
            </p:cNvPr>
            <p:cNvSpPr/>
            <p:nvPr/>
          </p:nvSpPr>
          <p:spPr>
            <a:xfrm>
              <a:off x="3836571" y="6328950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rgbClr val="FF0000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33">
              <a:extLst>
                <a:ext uri="{FF2B5EF4-FFF2-40B4-BE49-F238E27FC236}">
                  <a16:creationId xmlns:a16="http://schemas.microsoft.com/office/drawing/2014/main" id="{0888A511-10A5-4640-A654-BB4D191E5F39}"/>
                </a:ext>
              </a:extLst>
            </p:cNvPr>
            <p:cNvSpPr/>
            <p:nvPr/>
          </p:nvSpPr>
          <p:spPr>
            <a:xfrm>
              <a:off x="3841418" y="6609840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34">
              <a:extLst>
                <a:ext uri="{FF2B5EF4-FFF2-40B4-BE49-F238E27FC236}">
                  <a16:creationId xmlns:a16="http://schemas.microsoft.com/office/drawing/2014/main" id="{82749954-993A-4285-AE34-CE4C9BD885F8}"/>
                </a:ext>
              </a:extLst>
            </p:cNvPr>
            <p:cNvSpPr/>
            <p:nvPr/>
          </p:nvSpPr>
          <p:spPr>
            <a:xfrm>
              <a:off x="3312719" y="2744361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rgbClr val="FE2A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35">
              <a:extLst>
                <a:ext uri="{FF2B5EF4-FFF2-40B4-BE49-F238E27FC236}">
                  <a16:creationId xmlns:a16="http://schemas.microsoft.com/office/drawing/2014/main" id="{610D6B12-F43F-4D20-B138-1096CE99D586}"/>
                </a:ext>
              </a:extLst>
            </p:cNvPr>
            <p:cNvSpPr/>
            <p:nvPr/>
          </p:nvSpPr>
          <p:spPr>
            <a:xfrm>
              <a:off x="3092578" y="6348013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rgbClr val="FF0000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36">
              <a:extLst>
                <a:ext uri="{FF2B5EF4-FFF2-40B4-BE49-F238E27FC236}">
                  <a16:creationId xmlns:a16="http://schemas.microsoft.com/office/drawing/2014/main" id="{CDDE6B24-F9D8-4FCF-B14A-C66DAB9895C0}"/>
                </a:ext>
              </a:extLst>
            </p:cNvPr>
            <p:cNvSpPr/>
            <p:nvPr/>
          </p:nvSpPr>
          <p:spPr>
            <a:xfrm>
              <a:off x="3086618" y="4149114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rgbClr val="000000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37">
              <a:extLst>
                <a:ext uri="{FF2B5EF4-FFF2-40B4-BE49-F238E27FC236}">
                  <a16:creationId xmlns:a16="http://schemas.microsoft.com/office/drawing/2014/main" id="{A008DC6B-FC99-47C4-8870-74CC5E24B7CA}"/>
                </a:ext>
              </a:extLst>
            </p:cNvPr>
            <p:cNvSpPr/>
            <p:nvPr/>
          </p:nvSpPr>
          <p:spPr>
            <a:xfrm>
              <a:off x="3287340" y="2410592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38">
              <a:extLst>
                <a:ext uri="{FF2B5EF4-FFF2-40B4-BE49-F238E27FC236}">
                  <a16:creationId xmlns:a16="http://schemas.microsoft.com/office/drawing/2014/main" id="{BEBC9C50-32A8-4EF7-9F2C-28B8CA7C8D05}"/>
                </a:ext>
              </a:extLst>
            </p:cNvPr>
            <p:cNvSpPr/>
            <p:nvPr/>
          </p:nvSpPr>
          <p:spPr>
            <a:xfrm>
              <a:off x="3349161" y="4167531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39">
              <a:extLst>
                <a:ext uri="{FF2B5EF4-FFF2-40B4-BE49-F238E27FC236}">
                  <a16:creationId xmlns:a16="http://schemas.microsoft.com/office/drawing/2014/main" id="{F640CC9E-60BC-4367-B16E-FCFD27C9BB97}"/>
                </a:ext>
              </a:extLst>
            </p:cNvPr>
            <p:cNvSpPr/>
            <p:nvPr/>
          </p:nvSpPr>
          <p:spPr>
            <a:xfrm>
              <a:off x="3368224" y="4174097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40">
              <a:extLst>
                <a:ext uri="{FF2B5EF4-FFF2-40B4-BE49-F238E27FC236}">
                  <a16:creationId xmlns:a16="http://schemas.microsoft.com/office/drawing/2014/main" id="{2A1C838F-53DA-4E70-9EFA-CCF23B4CDE92}"/>
                </a:ext>
              </a:extLst>
            </p:cNvPr>
            <p:cNvSpPr/>
            <p:nvPr/>
          </p:nvSpPr>
          <p:spPr>
            <a:xfrm>
              <a:off x="3336266" y="4162009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41">
              <a:extLst>
                <a:ext uri="{FF2B5EF4-FFF2-40B4-BE49-F238E27FC236}">
                  <a16:creationId xmlns:a16="http://schemas.microsoft.com/office/drawing/2014/main" id="{8E901D19-3D30-4BD1-AFCB-E6FAEFEF6E40}"/>
                </a:ext>
              </a:extLst>
            </p:cNvPr>
            <p:cNvSpPr/>
            <p:nvPr/>
          </p:nvSpPr>
          <p:spPr>
            <a:xfrm>
              <a:off x="3454740" y="2917187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rgbClr val="F9542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42">
              <a:extLst>
                <a:ext uri="{FF2B5EF4-FFF2-40B4-BE49-F238E27FC236}">
                  <a16:creationId xmlns:a16="http://schemas.microsoft.com/office/drawing/2014/main" id="{48DC25BE-0CE2-48A9-8E90-E168D248A93C}"/>
                </a:ext>
              </a:extLst>
            </p:cNvPr>
            <p:cNvSpPr/>
            <p:nvPr/>
          </p:nvSpPr>
          <p:spPr>
            <a:xfrm>
              <a:off x="3671539" y="3010419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rgbClr val="D924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43">
              <a:extLst>
                <a:ext uri="{FF2B5EF4-FFF2-40B4-BE49-F238E27FC236}">
                  <a16:creationId xmlns:a16="http://schemas.microsoft.com/office/drawing/2014/main" id="{1B0D2C2A-E8DA-4F0E-88E4-A3C69F911BBB}"/>
                </a:ext>
              </a:extLst>
            </p:cNvPr>
            <p:cNvSpPr/>
            <p:nvPr/>
          </p:nvSpPr>
          <p:spPr>
            <a:xfrm>
              <a:off x="3594169" y="3429791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rgbClr val="DB23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44">
              <a:extLst>
                <a:ext uri="{FF2B5EF4-FFF2-40B4-BE49-F238E27FC236}">
                  <a16:creationId xmlns:a16="http://schemas.microsoft.com/office/drawing/2014/main" id="{463E9B77-A6A4-4361-B889-507A265683F8}"/>
                </a:ext>
              </a:extLst>
            </p:cNvPr>
            <p:cNvSpPr/>
            <p:nvPr/>
          </p:nvSpPr>
          <p:spPr>
            <a:xfrm>
              <a:off x="4159311" y="3141824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45">
              <a:extLst>
                <a:ext uri="{FF2B5EF4-FFF2-40B4-BE49-F238E27FC236}">
                  <a16:creationId xmlns:a16="http://schemas.microsoft.com/office/drawing/2014/main" id="{A3392ABB-8004-40F5-876D-5DDD73ED2D31}"/>
                </a:ext>
              </a:extLst>
            </p:cNvPr>
            <p:cNvSpPr/>
            <p:nvPr/>
          </p:nvSpPr>
          <p:spPr>
            <a:xfrm>
              <a:off x="4006252" y="3140492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46">
              <a:extLst>
                <a:ext uri="{FF2B5EF4-FFF2-40B4-BE49-F238E27FC236}">
                  <a16:creationId xmlns:a16="http://schemas.microsoft.com/office/drawing/2014/main" id="{51DEE239-EF3A-4DA3-96CC-F475C6B48E40}"/>
                </a:ext>
              </a:extLst>
            </p:cNvPr>
            <p:cNvSpPr/>
            <p:nvPr/>
          </p:nvSpPr>
          <p:spPr>
            <a:xfrm>
              <a:off x="3700693" y="2902212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rgbClr val="F953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47">
              <a:extLst>
                <a:ext uri="{FF2B5EF4-FFF2-40B4-BE49-F238E27FC236}">
                  <a16:creationId xmlns:a16="http://schemas.microsoft.com/office/drawing/2014/main" id="{DC0D508D-B570-470A-9E0B-57CC237D5EF9}"/>
                </a:ext>
              </a:extLst>
            </p:cNvPr>
            <p:cNvSpPr/>
            <p:nvPr/>
          </p:nvSpPr>
          <p:spPr>
            <a:xfrm>
              <a:off x="4593322" y="2865770"/>
              <a:ext cx="11213" cy="50459"/>
            </a:xfrm>
            <a:custGeom>
              <a:avLst/>
              <a:gdLst>
                <a:gd name="connsiteX0" fmla="*/ 498 w 11213"/>
                <a:gd name="connsiteY0" fmla="*/ 0 h 50459"/>
                <a:gd name="connsiteX1" fmla="*/ 13954 w 11213"/>
                <a:gd name="connsiteY1" fmla="*/ 51020 h 50459"/>
                <a:gd name="connsiteX2" fmla="*/ 498 w 11213"/>
                <a:gd name="connsiteY2" fmla="*/ 12334 h 50459"/>
                <a:gd name="connsiteX3" fmla="*/ 498 w 11213"/>
                <a:gd name="connsiteY3" fmla="*/ 0 h 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3" h="50459">
                  <a:moveTo>
                    <a:pt x="498" y="0"/>
                  </a:moveTo>
                  <a:cubicBezTo>
                    <a:pt x="8908" y="16259"/>
                    <a:pt x="8908" y="34200"/>
                    <a:pt x="13954" y="51020"/>
                  </a:cubicBezTo>
                  <a:cubicBezTo>
                    <a:pt x="2180" y="40928"/>
                    <a:pt x="5544" y="25230"/>
                    <a:pt x="498" y="12334"/>
                  </a:cubicBezTo>
                  <a:cubicBezTo>
                    <a:pt x="-623" y="8971"/>
                    <a:pt x="498" y="4485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48">
              <a:extLst>
                <a:ext uri="{FF2B5EF4-FFF2-40B4-BE49-F238E27FC236}">
                  <a16:creationId xmlns:a16="http://schemas.microsoft.com/office/drawing/2014/main" id="{93E0FD97-F0FF-4FDB-B4B7-BF5CA3942397}"/>
                </a:ext>
              </a:extLst>
            </p:cNvPr>
            <p:cNvSpPr/>
            <p:nvPr/>
          </p:nvSpPr>
          <p:spPr>
            <a:xfrm>
              <a:off x="4587155" y="2838858"/>
              <a:ext cx="5607" cy="22426"/>
            </a:xfrm>
            <a:custGeom>
              <a:avLst/>
              <a:gdLst>
                <a:gd name="connsiteX0" fmla="*/ 498 w 5606"/>
                <a:gd name="connsiteY0" fmla="*/ 0 h 22426"/>
                <a:gd name="connsiteX1" fmla="*/ 7226 w 5606"/>
                <a:gd name="connsiteY1" fmla="*/ 26912 h 22426"/>
                <a:gd name="connsiteX2" fmla="*/ 498 w 5606"/>
                <a:gd name="connsiteY2" fmla="*/ 0 h 2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06" h="22426">
                  <a:moveTo>
                    <a:pt x="498" y="0"/>
                  </a:moveTo>
                  <a:cubicBezTo>
                    <a:pt x="4984" y="8410"/>
                    <a:pt x="7226" y="17380"/>
                    <a:pt x="7226" y="26912"/>
                  </a:cubicBezTo>
                  <a:cubicBezTo>
                    <a:pt x="-1744" y="19623"/>
                    <a:pt x="-62" y="9531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49">
              <a:extLst>
                <a:ext uri="{FF2B5EF4-FFF2-40B4-BE49-F238E27FC236}">
                  <a16:creationId xmlns:a16="http://schemas.microsoft.com/office/drawing/2014/main" id="{6D451178-145F-498F-B081-511BA82E8513}"/>
                </a:ext>
              </a:extLst>
            </p:cNvPr>
            <p:cNvSpPr/>
            <p:nvPr/>
          </p:nvSpPr>
          <p:spPr>
            <a:xfrm>
              <a:off x="3097426" y="6629463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50">
              <a:extLst>
                <a:ext uri="{FF2B5EF4-FFF2-40B4-BE49-F238E27FC236}">
                  <a16:creationId xmlns:a16="http://schemas.microsoft.com/office/drawing/2014/main" id="{2AE2FD41-F5D2-42A6-A764-22A465FA9B04}"/>
                </a:ext>
              </a:extLst>
            </p:cNvPr>
            <p:cNvSpPr/>
            <p:nvPr/>
          </p:nvSpPr>
          <p:spPr>
            <a:xfrm>
              <a:off x="3145141" y="6064419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51">
              <a:extLst>
                <a:ext uri="{FF2B5EF4-FFF2-40B4-BE49-F238E27FC236}">
                  <a16:creationId xmlns:a16="http://schemas.microsoft.com/office/drawing/2014/main" id="{653A261C-1A0A-499C-9210-904F85239A6A}"/>
                </a:ext>
              </a:extLst>
            </p:cNvPr>
            <p:cNvSpPr/>
            <p:nvPr/>
          </p:nvSpPr>
          <p:spPr>
            <a:xfrm>
              <a:off x="3536421" y="2911744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Freeform 55">
            <a:extLst>
              <a:ext uri="{FF2B5EF4-FFF2-40B4-BE49-F238E27FC236}">
                <a16:creationId xmlns:a16="http://schemas.microsoft.com/office/drawing/2014/main" id="{84175418-2154-4E16-AC14-85476FC586DA}"/>
              </a:ext>
            </a:extLst>
          </p:cNvPr>
          <p:cNvSpPr/>
          <p:nvPr/>
        </p:nvSpPr>
        <p:spPr>
          <a:xfrm rot="698469" flipH="1">
            <a:off x="3442955" y="5990173"/>
            <a:ext cx="2595307" cy="593828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4638777"/>
              <a:gd name="connsiteY0" fmla="*/ 0 h 838698"/>
              <a:gd name="connsiteX1" fmla="*/ 0 w 4638777"/>
              <a:gd name="connsiteY1" fmla="*/ 0 h 838698"/>
              <a:gd name="connsiteX2" fmla="*/ 323850 w 4638777"/>
              <a:gd name="connsiteY2" fmla="*/ 57150 h 838698"/>
              <a:gd name="connsiteX3" fmla="*/ 238125 w 4638777"/>
              <a:gd name="connsiteY3" fmla="*/ 352425 h 838698"/>
              <a:gd name="connsiteX4" fmla="*/ 971550 w 4638777"/>
              <a:gd name="connsiteY4" fmla="*/ 257175 h 838698"/>
              <a:gd name="connsiteX5" fmla="*/ 704684 w 4638777"/>
              <a:gd name="connsiteY5" fmla="*/ 629478 h 838698"/>
              <a:gd name="connsiteX6" fmla="*/ 2524125 w 4638777"/>
              <a:gd name="connsiteY6" fmla="*/ 495300 h 838698"/>
              <a:gd name="connsiteX7" fmla="*/ 2190750 w 4638777"/>
              <a:gd name="connsiteY7" fmla="*/ 838200 h 838698"/>
              <a:gd name="connsiteX8" fmla="*/ 4638777 w 4638777"/>
              <a:gd name="connsiteY8" fmla="*/ 655550 h 838698"/>
              <a:gd name="connsiteX0" fmla="*/ 0 w 4519249"/>
              <a:gd name="connsiteY0" fmla="*/ 0 h 838698"/>
              <a:gd name="connsiteX1" fmla="*/ 0 w 4519249"/>
              <a:gd name="connsiteY1" fmla="*/ 0 h 838698"/>
              <a:gd name="connsiteX2" fmla="*/ 323850 w 4519249"/>
              <a:gd name="connsiteY2" fmla="*/ 57150 h 838698"/>
              <a:gd name="connsiteX3" fmla="*/ 238125 w 4519249"/>
              <a:gd name="connsiteY3" fmla="*/ 352425 h 838698"/>
              <a:gd name="connsiteX4" fmla="*/ 971550 w 4519249"/>
              <a:gd name="connsiteY4" fmla="*/ 257175 h 838698"/>
              <a:gd name="connsiteX5" fmla="*/ 704684 w 4519249"/>
              <a:gd name="connsiteY5" fmla="*/ 629478 h 838698"/>
              <a:gd name="connsiteX6" fmla="*/ 2524125 w 4519249"/>
              <a:gd name="connsiteY6" fmla="*/ 495300 h 838698"/>
              <a:gd name="connsiteX7" fmla="*/ 2190750 w 4519249"/>
              <a:gd name="connsiteY7" fmla="*/ 838200 h 838698"/>
              <a:gd name="connsiteX8" fmla="*/ 4519249 w 4519249"/>
              <a:gd name="connsiteY8" fmla="*/ 655550 h 838698"/>
              <a:gd name="connsiteX0" fmla="*/ 0 w 4071019"/>
              <a:gd name="connsiteY0" fmla="*/ 0 h 838698"/>
              <a:gd name="connsiteX1" fmla="*/ 0 w 4071019"/>
              <a:gd name="connsiteY1" fmla="*/ 0 h 838698"/>
              <a:gd name="connsiteX2" fmla="*/ 323850 w 4071019"/>
              <a:gd name="connsiteY2" fmla="*/ 57150 h 838698"/>
              <a:gd name="connsiteX3" fmla="*/ 238125 w 4071019"/>
              <a:gd name="connsiteY3" fmla="*/ 352425 h 838698"/>
              <a:gd name="connsiteX4" fmla="*/ 971550 w 4071019"/>
              <a:gd name="connsiteY4" fmla="*/ 257175 h 838698"/>
              <a:gd name="connsiteX5" fmla="*/ 704684 w 4071019"/>
              <a:gd name="connsiteY5" fmla="*/ 629478 h 838698"/>
              <a:gd name="connsiteX6" fmla="*/ 2524125 w 4071019"/>
              <a:gd name="connsiteY6" fmla="*/ 495300 h 838698"/>
              <a:gd name="connsiteX7" fmla="*/ 2190750 w 4071019"/>
              <a:gd name="connsiteY7" fmla="*/ 838200 h 838698"/>
              <a:gd name="connsiteX8" fmla="*/ 4071019 w 4071019"/>
              <a:gd name="connsiteY8" fmla="*/ 693716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1019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lnTo>
                  <a:pt x="4071019" y="693716"/>
                </a:lnTo>
              </a:path>
            </a:pathLst>
          </a:cu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0BE5A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0BE5A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8C0E"/>
      </a:accent1>
      <a:accent2>
        <a:srgbClr val="F9CD3F"/>
      </a:accent2>
      <a:accent3>
        <a:srgbClr val="80BE5A"/>
      </a:accent3>
      <a:accent4>
        <a:srgbClr val="9646AA"/>
      </a:accent4>
      <a:accent5>
        <a:srgbClr val="EF4630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4536</Words>
  <Application>Microsoft Office PowerPoint</Application>
  <PresentationFormat>와이드스크린</PresentationFormat>
  <Paragraphs>576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Calibri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82</cp:revision>
  <dcterms:created xsi:type="dcterms:W3CDTF">2020-01-20T05:08:25Z</dcterms:created>
  <dcterms:modified xsi:type="dcterms:W3CDTF">2025-11-06T16:50:02Z</dcterms:modified>
</cp:coreProperties>
</file>