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51" r:id="rId4"/>
    <p:sldId id="348" r:id="rId5"/>
    <p:sldId id="347" r:id="rId6"/>
    <p:sldId id="259" r:id="rId7"/>
    <p:sldId id="260" r:id="rId8"/>
    <p:sldId id="298" r:id="rId9"/>
    <p:sldId id="307" r:id="rId10"/>
    <p:sldId id="308" r:id="rId11"/>
    <p:sldId id="309" r:id="rId12"/>
    <p:sldId id="310" r:id="rId13"/>
    <p:sldId id="311" r:id="rId14"/>
    <p:sldId id="312" r:id="rId15"/>
    <p:sldId id="313" r:id="rId16"/>
    <p:sldId id="314" r:id="rId17"/>
    <p:sldId id="316" r:id="rId18"/>
    <p:sldId id="315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299" r:id="rId44"/>
    <p:sldId id="300" r:id="rId45"/>
    <p:sldId id="346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303" autoAdjust="0"/>
    <p:restoredTop sz="94660"/>
  </p:normalViewPr>
  <p:slideViewPr>
    <p:cSldViewPr snapToGrid="0" showGuides="1">
      <p:cViewPr varScale="1">
        <p:scale>
          <a:sx n="105" d="100"/>
          <a:sy n="105" d="100"/>
        </p:scale>
        <p:origin x="138" y="174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753303018783616E-2"/>
          <c:y val="1.8749967864836934E-2"/>
          <c:w val="0.9236006184498019"/>
          <c:h val="0.965624999999999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56FC-4ED0-A648-2C30DADB1324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6FC-4ED0-A648-2C30DADB132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6FC-4ED0-A648-2C30DADB13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753303018783616E-2"/>
          <c:y val="2.5279832999984576E-2"/>
          <c:w val="0.9236006184498019"/>
          <c:h val="0.965624999999999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2099-493A-AB52-9857161D875C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099-493A-AB52-9857161D875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099-493A-AB52-9857161D87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753303018783616E-2"/>
          <c:y val="1.8749967864836934E-2"/>
          <c:w val="0.9236006184498019"/>
          <c:h val="0.965624999999999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9FFE-4383-A225-7F481807FDAD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9FFE-4383-A225-7F481807FDA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FFE-4383-A225-7F481807FD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753303018783616E-2"/>
          <c:y val="1.8749967864836934E-2"/>
          <c:w val="0.9236006184498019"/>
          <c:h val="0.965624999999999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7BB6-499D-8263-D6F8F87707E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7BB6-499D-8263-D6F8F87707E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B6-499D-8263-D6F8F87707E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Sheet1!$A$2:$A$7</c:f>
              <c:strCache>
                <c:ptCount val="6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  <c:pt idx="5">
                  <c:v>Category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30</c:v>
                </c:pt>
                <c:pt idx="2">
                  <c:v>60</c:v>
                </c:pt>
                <c:pt idx="3">
                  <c:v>65</c:v>
                </c:pt>
                <c:pt idx="4">
                  <c:v>50</c:v>
                </c:pt>
                <c:pt idx="5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404-42FD-9117-C47604E33F5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Sheet1!$A$2:$A$7</c:f>
              <c:strCache>
                <c:ptCount val="6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  <c:pt idx="5">
                  <c:v>Category 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20</c:v>
                </c:pt>
                <c:pt idx="1">
                  <c:v>40</c:v>
                </c:pt>
                <c:pt idx="2">
                  <c:v>15</c:v>
                </c:pt>
                <c:pt idx="3">
                  <c:v>20</c:v>
                </c:pt>
                <c:pt idx="4">
                  <c:v>30</c:v>
                </c:pt>
                <c:pt idx="5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404-42FD-9117-C47604E33F5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Sheet1!$A$2:$A$7</c:f>
              <c:strCache>
                <c:ptCount val="6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  <c:pt idx="5">
                  <c:v>Category 6</c:v>
                </c:pt>
              </c:strCache>
            </c: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40</c:v>
                </c:pt>
                <c:pt idx="1">
                  <c:v>30</c:v>
                </c:pt>
                <c:pt idx="2">
                  <c:v>25</c:v>
                </c:pt>
                <c:pt idx="3">
                  <c:v>15</c:v>
                </c:pt>
                <c:pt idx="4">
                  <c:v>20</c:v>
                </c:pt>
                <c:pt idx="5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404-42FD-9117-C47604E33F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249725312"/>
        <c:axId val="249726848"/>
      </c:barChart>
      <c:catAx>
        <c:axId val="24972531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49726848"/>
        <c:crosses val="autoZero"/>
        <c:auto val="1"/>
        <c:lblAlgn val="ctr"/>
        <c:lblOffset val="100"/>
        <c:noMultiLvlLbl val="0"/>
      </c:catAx>
      <c:valAx>
        <c:axId val="24972684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4972531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11/6/2025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50690D88-1C5B-4CD4-84C8-83947BA1494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1"/>
            <a:ext cx="12192000" cy="4364677"/>
          </a:xfrm>
          <a:custGeom>
            <a:avLst/>
            <a:gdLst>
              <a:gd name="connsiteX0" fmla="*/ 6799846 w 12192000"/>
              <a:gd name="connsiteY0" fmla="*/ 4281142 h 4364677"/>
              <a:gd name="connsiteX1" fmla="*/ 6802321 w 12192000"/>
              <a:gd name="connsiteY1" fmla="*/ 4281848 h 4364677"/>
              <a:gd name="connsiteX2" fmla="*/ 6813630 w 12192000"/>
              <a:gd name="connsiteY2" fmla="*/ 4283260 h 4364677"/>
              <a:gd name="connsiteX3" fmla="*/ 6816456 w 12192000"/>
              <a:gd name="connsiteY3" fmla="*/ 4284672 h 4364677"/>
              <a:gd name="connsiteX4" fmla="*/ 6824585 w 12192000"/>
              <a:gd name="connsiteY4" fmla="*/ 4287143 h 4364677"/>
              <a:gd name="connsiteX5" fmla="*/ 6828826 w 12192000"/>
              <a:gd name="connsiteY5" fmla="*/ 4288908 h 4364677"/>
              <a:gd name="connsiteX6" fmla="*/ 6831299 w 12192000"/>
              <a:gd name="connsiteY6" fmla="*/ 4293849 h 4364677"/>
              <a:gd name="connsiteX7" fmla="*/ 6840842 w 12192000"/>
              <a:gd name="connsiteY7" fmla="*/ 4306556 h 4364677"/>
              <a:gd name="connsiteX8" fmla="*/ 6845083 w 12192000"/>
              <a:gd name="connsiteY8" fmla="*/ 4315027 h 4364677"/>
              <a:gd name="connsiteX9" fmla="*/ 6845083 w 12192000"/>
              <a:gd name="connsiteY9" fmla="*/ 4319263 h 4364677"/>
              <a:gd name="connsiteX10" fmla="*/ 6841549 w 12192000"/>
              <a:gd name="connsiteY10" fmla="*/ 4328793 h 4364677"/>
              <a:gd name="connsiteX11" fmla="*/ 6836601 w 12192000"/>
              <a:gd name="connsiteY11" fmla="*/ 4344323 h 4364677"/>
              <a:gd name="connsiteX12" fmla="*/ 6832360 w 12192000"/>
              <a:gd name="connsiteY12" fmla="*/ 4349971 h 4364677"/>
              <a:gd name="connsiteX13" fmla="*/ 6825645 w 12192000"/>
              <a:gd name="connsiteY13" fmla="*/ 4355618 h 4364677"/>
              <a:gd name="connsiteX14" fmla="*/ 6819637 w 12192000"/>
              <a:gd name="connsiteY14" fmla="*/ 4358795 h 4364677"/>
              <a:gd name="connsiteX15" fmla="*/ 6797372 w 12192000"/>
              <a:gd name="connsiteY15" fmla="*/ 4363737 h 4364677"/>
              <a:gd name="connsiteX16" fmla="*/ 6786063 w 12192000"/>
              <a:gd name="connsiteY16" fmla="*/ 4363384 h 4364677"/>
              <a:gd name="connsiteX17" fmla="*/ 6768392 w 12192000"/>
              <a:gd name="connsiteY17" fmla="*/ 4349618 h 4364677"/>
              <a:gd name="connsiteX18" fmla="*/ 6767331 w 12192000"/>
              <a:gd name="connsiteY18" fmla="*/ 4341147 h 4364677"/>
              <a:gd name="connsiteX19" fmla="*/ 6766978 w 12192000"/>
              <a:gd name="connsiteY19" fmla="*/ 4337617 h 4364677"/>
              <a:gd name="connsiteX20" fmla="*/ 6765211 w 12192000"/>
              <a:gd name="connsiteY20" fmla="*/ 4328087 h 4364677"/>
              <a:gd name="connsiteX21" fmla="*/ 6764151 w 12192000"/>
              <a:gd name="connsiteY21" fmla="*/ 4323498 h 4364677"/>
              <a:gd name="connsiteX22" fmla="*/ 6764504 w 12192000"/>
              <a:gd name="connsiteY22" fmla="*/ 4317498 h 4364677"/>
              <a:gd name="connsiteX23" fmla="*/ 6766978 w 12192000"/>
              <a:gd name="connsiteY23" fmla="*/ 4311497 h 4364677"/>
              <a:gd name="connsiteX24" fmla="*/ 6774753 w 12192000"/>
              <a:gd name="connsiteY24" fmla="*/ 4297026 h 4364677"/>
              <a:gd name="connsiteX25" fmla="*/ 6799846 w 12192000"/>
              <a:gd name="connsiteY25" fmla="*/ 4281142 h 4364677"/>
              <a:gd name="connsiteX26" fmla="*/ 8567010 w 12192000"/>
              <a:gd name="connsiteY26" fmla="*/ 4151223 h 4364677"/>
              <a:gd name="connsiteX27" fmla="*/ 8569484 w 12192000"/>
              <a:gd name="connsiteY27" fmla="*/ 4151929 h 4364677"/>
              <a:gd name="connsiteX28" fmla="*/ 8580793 w 12192000"/>
              <a:gd name="connsiteY28" fmla="*/ 4153341 h 4364677"/>
              <a:gd name="connsiteX29" fmla="*/ 8583620 w 12192000"/>
              <a:gd name="connsiteY29" fmla="*/ 4154753 h 4364677"/>
              <a:gd name="connsiteX30" fmla="*/ 8591749 w 12192000"/>
              <a:gd name="connsiteY30" fmla="*/ 4157224 h 4364677"/>
              <a:gd name="connsiteX31" fmla="*/ 8595990 w 12192000"/>
              <a:gd name="connsiteY31" fmla="*/ 4158988 h 4364677"/>
              <a:gd name="connsiteX32" fmla="*/ 8598464 w 12192000"/>
              <a:gd name="connsiteY32" fmla="*/ 4163930 h 4364677"/>
              <a:gd name="connsiteX33" fmla="*/ 8608006 w 12192000"/>
              <a:gd name="connsiteY33" fmla="*/ 4176637 h 4364677"/>
              <a:gd name="connsiteX34" fmla="*/ 8612247 w 12192000"/>
              <a:gd name="connsiteY34" fmla="*/ 4185108 h 4364677"/>
              <a:gd name="connsiteX35" fmla="*/ 8612247 w 12192000"/>
              <a:gd name="connsiteY35" fmla="*/ 4189344 h 4364677"/>
              <a:gd name="connsiteX36" fmla="*/ 8608713 w 12192000"/>
              <a:gd name="connsiteY36" fmla="*/ 4198874 h 4364677"/>
              <a:gd name="connsiteX37" fmla="*/ 8603765 w 12192000"/>
              <a:gd name="connsiteY37" fmla="*/ 4214404 h 4364677"/>
              <a:gd name="connsiteX38" fmla="*/ 8599524 w 12192000"/>
              <a:gd name="connsiteY38" fmla="*/ 4220052 h 4364677"/>
              <a:gd name="connsiteX39" fmla="*/ 8592809 w 12192000"/>
              <a:gd name="connsiteY39" fmla="*/ 4225699 h 4364677"/>
              <a:gd name="connsiteX40" fmla="*/ 8586801 w 12192000"/>
              <a:gd name="connsiteY40" fmla="*/ 4228876 h 4364677"/>
              <a:gd name="connsiteX41" fmla="*/ 8564536 w 12192000"/>
              <a:gd name="connsiteY41" fmla="*/ 4233818 h 4364677"/>
              <a:gd name="connsiteX42" fmla="*/ 8553226 w 12192000"/>
              <a:gd name="connsiteY42" fmla="*/ 4233465 h 4364677"/>
              <a:gd name="connsiteX43" fmla="*/ 8535556 w 12192000"/>
              <a:gd name="connsiteY43" fmla="*/ 4219699 h 4364677"/>
              <a:gd name="connsiteX44" fmla="*/ 8534495 w 12192000"/>
              <a:gd name="connsiteY44" fmla="*/ 4211228 h 4364677"/>
              <a:gd name="connsiteX45" fmla="*/ 8534142 w 12192000"/>
              <a:gd name="connsiteY45" fmla="*/ 4207698 h 4364677"/>
              <a:gd name="connsiteX46" fmla="*/ 8532375 w 12192000"/>
              <a:gd name="connsiteY46" fmla="*/ 4198168 h 4364677"/>
              <a:gd name="connsiteX47" fmla="*/ 8531315 w 12192000"/>
              <a:gd name="connsiteY47" fmla="*/ 4193579 h 4364677"/>
              <a:gd name="connsiteX48" fmla="*/ 8531668 w 12192000"/>
              <a:gd name="connsiteY48" fmla="*/ 4187579 h 4364677"/>
              <a:gd name="connsiteX49" fmla="*/ 8534142 w 12192000"/>
              <a:gd name="connsiteY49" fmla="*/ 4181578 h 4364677"/>
              <a:gd name="connsiteX50" fmla="*/ 8541917 w 12192000"/>
              <a:gd name="connsiteY50" fmla="*/ 4167107 h 4364677"/>
              <a:gd name="connsiteX51" fmla="*/ 8567010 w 12192000"/>
              <a:gd name="connsiteY51" fmla="*/ 4151223 h 4364677"/>
              <a:gd name="connsiteX52" fmla="*/ 5786253 w 12192000"/>
              <a:gd name="connsiteY52" fmla="*/ 4137448 h 4364677"/>
              <a:gd name="connsiteX53" fmla="*/ 5786515 w 12192000"/>
              <a:gd name="connsiteY53" fmla="*/ 4137712 h 4364677"/>
              <a:gd name="connsiteX54" fmla="*/ 5786024 w 12192000"/>
              <a:gd name="connsiteY54" fmla="*/ 4137829 h 4364677"/>
              <a:gd name="connsiteX55" fmla="*/ 6481806 w 12192000"/>
              <a:gd name="connsiteY55" fmla="*/ 4126760 h 4364677"/>
              <a:gd name="connsiteX56" fmla="*/ 6491866 w 12192000"/>
              <a:gd name="connsiteY56" fmla="*/ 4126760 h 4364677"/>
              <a:gd name="connsiteX57" fmla="*/ 6493373 w 12192000"/>
              <a:gd name="connsiteY57" fmla="*/ 4128763 h 4364677"/>
              <a:gd name="connsiteX58" fmla="*/ 6507458 w 12192000"/>
              <a:gd name="connsiteY58" fmla="*/ 4139779 h 4364677"/>
              <a:gd name="connsiteX59" fmla="*/ 6511985 w 12192000"/>
              <a:gd name="connsiteY59" fmla="*/ 4156803 h 4364677"/>
              <a:gd name="connsiteX60" fmla="*/ 6504943 w 12192000"/>
              <a:gd name="connsiteY60" fmla="*/ 4176832 h 4364677"/>
              <a:gd name="connsiteX61" fmla="*/ 6497399 w 12192000"/>
              <a:gd name="connsiteY61" fmla="*/ 4181339 h 4364677"/>
              <a:gd name="connsiteX62" fmla="*/ 6487841 w 12192000"/>
              <a:gd name="connsiteY62" fmla="*/ 4193356 h 4364677"/>
              <a:gd name="connsiteX63" fmla="*/ 6484823 w 12192000"/>
              <a:gd name="connsiteY63" fmla="*/ 4198864 h 4364677"/>
              <a:gd name="connsiteX64" fmla="*/ 6469734 w 12192000"/>
              <a:gd name="connsiteY64" fmla="*/ 4212884 h 4364677"/>
              <a:gd name="connsiteX65" fmla="*/ 6456658 w 12192000"/>
              <a:gd name="connsiteY65" fmla="*/ 4210881 h 4364677"/>
              <a:gd name="connsiteX66" fmla="*/ 6445592 w 12192000"/>
              <a:gd name="connsiteY66" fmla="*/ 4203871 h 4364677"/>
              <a:gd name="connsiteX67" fmla="*/ 6439556 w 12192000"/>
              <a:gd name="connsiteY67" fmla="*/ 4196861 h 4364677"/>
              <a:gd name="connsiteX68" fmla="*/ 6439556 w 12192000"/>
              <a:gd name="connsiteY68" fmla="*/ 4178835 h 4364677"/>
              <a:gd name="connsiteX69" fmla="*/ 6450621 w 12192000"/>
              <a:gd name="connsiteY69" fmla="*/ 4167819 h 4364677"/>
              <a:gd name="connsiteX70" fmla="*/ 6457663 w 12192000"/>
              <a:gd name="connsiteY70" fmla="*/ 4154800 h 4364677"/>
              <a:gd name="connsiteX71" fmla="*/ 6463196 w 12192000"/>
              <a:gd name="connsiteY71" fmla="*/ 4141281 h 4364677"/>
              <a:gd name="connsiteX72" fmla="*/ 6470740 w 12192000"/>
              <a:gd name="connsiteY72" fmla="*/ 4132268 h 4364677"/>
              <a:gd name="connsiteX73" fmla="*/ 6481806 w 12192000"/>
              <a:gd name="connsiteY73" fmla="*/ 4126760 h 4364677"/>
              <a:gd name="connsiteX74" fmla="*/ 5836890 w 12192000"/>
              <a:gd name="connsiteY74" fmla="*/ 4125119 h 4364677"/>
              <a:gd name="connsiteX75" fmla="*/ 5846947 w 12192000"/>
              <a:gd name="connsiteY75" fmla="*/ 4125119 h 4364677"/>
              <a:gd name="connsiteX76" fmla="*/ 5858016 w 12192000"/>
              <a:gd name="connsiteY76" fmla="*/ 4130627 h 4364677"/>
              <a:gd name="connsiteX77" fmla="*/ 5865566 w 12192000"/>
              <a:gd name="connsiteY77" fmla="*/ 4139640 h 4364677"/>
              <a:gd name="connsiteX78" fmla="*/ 5871090 w 12192000"/>
              <a:gd name="connsiteY78" fmla="*/ 4153159 h 4364677"/>
              <a:gd name="connsiteX79" fmla="*/ 5878138 w 12192000"/>
              <a:gd name="connsiteY79" fmla="*/ 4166178 h 4364677"/>
              <a:gd name="connsiteX80" fmla="*/ 5889205 w 12192000"/>
              <a:gd name="connsiteY80" fmla="*/ 4177194 h 4364677"/>
              <a:gd name="connsiteX81" fmla="*/ 5889205 w 12192000"/>
              <a:gd name="connsiteY81" fmla="*/ 4195220 h 4364677"/>
              <a:gd name="connsiteX82" fmla="*/ 5883168 w 12192000"/>
              <a:gd name="connsiteY82" fmla="*/ 4202230 h 4364677"/>
              <a:gd name="connsiteX83" fmla="*/ 5872103 w 12192000"/>
              <a:gd name="connsiteY83" fmla="*/ 4209240 h 4364677"/>
              <a:gd name="connsiteX84" fmla="*/ 5859018 w 12192000"/>
              <a:gd name="connsiteY84" fmla="*/ 4211243 h 4364677"/>
              <a:gd name="connsiteX85" fmla="*/ 5843932 w 12192000"/>
              <a:gd name="connsiteY85" fmla="*/ 4197223 h 4364677"/>
              <a:gd name="connsiteX86" fmla="*/ 5840911 w 12192000"/>
              <a:gd name="connsiteY86" fmla="*/ 4191715 h 4364677"/>
              <a:gd name="connsiteX87" fmla="*/ 5831359 w 12192000"/>
              <a:gd name="connsiteY87" fmla="*/ 4179698 h 4364677"/>
              <a:gd name="connsiteX88" fmla="*/ 5823813 w 12192000"/>
              <a:gd name="connsiteY88" fmla="*/ 4175191 h 4364677"/>
              <a:gd name="connsiteX89" fmla="*/ 5816771 w 12192000"/>
              <a:gd name="connsiteY89" fmla="*/ 4155162 h 4364677"/>
              <a:gd name="connsiteX90" fmla="*/ 5821300 w 12192000"/>
              <a:gd name="connsiteY90" fmla="*/ 4138138 h 4364677"/>
              <a:gd name="connsiteX91" fmla="*/ 5835383 w 12192000"/>
              <a:gd name="connsiteY91" fmla="*/ 4127122 h 4364677"/>
              <a:gd name="connsiteX92" fmla="*/ 5836890 w 12192000"/>
              <a:gd name="connsiteY92" fmla="*/ 4125119 h 4364677"/>
              <a:gd name="connsiteX93" fmla="*/ 6122674 w 12192000"/>
              <a:gd name="connsiteY93" fmla="*/ 4103897 h 4364677"/>
              <a:gd name="connsiteX94" fmla="*/ 6141406 w 12192000"/>
              <a:gd name="connsiteY94" fmla="*/ 4115753 h 4364677"/>
              <a:gd name="connsiteX95" fmla="*/ 6147209 w 12192000"/>
              <a:gd name="connsiteY95" fmla="*/ 4126555 h 4364677"/>
              <a:gd name="connsiteX96" fmla="*/ 6149055 w 12192000"/>
              <a:gd name="connsiteY96" fmla="*/ 4131033 h 4364677"/>
              <a:gd name="connsiteX97" fmla="*/ 6149319 w 12192000"/>
              <a:gd name="connsiteY97" fmla="*/ 4135512 h 4364677"/>
              <a:gd name="connsiteX98" fmla="*/ 6148529 w 12192000"/>
              <a:gd name="connsiteY98" fmla="*/ 4138937 h 4364677"/>
              <a:gd name="connsiteX99" fmla="*/ 6147209 w 12192000"/>
              <a:gd name="connsiteY99" fmla="*/ 4146051 h 4364677"/>
              <a:gd name="connsiteX100" fmla="*/ 6146945 w 12192000"/>
              <a:gd name="connsiteY100" fmla="*/ 4148685 h 4364677"/>
              <a:gd name="connsiteX101" fmla="*/ 6146153 w 12192000"/>
              <a:gd name="connsiteY101" fmla="*/ 4155008 h 4364677"/>
              <a:gd name="connsiteX102" fmla="*/ 6132962 w 12192000"/>
              <a:gd name="connsiteY102" fmla="*/ 4165283 h 4364677"/>
              <a:gd name="connsiteX103" fmla="*/ 6124521 w 12192000"/>
              <a:gd name="connsiteY103" fmla="*/ 4165547 h 4364677"/>
              <a:gd name="connsiteX104" fmla="*/ 6107902 w 12192000"/>
              <a:gd name="connsiteY104" fmla="*/ 4161858 h 4364677"/>
              <a:gd name="connsiteX105" fmla="*/ 6103420 w 12192000"/>
              <a:gd name="connsiteY105" fmla="*/ 4159487 h 4364677"/>
              <a:gd name="connsiteX106" fmla="*/ 6098407 w 12192000"/>
              <a:gd name="connsiteY106" fmla="*/ 4155272 h 4364677"/>
              <a:gd name="connsiteX107" fmla="*/ 6095240 w 12192000"/>
              <a:gd name="connsiteY107" fmla="*/ 4151056 h 4364677"/>
              <a:gd name="connsiteX108" fmla="*/ 6091548 w 12192000"/>
              <a:gd name="connsiteY108" fmla="*/ 4139464 h 4364677"/>
              <a:gd name="connsiteX109" fmla="*/ 6088910 w 12192000"/>
              <a:gd name="connsiteY109" fmla="*/ 4132351 h 4364677"/>
              <a:gd name="connsiteX110" fmla="*/ 6088910 w 12192000"/>
              <a:gd name="connsiteY110" fmla="*/ 4129189 h 4364677"/>
              <a:gd name="connsiteX111" fmla="*/ 6092076 w 12192000"/>
              <a:gd name="connsiteY111" fmla="*/ 4122866 h 4364677"/>
              <a:gd name="connsiteX112" fmla="*/ 6099199 w 12192000"/>
              <a:gd name="connsiteY112" fmla="*/ 4113382 h 4364677"/>
              <a:gd name="connsiteX113" fmla="*/ 6101044 w 12192000"/>
              <a:gd name="connsiteY113" fmla="*/ 4109693 h 4364677"/>
              <a:gd name="connsiteX114" fmla="*/ 6104210 w 12192000"/>
              <a:gd name="connsiteY114" fmla="*/ 4108376 h 4364677"/>
              <a:gd name="connsiteX115" fmla="*/ 6110278 w 12192000"/>
              <a:gd name="connsiteY115" fmla="*/ 4106532 h 4364677"/>
              <a:gd name="connsiteX116" fmla="*/ 6112388 w 12192000"/>
              <a:gd name="connsiteY116" fmla="*/ 4105478 h 4364677"/>
              <a:gd name="connsiteX117" fmla="*/ 6120829 w 12192000"/>
              <a:gd name="connsiteY117" fmla="*/ 4104424 h 4364677"/>
              <a:gd name="connsiteX118" fmla="*/ 6122674 w 12192000"/>
              <a:gd name="connsiteY118" fmla="*/ 4103897 h 4364677"/>
              <a:gd name="connsiteX119" fmla="*/ 7083794 w 12192000"/>
              <a:gd name="connsiteY119" fmla="*/ 4100457 h 4364677"/>
              <a:gd name="connsiteX120" fmla="*/ 7090938 w 12192000"/>
              <a:gd name="connsiteY120" fmla="*/ 4100457 h 4364677"/>
              <a:gd name="connsiteX121" fmla="*/ 7092009 w 12192000"/>
              <a:gd name="connsiteY121" fmla="*/ 4101879 h 4364677"/>
              <a:gd name="connsiteX122" fmla="*/ 7102010 w 12192000"/>
              <a:gd name="connsiteY122" fmla="*/ 4109702 h 4364677"/>
              <a:gd name="connsiteX123" fmla="*/ 7105225 w 12192000"/>
              <a:gd name="connsiteY123" fmla="*/ 4121791 h 4364677"/>
              <a:gd name="connsiteX124" fmla="*/ 7100224 w 12192000"/>
              <a:gd name="connsiteY124" fmla="*/ 4136014 h 4364677"/>
              <a:gd name="connsiteX125" fmla="*/ 7094866 w 12192000"/>
              <a:gd name="connsiteY125" fmla="*/ 4139214 h 4364677"/>
              <a:gd name="connsiteX126" fmla="*/ 7088080 w 12192000"/>
              <a:gd name="connsiteY126" fmla="*/ 4147748 h 4364677"/>
              <a:gd name="connsiteX127" fmla="*/ 7085937 w 12192000"/>
              <a:gd name="connsiteY127" fmla="*/ 4151659 h 4364677"/>
              <a:gd name="connsiteX128" fmla="*/ 7075222 w 12192000"/>
              <a:gd name="connsiteY128" fmla="*/ 4161615 h 4364677"/>
              <a:gd name="connsiteX129" fmla="*/ 7065936 w 12192000"/>
              <a:gd name="connsiteY129" fmla="*/ 4160193 h 4364677"/>
              <a:gd name="connsiteX130" fmla="*/ 7058077 w 12192000"/>
              <a:gd name="connsiteY130" fmla="*/ 4155215 h 4364677"/>
              <a:gd name="connsiteX131" fmla="*/ 7053791 w 12192000"/>
              <a:gd name="connsiteY131" fmla="*/ 4150237 h 4364677"/>
              <a:gd name="connsiteX132" fmla="*/ 7053791 w 12192000"/>
              <a:gd name="connsiteY132" fmla="*/ 4137436 h 4364677"/>
              <a:gd name="connsiteX133" fmla="*/ 7061650 w 12192000"/>
              <a:gd name="connsiteY133" fmla="*/ 4129614 h 4364677"/>
              <a:gd name="connsiteX134" fmla="*/ 7066649 w 12192000"/>
              <a:gd name="connsiteY134" fmla="*/ 4120369 h 4364677"/>
              <a:gd name="connsiteX135" fmla="*/ 7070578 w 12192000"/>
              <a:gd name="connsiteY135" fmla="*/ 4110769 h 4364677"/>
              <a:gd name="connsiteX136" fmla="*/ 7075936 w 12192000"/>
              <a:gd name="connsiteY136" fmla="*/ 4104368 h 4364677"/>
              <a:gd name="connsiteX137" fmla="*/ 7083794 w 12192000"/>
              <a:gd name="connsiteY137" fmla="*/ 4100457 h 4364677"/>
              <a:gd name="connsiteX138" fmla="*/ 5705952 w 12192000"/>
              <a:gd name="connsiteY138" fmla="*/ 4072602 h 4364677"/>
              <a:gd name="connsiteX139" fmla="*/ 5707895 w 12192000"/>
              <a:gd name="connsiteY139" fmla="*/ 4075487 h 4364677"/>
              <a:gd name="connsiteX140" fmla="*/ 5708545 w 12192000"/>
              <a:gd name="connsiteY140" fmla="*/ 4078076 h 4364677"/>
              <a:gd name="connsiteX141" fmla="*/ 5710484 w 12192000"/>
              <a:gd name="connsiteY141" fmla="*/ 4081096 h 4364677"/>
              <a:gd name="connsiteX142" fmla="*/ 5713291 w 12192000"/>
              <a:gd name="connsiteY142" fmla="*/ 4079154 h 4364677"/>
              <a:gd name="connsiteX143" fmla="*/ 5719769 w 12192000"/>
              <a:gd name="connsiteY143" fmla="*/ 4080233 h 4364677"/>
              <a:gd name="connsiteX144" fmla="*/ 5721060 w 12192000"/>
              <a:gd name="connsiteY144" fmla="*/ 4083037 h 4364677"/>
              <a:gd name="connsiteX145" fmla="*/ 5724946 w 12192000"/>
              <a:gd name="connsiteY145" fmla="*/ 4084547 h 4364677"/>
              <a:gd name="connsiteX146" fmla="*/ 5726456 w 12192000"/>
              <a:gd name="connsiteY146" fmla="*/ 4080880 h 4364677"/>
              <a:gd name="connsiteX147" fmla="*/ 5726092 w 12192000"/>
              <a:gd name="connsiteY147" fmla="*/ 4077617 h 4364677"/>
              <a:gd name="connsiteX148" fmla="*/ 5742959 w 12192000"/>
              <a:gd name="connsiteY148" fmla="*/ 4094394 h 4364677"/>
              <a:gd name="connsiteX149" fmla="*/ 5741997 w 12192000"/>
              <a:gd name="connsiteY149" fmla="*/ 4095764 h 4364677"/>
              <a:gd name="connsiteX150" fmla="*/ 5743938 w 12192000"/>
              <a:gd name="connsiteY150" fmla="*/ 4099863 h 4364677"/>
              <a:gd name="connsiteX151" fmla="*/ 5747824 w 12192000"/>
              <a:gd name="connsiteY151" fmla="*/ 4101589 h 4364677"/>
              <a:gd name="connsiteX152" fmla="*/ 5750411 w 12192000"/>
              <a:gd name="connsiteY152" fmla="*/ 4106766 h 4364677"/>
              <a:gd name="connsiteX153" fmla="*/ 5758828 w 12192000"/>
              <a:gd name="connsiteY153" fmla="*/ 4123376 h 4364677"/>
              <a:gd name="connsiteX154" fmla="*/ 5761850 w 12192000"/>
              <a:gd name="connsiteY154" fmla="*/ 4125749 h 4364677"/>
              <a:gd name="connsiteX155" fmla="*/ 5757750 w 12192000"/>
              <a:gd name="connsiteY155" fmla="*/ 4128338 h 4364677"/>
              <a:gd name="connsiteX156" fmla="*/ 5757100 w 12192000"/>
              <a:gd name="connsiteY156" fmla="*/ 4128338 h 4364677"/>
              <a:gd name="connsiteX157" fmla="*/ 5753001 w 12192000"/>
              <a:gd name="connsiteY157" fmla="*/ 4135672 h 4364677"/>
              <a:gd name="connsiteX158" fmla="*/ 5752570 w 12192000"/>
              <a:gd name="connsiteY158" fmla="*/ 4145811 h 4364677"/>
              <a:gd name="connsiteX159" fmla="*/ 5748902 w 12192000"/>
              <a:gd name="connsiteY159" fmla="*/ 4160048 h 4364677"/>
              <a:gd name="connsiteX160" fmla="*/ 5745663 w 12192000"/>
              <a:gd name="connsiteY160" fmla="*/ 4163931 h 4364677"/>
              <a:gd name="connsiteX161" fmla="*/ 5736812 w 12192000"/>
              <a:gd name="connsiteY161" fmla="*/ 4175148 h 4364677"/>
              <a:gd name="connsiteX162" fmla="*/ 5731633 w 12192000"/>
              <a:gd name="connsiteY162" fmla="*/ 4177090 h 4364677"/>
              <a:gd name="connsiteX163" fmla="*/ 5710268 w 12192000"/>
              <a:gd name="connsiteY163" fmla="*/ 4183346 h 4364677"/>
              <a:gd name="connsiteX164" fmla="*/ 5710268 w 12192000"/>
              <a:gd name="connsiteY164" fmla="*/ 4188091 h 4364677"/>
              <a:gd name="connsiteX165" fmla="*/ 5715881 w 12192000"/>
              <a:gd name="connsiteY165" fmla="*/ 4188738 h 4364677"/>
              <a:gd name="connsiteX166" fmla="*/ 5719769 w 12192000"/>
              <a:gd name="connsiteY166" fmla="*/ 4186150 h 4364677"/>
              <a:gd name="connsiteX167" fmla="*/ 5723433 w 12192000"/>
              <a:gd name="connsiteY167" fmla="*/ 4185718 h 4364677"/>
              <a:gd name="connsiteX168" fmla="*/ 5722786 w 12192000"/>
              <a:gd name="connsiteY168" fmla="*/ 4189601 h 4364677"/>
              <a:gd name="connsiteX169" fmla="*/ 5719769 w 12192000"/>
              <a:gd name="connsiteY169" fmla="*/ 4192406 h 4364677"/>
              <a:gd name="connsiteX170" fmla="*/ 5718686 w 12192000"/>
              <a:gd name="connsiteY170" fmla="*/ 4199093 h 4364677"/>
              <a:gd name="connsiteX171" fmla="*/ 5724513 w 12192000"/>
              <a:gd name="connsiteY171" fmla="*/ 4197799 h 4364677"/>
              <a:gd name="connsiteX172" fmla="*/ 5729043 w 12192000"/>
              <a:gd name="connsiteY172" fmla="*/ 4194131 h 4364677"/>
              <a:gd name="connsiteX173" fmla="*/ 5733366 w 12192000"/>
              <a:gd name="connsiteY173" fmla="*/ 4196936 h 4364677"/>
              <a:gd name="connsiteX174" fmla="*/ 5728613 w 12192000"/>
              <a:gd name="connsiteY174" fmla="*/ 4209232 h 4364677"/>
              <a:gd name="connsiteX175" fmla="*/ 5728613 w 12192000"/>
              <a:gd name="connsiteY175" fmla="*/ 4221096 h 4364677"/>
              <a:gd name="connsiteX176" fmla="*/ 5732927 w 12192000"/>
              <a:gd name="connsiteY176" fmla="*/ 4225842 h 4364677"/>
              <a:gd name="connsiteX177" fmla="*/ 5734224 w 12192000"/>
              <a:gd name="connsiteY177" fmla="*/ 4228215 h 4364677"/>
              <a:gd name="connsiteX178" fmla="*/ 5731848 w 12192000"/>
              <a:gd name="connsiteY178" fmla="*/ 4229509 h 4364677"/>
              <a:gd name="connsiteX179" fmla="*/ 5727317 w 12192000"/>
              <a:gd name="connsiteY179" fmla="*/ 4233824 h 4364677"/>
              <a:gd name="connsiteX180" fmla="*/ 5721708 w 12192000"/>
              <a:gd name="connsiteY180" fmla="*/ 4243531 h 4364677"/>
              <a:gd name="connsiteX181" fmla="*/ 5721490 w 12192000"/>
              <a:gd name="connsiteY181" fmla="*/ 4248708 h 4364677"/>
              <a:gd name="connsiteX182" fmla="*/ 5723215 w 12192000"/>
              <a:gd name="connsiteY182" fmla="*/ 4252160 h 4364677"/>
              <a:gd name="connsiteX183" fmla="*/ 5719547 w 12192000"/>
              <a:gd name="connsiteY183" fmla="*/ 4254532 h 4364677"/>
              <a:gd name="connsiteX184" fmla="*/ 5716526 w 12192000"/>
              <a:gd name="connsiteY184" fmla="*/ 4254964 h 4364677"/>
              <a:gd name="connsiteX185" fmla="*/ 5712859 w 12192000"/>
              <a:gd name="connsiteY185" fmla="*/ 4263808 h 4364677"/>
              <a:gd name="connsiteX186" fmla="*/ 5713940 w 12192000"/>
              <a:gd name="connsiteY186" fmla="*/ 4265534 h 4364677"/>
              <a:gd name="connsiteX187" fmla="*/ 5713720 w 12192000"/>
              <a:gd name="connsiteY187" fmla="*/ 4269417 h 4364677"/>
              <a:gd name="connsiteX188" fmla="*/ 5710268 w 12192000"/>
              <a:gd name="connsiteY188" fmla="*/ 4268554 h 4364677"/>
              <a:gd name="connsiteX189" fmla="*/ 5708111 w 12192000"/>
              <a:gd name="connsiteY189" fmla="*/ 4265750 h 4364677"/>
              <a:gd name="connsiteX190" fmla="*/ 5703793 w 12192000"/>
              <a:gd name="connsiteY190" fmla="*/ 4265103 h 4364677"/>
              <a:gd name="connsiteX191" fmla="*/ 5690630 w 12192000"/>
              <a:gd name="connsiteY191" fmla="*/ 4268554 h 4364677"/>
              <a:gd name="connsiteX192" fmla="*/ 5674229 w 12192000"/>
              <a:gd name="connsiteY192" fmla="*/ 4269633 h 4364677"/>
              <a:gd name="connsiteX193" fmla="*/ 5670343 w 12192000"/>
              <a:gd name="connsiteY193" fmla="*/ 4267691 h 4364677"/>
              <a:gd name="connsiteX194" fmla="*/ 5659119 w 12192000"/>
              <a:gd name="connsiteY194" fmla="*/ 4262514 h 4364677"/>
              <a:gd name="connsiteX195" fmla="*/ 5656961 w 12192000"/>
              <a:gd name="connsiteY195" fmla="*/ 4261004 h 4364677"/>
              <a:gd name="connsiteX196" fmla="*/ 5647464 w 12192000"/>
              <a:gd name="connsiteY196" fmla="*/ 4249571 h 4364677"/>
              <a:gd name="connsiteX197" fmla="*/ 5641638 w 12192000"/>
              <a:gd name="connsiteY197" fmla="*/ 4230156 h 4364677"/>
              <a:gd name="connsiteX198" fmla="*/ 5638831 w 12192000"/>
              <a:gd name="connsiteY198" fmla="*/ 4223469 h 4364677"/>
              <a:gd name="connsiteX199" fmla="*/ 5639480 w 12192000"/>
              <a:gd name="connsiteY199" fmla="*/ 4213978 h 4364677"/>
              <a:gd name="connsiteX200" fmla="*/ 5640343 w 12192000"/>
              <a:gd name="connsiteY200" fmla="*/ 4205996 h 4364677"/>
              <a:gd name="connsiteX201" fmla="*/ 5640130 w 12192000"/>
              <a:gd name="connsiteY201" fmla="*/ 4202760 h 4364677"/>
              <a:gd name="connsiteX202" fmla="*/ 5652860 w 12192000"/>
              <a:gd name="connsiteY202" fmla="*/ 4188091 h 4364677"/>
              <a:gd name="connsiteX203" fmla="*/ 5664944 w 12192000"/>
              <a:gd name="connsiteY203" fmla="*/ 4180973 h 4364677"/>
              <a:gd name="connsiteX204" fmla="*/ 5674013 w 12192000"/>
              <a:gd name="connsiteY204" fmla="*/ 4169108 h 4364677"/>
              <a:gd name="connsiteX205" fmla="*/ 5672717 w 12192000"/>
              <a:gd name="connsiteY205" fmla="*/ 4166735 h 4364677"/>
              <a:gd name="connsiteX206" fmla="*/ 5659982 w 12192000"/>
              <a:gd name="connsiteY206" fmla="*/ 4151635 h 4364677"/>
              <a:gd name="connsiteX207" fmla="*/ 5658252 w 12192000"/>
              <a:gd name="connsiteY207" fmla="*/ 4148184 h 4364677"/>
              <a:gd name="connsiteX208" fmla="*/ 5656530 w 12192000"/>
              <a:gd name="connsiteY208" fmla="*/ 4137398 h 4364677"/>
              <a:gd name="connsiteX209" fmla="*/ 5653506 w 12192000"/>
              <a:gd name="connsiteY209" fmla="*/ 4124886 h 4364677"/>
              <a:gd name="connsiteX210" fmla="*/ 5653725 w 12192000"/>
              <a:gd name="connsiteY210" fmla="*/ 4119709 h 4364677"/>
              <a:gd name="connsiteX211" fmla="*/ 5665161 w 12192000"/>
              <a:gd name="connsiteY211" fmla="*/ 4091881 h 4364677"/>
              <a:gd name="connsiteX212" fmla="*/ 5667322 w 12192000"/>
              <a:gd name="connsiteY212" fmla="*/ 4090156 h 4364677"/>
              <a:gd name="connsiteX213" fmla="*/ 5680485 w 12192000"/>
              <a:gd name="connsiteY213" fmla="*/ 4083900 h 4364677"/>
              <a:gd name="connsiteX214" fmla="*/ 5686098 w 12192000"/>
              <a:gd name="connsiteY214" fmla="*/ 4082174 h 4364677"/>
              <a:gd name="connsiteX215" fmla="*/ 5695594 w 12192000"/>
              <a:gd name="connsiteY215" fmla="*/ 4080017 h 4364677"/>
              <a:gd name="connsiteX216" fmla="*/ 5702715 w 12192000"/>
              <a:gd name="connsiteY216" fmla="*/ 4073761 h 4364677"/>
              <a:gd name="connsiteX217" fmla="*/ 5705952 w 12192000"/>
              <a:gd name="connsiteY217" fmla="*/ 4072602 h 4364677"/>
              <a:gd name="connsiteX218" fmla="*/ 3657262 w 12192000"/>
              <a:gd name="connsiteY218" fmla="*/ 4038207 h 4364677"/>
              <a:gd name="connsiteX219" fmla="*/ 3659736 w 12192000"/>
              <a:gd name="connsiteY219" fmla="*/ 4038913 h 4364677"/>
              <a:gd name="connsiteX220" fmla="*/ 3671044 w 12192000"/>
              <a:gd name="connsiteY220" fmla="*/ 4040325 h 4364677"/>
              <a:gd name="connsiteX221" fmla="*/ 3673872 w 12192000"/>
              <a:gd name="connsiteY221" fmla="*/ 4041737 h 4364677"/>
              <a:gd name="connsiteX222" fmla="*/ 3682000 w 12192000"/>
              <a:gd name="connsiteY222" fmla="*/ 4044208 h 4364677"/>
              <a:gd name="connsiteX223" fmla="*/ 3686240 w 12192000"/>
              <a:gd name="connsiteY223" fmla="*/ 4045972 h 4364677"/>
              <a:gd name="connsiteX224" fmla="*/ 3688716 w 12192000"/>
              <a:gd name="connsiteY224" fmla="*/ 4050914 h 4364677"/>
              <a:gd name="connsiteX225" fmla="*/ 3698256 w 12192000"/>
              <a:gd name="connsiteY225" fmla="*/ 4063621 h 4364677"/>
              <a:gd name="connsiteX226" fmla="*/ 3702496 w 12192000"/>
              <a:gd name="connsiteY226" fmla="*/ 4072092 h 4364677"/>
              <a:gd name="connsiteX227" fmla="*/ 3702496 w 12192000"/>
              <a:gd name="connsiteY227" fmla="*/ 4076328 h 4364677"/>
              <a:gd name="connsiteX228" fmla="*/ 3698962 w 12192000"/>
              <a:gd name="connsiteY228" fmla="*/ 4085858 h 4364677"/>
              <a:gd name="connsiteX229" fmla="*/ 3694016 w 12192000"/>
              <a:gd name="connsiteY229" fmla="*/ 4101388 h 4364677"/>
              <a:gd name="connsiteX230" fmla="*/ 3689774 w 12192000"/>
              <a:gd name="connsiteY230" fmla="*/ 4107036 h 4364677"/>
              <a:gd name="connsiteX231" fmla="*/ 3683060 w 12192000"/>
              <a:gd name="connsiteY231" fmla="*/ 4112683 h 4364677"/>
              <a:gd name="connsiteX232" fmla="*/ 3677052 w 12192000"/>
              <a:gd name="connsiteY232" fmla="*/ 4115860 h 4364677"/>
              <a:gd name="connsiteX233" fmla="*/ 3654788 w 12192000"/>
              <a:gd name="connsiteY233" fmla="*/ 4120801 h 4364677"/>
              <a:gd name="connsiteX234" fmla="*/ 3643479 w 12192000"/>
              <a:gd name="connsiteY234" fmla="*/ 4120448 h 4364677"/>
              <a:gd name="connsiteX235" fmla="*/ 3625807 w 12192000"/>
              <a:gd name="connsiteY235" fmla="*/ 4106683 h 4364677"/>
              <a:gd name="connsiteX236" fmla="*/ 3624748 w 12192000"/>
              <a:gd name="connsiteY236" fmla="*/ 4098212 h 4364677"/>
              <a:gd name="connsiteX237" fmla="*/ 3624395 w 12192000"/>
              <a:gd name="connsiteY237" fmla="*/ 4094682 h 4364677"/>
              <a:gd name="connsiteX238" fmla="*/ 3622627 w 12192000"/>
              <a:gd name="connsiteY238" fmla="*/ 4085152 h 4364677"/>
              <a:gd name="connsiteX239" fmla="*/ 3621567 w 12192000"/>
              <a:gd name="connsiteY239" fmla="*/ 4080563 h 4364677"/>
              <a:gd name="connsiteX240" fmla="*/ 3621923 w 12192000"/>
              <a:gd name="connsiteY240" fmla="*/ 4074563 h 4364677"/>
              <a:gd name="connsiteX241" fmla="*/ 3624395 w 12192000"/>
              <a:gd name="connsiteY241" fmla="*/ 4068562 h 4364677"/>
              <a:gd name="connsiteX242" fmla="*/ 3632168 w 12192000"/>
              <a:gd name="connsiteY242" fmla="*/ 4054091 h 4364677"/>
              <a:gd name="connsiteX243" fmla="*/ 3657262 w 12192000"/>
              <a:gd name="connsiteY243" fmla="*/ 4038207 h 4364677"/>
              <a:gd name="connsiteX244" fmla="*/ 8248968 w 12192000"/>
              <a:gd name="connsiteY244" fmla="*/ 3996841 h 4364677"/>
              <a:gd name="connsiteX245" fmla="*/ 8259027 w 12192000"/>
              <a:gd name="connsiteY245" fmla="*/ 3996841 h 4364677"/>
              <a:gd name="connsiteX246" fmla="*/ 8260536 w 12192000"/>
              <a:gd name="connsiteY246" fmla="*/ 3998844 h 4364677"/>
              <a:gd name="connsiteX247" fmla="*/ 8274619 w 12192000"/>
              <a:gd name="connsiteY247" fmla="*/ 4009860 h 4364677"/>
              <a:gd name="connsiteX248" fmla="*/ 8279146 w 12192000"/>
              <a:gd name="connsiteY248" fmla="*/ 4026884 h 4364677"/>
              <a:gd name="connsiteX249" fmla="*/ 8272105 w 12192000"/>
              <a:gd name="connsiteY249" fmla="*/ 4046913 h 4364677"/>
              <a:gd name="connsiteX250" fmla="*/ 8264560 w 12192000"/>
              <a:gd name="connsiteY250" fmla="*/ 4051420 h 4364677"/>
              <a:gd name="connsiteX251" fmla="*/ 8255003 w 12192000"/>
              <a:gd name="connsiteY251" fmla="*/ 4063437 h 4364677"/>
              <a:gd name="connsiteX252" fmla="*/ 8251985 w 12192000"/>
              <a:gd name="connsiteY252" fmla="*/ 4068945 h 4364677"/>
              <a:gd name="connsiteX253" fmla="*/ 8236896 w 12192000"/>
              <a:gd name="connsiteY253" fmla="*/ 4082965 h 4364677"/>
              <a:gd name="connsiteX254" fmla="*/ 8223819 w 12192000"/>
              <a:gd name="connsiteY254" fmla="*/ 4080962 h 4364677"/>
              <a:gd name="connsiteX255" fmla="*/ 8212753 w 12192000"/>
              <a:gd name="connsiteY255" fmla="*/ 4073952 h 4364677"/>
              <a:gd name="connsiteX256" fmla="*/ 8206717 w 12192000"/>
              <a:gd name="connsiteY256" fmla="*/ 4066942 h 4364677"/>
              <a:gd name="connsiteX257" fmla="*/ 8206717 w 12192000"/>
              <a:gd name="connsiteY257" fmla="*/ 4048916 h 4364677"/>
              <a:gd name="connsiteX258" fmla="*/ 8217783 w 12192000"/>
              <a:gd name="connsiteY258" fmla="*/ 4037900 h 4364677"/>
              <a:gd name="connsiteX259" fmla="*/ 8224825 w 12192000"/>
              <a:gd name="connsiteY259" fmla="*/ 4024881 h 4364677"/>
              <a:gd name="connsiteX260" fmla="*/ 8230357 w 12192000"/>
              <a:gd name="connsiteY260" fmla="*/ 4011362 h 4364677"/>
              <a:gd name="connsiteX261" fmla="*/ 8237902 w 12192000"/>
              <a:gd name="connsiteY261" fmla="*/ 4002349 h 4364677"/>
              <a:gd name="connsiteX262" fmla="*/ 8248968 w 12192000"/>
              <a:gd name="connsiteY262" fmla="*/ 3996841 h 4364677"/>
              <a:gd name="connsiteX263" fmla="*/ 7604049 w 12192000"/>
              <a:gd name="connsiteY263" fmla="*/ 3995200 h 4364677"/>
              <a:gd name="connsiteX264" fmla="*/ 7614109 w 12192000"/>
              <a:gd name="connsiteY264" fmla="*/ 3995200 h 4364677"/>
              <a:gd name="connsiteX265" fmla="*/ 7625175 w 12192000"/>
              <a:gd name="connsiteY265" fmla="*/ 4000708 h 4364677"/>
              <a:gd name="connsiteX266" fmla="*/ 7632719 w 12192000"/>
              <a:gd name="connsiteY266" fmla="*/ 4009721 h 4364677"/>
              <a:gd name="connsiteX267" fmla="*/ 7638252 w 12192000"/>
              <a:gd name="connsiteY267" fmla="*/ 4023240 h 4364677"/>
              <a:gd name="connsiteX268" fmla="*/ 7645294 w 12192000"/>
              <a:gd name="connsiteY268" fmla="*/ 4036259 h 4364677"/>
              <a:gd name="connsiteX269" fmla="*/ 7656359 w 12192000"/>
              <a:gd name="connsiteY269" fmla="*/ 4047275 h 4364677"/>
              <a:gd name="connsiteX270" fmla="*/ 7656359 w 12192000"/>
              <a:gd name="connsiteY270" fmla="*/ 4065301 h 4364677"/>
              <a:gd name="connsiteX271" fmla="*/ 7650323 w 12192000"/>
              <a:gd name="connsiteY271" fmla="*/ 4072311 h 4364677"/>
              <a:gd name="connsiteX272" fmla="*/ 7639258 w 12192000"/>
              <a:gd name="connsiteY272" fmla="*/ 4079321 h 4364677"/>
              <a:gd name="connsiteX273" fmla="*/ 7626180 w 12192000"/>
              <a:gd name="connsiteY273" fmla="*/ 4081324 h 4364677"/>
              <a:gd name="connsiteX274" fmla="*/ 7611091 w 12192000"/>
              <a:gd name="connsiteY274" fmla="*/ 4067304 h 4364677"/>
              <a:gd name="connsiteX275" fmla="*/ 7608073 w 12192000"/>
              <a:gd name="connsiteY275" fmla="*/ 4061796 h 4364677"/>
              <a:gd name="connsiteX276" fmla="*/ 7598517 w 12192000"/>
              <a:gd name="connsiteY276" fmla="*/ 4049779 h 4364677"/>
              <a:gd name="connsiteX277" fmla="*/ 7590972 w 12192000"/>
              <a:gd name="connsiteY277" fmla="*/ 4045272 h 4364677"/>
              <a:gd name="connsiteX278" fmla="*/ 7583930 w 12192000"/>
              <a:gd name="connsiteY278" fmla="*/ 4025243 h 4364677"/>
              <a:gd name="connsiteX279" fmla="*/ 7588457 w 12192000"/>
              <a:gd name="connsiteY279" fmla="*/ 4008219 h 4364677"/>
              <a:gd name="connsiteX280" fmla="*/ 7602540 w 12192000"/>
              <a:gd name="connsiteY280" fmla="*/ 3997203 h 4364677"/>
              <a:gd name="connsiteX281" fmla="*/ 7604049 w 12192000"/>
              <a:gd name="connsiteY281" fmla="*/ 3995200 h 4364677"/>
              <a:gd name="connsiteX282" fmla="*/ 6734567 w 12192000"/>
              <a:gd name="connsiteY282" fmla="*/ 3981974 h 4364677"/>
              <a:gd name="connsiteX283" fmla="*/ 6751995 w 12192000"/>
              <a:gd name="connsiteY283" fmla="*/ 3993007 h 4364677"/>
              <a:gd name="connsiteX284" fmla="*/ 6757396 w 12192000"/>
              <a:gd name="connsiteY284" fmla="*/ 4003059 h 4364677"/>
              <a:gd name="connsiteX285" fmla="*/ 6759114 w 12192000"/>
              <a:gd name="connsiteY285" fmla="*/ 4007226 h 4364677"/>
              <a:gd name="connsiteX286" fmla="*/ 6759360 w 12192000"/>
              <a:gd name="connsiteY286" fmla="*/ 4011394 h 4364677"/>
              <a:gd name="connsiteX287" fmla="*/ 6758623 w 12192000"/>
              <a:gd name="connsiteY287" fmla="*/ 4014581 h 4364677"/>
              <a:gd name="connsiteX288" fmla="*/ 6757396 w 12192000"/>
              <a:gd name="connsiteY288" fmla="*/ 4021201 h 4364677"/>
              <a:gd name="connsiteX289" fmla="*/ 6757150 w 12192000"/>
              <a:gd name="connsiteY289" fmla="*/ 4023653 h 4364677"/>
              <a:gd name="connsiteX290" fmla="*/ 6756414 w 12192000"/>
              <a:gd name="connsiteY290" fmla="*/ 4029537 h 4364677"/>
              <a:gd name="connsiteX291" fmla="*/ 6744140 w 12192000"/>
              <a:gd name="connsiteY291" fmla="*/ 4039098 h 4364677"/>
              <a:gd name="connsiteX292" fmla="*/ 6736284 w 12192000"/>
              <a:gd name="connsiteY292" fmla="*/ 4039343 h 4364677"/>
              <a:gd name="connsiteX293" fmla="*/ 6720819 w 12192000"/>
              <a:gd name="connsiteY293" fmla="*/ 4035911 h 4364677"/>
              <a:gd name="connsiteX294" fmla="*/ 6716647 w 12192000"/>
              <a:gd name="connsiteY294" fmla="*/ 4033705 h 4364677"/>
              <a:gd name="connsiteX295" fmla="*/ 6711982 w 12192000"/>
              <a:gd name="connsiteY295" fmla="*/ 4029782 h 4364677"/>
              <a:gd name="connsiteX296" fmla="*/ 6709036 w 12192000"/>
              <a:gd name="connsiteY296" fmla="*/ 4025859 h 4364677"/>
              <a:gd name="connsiteX297" fmla="*/ 6705599 w 12192000"/>
              <a:gd name="connsiteY297" fmla="*/ 4015072 h 4364677"/>
              <a:gd name="connsiteX298" fmla="*/ 6703144 w 12192000"/>
              <a:gd name="connsiteY298" fmla="*/ 4008452 h 4364677"/>
              <a:gd name="connsiteX299" fmla="*/ 6703144 w 12192000"/>
              <a:gd name="connsiteY299" fmla="*/ 4005510 h 4364677"/>
              <a:gd name="connsiteX300" fmla="*/ 6706091 w 12192000"/>
              <a:gd name="connsiteY300" fmla="*/ 3999626 h 4364677"/>
              <a:gd name="connsiteX301" fmla="*/ 6712719 w 12192000"/>
              <a:gd name="connsiteY301" fmla="*/ 3990800 h 4364677"/>
              <a:gd name="connsiteX302" fmla="*/ 6714437 w 12192000"/>
              <a:gd name="connsiteY302" fmla="*/ 3987368 h 4364677"/>
              <a:gd name="connsiteX303" fmla="*/ 6717382 w 12192000"/>
              <a:gd name="connsiteY303" fmla="*/ 3986142 h 4364677"/>
              <a:gd name="connsiteX304" fmla="*/ 6723029 w 12192000"/>
              <a:gd name="connsiteY304" fmla="*/ 3984426 h 4364677"/>
              <a:gd name="connsiteX305" fmla="*/ 6724993 w 12192000"/>
              <a:gd name="connsiteY305" fmla="*/ 3983445 h 4364677"/>
              <a:gd name="connsiteX306" fmla="*/ 6732847 w 12192000"/>
              <a:gd name="connsiteY306" fmla="*/ 3982464 h 4364677"/>
              <a:gd name="connsiteX307" fmla="*/ 6734567 w 12192000"/>
              <a:gd name="connsiteY307" fmla="*/ 3981974 h 4364677"/>
              <a:gd name="connsiteX308" fmla="*/ 4605624 w 12192000"/>
              <a:gd name="connsiteY308" fmla="*/ 3974242 h 4364677"/>
              <a:gd name="connsiteX309" fmla="*/ 4612767 w 12192000"/>
              <a:gd name="connsiteY309" fmla="*/ 3974242 h 4364677"/>
              <a:gd name="connsiteX310" fmla="*/ 4620625 w 12192000"/>
              <a:gd name="connsiteY310" fmla="*/ 3978153 h 4364677"/>
              <a:gd name="connsiteX311" fmla="*/ 4625984 w 12192000"/>
              <a:gd name="connsiteY311" fmla="*/ 3984554 h 4364677"/>
              <a:gd name="connsiteX312" fmla="*/ 4629912 w 12192000"/>
              <a:gd name="connsiteY312" fmla="*/ 3994154 h 4364677"/>
              <a:gd name="connsiteX313" fmla="*/ 4634916 w 12192000"/>
              <a:gd name="connsiteY313" fmla="*/ 4003399 h 4364677"/>
              <a:gd name="connsiteX314" fmla="*/ 4642771 w 12192000"/>
              <a:gd name="connsiteY314" fmla="*/ 4011221 h 4364677"/>
              <a:gd name="connsiteX315" fmla="*/ 4642771 w 12192000"/>
              <a:gd name="connsiteY315" fmla="*/ 4024022 h 4364677"/>
              <a:gd name="connsiteX316" fmla="*/ 4638487 w 12192000"/>
              <a:gd name="connsiteY316" fmla="*/ 4029000 h 4364677"/>
              <a:gd name="connsiteX317" fmla="*/ 4630626 w 12192000"/>
              <a:gd name="connsiteY317" fmla="*/ 4033978 h 4364677"/>
              <a:gd name="connsiteX318" fmla="*/ 4621341 w 12192000"/>
              <a:gd name="connsiteY318" fmla="*/ 4035400 h 4364677"/>
              <a:gd name="connsiteX319" fmla="*/ 4610625 w 12192000"/>
              <a:gd name="connsiteY319" fmla="*/ 4025444 h 4364677"/>
              <a:gd name="connsiteX320" fmla="*/ 4608483 w 12192000"/>
              <a:gd name="connsiteY320" fmla="*/ 4021533 h 4364677"/>
              <a:gd name="connsiteX321" fmla="*/ 4601697 w 12192000"/>
              <a:gd name="connsiteY321" fmla="*/ 4012999 h 4364677"/>
              <a:gd name="connsiteX322" fmla="*/ 4596338 w 12192000"/>
              <a:gd name="connsiteY322" fmla="*/ 4009799 h 4364677"/>
              <a:gd name="connsiteX323" fmla="*/ 4591337 w 12192000"/>
              <a:gd name="connsiteY323" fmla="*/ 3995576 h 4364677"/>
              <a:gd name="connsiteX324" fmla="*/ 4594552 w 12192000"/>
              <a:gd name="connsiteY324" fmla="*/ 3983487 h 4364677"/>
              <a:gd name="connsiteX325" fmla="*/ 4604556 w 12192000"/>
              <a:gd name="connsiteY325" fmla="*/ 3975664 h 4364677"/>
              <a:gd name="connsiteX326" fmla="*/ 4605624 w 12192000"/>
              <a:gd name="connsiteY326" fmla="*/ 3974242 h 4364677"/>
              <a:gd name="connsiteX327" fmla="*/ 7889835 w 12192000"/>
              <a:gd name="connsiteY327" fmla="*/ 3973978 h 4364677"/>
              <a:gd name="connsiteX328" fmla="*/ 7908564 w 12192000"/>
              <a:gd name="connsiteY328" fmla="*/ 3985834 h 4364677"/>
              <a:gd name="connsiteX329" fmla="*/ 7914368 w 12192000"/>
              <a:gd name="connsiteY329" fmla="*/ 3996636 h 4364677"/>
              <a:gd name="connsiteX330" fmla="*/ 7916214 w 12192000"/>
              <a:gd name="connsiteY330" fmla="*/ 4001114 h 4364677"/>
              <a:gd name="connsiteX331" fmla="*/ 7916478 w 12192000"/>
              <a:gd name="connsiteY331" fmla="*/ 4005593 h 4364677"/>
              <a:gd name="connsiteX332" fmla="*/ 7915687 w 12192000"/>
              <a:gd name="connsiteY332" fmla="*/ 4009018 h 4364677"/>
              <a:gd name="connsiteX333" fmla="*/ 7914368 w 12192000"/>
              <a:gd name="connsiteY333" fmla="*/ 4016132 h 4364677"/>
              <a:gd name="connsiteX334" fmla="*/ 7914104 w 12192000"/>
              <a:gd name="connsiteY334" fmla="*/ 4018766 h 4364677"/>
              <a:gd name="connsiteX335" fmla="*/ 7913312 w 12192000"/>
              <a:gd name="connsiteY335" fmla="*/ 4025089 h 4364677"/>
              <a:gd name="connsiteX336" fmla="*/ 7900123 w 12192000"/>
              <a:gd name="connsiteY336" fmla="*/ 4035364 h 4364677"/>
              <a:gd name="connsiteX337" fmla="*/ 7891681 w 12192000"/>
              <a:gd name="connsiteY337" fmla="*/ 4035628 h 4364677"/>
              <a:gd name="connsiteX338" fmla="*/ 7875062 w 12192000"/>
              <a:gd name="connsiteY338" fmla="*/ 4031939 h 4364677"/>
              <a:gd name="connsiteX339" fmla="*/ 7870578 w 12192000"/>
              <a:gd name="connsiteY339" fmla="*/ 4029568 h 4364677"/>
              <a:gd name="connsiteX340" fmla="*/ 7865566 w 12192000"/>
              <a:gd name="connsiteY340" fmla="*/ 4025353 h 4364677"/>
              <a:gd name="connsiteX341" fmla="*/ 7862400 w 12192000"/>
              <a:gd name="connsiteY341" fmla="*/ 4021137 h 4364677"/>
              <a:gd name="connsiteX342" fmla="*/ 7858707 w 12192000"/>
              <a:gd name="connsiteY342" fmla="*/ 4009545 h 4364677"/>
              <a:gd name="connsiteX343" fmla="*/ 7856069 w 12192000"/>
              <a:gd name="connsiteY343" fmla="*/ 4002432 h 4364677"/>
              <a:gd name="connsiteX344" fmla="*/ 7856069 w 12192000"/>
              <a:gd name="connsiteY344" fmla="*/ 3999270 h 4364677"/>
              <a:gd name="connsiteX345" fmla="*/ 7859235 w 12192000"/>
              <a:gd name="connsiteY345" fmla="*/ 3992947 h 4364677"/>
              <a:gd name="connsiteX346" fmla="*/ 7866357 w 12192000"/>
              <a:gd name="connsiteY346" fmla="*/ 3983463 h 4364677"/>
              <a:gd name="connsiteX347" fmla="*/ 7868204 w 12192000"/>
              <a:gd name="connsiteY347" fmla="*/ 3979774 h 4364677"/>
              <a:gd name="connsiteX348" fmla="*/ 7871369 w 12192000"/>
              <a:gd name="connsiteY348" fmla="*/ 3978457 h 4364677"/>
              <a:gd name="connsiteX349" fmla="*/ 7877437 w 12192000"/>
              <a:gd name="connsiteY349" fmla="*/ 3976613 h 4364677"/>
              <a:gd name="connsiteX350" fmla="*/ 7879547 w 12192000"/>
              <a:gd name="connsiteY350" fmla="*/ 3975559 h 4364677"/>
              <a:gd name="connsiteX351" fmla="*/ 7887988 w 12192000"/>
              <a:gd name="connsiteY351" fmla="*/ 3974505 h 4364677"/>
              <a:gd name="connsiteX352" fmla="*/ 7889835 w 12192000"/>
              <a:gd name="connsiteY352" fmla="*/ 3973978 h 4364677"/>
              <a:gd name="connsiteX353" fmla="*/ 8850960 w 12192000"/>
              <a:gd name="connsiteY353" fmla="*/ 3970538 h 4364677"/>
              <a:gd name="connsiteX354" fmla="*/ 8858103 w 12192000"/>
              <a:gd name="connsiteY354" fmla="*/ 3970538 h 4364677"/>
              <a:gd name="connsiteX355" fmla="*/ 8859175 w 12192000"/>
              <a:gd name="connsiteY355" fmla="*/ 3971960 h 4364677"/>
              <a:gd name="connsiteX356" fmla="*/ 8869175 w 12192000"/>
              <a:gd name="connsiteY356" fmla="*/ 3979783 h 4364677"/>
              <a:gd name="connsiteX357" fmla="*/ 8872390 w 12192000"/>
              <a:gd name="connsiteY357" fmla="*/ 3991872 h 4364677"/>
              <a:gd name="connsiteX358" fmla="*/ 8867390 w 12192000"/>
              <a:gd name="connsiteY358" fmla="*/ 4006095 h 4364677"/>
              <a:gd name="connsiteX359" fmla="*/ 8862032 w 12192000"/>
              <a:gd name="connsiteY359" fmla="*/ 4009295 h 4364677"/>
              <a:gd name="connsiteX360" fmla="*/ 8855246 w 12192000"/>
              <a:gd name="connsiteY360" fmla="*/ 4017829 h 4364677"/>
              <a:gd name="connsiteX361" fmla="*/ 8853103 w 12192000"/>
              <a:gd name="connsiteY361" fmla="*/ 4021740 h 4364677"/>
              <a:gd name="connsiteX362" fmla="*/ 8842388 w 12192000"/>
              <a:gd name="connsiteY362" fmla="*/ 4031696 h 4364677"/>
              <a:gd name="connsiteX363" fmla="*/ 8833101 w 12192000"/>
              <a:gd name="connsiteY363" fmla="*/ 4030274 h 4364677"/>
              <a:gd name="connsiteX364" fmla="*/ 8825243 w 12192000"/>
              <a:gd name="connsiteY364" fmla="*/ 4025296 h 4364677"/>
              <a:gd name="connsiteX365" fmla="*/ 8820957 w 12192000"/>
              <a:gd name="connsiteY365" fmla="*/ 4020318 h 4364677"/>
              <a:gd name="connsiteX366" fmla="*/ 8820957 w 12192000"/>
              <a:gd name="connsiteY366" fmla="*/ 4007517 h 4364677"/>
              <a:gd name="connsiteX367" fmla="*/ 8828815 w 12192000"/>
              <a:gd name="connsiteY367" fmla="*/ 3999695 h 4364677"/>
              <a:gd name="connsiteX368" fmla="*/ 8833815 w 12192000"/>
              <a:gd name="connsiteY368" fmla="*/ 3990450 h 4364677"/>
              <a:gd name="connsiteX369" fmla="*/ 8837744 w 12192000"/>
              <a:gd name="connsiteY369" fmla="*/ 3980850 h 4364677"/>
              <a:gd name="connsiteX370" fmla="*/ 8843102 w 12192000"/>
              <a:gd name="connsiteY370" fmla="*/ 3974449 h 4364677"/>
              <a:gd name="connsiteX371" fmla="*/ 8850960 w 12192000"/>
              <a:gd name="connsiteY371" fmla="*/ 3970538 h 4364677"/>
              <a:gd name="connsiteX372" fmla="*/ 6296317 w 12192000"/>
              <a:gd name="connsiteY372" fmla="*/ 3958076 h 4364677"/>
              <a:gd name="connsiteX373" fmla="*/ 6315047 w 12192000"/>
              <a:gd name="connsiteY373" fmla="*/ 3969932 h 4364677"/>
              <a:gd name="connsiteX374" fmla="*/ 6320850 w 12192000"/>
              <a:gd name="connsiteY374" fmla="*/ 3980734 h 4364677"/>
              <a:gd name="connsiteX375" fmla="*/ 6322695 w 12192000"/>
              <a:gd name="connsiteY375" fmla="*/ 3985212 h 4364677"/>
              <a:gd name="connsiteX376" fmla="*/ 6322960 w 12192000"/>
              <a:gd name="connsiteY376" fmla="*/ 3989691 h 4364677"/>
              <a:gd name="connsiteX377" fmla="*/ 6322168 w 12192000"/>
              <a:gd name="connsiteY377" fmla="*/ 3993116 h 4364677"/>
              <a:gd name="connsiteX378" fmla="*/ 6320850 w 12192000"/>
              <a:gd name="connsiteY378" fmla="*/ 4000230 h 4364677"/>
              <a:gd name="connsiteX379" fmla="*/ 6320586 w 12192000"/>
              <a:gd name="connsiteY379" fmla="*/ 4002864 h 4364677"/>
              <a:gd name="connsiteX380" fmla="*/ 6319794 w 12192000"/>
              <a:gd name="connsiteY380" fmla="*/ 4009187 h 4364677"/>
              <a:gd name="connsiteX381" fmla="*/ 6306604 w 12192000"/>
              <a:gd name="connsiteY381" fmla="*/ 4019462 h 4364677"/>
              <a:gd name="connsiteX382" fmla="*/ 6298163 w 12192000"/>
              <a:gd name="connsiteY382" fmla="*/ 4019726 h 4364677"/>
              <a:gd name="connsiteX383" fmla="*/ 6281545 w 12192000"/>
              <a:gd name="connsiteY383" fmla="*/ 4016037 h 4364677"/>
              <a:gd name="connsiteX384" fmla="*/ 6277059 w 12192000"/>
              <a:gd name="connsiteY384" fmla="*/ 4013666 h 4364677"/>
              <a:gd name="connsiteX385" fmla="*/ 6272048 w 12192000"/>
              <a:gd name="connsiteY385" fmla="*/ 4009451 h 4364677"/>
              <a:gd name="connsiteX386" fmla="*/ 6268883 w 12192000"/>
              <a:gd name="connsiteY386" fmla="*/ 4005235 h 4364677"/>
              <a:gd name="connsiteX387" fmla="*/ 6265191 w 12192000"/>
              <a:gd name="connsiteY387" fmla="*/ 3993643 h 4364677"/>
              <a:gd name="connsiteX388" fmla="*/ 6262552 w 12192000"/>
              <a:gd name="connsiteY388" fmla="*/ 3986530 h 4364677"/>
              <a:gd name="connsiteX389" fmla="*/ 6262552 w 12192000"/>
              <a:gd name="connsiteY389" fmla="*/ 3983368 h 4364677"/>
              <a:gd name="connsiteX390" fmla="*/ 6265718 w 12192000"/>
              <a:gd name="connsiteY390" fmla="*/ 3977045 h 4364677"/>
              <a:gd name="connsiteX391" fmla="*/ 6272839 w 12192000"/>
              <a:gd name="connsiteY391" fmla="*/ 3967561 h 4364677"/>
              <a:gd name="connsiteX392" fmla="*/ 6274686 w 12192000"/>
              <a:gd name="connsiteY392" fmla="*/ 3963872 h 4364677"/>
              <a:gd name="connsiteX393" fmla="*/ 6277851 w 12192000"/>
              <a:gd name="connsiteY393" fmla="*/ 3962555 h 4364677"/>
              <a:gd name="connsiteX394" fmla="*/ 6283919 w 12192000"/>
              <a:gd name="connsiteY394" fmla="*/ 3960711 h 4364677"/>
              <a:gd name="connsiteX395" fmla="*/ 6286029 w 12192000"/>
              <a:gd name="connsiteY395" fmla="*/ 3959657 h 4364677"/>
              <a:gd name="connsiteX396" fmla="*/ 6294470 w 12192000"/>
              <a:gd name="connsiteY396" fmla="*/ 3958603 h 4364677"/>
              <a:gd name="connsiteX397" fmla="*/ 6296317 w 12192000"/>
              <a:gd name="connsiteY397" fmla="*/ 3958076 h 4364677"/>
              <a:gd name="connsiteX398" fmla="*/ 6992062 w 12192000"/>
              <a:gd name="connsiteY398" fmla="*/ 3936236 h 4364677"/>
              <a:gd name="connsiteX399" fmla="*/ 6994537 w 12192000"/>
              <a:gd name="connsiteY399" fmla="*/ 3936942 h 4364677"/>
              <a:gd name="connsiteX400" fmla="*/ 7005846 w 12192000"/>
              <a:gd name="connsiteY400" fmla="*/ 3938354 h 4364677"/>
              <a:gd name="connsiteX401" fmla="*/ 7008671 w 12192000"/>
              <a:gd name="connsiteY401" fmla="*/ 3939766 h 4364677"/>
              <a:gd name="connsiteX402" fmla="*/ 7016801 w 12192000"/>
              <a:gd name="connsiteY402" fmla="*/ 3942237 h 4364677"/>
              <a:gd name="connsiteX403" fmla="*/ 7021042 w 12192000"/>
              <a:gd name="connsiteY403" fmla="*/ 3944001 h 4364677"/>
              <a:gd name="connsiteX404" fmla="*/ 7023516 w 12192000"/>
              <a:gd name="connsiteY404" fmla="*/ 3948943 h 4364677"/>
              <a:gd name="connsiteX405" fmla="*/ 7033058 w 12192000"/>
              <a:gd name="connsiteY405" fmla="*/ 3961650 h 4364677"/>
              <a:gd name="connsiteX406" fmla="*/ 7037298 w 12192000"/>
              <a:gd name="connsiteY406" fmla="*/ 3970121 h 4364677"/>
              <a:gd name="connsiteX407" fmla="*/ 7037298 w 12192000"/>
              <a:gd name="connsiteY407" fmla="*/ 3974357 h 4364677"/>
              <a:gd name="connsiteX408" fmla="*/ 7033764 w 12192000"/>
              <a:gd name="connsiteY408" fmla="*/ 3983887 h 4364677"/>
              <a:gd name="connsiteX409" fmla="*/ 7028817 w 12192000"/>
              <a:gd name="connsiteY409" fmla="*/ 3999417 h 4364677"/>
              <a:gd name="connsiteX410" fmla="*/ 7024577 w 12192000"/>
              <a:gd name="connsiteY410" fmla="*/ 4005065 h 4364677"/>
              <a:gd name="connsiteX411" fmla="*/ 7017860 w 12192000"/>
              <a:gd name="connsiteY411" fmla="*/ 4010712 h 4364677"/>
              <a:gd name="connsiteX412" fmla="*/ 7011853 w 12192000"/>
              <a:gd name="connsiteY412" fmla="*/ 4013889 h 4364677"/>
              <a:gd name="connsiteX413" fmla="*/ 6989587 w 12192000"/>
              <a:gd name="connsiteY413" fmla="*/ 4018830 h 4364677"/>
              <a:gd name="connsiteX414" fmla="*/ 6978278 w 12192000"/>
              <a:gd name="connsiteY414" fmla="*/ 4018477 h 4364677"/>
              <a:gd name="connsiteX415" fmla="*/ 6960608 w 12192000"/>
              <a:gd name="connsiteY415" fmla="*/ 4004712 h 4364677"/>
              <a:gd name="connsiteX416" fmla="*/ 6959548 w 12192000"/>
              <a:gd name="connsiteY416" fmla="*/ 3996241 h 4364677"/>
              <a:gd name="connsiteX417" fmla="*/ 6959194 w 12192000"/>
              <a:gd name="connsiteY417" fmla="*/ 3992711 h 4364677"/>
              <a:gd name="connsiteX418" fmla="*/ 6957426 w 12192000"/>
              <a:gd name="connsiteY418" fmla="*/ 3983181 h 4364677"/>
              <a:gd name="connsiteX419" fmla="*/ 6956367 w 12192000"/>
              <a:gd name="connsiteY419" fmla="*/ 3978592 h 4364677"/>
              <a:gd name="connsiteX420" fmla="*/ 6956721 w 12192000"/>
              <a:gd name="connsiteY420" fmla="*/ 3972592 h 4364677"/>
              <a:gd name="connsiteX421" fmla="*/ 6959194 w 12192000"/>
              <a:gd name="connsiteY421" fmla="*/ 3966591 h 4364677"/>
              <a:gd name="connsiteX422" fmla="*/ 6966969 w 12192000"/>
              <a:gd name="connsiteY422" fmla="*/ 3952120 h 4364677"/>
              <a:gd name="connsiteX423" fmla="*/ 6992062 w 12192000"/>
              <a:gd name="connsiteY423" fmla="*/ 3936236 h 4364677"/>
              <a:gd name="connsiteX424" fmla="*/ 7099270 w 12192000"/>
              <a:gd name="connsiteY424" fmla="*/ 3920171 h 4364677"/>
              <a:gd name="connsiteX425" fmla="*/ 7099468 w 12192000"/>
              <a:gd name="connsiteY425" fmla="*/ 3920501 h 4364677"/>
              <a:gd name="connsiteX426" fmla="*/ 7099040 w 12192000"/>
              <a:gd name="connsiteY426" fmla="*/ 3920400 h 4364677"/>
              <a:gd name="connsiteX427" fmla="*/ 2643657 w 12192000"/>
              <a:gd name="connsiteY427" fmla="*/ 3894513 h 4364677"/>
              <a:gd name="connsiteX428" fmla="*/ 2643922 w 12192000"/>
              <a:gd name="connsiteY428" fmla="*/ 3894777 h 4364677"/>
              <a:gd name="connsiteX429" fmla="*/ 2643429 w 12192000"/>
              <a:gd name="connsiteY429" fmla="*/ 3894894 h 4364677"/>
              <a:gd name="connsiteX430" fmla="*/ 3339222 w 12192000"/>
              <a:gd name="connsiteY430" fmla="*/ 3883825 h 4364677"/>
              <a:gd name="connsiteX431" fmla="*/ 3349281 w 12192000"/>
              <a:gd name="connsiteY431" fmla="*/ 3883825 h 4364677"/>
              <a:gd name="connsiteX432" fmla="*/ 3350790 w 12192000"/>
              <a:gd name="connsiteY432" fmla="*/ 3885828 h 4364677"/>
              <a:gd name="connsiteX433" fmla="*/ 3364873 w 12192000"/>
              <a:gd name="connsiteY433" fmla="*/ 3896844 h 4364677"/>
              <a:gd name="connsiteX434" fmla="*/ 3369401 w 12192000"/>
              <a:gd name="connsiteY434" fmla="*/ 3913868 h 4364677"/>
              <a:gd name="connsiteX435" fmla="*/ 3362359 w 12192000"/>
              <a:gd name="connsiteY435" fmla="*/ 3933897 h 4364677"/>
              <a:gd name="connsiteX436" fmla="*/ 3354814 w 12192000"/>
              <a:gd name="connsiteY436" fmla="*/ 3938404 h 4364677"/>
              <a:gd name="connsiteX437" fmla="*/ 3345259 w 12192000"/>
              <a:gd name="connsiteY437" fmla="*/ 3950421 h 4364677"/>
              <a:gd name="connsiteX438" fmla="*/ 3342241 w 12192000"/>
              <a:gd name="connsiteY438" fmla="*/ 3955929 h 4364677"/>
              <a:gd name="connsiteX439" fmla="*/ 3327150 w 12192000"/>
              <a:gd name="connsiteY439" fmla="*/ 3969949 h 4364677"/>
              <a:gd name="connsiteX440" fmla="*/ 3314072 w 12192000"/>
              <a:gd name="connsiteY440" fmla="*/ 3967946 h 4364677"/>
              <a:gd name="connsiteX441" fmla="*/ 3303006 w 12192000"/>
              <a:gd name="connsiteY441" fmla="*/ 3960936 h 4364677"/>
              <a:gd name="connsiteX442" fmla="*/ 3296973 w 12192000"/>
              <a:gd name="connsiteY442" fmla="*/ 3953926 h 4364677"/>
              <a:gd name="connsiteX443" fmla="*/ 3296973 w 12192000"/>
              <a:gd name="connsiteY443" fmla="*/ 3935900 h 4364677"/>
              <a:gd name="connsiteX444" fmla="*/ 3308036 w 12192000"/>
              <a:gd name="connsiteY444" fmla="*/ 3924884 h 4364677"/>
              <a:gd name="connsiteX445" fmla="*/ 3315079 w 12192000"/>
              <a:gd name="connsiteY445" fmla="*/ 3911865 h 4364677"/>
              <a:gd name="connsiteX446" fmla="*/ 3320613 w 12192000"/>
              <a:gd name="connsiteY446" fmla="*/ 3898346 h 4364677"/>
              <a:gd name="connsiteX447" fmla="*/ 3328156 w 12192000"/>
              <a:gd name="connsiteY447" fmla="*/ 3889333 h 4364677"/>
              <a:gd name="connsiteX448" fmla="*/ 3339222 w 12192000"/>
              <a:gd name="connsiteY448" fmla="*/ 3883825 h 4364677"/>
              <a:gd name="connsiteX449" fmla="*/ 2694298 w 12192000"/>
              <a:gd name="connsiteY449" fmla="*/ 3882184 h 4364677"/>
              <a:gd name="connsiteX450" fmla="*/ 2704357 w 12192000"/>
              <a:gd name="connsiteY450" fmla="*/ 3882184 h 4364677"/>
              <a:gd name="connsiteX451" fmla="*/ 2715423 w 12192000"/>
              <a:gd name="connsiteY451" fmla="*/ 3887692 h 4364677"/>
              <a:gd name="connsiteX452" fmla="*/ 2722967 w 12192000"/>
              <a:gd name="connsiteY452" fmla="*/ 3896705 h 4364677"/>
              <a:gd name="connsiteX453" fmla="*/ 2728499 w 12192000"/>
              <a:gd name="connsiteY453" fmla="*/ 3910224 h 4364677"/>
              <a:gd name="connsiteX454" fmla="*/ 2735543 w 12192000"/>
              <a:gd name="connsiteY454" fmla="*/ 3923243 h 4364677"/>
              <a:gd name="connsiteX455" fmla="*/ 2746609 w 12192000"/>
              <a:gd name="connsiteY455" fmla="*/ 3934259 h 4364677"/>
              <a:gd name="connsiteX456" fmla="*/ 2746609 w 12192000"/>
              <a:gd name="connsiteY456" fmla="*/ 3952285 h 4364677"/>
              <a:gd name="connsiteX457" fmla="*/ 2740572 w 12192000"/>
              <a:gd name="connsiteY457" fmla="*/ 3959295 h 4364677"/>
              <a:gd name="connsiteX458" fmla="*/ 2729506 w 12192000"/>
              <a:gd name="connsiteY458" fmla="*/ 3966305 h 4364677"/>
              <a:gd name="connsiteX459" fmla="*/ 2716428 w 12192000"/>
              <a:gd name="connsiteY459" fmla="*/ 3968308 h 4364677"/>
              <a:gd name="connsiteX460" fmla="*/ 2701339 w 12192000"/>
              <a:gd name="connsiteY460" fmla="*/ 3954288 h 4364677"/>
              <a:gd name="connsiteX461" fmla="*/ 2698322 w 12192000"/>
              <a:gd name="connsiteY461" fmla="*/ 3948780 h 4364677"/>
              <a:gd name="connsiteX462" fmla="*/ 2688764 w 12192000"/>
              <a:gd name="connsiteY462" fmla="*/ 3936763 h 4364677"/>
              <a:gd name="connsiteX463" fmla="*/ 2681221 w 12192000"/>
              <a:gd name="connsiteY463" fmla="*/ 3932256 h 4364677"/>
              <a:gd name="connsiteX464" fmla="*/ 2674179 w 12192000"/>
              <a:gd name="connsiteY464" fmla="*/ 3912227 h 4364677"/>
              <a:gd name="connsiteX465" fmla="*/ 2678705 w 12192000"/>
              <a:gd name="connsiteY465" fmla="*/ 3895203 h 4364677"/>
              <a:gd name="connsiteX466" fmla="*/ 2692789 w 12192000"/>
              <a:gd name="connsiteY466" fmla="*/ 3884187 h 4364677"/>
              <a:gd name="connsiteX467" fmla="*/ 2694298 w 12192000"/>
              <a:gd name="connsiteY467" fmla="*/ 3882184 h 4364677"/>
              <a:gd name="connsiteX468" fmla="*/ 4495557 w 12192000"/>
              <a:gd name="connsiteY468" fmla="*/ 3880336 h 4364677"/>
              <a:gd name="connsiteX469" fmla="*/ 4495790 w 12192000"/>
              <a:gd name="connsiteY469" fmla="*/ 3880565 h 4364677"/>
              <a:gd name="connsiteX470" fmla="*/ 4495359 w 12192000"/>
              <a:gd name="connsiteY470" fmla="*/ 3880666 h 4364677"/>
              <a:gd name="connsiteX471" fmla="*/ 7168860 w 12192000"/>
              <a:gd name="connsiteY471" fmla="*/ 3863973 h 4364677"/>
              <a:gd name="connsiteX472" fmla="*/ 7171666 w 12192000"/>
              <a:gd name="connsiteY472" fmla="*/ 3864978 h 4364677"/>
              <a:gd name="connsiteX473" fmla="*/ 7177838 w 12192000"/>
              <a:gd name="connsiteY473" fmla="*/ 3870400 h 4364677"/>
              <a:gd name="connsiteX474" fmla="*/ 7186068 w 12192000"/>
              <a:gd name="connsiteY474" fmla="*/ 3872269 h 4364677"/>
              <a:gd name="connsiteX475" fmla="*/ 7190931 w 12192000"/>
              <a:gd name="connsiteY475" fmla="*/ 3873765 h 4364677"/>
              <a:gd name="connsiteX476" fmla="*/ 7202340 w 12192000"/>
              <a:gd name="connsiteY476" fmla="*/ 3879186 h 4364677"/>
              <a:gd name="connsiteX477" fmla="*/ 7204211 w 12192000"/>
              <a:gd name="connsiteY477" fmla="*/ 3880682 h 4364677"/>
              <a:gd name="connsiteX478" fmla="*/ 7214124 w 12192000"/>
              <a:gd name="connsiteY478" fmla="*/ 3904798 h 4364677"/>
              <a:gd name="connsiteX479" fmla="*/ 7214311 w 12192000"/>
              <a:gd name="connsiteY479" fmla="*/ 3909285 h 4364677"/>
              <a:gd name="connsiteX480" fmla="*/ 7211693 w 12192000"/>
              <a:gd name="connsiteY480" fmla="*/ 3920128 h 4364677"/>
              <a:gd name="connsiteX481" fmla="*/ 7210196 w 12192000"/>
              <a:gd name="connsiteY481" fmla="*/ 3929475 h 4364677"/>
              <a:gd name="connsiteX482" fmla="*/ 7208700 w 12192000"/>
              <a:gd name="connsiteY482" fmla="*/ 3932466 h 4364677"/>
              <a:gd name="connsiteX483" fmla="*/ 7197664 w 12192000"/>
              <a:gd name="connsiteY483" fmla="*/ 3945552 h 4364677"/>
              <a:gd name="connsiteX484" fmla="*/ 7196542 w 12192000"/>
              <a:gd name="connsiteY484" fmla="*/ 3947609 h 4364677"/>
              <a:gd name="connsiteX485" fmla="*/ 7204398 w 12192000"/>
              <a:gd name="connsiteY485" fmla="*/ 3957891 h 4364677"/>
              <a:gd name="connsiteX486" fmla="*/ 7214872 w 12192000"/>
              <a:gd name="connsiteY486" fmla="*/ 3964060 h 4364677"/>
              <a:gd name="connsiteX487" fmla="*/ 7225908 w 12192000"/>
              <a:gd name="connsiteY487" fmla="*/ 3976773 h 4364677"/>
              <a:gd name="connsiteX488" fmla="*/ 7225721 w 12192000"/>
              <a:gd name="connsiteY488" fmla="*/ 3979577 h 4364677"/>
              <a:gd name="connsiteX489" fmla="*/ 7226469 w 12192000"/>
              <a:gd name="connsiteY489" fmla="*/ 3986494 h 4364677"/>
              <a:gd name="connsiteX490" fmla="*/ 7227030 w 12192000"/>
              <a:gd name="connsiteY490" fmla="*/ 3994720 h 4364677"/>
              <a:gd name="connsiteX491" fmla="*/ 7224599 w 12192000"/>
              <a:gd name="connsiteY491" fmla="*/ 4000515 h 4364677"/>
              <a:gd name="connsiteX492" fmla="*/ 7219548 w 12192000"/>
              <a:gd name="connsiteY492" fmla="*/ 4017340 h 4364677"/>
              <a:gd name="connsiteX493" fmla="*/ 7211319 w 12192000"/>
              <a:gd name="connsiteY493" fmla="*/ 4027248 h 4364677"/>
              <a:gd name="connsiteX494" fmla="*/ 7209448 w 12192000"/>
              <a:gd name="connsiteY494" fmla="*/ 4028557 h 4364677"/>
              <a:gd name="connsiteX495" fmla="*/ 7199722 w 12192000"/>
              <a:gd name="connsiteY495" fmla="*/ 4033044 h 4364677"/>
              <a:gd name="connsiteX496" fmla="*/ 7196355 w 12192000"/>
              <a:gd name="connsiteY496" fmla="*/ 4034726 h 4364677"/>
              <a:gd name="connsiteX497" fmla="*/ 7182140 w 12192000"/>
              <a:gd name="connsiteY497" fmla="*/ 4033792 h 4364677"/>
              <a:gd name="connsiteX498" fmla="*/ 7170731 w 12192000"/>
              <a:gd name="connsiteY498" fmla="*/ 4030800 h 4364677"/>
              <a:gd name="connsiteX499" fmla="*/ 7166989 w 12192000"/>
              <a:gd name="connsiteY499" fmla="*/ 4031361 h 4364677"/>
              <a:gd name="connsiteX500" fmla="*/ 7165119 w 12192000"/>
              <a:gd name="connsiteY500" fmla="*/ 4033792 h 4364677"/>
              <a:gd name="connsiteX501" fmla="*/ 7162126 w 12192000"/>
              <a:gd name="connsiteY501" fmla="*/ 4034539 h 4364677"/>
              <a:gd name="connsiteX502" fmla="*/ 7161939 w 12192000"/>
              <a:gd name="connsiteY502" fmla="*/ 4031174 h 4364677"/>
              <a:gd name="connsiteX503" fmla="*/ 7162875 w 12192000"/>
              <a:gd name="connsiteY503" fmla="*/ 4029679 h 4364677"/>
              <a:gd name="connsiteX504" fmla="*/ 7159696 w 12192000"/>
              <a:gd name="connsiteY504" fmla="*/ 4022014 h 4364677"/>
              <a:gd name="connsiteX505" fmla="*/ 7157077 w 12192000"/>
              <a:gd name="connsiteY505" fmla="*/ 4021640 h 4364677"/>
              <a:gd name="connsiteX506" fmla="*/ 7153897 w 12192000"/>
              <a:gd name="connsiteY506" fmla="*/ 4019584 h 4364677"/>
              <a:gd name="connsiteX507" fmla="*/ 7155393 w 12192000"/>
              <a:gd name="connsiteY507" fmla="*/ 4016593 h 4364677"/>
              <a:gd name="connsiteX508" fmla="*/ 7155206 w 12192000"/>
              <a:gd name="connsiteY508" fmla="*/ 4012106 h 4364677"/>
              <a:gd name="connsiteX509" fmla="*/ 7150343 w 12192000"/>
              <a:gd name="connsiteY509" fmla="*/ 4003693 h 4364677"/>
              <a:gd name="connsiteX510" fmla="*/ 7146415 w 12192000"/>
              <a:gd name="connsiteY510" fmla="*/ 3999954 h 4364677"/>
              <a:gd name="connsiteX511" fmla="*/ 7144357 w 12192000"/>
              <a:gd name="connsiteY511" fmla="*/ 3998832 h 4364677"/>
              <a:gd name="connsiteX512" fmla="*/ 7145480 w 12192000"/>
              <a:gd name="connsiteY512" fmla="*/ 3996776 h 4364677"/>
              <a:gd name="connsiteX513" fmla="*/ 7149221 w 12192000"/>
              <a:gd name="connsiteY513" fmla="*/ 3992663 h 4364677"/>
              <a:gd name="connsiteX514" fmla="*/ 7149221 w 12192000"/>
              <a:gd name="connsiteY514" fmla="*/ 3982381 h 4364677"/>
              <a:gd name="connsiteX515" fmla="*/ 7145105 w 12192000"/>
              <a:gd name="connsiteY515" fmla="*/ 3971725 h 4364677"/>
              <a:gd name="connsiteX516" fmla="*/ 7148847 w 12192000"/>
              <a:gd name="connsiteY516" fmla="*/ 3969295 h 4364677"/>
              <a:gd name="connsiteX517" fmla="*/ 7152775 w 12192000"/>
              <a:gd name="connsiteY517" fmla="*/ 3972473 h 4364677"/>
              <a:gd name="connsiteX518" fmla="*/ 7157824 w 12192000"/>
              <a:gd name="connsiteY518" fmla="*/ 3973595 h 4364677"/>
              <a:gd name="connsiteX519" fmla="*/ 7156890 w 12192000"/>
              <a:gd name="connsiteY519" fmla="*/ 3967799 h 4364677"/>
              <a:gd name="connsiteX520" fmla="*/ 7154271 w 12192000"/>
              <a:gd name="connsiteY520" fmla="*/ 3965369 h 4364677"/>
              <a:gd name="connsiteX521" fmla="*/ 7153710 w 12192000"/>
              <a:gd name="connsiteY521" fmla="*/ 3962004 h 4364677"/>
              <a:gd name="connsiteX522" fmla="*/ 7156890 w 12192000"/>
              <a:gd name="connsiteY522" fmla="*/ 3962378 h 4364677"/>
              <a:gd name="connsiteX523" fmla="*/ 7160257 w 12192000"/>
              <a:gd name="connsiteY523" fmla="*/ 3964621 h 4364677"/>
              <a:gd name="connsiteX524" fmla="*/ 7165119 w 12192000"/>
              <a:gd name="connsiteY524" fmla="*/ 3964060 h 4364677"/>
              <a:gd name="connsiteX525" fmla="*/ 7165119 w 12192000"/>
              <a:gd name="connsiteY525" fmla="*/ 3959947 h 4364677"/>
              <a:gd name="connsiteX526" fmla="*/ 7146602 w 12192000"/>
              <a:gd name="connsiteY526" fmla="*/ 3954526 h 4364677"/>
              <a:gd name="connsiteX527" fmla="*/ 7142113 w 12192000"/>
              <a:gd name="connsiteY527" fmla="*/ 3952843 h 4364677"/>
              <a:gd name="connsiteX528" fmla="*/ 7134445 w 12192000"/>
              <a:gd name="connsiteY528" fmla="*/ 3943122 h 4364677"/>
              <a:gd name="connsiteX529" fmla="*/ 7131639 w 12192000"/>
              <a:gd name="connsiteY529" fmla="*/ 3939757 h 4364677"/>
              <a:gd name="connsiteX530" fmla="*/ 7128459 w 12192000"/>
              <a:gd name="connsiteY530" fmla="*/ 3927419 h 4364677"/>
              <a:gd name="connsiteX531" fmla="*/ 7128085 w 12192000"/>
              <a:gd name="connsiteY531" fmla="*/ 3918632 h 4364677"/>
              <a:gd name="connsiteX532" fmla="*/ 7124531 w 12192000"/>
              <a:gd name="connsiteY532" fmla="*/ 3912276 h 4364677"/>
              <a:gd name="connsiteX533" fmla="*/ 7123970 w 12192000"/>
              <a:gd name="connsiteY533" fmla="*/ 3912276 h 4364677"/>
              <a:gd name="connsiteX534" fmla="*/ 7120416 w 12192000"/>
              <a:gd name="connsiteY534" fmla="*/ 3910032 h 4364677"/>
              <a:gd name="connsiteX535" fmla="*/ 7123035 w 12192000"/>
              <a:gd name="connsiteY535" fmla="*/ 3907976 h 4364677"/>
              <a:gd name="connsiteX536" fmla="*/ 7130330 w 12192000"/>
              <a:gd name="connsiteY536" fmla="*/ 3893581 h 4364677"/>
              <a:gd name="connsiteX537" fmla="*/ 7132574 w 12192000"/>
              <a:gd name="connsiteY537" fmla="*/ 3889094 h 4364677"/>
              <a:gd name="connsiteX538" fmla="*/ 7135940 w 12192000"/>
              <a:gd name="connsiteY538" fmla="*/ 3887599 h 4364677"/>
              <a:gd name="connsiteX539" fmla="*/ 7137624 w 12192000"/>
              <a:gd name="connsiteY539" fmla="*/ 3884047 h 4364677"/>
              <a:gd name="connsiteX540" fmla="*/ 7136787 w 12192000"/>
              <a:gd name="connsiteY540" fmla="*/ 3882859 h 4364677"/>
              <a:gd name="connsiteX541" fmla="*/ 7151406 w 12192000"/>
              <a:gd name="connsiteY541" fmla="*/ 3868320 h 4364677"/>
              <a:gd name="connsiteX542" fmla="*/ 7151091 w 12192000"/>
              <a:gd name="connsiteY542" fmla="*/ 3871147 h 4364677"/>
              <a:gd name="connsiteX543" fmla="*/ 7152401 w 12192000"/>
              <a:gd name="connsiteY543" fmla="*/ 3874326 h 4364677"/>
              <a:gd name="connsiteX544" fmla="*/ 7155767 w 12192000"/>
              <a:gd name="connsiteY544" fmla="*/ 3873017 h 4364677"/>
              <a:gd name="connsiteX545" fmla="*/ 7156890 w 12192000"/>
              <a:gd name="connsiteY545" fmla="*/ 3870587 h 4364677"/>
              <a:gd name="connsiteX546" fmla="*/ 7162500 w 12192000"/>
              <a:gd name="connsiteY546" fmla="*/ 3869652 h 4364677"/>
              <a:gd name="connsiteX547" fmla="*/ 7164932 w 12192000"/>
              <a:gd name="connsiteY547" fmla="*/ 3871334 h 4364677"/>
              <a:gd name="connsiteX548" fmla="*/ 7166615 w 12192000"/>
              <a:gd name="connsiteY548" fmla="*/ 3868717 h 4364677"/>
              <a:gd name="connsiteX549" fmla="*/ 7167177 w 12192000"/>
              <a:gd name="connsiteY549" fmla="*/ 3866474 h 4364677"/>
              <a:gd name="connsiteX550" fmla="*/ 7168860 w 12192000"/>
              <a:gd name="connsiteY550" fmla="*/ 3863973 h 4364677"/>
              <a:gd name="connsiteX551" fmla="*/ 3941206 w 12192000"/>
              <a:gd name="connsiteY551" fmla="*/ 3857522 h 4364677"/>
              <a:gd name="connsiteX552" fmla="*/ 3948350 w 12192000"/>
              <a:gd name="connsiteY552" fmla="*/ 3857522 h 4364677"/>
              <a:gd name="connsiteX553" fmla="*/ 3949421 w 12192000"/>
              <a:gd name="connsiteY553" fmla="*/ 3858944 h 4364677"/>
              <a:gd name="connsiteX554" fmla="*/ 3959422 w 12192000"/>
              <a:gd name="connsiteY554" fmla="*/ 3866767 h 4364677"/>
              <a:gd name="connsiteX555" fmla="*/ 3962636 w 12192000"/>
              <a:gd name="connsiteY555" fmla="*/ 3878856 h 4364677"/>
              <a:gd name="connsiteX556" fmla="*/ 3957637 w 12192000"/>
              <a:gd name="connsiteY556" fmla="*/ 3893079 h 4364677"/>
              <a:gd name="connsiteX557" fmla="*/ 3952278 w 12192000"/>
              <a:gd name="connsiteY557" fmla="*/ 3896279 h 4364677"/>
              <a:gd name="connsiteX558" fmla="*/ 3945493 w 12192000"/>
              <a:gd name="connsiteY558" fmla="*/ 3904813 h 4364677"/>
              <a:gd name="connsiteX559" fmla="*/ 3943348 w 12192000"/>
              <a:gd name="connsiteY559" fmla="*/ 3908724 h 4364677"/>
              <a:gd name="connsiteX560" fmla="*/ 3932634 w 12192000"/>
              <a:gd name="connsiteY560" fmla="*/ 3918680 h 4364677"/>
              <a:gd name="connsiteX561" fmla="*/ 3923348 w 12192000"/>
              <a:gd name="connsiteY561" fmla="*/ 3917258 h 4364677"/>
              <a:gd name="connsiteX562" fmla="*/ 3915489 w 12192000"/>
              <a:gd name="connsiteY562" fmla="*/ 3912280 h 4364677"/>
              <a:gd name="connsiteX563" fmla="*/ 3911204 w 12192000"/>
              <a:gd name="connsiteY563" fmla="*/ 3907302 h 4364677"/>
              <a:gd name="connsiteX564" fmla="*/ 3911204 w 12192000"/>
              <a:gd name="connsiteY564" fmla="*/ 3894501 h 4364677"/>
              <a:gd name="connsiteX565" fmla="*/ 3919061 w 12192000"/>
              <a:gd name="connsiteY565" fmla="*/ 3886679 h 4364677"/>
              <a:gd name="connsiteX566" fmla="*/ 3924062 w 12192000"/>
              <a:gd name="connsiteY566" fmla="*/ 3877434 h 4364677"/>
              <a:gd name="connsiteX567" fmla="*/ 3927991 w 12192000"/>
              <a:gd name="connsiteY567" fmla="*/ 3867834 h 4364677"/>
              <a:gd name="connsiteX568" fmla="*/ 3933348 w 12192000"/>
              <a:gd name="connsiteY568" fmla="*/ 3861433 h 4364677"/>
              <a:gd name="connsiteX569" fmla="*/ 3941206 w 12192000"/>
              <a:gd name="connsiteY569" fmla="*/ 3857522 h 4364677"/>
              <a:gd name="connsiteX570" fmla="*/ 4948183 w 12192000"/>
              <a:gd name="connsiteY570" fmla="*/ 3855759 h 4364677"/>
              <a:gd name="connsiteX571" fmla="*/ 4950655 w 12192000"/>
              <a:gd name="connsiteY571" fmla="*/ 3856465 h 4364677"/>
              <a:gd name="connsiteX572" fmla="*/ 4961965 w 12192000"/>
              <a:gd name="connsiteY572" fmla="*/ 3857877 h 4364677"/>
              <a:gd name="connsiteX573" fmla="*/ 4964785 w 12192000"/>
              <a:gd name="connsiteY573" fmla="*/ 3859289 h 4364677"/>
              <a:gd name="connsiteX574" fmla="*/ 4972923 w 12192000"/>
              <a:gd name="connsiteY574" fmla="*/ 3861760 h 4364677"/>
              <a:gd name="connsiteX575" fmla="*/ 4977159 w 12192000"/>
              <a:gd name="connsiteY575" fmla="*/ 3863524 h 4364677"/>
              <a:gd name="connsiteX576" fmla="*/ 4979625 w 12192000"/>
              <a:gd name="connsiteY576" fmla="*/ 3868466 h 4364677"/>
              <a:gd name="connsiteX577" fmla="*/ 4989166 w 12192000"/>
              <a:gd name="connsiteY577" fmla="*/ 3881173 h 4364677"/>
              <a:gd name="connsiteX578" fmla="*/ 4993410 w 12192000"/>
              <a:gd name="connsiteY578" fmla="*/ 3889644 h 4364677"/>
              <a:gd name="connsiteX579" fmla="*/ 4993410 w 12192000"/>
              <a:gd name="connsiteY579" fmla="*/ 3893880 h 4364677"/>
              <a:gd name="connsiteX580" fmla="*/ 4989869 w 12192000"/>
              <a:gd name="connsiteY580" fmla="*/ 3903410 h 4364677"/>
              <a:gd name="connsiteX581" fmla="*/ 4984925 w 12192000"/>
              <a:gd name="connsiteY581" fmla="*/ 3918940 h 4364677"/>
              <a:gd name="connsiteX582" fmla="*/ 4980683 w 12192000"/>
              <a:gd name="connsiteY582" fmla="*/ 3924588 h 4364677"/>
              <a:gd name="connsiteX583" fmla="*/ 4973981 w 12192000"/>
              <a:gd name="connsiteY583" fmla="*/ 3930235 h 4364677"/>
              <a:gd name="connsiteX584" fmla="*/ 4967965 w 12192000"/>
              <a:gd name="connsiteY584" fmla="*/ 3933412 h 4364677"/>
              <a:gd name="connsiteX585" fmla="*/ 4945711 w 12192000"/>
              <a:gd name="connsiteY585" fmla="*/ 3938353 h 4364677"/>
              <a:gd name="connsiteX586" fmla="*/ 4934399 w 12192000"/>
              <a:gd name="connsiteY586" fmla="*/ 3938000 h 4364677"/>
              <a:gd name="connsiteX587" fmla="*/ 4916729 w 12192000"/>
              <a:gd name="connsiteY587" fmla="*/ 3924235 h 4364677"/>
              <a:gd name="connsiteX588" fmla="*/ 4915669 w 12192000"/>
              <a:gd name="connsiteY588" fmla="*/ 3915764 h 4364677"/>
              <a:gd name="connsiteX589" fmla="*/ 4915315 w 12192000"/>
              <a:gd name="connsiteY589" fmla="*/ 3912234 h 4364677"/>
              <a:gd name="connsiteX590" fmla="*/ 4913549 w 12192000"/>
              <a:gd name="connsiteY590" fmla="*/ 3902704 h 4364677"/>
              <a:gd name="connsiteX591" fmla="*/ 4912489 w 12192000"/>
              <a:gd name="connsiteY591" fmla="*/ 3898115 h 4364677"/>
              <a:gd name="connsiteX592" fmla="*/ 4912841 w 12192000"/>
              <a:gd name="connsiteY592" fmla="*/ 3892115 h 4364677"/>
              <a:gd name="connsiteX593" fmla="*/ 4915315 w 12192000"/>
              <a:gd name="connsiteY593" fmla="*/ 3886114 h 4364677"/>
              <a:gd name="connsiteX594" fmla="*/ 4923089 w 12192000"/>
              <a:gd name="connsiteY594" fmla="*/ 3871643 h 4364677"/>
              <a:gd name="connsiteX595" fmla="*/ 4948183 w 12192000"/>
              <a:gd name="connsiteY595" fmla="*/ 3855759 h 4364677"/>
              <a:gd name="connsiteX596" fmla="*/ 2087541 w 12192000"/>
              <a:gd name="connsiteY596" fmla="*/ 3850730 h 4364677"/>
              <a:gd name="connsiteX597" fmla="*/ 2094502 w 12192000"/>
              <a:gd name="connsiteY597" fmla="*/ 3852716 h 4364677"/>
              <a:gd name="connsiteX598" fmla="*/ 2126322 w 12192000"/>
              <a:gd name="connsiteY598" fmla="*/ 3856689 h 4364677"/>
              <a:gd name="connsiteX599" fmla="*/ 2134276 w 12192000"/>
              <a:gd name="connsiteY599" fmla="*/ 3860661 h 4364677"/>
              <a:gd name="connsiteX600" fmla="*/ 2157149 w 12192000"/>
              <a:gd name="connsiteY600" fmla="*/ 3867613 h 4364677"/>
              <a:gd name="connsiteX601" fmla="*/ 2169082 w 12192000"/>
              <a:gd name="connsiteY601" fmla="*/ 3872579 h 4364677"/>
              <a:gd name="connsiteX602" fmla="*/ 2176043 w 12192000"/>
              <a:gd name="connsiteY602" fmla="*/ 3886483 h 4364677"/>
              <a:gd name="connsiteX603" fmla="*/ 2202891 w 12192000"/>
              <a:gd name="connsiteY603" fmla="*/ 3922236 h 4364677"/>
              <a:gd name="connsiteX604" fmla="*/ 2214824 w 12192000"/>
              <a:gd name="connsiteY604" fmla="*/ 3946071 h 4364677"/>
              <a:gd name="connsiteX605" fmla="*/ 2214824 w 12192000"/>
              <a:gd name="connsiteY605" fmla="*/ 3957988 h 4364677"/>
              <a:gd name="connsiteX606" fmla="*/ 2204879 w 12192000"/>
              <a:gd name="connsiteY606" fmla="*/ 3984803 h 4364677"/>
              <a:gd name="connsiteX607" fmla="*/ 2190959 w 12192000"/>
              <a:gd name="connsiteY607" fmla="*/ 4028501 h 4364677"/>
              <a:gd name="connsiteX608" fmla="*/ 2179026 w 12192000"/>
              <a:gd name="connsiteY608" fmla="*/ 4044391 h 4364677"/>
              <a:gd name="connsiteX609" fmla="*/ 2160132 w 12192000"/>
              <a:gd name="connsiteY609" fmla="*/ 4060281 h 4364677"/>
              <a:gd name="connsiteX610" fmla="*/ 2143227 w 12192000"/>
              <a:gd name="connsiteY610" fmla="*/ 4069219 h 4364677"/>
              <a:gd name="connsiteX611" fmla="*/ 2080577 w 12192000"/>
              <a:gd name="connsiteY611" fmla="*/ 4083123 h 4364677"/>
              <a:gd name="connsiteX612" fmla="*/ 2048755 w 12192000"/>
              <a:gd name="connsiteY612" fmla="*/ 4082130 h 4364677"/>
              <a:gd name="connsiteX613" fmla="*/ 1999036 w 12192000"/>
              <a:gd name="connsiteY613" fmla="*/ 4043398 h 4364677"/>
              <a:gd name="connsiteX614" fmla="*/ 1996053 w 12192000"/>
              <a:gd name="connsiteY614" fmla="*/ 4019562 h 4364677"/>
              <a:gd name="connsiteX615" fmla="*/ 1995058 w 12192000"/>
              <a:gd name="connsiteY615" fmla="*/ 4009631 h 4364677"/>
              <a:gd name="connsiteX616" fmla="*/ 1990086 w 12192000"/>
              <a:gd name="connsiteY616" fmla="*/ 3982817 h 4364677"/>
              <a:gd name="connsiteX617" fmla="*/ 1987103 w 12192000"/>
              <a:gd name="connsiteY617" fmla="*/ 3969906 h 4364677"/>
              <a:gd name="connsiteX618" fmla="*/ 1988098 w 12192000"/>
              <a:gd name="connsiteY618" fmla="*/ 3953023 h 4364677"/>
              <a:gd name="connsiteX619" fmla="*/ 1995058 w 12192000"/>
              <a:gd name="connsiteY619" fmla="*/ 3936139 h 4364677"/>
              <a:gd name="connsiteX620" fmla="*/ 1997712 w 12192000"/>
              <a:gd name="connsiteY620" fmla="*/ 3929022 h 4364677"/>
              <a:gd name="connsiteX621" fmla="*/ 1992947 w 12192000"/>
              <a:gd name="connsiteY621" fmla="*/ 3929752 h 4364677"/>
              <a:gd name="connsiteX622" fmla="*/ 1982230 w 12192000"/>
              <a:gd name="connsiteY622" fmla="*/ 3919796 h 4364677"/>
              <a:gd name="connsiteX623" fmla="*/ 1980088 w 12192000"/>
              <a:gd name="connsiteY623" fmla="*/ 3915885 h 4364677"/>
              <a:gd name="connsiteX624" fmla="*/ 1973302 w 12192000"/>
              <a:gd name="connsiteY624" fmla="*/ 3907351 h 4364677"/>
              <a:gd name="connsiteX625" fmla="*/ 1967943 w 12192000"/>
              <a:gd name="connsiteY625" fmla="*/ 3904151 h 4364677"/>
              <a:gd name="connsiteX626" fmla="*/ 1962944 w 12192000"/>
              <a:gd name="connsiteY626" fmla="*/ 3889928 h 4364677"/>
              <a:gd name="connsiteX627" fmla="*/ 1966159 w 12192000"/>
              <a:gd name="connsiteY627" fmla="*/ 3877839 h 4364677"/>
              <a:gd name="connsiteX628" fmla="*/ 1976159 w 12192000"/>
              <a:gd name="connsiteY628" fmla="*/ 3870016 h 4364677"/>
              <a:gd name="connsiteX629" fmla="*/ 1977231 w 12192000"/>
              <a:gd name="connsiteY629" fmla="*/ 3868594 h 4364677"/>
              <a:gd name="connsiteX630" fmla="*/ 1984374 w 12192000"/>
              <a:gd name="connsiteY630" fmla="*/ 3868594 h 4364677"/>
              <a:gd name="connsiteX631" fmla="*/ 1992232 w 12192000"/>
              <a:gd name="connsiteY631" fmla="*/ 3872505 h 4364677"/>
              <a:gd name="connsiteX632" fmla="*/ 1997589 w 12192000"/>
              <a:gd name="connsiteY632" fmla="*/ 3878906 h 4364677"/>
              <a:gd name="connsiteX633" fmla="*/ 2001519 w 12192000"/>
              <a:gd name="connsiteY633" fmla="*/ 3888506 h 4364677"/>
              <a:gd name="connsiteX634" fmla="*/ 2006519 w 12192000"/>
              <a:gd name="connsiteY634" fmla="*/ 3897751 h 4364677"/>
              <a:gd name="connsiteX635" fmla="*/ 2011449 w 12192000"/>
              <a:gd name="connsiteY635" fmla="*/ 3902658 h 4364677"/>
              <a:gd name="connsiteX636" fmla="*/ 2016935 w 12192000"/>
              <a:gd name="connsiteY636" fmla="*/ 3895421 h 4364677"/>
              <a:gd name="connsiteX637" fmla="*/ 2087541 w 12192000"/>
              <a:gd name="connsiteY637" fmla="*/ 3850730 h 4364677"/>
              <a:gd name="connsiteX638" fmla="*/ 6093412 w 12192000"/>
              <a:gd name="connsiteY638" fmla="*/ 3850542 h 4364677"/>
              <a:gd name="connsiteX639" fmla="*/ 6110841 w 12192000"/>
              <a:gd name="connsiteY639" fmla="*/ 3861575 h 4364677"/>
              <a:gd name="connsiteX640" fmla="*/ 6116241 w 12192000"/>
              <a:gd name="connsiteY640" fmla="*/ 3871627 h 4364677"/>
              <a:gd name="connsiteX641" fmla="*/ 6117961 w 12192000"/>
              <a:gd name="connsiteY641" fmla="*/ 3875794 h 4364677"/>
              <a:gd name="connsiteX642" fmla="*/ 6118205 w 12192000"/>
              <a:gd name="connsiteY642" fmla="*/ 3879962 h 4364677"/>
              <a:gd name="connsiteX643" fmla="*/ 6117468 w 12192000"/>
              <a:gd name="connsiteY643" fmla="*/ 3883149 h 4364677"/>
              <a:gd name="connsiteX644" fmla="*/ 6116241 w 12192000"/>
              <a:gd name="connsiteY644" fmla="*/ 3889769 h 4364677"/>
              <a:gd name="connsiteX645" fmla="*/ 6115997 w 12192000"/>
              <a:gd name="connsiteY645" fmla="*/ 3892221 h 4364677"/>
              <a:gd name="connsiteX646" fmla="*/ 6115259 w 12192000"/>
              <a:gd name="connsiteY646" fmla="*/ 3898105 h 4364677"/>
              <a:gd name="connsiteX647" fmla="*/ 6102987 w 12192000"/>
              <a:gd name="connsiteY647" fmla="*/ 3907666 h 4364677"/>
              <a:gd name="connsiteX648" fmla="*/ 6095131 w 12192000"/>
              <a:gd name="connsiteY648" fmla="*/ 3907911 h 4364677"/>
              <a:gd name="connsiteX649" fmla="*/ 6079665 w 12192000"/>
              <a:gd name="connsiteY649" fmla="*/ 3904479 h 4364677"/>
              <a:gd name="connsiteX650" fmla="*/ 6075496 w 12192000"/>
              <a:gd name="connsiteY650" fmla="*/ 3902273 h 4364677"/>
              <a:gd name="connsiteX651" fmla="*/ 6070830 w 12192000"/>
              <a:gd name="connsiteY651" fmla="*/ 3898350 h 4364677"/>
              <a:gd name="connsiteX652" fmla="*/ 6067884 w 12192000"/>
              <a:gd name="connsiteY652" fmla="*/ 3894427 h 4364677"/>
              <a:gd name="connsiteX653" fmla="*/ 6064448 w 12192000"/>
              <a:gd name="connsiteY653" fmla="*/ 3883640 h 4364677"/>
              <a:gd name="connsiteX654" fmla="*/ 6061992 w 12192000"/>
              <a:gd name="connsiteY654" fmla="*/ 3877020 h 4364677"/>
              <a:gd name="connsiteX655" fmla="*/ 6061992 w 12192000"/>
              <a:gd name="connsiteY655" fmla="*/ 3874078 h 4364677"/>
              <a:gd name="connsiteX656" fmla="*/ 6064936 w 12192000"/>
              <a:gd name="connsiteY656" fmla="*/ 3868194 h 4364677"/>
              <a:gd name="connsiteX657" fmla="*/ 6071564 w 12192000"/>
              <a:gd name="connsiteY657" fmla="*/ 3859368 h 4364677"/>
              <a:gd name="connsiteX658" fmla="*/ 6073284 w 12192000"/>
              <a:gd name="connsiteY658" fmla="*/ 3855936 h 4364677"/>
              <a:gd name="connsiteX659" fmla="*/ 6076228 w 12192000"/>
              <a:gd name="connsiteY659" fmla="*/ 3854710 h 4364677"/>
              <a:gd name="connsiteX660" fmla="*/ 6081876 w 12192000"/>
              <a:gd name="connsiteY660" fmla="*/ 3852994 h 4364677"/>
              <a:gd name="connsiteX661" fmla="*/ 6083839 w 12192000"/>
              <a:gd name="connsiteY661" fmla="*/ 3852013 h 4364677"/>
              <a:gd name="connsiteX662" fmla="*/ 6091693 w 12192000"/>
              <a:gd name="connsiteY662" fmla="*/ 3851032 h 4364677"/>
              <a:gd name="connsiteX663" fmla="*/ 6093412 w 12192000"/>
              <a:gd name="connsiteY663" fmla="*/ 3850542 h 4364677"/>
              <a:gd name="connsiteX664" fmla="*/ 2563357 w 12192000"/>
              <a:gd name="connsiteY664" fmla="*/ 3829666 h 4364677"/>
              <a:gd name="connsiteX665" fmla="*/ 2565300 w 12192000"/>
              <a:gd name="connsiteY665" fmla="*/ 3832552 h 4364677"/>
              <a:gd name="connsiteX666" fmla="*/ 2565947 w 12192000"/>
              <a:gd name="connsiteY666" fmla="*/ 3835140 h 4364677"/>
              <a:gd name="connsiteX667" fmla="*/ 2567890 w 12192000"/>
              <a:gd name="connsiteY667" fmla="*/ 3838160 h 4364677"/>
              <a:gd name="connsiteX668" fmla="*/ 2570695 w 12192000"/>
              <a:gd name="connsiteY668" fmla="*/ 3836219 h 4364677"/>
              <a:gd name="connsiteX669" fmla="*/ 2577171 w 12192000"/>
              <a:gd name="connsiteY669" fmla="*/ 3837297 h 4364677"/>
              <a:gd name="connsiteX670" fmla="*/ 2578465 w 12192000"/>
              <a:gd name="connsiteY670" fmla="*/ 3840102 h 4364677"/>
              <a:gd name="connsiteX671" fmla="*/ 2582349 w 12192000"/>
              <a:gd name="connsiteY671" fmla="*/ 3841612 h 4364677"/>
              <a:gd name="connsiteX672" fmla="*/ 2583862 w 12192000"/>
              <a:gd name="connsiteY672" fmla="*/ 3837945 h 4364677"/>
              <a:gd name="connsiteX673" fmla="*/ 2583498 w 12192000"/>
              <a:gd name="connsiteY673" fmla="*/ 3834682 h 4364677"/>
              <a:gd name="connsiteX674" fmla="*/ 2600366 w 12192000"/>
              <a:gd name="connsiteY674" fmla="*/ 3851459 h 4364677"/>
              <a:gd name="connsiteX675" fmla="*/ 2599401 w 12192000"/>
              <a:gd name="connsiteY675" fmla="*/ 3852829 h 4364677"/>
              <a:gd name="connsiteX676" fmla="*/ 2601343 w 12192000"/>
              <a:gd name="connsiteY676" fmla="*/ 3856928 h 4364677"/>
              <a:gd name="connsiteX677" fmla="*/ 2605227 w 12192000"/>
              <a:gd name="connsiteY677" fmla="*/ 3858654 h 4364677"/>
              <a:gd name="connsiteX678" fmla="*/ 2607817 w 12192000"/>
              <a:gd name="connsiteY678" fmla="*/ 3863831 h 4364677"/>
              <a:gd name="connsiteX679" fmla="*/ 2616234 w 12192000"/>
              <a:gd name="connsiteY679" fmla="*/ 3880441 h 4364677"/>
              <a:gd name="connsiteX680" fmla="*/ 2619256 w 12192000"/>
              <a:gd name="connsiteY680" fmla="*/ 3882814 h 4364677"/>
              <a:gd name="connsiteX681" fmla="*/ 2615155 w 12192000"/>
              <a:gd name="connsiteY681" fmla="*/ 3885403 h 4364677"/>
              <a:gd name="connsiteX682" fmla="*/ 2614507 w 12192000"/>
              <a:gd name="connsiteY682" fmla="*/ 3885403 h 4364677"/>
              <a:gd name="connsiteX683" fmla="*/ 2610407 w 12192000"/>
              <a:gd name="connsiteY683" fmla="*/ 3892737 h 4364677"/>
              <a:gd name="connsiteX684" fmla="*/ 2609976 w 12192000"/>
              <a:gd name="connsiteY684" fmla="*/ 3902876 h 4364677"/>
              <a:gd name="connsiteX685" fmla="*/ 2606307 w 12192000"/>
              <a:gd name="connsiteY685" fmla="*/ 3917113 h 4364677"/>
              <a:gd name="connsiteX686" fmla="*/ 2603070 w 12192000"/>
              <a:gd name="connsiteY686" fmla="*/ 3920996 h 4364677"/>
              <a:gd name="connsiteX687" fmla="*/ 2594221 w 12192000"/>
              <a:gd name="connsiteY687" fmla="*/ 3932213 h 4364677"/>
              <a:gd name="connsiteX688" fmla="*/ 2589041 w 12192000"/>
              <a:gd name="connsiteY688" fmla="*/ 3934155 h 4364677"/>
              <a:gd name="connsiteX689" fmla="*/ 2567674 w 12192000"/>
              <a:gd name="connsiteY689" fmla="*/ 3940411 h 4364677"/>
              <a:gd name="connsiteX690" fmla="*/ 2567674 w 12192000"/>
              <a:gd name="connsiteY690" fmla="*/ 3945156 h 4364677"/>
              <a:gd name="connsiteX691" fmla="*/ 2573285 w 12192000"/>
              <a:gd name="connsiteY691" fmla="*/ 3945803 h 4364677"/>
              <a:gd name="connsiteX692" fmla="*/ 2577171 w 12192000"/>
              <a:gd name="connsiteY692" fmla="*/ 3943215 h 4364677"/>
              <a:gd name="connsiteX693" fmla="*/ 2580840 w 12192000"/>
              <a:gd name="connsiteY693" fmla="*/ 3942783 h 4364677"/>
              <a:gd name="connsiteX694" fmla="*/ 2580193 w 12192000"/>
              <a:gd name="connsiteY694" fmla="*/ 3946666 h 4364677"/>
              <a:gd name="connsiteX695" fmla="*/ 2577171 w 12192000"/>
              <a:gd name="connsiteY695" fmla="*/ 3949471 h 4364677"/>
              <a:gd name="connsiteX696" fmla="*/ 2576092 w 12192000"/>
              <a:gd name="connsiteY696" fmla="*/ 3956158 h 4364677"/>
              <a:gd name="connsiteX697" fmla="*/ 2581918 w 12192000"/>
              <a:gd name="connsiteY697" fmla="*/ 3954864 h 4364677"/>
              <a:gd name="connsiteX698" fmla="*/ 2586453 w 12192000"/>
              <a:gd name="connsiteY698" fmla="*/ 3951196 h 4364677"/>
              <a:gd name="connsiteX699" fmla="*/ 2590767 w 12192000"/>
              <a:gd name="connsiteY699" fmla="*/ 3954001 h 4364677"/>
              <a:gd name="connsiteX700" fmla="*/ 2586020 w 12192000"/>
              <a:gd name="connsiteY700" fmla="*/ 3966297 h 4364677"/>
              <a:gd name="connsiteX701" fmla="*/ 2586020 w 12192000"/>
              <a:gd name="connsiteY701" fmla="*/ 3978161 h 4364677"/>
              <a:gd name="connsiteX702" fmla="*/ 2590337 w 12192000"/>
              <a:gd name="connsiteY702" fmla="*/ 3982907 h 4364677"/>
              <a:gd name="connsiteX703" fmla="*/ 2591630 w 12192000"/>
              <a:gd name="connsiteY703" fmla="*/ 3985280 h 4364677"/>
              <a:gd name="connsiteX704" fmla="*/ 2589257 w 12192000"/>
              <a:gd name="connsiteY704" fmla="*/ 3986574 h 4364677"/>
              <a:gd name="connsiteX705" fmla="*/ 2584725 w 12192000"/>
              <a:gd name="connsiteY705" fmla="*/ 3990888 h 4364677"/>
              <a:gd name="connsiteX706" fmla="*/ 2579112 w 12192000"/>
              <a:gd name="connsiteY706" fmla="*/ 4000596 h 4364677"/>
              <a:gd name="connsiteX707" fmla="*/ 2578896 w 12192000"/>
              <a:gd name="connsiteY707" fmla="*/ 4005773 h 4364677"/>
              <a:gd name="connsiteX708" fmla="*/ 2580624 w 12192000"/>
              <a:gd name="connsiteY708" fmla="*/ 4009224 h 4364677"/>
              <a:gd name="connsiteX709" fmla="*/ 2576955 w 12192000"/>
              <a:gd name="connsiteY709" fmla="*/ 4011597 h 4364677"/>
              <a:gd name="connsiteX710" fmla="*/ 2573933 w 12192000"/>
              <a:gd name="connsiteY710" fmla="*/ 4012029 h 4364677"/>
              <a:gd name="connsiteX711" fmla="*/ 2570264 w 12192000"/>
              <a:gd name="connsiteY711" fmla="*/ 4020873 h 4364677"/>
              <a:gd name="connsiteX712" fmla="*/ 2571343 w 12192000"/>
              <a:gd name="connsiteY712" fmla="*/ 4022599 h 4364677"/>
              <a:gd name="connsiteX713" fmla="*/ 2571127 w 12192000"/>
              <a:gd name="connsiteY713" fmla="*/ 4026482 h 4364677"/>
              <a:gd name="connsiteX714" fmla="*/ 2567674 w 12192000"/>
              <a:gd name="connsiteY714" fmla="*/ 4025619 h 4364677"/>
              <a:gd name="connsiteX715" fmla="*/ 2565516 w 12192000"/>
              <a:gd name="connsiteY715" fmla="*/ 4022815 h 4364677"/>
              <a:gd name="connsiteX716" fmla="*/ 2561199 w 12192000"/>
              <a:gd name="connsiteY716" fmla="*/ 4022167 h 4364677"/>
              <a:gd name="connsiteX717" fmla="*/ 2548033 w 12192000"/>
              <a:gd name="connsiteY717" fmla="*/ 4025619 h 4364677"/>
              <a:gd name="connsiteX718" fmla="*/ 2531631 w 12192000"/>
              <a:gd name="connsiteY718" fmla="*/ 4026698 h 4364677"/>
              <a:gd name="connsiteX719" fmla="*/ 2527746 w 12192000"/>
              <a:gd name="connsiteY719" fmla="*/ 4024756 h 4364677"/>
              <a:gd name="connsiteX720" fmla="*/ 2516523 w 12192000"/>
              <a:gd name="connsiteY720" fmla="*/ 4019579 h 4364677"/>
              <a:gd name="connsiteX721" fmla="*/ 2514364 w 12192000"/>
              <a:gd name="connsiteY721" fmla="*/ 4018069 h 4364677"/>
              <a:gd name="connsiteX722" fmla="*/ 2504868 w 12192000"/>
              <a:gd name="connsiteY722" fmla="*/ 4006636 h 4364677"/>
              <a:gd name="connsiteX723" fmla="*/ 2499040 w 12192000"/>
              <a:gd name="connsiteY723" fmla="*/ 3987221 h 4364677"/>
              <a:gd name="connsiteX724" fmla="*/ 2496234 w 12192000"/>
              <a:gd name="connsiteY724" fmla="*/ 3980534 h 4364677"/>
              <a:gd name="connsiteX725" fmla="*/ 2496881 w 12192000"/>
              <a:gd name="connsiteY725" fmla="*/ 3971042 h 4364677"/>
              <a:gd name="connsiteX726" fmla="*/ 2497744 w 12192000"/>
              <a:gd name="connsiteY726" fmla="*/ 3963061 h 4364677"/>
              <a:gd name="connsiteX727" fmla="*/ 2497530 w 12192000"/>
              <a:gd name="connsiteY727" fmla="*/ 3959825 h 4364677"/>
              <a:gd name="connsiteX728" fmla="*/ 2510264 w 12192000"/>
              <a:gd name="connsiteY728" fmla="*/ 3945156 h 4364677"/>
              <a:gd name="connsiteX729" fmla="*/ 2522350 w 12192000"/>
              <a:gd name="connsiteY729" fmla="*/ 3938038 h 4364677"/>
              <a:gd name="connsiteX730" fmla="*/ 2531416 w 12192000"/>
              <a:gd name="connsiteY730" fmla="*/ 3926173 h 4364677"/>
              <a:gd name="connsiteX731" fmla="*/ 2530120 w 12192000"/>
              <a:gd name="connsiteY731" fmla="*/ 3923800 h 4364677"/>
              <a:gd name="connsiteX732" fmla="*/ 2517386 w 12192000"/>
              <a:gd name="connsiteY732" fmla="*/ 3908700 h 4364677"/>
              <a:gd name="connsiteX733" fmla="*/ 2515659 w 12192000"/>
              <a:gd name="connsiteY733" fmla="*/ 3905249 h 4364677"/>
              <a:gd name="connsiteX734" fmla="*/ 2513933 w 12192000"/>
              <a:gd name="connsiteY734" fmla="*/ 3894463 h 4364677"/>
              <a:gd name="connsiteX735" fmla="*/ 2510911 w 12192000"/>
              <a:gd name="connsiteY735" fmla="*/ 3881951 h 4364677"/>
              <a:gd name="connsiteX736" fmla="*/ 2511127 w 12192000"/>
              <a:gd name="connsiteY736" fmla="*/ 3876774 h 4364677"/>
              <a:gd name="connsiteX737" fmla="*/ 2522566 w 12192000"/>
              <a:gd name="connsiteY737" fmla="*/ 3848946 h 4364677"/>
              <a:gd name="connsiteX738" fmla="*/ 2524724 w 12192000"/>
              <a:gd name="connsiteY738" fmla="*/ 3847220 h 4364677"/>
              <a:gd name="connsiteX739" fmla="*/ 2537890 w 12192000"/>
              <a:gd name="connsiteY739" fmla="*/ 3840965 h 4364677"/>
              <a:gd name="connsiteX740" fmla="*/ 2543501 w 12192000"/>
              <a:gd name="connsiteY740" fmla="*/ 3839239 h 4364677"/>
              <a:gd name="connsiteX741" fmla="*/ 2552998 w 12192000"/>
              <a:gd name="connsiteY741" fmla="*/ 3837082 h 4364677"/>
              <a:gd name="connsiteX742" fmla="*/ 2560120 w 12192000"/>
              <a:gd name="connsiteY742" fmla="*/ 3830826 h 4364677"/>
              <a:gd name="connsiteX743" fmla="*/ 2563357 w 12192000"/>
              <a:gd name="connsiteY743" fmla="*/ 3829666 h 4364677"/>
              <a:gd name="connsiteX744" fmla="*/ 8063477 w 12192000"/>
              <a:gd name="connsiteY744" fmla="*/ 3828157 h 4364677"/>
              <a:gd name="connsiteX745" fmla="*/ 8082206 w 12192000"/>
              <a:gd name="connsiteY745" fmla="*/ 3840013 h 4364677"/>
              <a:gd name="connsiteX746" fmla="*/ 8088010 w 12192000"/>
              <a:gd name="connsiteY746" fmla="*/ 3850815 h 4364677"/>
              <a:gd name="connsiteX747" fmla="*/ 8089856 w 12192000"/>
              <a:gd name="connsiteY747" fmla="*/ 3855293 h 4364677"/>
              <a:gd name="connsiteX748" fmla="*/ 8090120 w 12192000"/>
              <a:gd name="connsiteY748" fmla="*/ 3859772 h 4364677"/>
              <a:gd name="connsiteX749" fmla="*/ 8089329 w 12192000"/>
              <a:gd name="connsiteY749" fmla="*/ 3863197 h 4364677"/>
              <a:gd name="connsiteX750" fmla="*/ 8088010 w 12192000"/>
              <a:gd name="connsiteY750" fmla="*/ 3870311 h 4364677"/>
              <a:gd name="connsiteX751" fmla="*/ 8087746 w 12192000"/>
              <a:gd name="connsiteY751" fmla="*/ 3872945 h 4364677"/>
              <a:gd name="connsiteX752" fmla="*/ 8086954 w 12192000"/>
              <a:gd name="connsiteY752" fmla="*/ 3879268 h 4364677"/>
              <a:gd name="connsiteX753" fmla="*/ 8073765 w 12192000"/>
              <a:gd name="connsiteY753" fmla="*/ 3889543 h 4364677"/>
              <a:gd name="connsiteX754" fmla="*/ 8065323 w 12192000"/>
              <a:gd name="connsiteY754" fmla="*/ 3889807 h 4364677"/>
              <a:gd name="connsiteX755" fmla="*/ 8048704 w 12192000"/>
              <a:gd name="connsiteY755" fmla="*/ 3886118 h 4364677"/>
              <a:gd name="connsiteX756" fmla="*/ 8044220 w 12192000"/>
              <a:gd name="connsiteY756" fmla="*/ 3883747 h 4364677"/>
              <a:gd name="connsiteX757" fmla="*/ 8039208 w 12192000"/>
              <a:gd name="connsiteY757" fmla="*/ 3879532 h 4364677"/>
              <a:gd name="connsiteX758" fmla="*/ 8036042 w 12192000"/>
              <a:gd name="connsiteY758" fmla="*/ 3875316 h 4364677"/>
              <a:gd name="connsiteX759" fmla="*/ 8032349 w 12192000"/>
              <a:gd name="connsiteY759" fmla="*/ 3863724 h 4364677"/>
              <a:gd name="connsiteX760" fmla="*/ 8029711 w 12192000"/>
              <a:gd name="connsiteY760" fmla="*/ 3856611 h 4364677"/>
              <a:gd name="connsiteX761" fmla="*/ 8029711 w 12192000"/>
              <a:gd name="connsiteY761" fmla="*/ 3853449 h 4364677"/>
              <a:gd name="connsiteX762" fmla="*/ 8032877 w 12192000"/>
              <a:gd name="connsiteY762" fmla="*/ 3847126 h 4364677"/>
              <a:gd name="connsiteX763" fmla="*/ 8039999 w 12192000"/>
              <a:gd name="connsiteY763" fmla="*/ 3837641 h 4364677"/>
              <a:gd name="connsiteX764" fmla="*/ 8041846 w 12192000"/>
              <a:gd name="connsiteY764" fmla="*/ 3833953 h 4364677"/>
              <a:gd name="connsiteX765" fmla="*/ 8045011 w 12192000"/>
              <a:gd name="connsiteY765" fmla="*/ 3832636 h 4364677"/>
              <a:gd name="connsiteX766" fmla="*/ 8051079 w 12192000"/>
              <a:gd name="connsiteY766" fmla="*/ 3830791 h 4364677"/>
              <a:gd name="connsiteX767" fmla="*/ 8053189 w 12192000"/>
              <a:gd name="connsiteY767" fmla="*/ 3829738 h 4364677"/>
              <a:gd name="connsiteX768" fmla="*/ 8061630 w 12192000"/>
              <a:gd name="connsiteY768" fmla="*/ 3828684 h 4364677"/>
              <a:gd name="connsiteX769" fmla="*/ 8063477 w 12192000"/>
              <a:gd name="connsiteY769" fmla="*/ 3828157 h 4364677"/>
              <a:gd name="connsiteX770" fmla="*/ 7720811 w 12192000"/>
              <a:gd name="connsiteY770" fmla="*/ 3818805 h 4364677"/>
              <a:gd name="connsiteX771" fmla="*/ 7721512 w 12192000"/>
              <a:gd name="connsiteY771" fmla="*/ 3819503 h 4364677"/>
              <a:gd name="connsiteX772" fmla="*/ 7720208 w 12192000"/>
              <a:gd name="connsiteY772" fmla="*/ 3819812 h 4364677"/>
              <a:gd name="connsiteX773" fmla="*/ 6648777 w 12192000"/>
              <a:gd name="connsiteY773" fmla="*/ 3806892 h 4364677"/>
              <a:gd name="connsiteX774" fmla="*/ 6667507 w 12192000"/>
              <a:gd name="connsiteY774" fmla="*/ 3818748 h 4364677"/>
              <a:gd name="connsiteX775" fmla="*/ 6673310 w 12192000"/>
              <a:gd name="connsiteY775" fmla="*/ 3829549 h 4364677"/>
              <a:gd name="connsiteX776" fmla="*/ 6675157 w 12192000"/>
              <a:gd name="connsiteY776" fmla="*/ 3834028 h 4364677"/>
              <a:gd name="connsiteX777" fmla="*/ 6675420 w 12192000"/>
              <a:gd name="connsiteY777" fmla="*/ 3838507 h 4364677"/>
              <a:gd name="connsiteX778" fmla="*/ 6674630 w 12192000"/>
              <a:gd name="connsiteY778" fmla="*/ 3841932 h 4364677"/>
              <a:gd name="connsiteX779" fmla="*/ 6673310 w 12192000"/>
              <a:gd name="connsiteY779" fmla="*/ 3849045 h 4364677"/>
              <a:gd name="connsiteX780" fmla="*/ 6673046 w 12192000"/>
              <a:gd name="connsiteY780" fmla="*/ 3851680 h 4364677"/>
              <a:gd name="connsiteX781" fmla="*/ 6672255 w 12192000"/>
              <a:gd name="connsiteY781" fmla="*/ 3858003 h 4364677"/>
              <a:gd name="connsiteX782" fmla="*/ 6659066 w 12192000"/>
              <a:gd name="connsiteY782" fmla="*/ 3868278 h 4364677"/>
              <a:gd name="connsiteX783" fmla="*/ 6650625 w 12192000"/>
              <a:gd name="connsiteY783" fmla="*/ 3868542 h 4364677"/>
              <a:gd name="connsiteX784" fmla="*/ 6634007 w 12192000"/>
              <a:gd name="connsiteY784" fmla="*/ 3864853 h 4364677"/>
              <a:gd name="connsiteX785" fmla="*/ 6629521 w 12192000"/>
              <a:gd name="connsiteY785" fmla="*/ 3862482 h 4364677"/>
              <a:gd name="connsiteX786" fmla="*/ 6624508 w 12192000"/>
              <a:gd name="connsiteY786" fmla="*/ 3858267 h 4364677"/>
              <a:gd name="connsiteX787" fmla="*/ 6621343 w 12192000"/>
              <a:gd name="connsiteY787" fmla="*/ 3854051 h 4364677"/>
              <a:gd name="connsiteX788" fmla="*/ 6617651 w 12192000"/>
              <a:gd name="connsiteY788" fmla="*/ 3842459 h 4364677"/>
              <a:gd name="connsiteX789" fmla="*/ 6615012 w 12192000"/>
              <a:gd name="connsiteY789" fmla="*/ 3835345 h 4364677"/>
              <a:gd name="connsiteX790" fmla="*/ 6615012 w 12192000"/>
              <a:gd name="connsiteY790" fmla="*/ 3832184 h 4364677"/>
              <a:gd name="connsiteX791" fmla="*/ 6618178 w 12192000"/>
              <a:gd name="connsiteY791" fmla="*/ 3825861 h 4364677"/>
              <a:gd name="connsiteX792" fmla="*/ 6625301 w 12192000"/>
              <a:gd name="connsiteY792" fmla="*/ 3816376 h 4364677"/>
              <a:gd name="connsiteX793" fmla="*/ 6627146 w 12192000"/>
              <a:gd name="connsiteY793" fmla="*/ 3812688 h 4364677"/>
              <a:gd name="connsiteX794" fmla="*/ 6630313 w 12192000"/>
              <a:gd name="connsiteY794" fmla="*/ 3811371 h 4364677"/>
              <a:gd name="connsiteX795" fmla="*/ 6636379 w 12192000"/>
              <a:gd name="connsiteY795" fmla="*/ 3809526 h 4364677"/>
              <a:gd name="connsiteX796" fmla="*/ 6638491 w 12192000"/>
              <a:gd name="connsiteY796" fmla="*/ 3808473 h 4364677"/>
              <a:gd name="connsiteX797" fmla="*/ 6646931 w 12192000"/>
              <a:gd name="connsiteY797" fmla="*/ 3807419 h 4364677"/>
              <a:gd name="connsiteX798" fmla="*/ 6648777 w 12192000"/>
              <a:gd name="connsiteY798" fmla="*/ 3806892 h 4364677"/>
              <a:gd name="connsiteX799" fmla="*/ 8759227 w 12192000"/>
              <a:gd name="connsiteY799" fmla="*/ 3806317 h 4364677"/>
              <a:gd name="connsiteX800" fmla="*/ 8761701 w 12192000"/>
              <a:gd name="connsiteY800" fmla="*/ 3807023 h 4364677"/>
              <a:gd name="connsiteX801" fmla="*/ 8773010 w 12192000"/>
              <a:gd name="connsiteY801" fmla="*/ 3808435 h 4364677"/>
              <a:gd name="connsiteX802" fmla="*/ 8775837 w 12192000"/>
              <a:gd name="connsiteY802" fmla="*/ 3809847 h 4364677"/>
              <a:gd name="connsiteX803" fmla="*/ 8783966 w 12192000"/>
              <a:gd name="connsiteY803" fmla="*/ 3812317 h 4364677"/>
              <a:gd name="connsiteX804" fmla="*/ 8788207 w 12192000"/>
              <a:gd name="connsiteY804" fmla="*/ 3814082 h 4364677"/>
              <a:gd name="connsiteX805" fmla="*/ 8790681 w 12192000"/>
              <a:gd name="connsiteY805" fmla="*/ 3819024 h 4364677"/>
              <a:gd name="connsiteX806" fmla="*/ 8800223 w 12192000"/>
              <a:gd name="connsiteY806" fmla="*/ 3831731 h 4364677"/>
              <a:gd name="connsiteX807" fmla="*/ 8804464 w 12192000"/>
              <a:gd name="connsiteY807" fmla="*/ 3840202 h 4364677"/>
              <a:gd name="connsiteX808" fmla="*/ 8804464 w 12192000"/>
              <a:gd name="connsiteY808" fmla="*/ 3844437 h 4364677"/>
              <a:gd name="connsiteX809" fmla="*/ 8800930 w 12192000"/>
              <a:gd name="connsiteY809" fmla="*/ 3853968 h 4364677"/>
              <a:gd name="connsiteX810" fmla="*/ 8795982 w 12192000"/>
              <a:gd name="connsiteY810" fmla="*/ 3869498 h 4364677"/>
              <a:gd name="connsiteX811" fmla="*/ 8791741 w 12192000"/>
              <a:gd name="connsiteY811" fmla="*/ 3875146 h 4364677"/>
              <a:gd name="connsiteX812" fmla="*/ 8785026 w 12192000"/>
              <a:gd name="connsiteY812" fmla="*/ 3880793 h 4364677"/>
              <a:gd name="connsiteX813" fmla="*/ 8779018 w 12192000"/>
              <a:gd name="connsiteY813" fmla="*/ 3883970 h 4364677"/>
              <a:gd name="connsiteX814" fmla="*/ 8756753 w 12192000"/>
              <a:gd name="connsiteY814" fmla="*/ 3888911 h 4364677"/>
              <a:gd name="connsiteX815" fmla="*/ 8745443 w 12192000"/>
              <a:gd name="connsiteY815" fmla="*/ 3888558 h 4364677"/>
              <a:gd name="connsiteX816" fmla="*/ 8727773 w 12192000"/>
              <a:gd name="connsiteY816" fmla="*/ 3874793 h 4364677"/>
              <a:gd name="connsiteX817" fmla="*/ 8726712 w 12192000"/>
              <a:gd name="connsiteY817" fmla="*/ 3866322 h 4364677"/>
              <a:gd name="connsiteX818" fmla="*/ 8726359 w 12192000"/>
              <a:gd name="connsiteY818" fmla="*/ 3862792 h 4364677"/>
              <a:gd name="connsiteX819" fmla="*/ 8724592 w 12192000"/>
              <a:gd name="connsiteY819" fmla="*/ 3853262 h 4364677"/>
              <a:gd name="connsiteX820" fmla="*/ 8723532 w 12192000"/>
              <a:gd name="connsiteY820" fmla="*/ 3848673 h 4364677"/>
              <a:gd name="connsiteX821" fmla="*/ 8723885 w 12192000"/>
              <a:gd name="connsiteY821" fmla="*/ 3842672 h 4364677"/>
              <a:gd name="connsiteX822" fmla="*/ 8726359 w 12192000"/>
              <a:gd name="connsiteY822" fmla="*/ 3836672 h 4364677"/>
              <a:gd name="connsiteX823" fmla="*/ 8734134 w 12192000"/>
              <a:gd name="connsiteY823" fmla="*/ 3822200 h 4364677"/>
              <a:gd name="connsiteX824" fmla="*/ 8759227 w 12192000"/>
              <a:gd name="connsiteY824" fmla="*/ 3806317 h 4364677"/>
              <a:gd name="connsiteX825" fmla="*/ 5855272 w 12192000"/>
              <a:gd name="connsiteY825" fmla="*/ 3805285 h 4364677"/>
              <a:gd name="connsiteX826" fmla="*/ 5857746 w 12192000"/>
              <a:gd name="connsiteY826" fmla="*/ 3805991 h 4364677"/>
              <a:gd name="connsiteX827" fmla="*/ 5869058 w 12192000"/>
              <a:gd name="connsiteY827" fmla="*/ 3807403 h 4364677"/>
              <a:gd name="connsiteX828" fmla="*/ 5871890 w 12192000"/>
              <a:gd name="connsiteY828" fmla="*/ 3808815 h 4364677"/>
              <a:gd name="connsiteX829" fmla="*/ 5880018 w 12192000"/>
              <a:gd name="connsiteY829" fmla="*/ 3811285 h 4364677"/>
              <a:gd name="connsiteX830" fmla="*/ 5884262 w 12192000"/>
              <a:gd name="connsiteY830" fmla="*/ 3813050 h 4364677"/>
              <a:gd name="connsiteX831" fmla="*/ 5886734 w 12192000"/>
              <a:gd name="connsiteY831" fmla="*/ 3817992 h 4364677"/>
              <a:gd name="connsiteX832" fmla="*/ 5896274 w 12192000"/>
              <a:gd name="connsiteY832" fmla="*/ 3830699 h 4364677"/>
              <a:gd name="connsiteX833" fmla="*/ 5900518 w 12192000"/>
              <a:gd name="connsiteY833" fmla="*/ 3839170 h 4364677"/>
              <a:gd name="connsiteX834" fmla="*/ 5900518 w 12192000"/>
              <a:gd name="connsiteY834" fmla="*/ 3843405 h 4364677"/>
              <a:gd name="connsiteX835" fmla="*/ 5896982 w 12192000"/>
              <a:gd name="connsiteY835" fmla="*/ 3852936 h 4364677"/>
              <a:gd name="connsiteX836" fmla="*/ 5892033 w 12192000"/>
              <a:gd name="connsiteY836" fmla="*/ 3868466 h 4364677"/>
              <a:gd name="connsiteX837" fmla="*/ 5887795 w 12192000"/>
              <a:gd name="connsiteY837" fmla="*/ 3874114 h 4364677"/>
              <a:gd name="connsiteX838" fmla="*/ 5881079 w 12192000"/>
              <a:gd name="connsiteY838" fmla="*/ 3879761 h 4364677"/>
              <a:gd name="connsiteX839" fmla="*/ 5875072 w 12192000"/>
              <a:gd name="connsiteY839" fmla="*/ 3882938 h 4364677"/>
              <a:gd name="connsiteX840" fmla="*/ 5852799 w 12192000"/>
              <a:gd name="connsiteY840" fmla="*/ 3887879 h 4364677"/>
              <a:gd name="connsiteX841" fmla="*/ 5841492 w 12192000"/>
              <a:gd name="connsiteY841" fmla="*/ 3887526 h 4364677"/>
              <a:gd name="connsiteX842" fmla="*/ 5823821 w 12192000"/>
              <a:gd name="connsiteY842" fmla="*/ 3873761 h 4364677"/>
              <a:gd name="connsiteX843" fmla="*/ 5822762 w 12192000"/>
              <a:gd name="connsiteY843" fmla="*/ 3865290 h 4364677"/>
              <a:gd name="connsiteX844" fmla="*/ 5822409 w 12192000"/>
              <a:gd name="connsiteY844" fmla="*/ 3861760 h 4364677"/>
              <a:gd name="connsiteX845" fmla="*/ 5820643 w 12192000"/>
              <a:gd name="connsiteY845" fmla="*/ 3852230 h 4364677"/>
              <a:gd name="connsiteX846" fmla="*/ 5819582 w 12192000"/>
              <a:gd name="connsiteY846" fmla="*/ 3847641 h 4364677"/>
              <a:gd name="connsiteX847" fmla="*/ 5819935 w 12192000"/>
              <a:gd name="connsiteY847" fmla="*/ 3841640 h 4364677"/>
              <a:gd name="connsiteX848" fmla="*/ 5822409 w 12192000"/>
              <a:gd name="connsiteY848" fmla="*/ 3835640 h 4364677"/>
              <a:gd name="connsiteX849" fmla="*/ 5830184 w 12192000"/>
              <a:gd name="connsiteY849" fmla="*/ 3821168 h 4364677"/>
              <a:gd name="connsiteX850" fmla="*/ 5855272 w 12192000"/>
              <a:gd name="connsiteY850" fmla="*/ 3805285 h 4364677"/>
              <a:gd name="connsiteX851" fmla="*/ 8866436 w 12192000"/>
              <a:gd name="connsiteY851" fmla="*/ 3790252 h 4364677"/>
              <a:gd name="connsiteX852" fmla="*/ 8866633 w 12192000"/>
              <a:gd name="connsiteY852" fmla="*/ 3790582 h 4364677"/>
              <a:gd name="connsiteX853" fmla="*/ 8866205 w 12192000"/>
              <a:gd name="connsiteY853" fmla="*/ 3790481 h 4364677"/>
              <a:gd name="connsiteX854" fmla="*/ 1867165 w 12192000"/>
              <a:gd name="connsiteY854" fmla="*/ 3774688 h 4364677"/>
              <a:gd name="connsiteX855" fmla="*/ 1867395 w 12192000"/>
              <a:gd name="connsiteY855" fmla="*/ 3774917 h 4364677"/>
              <a:gd name="connsiteX856" fmla="*/ 1866967 w 12192000"/>
              <a:gd name="connsiteY856" fmla="*/ 3775018 h 4364677"/>
              <a:gd name="connsiteX857" fmla="*/ 6831532 w 12192000"/>
              <a:gd name="connsiteY857" fmla="*/ 3764879 h 4364677"/>
              <a:gd name="connsiteX858" fmla="*/ 6838674 w 12192000"/>
              <a:gd name="connsiteY858" fmla="*/ 3764879 h 4364677"/>
              <a:gd name="connsiteX859" fmla="*/ 6839746 w 12192000"/>
              <a:gd name="connsiteY859" fmla="*/ 3766301 h 4364677"/>
              <a:gd name="connsiteX860" fmla="*/ 6849748 w 12192000"/>
              <a:gd name="connsiteY860" fmla="*/ 3774124 h 4364677"/>
              <a:gd name="connsiteX861" fmla="*/ 6852961 w 12192000"/>
              <a:gd name="connsiteY861" fmla="*/ 3786213 h 4364677"/>
              <a:gd name="connsiteX862" fmla="*/ 6847962 w 12192000"/>
              <a:gd name="connsiteY862" fmla="*/ 3800436 h 4364677"/>
              <a:gd name="connsiteX863" fmla="*/ 6842604 w 12192000"/>
              <a:gd name="connsiteY863" fmla="*/ 3803636 h 4364677"/>
              <a:gd name="connsiteX864" fmla="*/ 6835818 w 12192000"/>
              <a:gd name="connsiteY864" fmla="*/ 3812170 h 4364677"/>
              <a:gd name="connsiteX865" fmla="*/ 6833675 w 12192000"/>
              <a:gd name="connsiteY865" fmla="*/ 3816081 h 4364677"/>
              <a:gd name="connsiteX866" fmla="*/ 6822960 w 12192000"/>
              <a:gd name="connsiteY866" fmla="*/ 3826037 h 4364677"/>
              <a:gd name="connsiteX867" fmla="*/ 6813673 w 12192000"/>
              <a:gd name="connsiteY867" fmla="*/ 3824615 h 4364677"/>
              <a:gd name="connsiteX868" fmla="*/ 6805816 w 12192000"/>
              <a:gd name="connsiteY868" fmla="*/ 3819637 h 4364677"/>
              <a:gd name="connsiteX869" fmla="*/ 6801529 w 12192000"/>
              <a:gd name="connsiteY869" fmla="*/ 3814659 h 4364677"/>
              <a:gd name="connsiteX870" fmla="*/ 6801529 w 12192000"/>
              <a:gd name="connsiteY870" fmla="*/ 3801858 h 4364677"/>
              <a:gd name="connsiteX871" fmla="*/ 6809388 w 12192000"/>
              <a:gd name="connsiteY871" fmla="*/ 3794036 h 4364677"/>
              <a:gd name="connsiteX872" fmla="*/ 6814387 w 12192000"/>
              <a:gd name="connsiteY872" fmla="*/ 3784791 h 4364677"/>
              <a:gd name="connsiteX873" fmla="*/ 6818316 w 12192000"/>
              <a:gd name="connsiteY873" fmla="*/ 3775190 h 4364677"/>
              <a:gd name="connsiteX874" fmla="*/ 6823673 w 12192000"/>
              <a:gd name="connsiteY874" fmla="*/ 3768790 h 4364677"/>
              <a:gd name="connsiteX875" fmla="*/ 6831532 w 12192000"/>
              <a:gd name="connsiteY875" fmla="*/ 3764879 h 4364677"/>
              <a:gd name="connsiteX876" fmla="*/ 5379126 w 12192000"/>
              <a:gd name="connsiteY876" fmla="*/ 3762945 h 4364677"/>
              <a:gd name="connsiteX877" fmla="*/ 5386274 w 12192000"/>
              <a:gd name="connsiteY877" fmla="*/ 3762945 h 4364677"/>
              <a:gd name="connsiteX878" fmla="*/ 5394127 w 12192000"/>
              <a:gd name="connsiteY878" fmla="*/ 3766856 h 4364677"/>
              <a:gd name="connsiteX879" fmla="*/ 5399486 w 12192000"/>
              <a:gd name="connsiteY879" fmla="*/ 3773256 h 4364677"/>
              <a:gd name="connsiteX880" fmla="*/ 5403415 w 12192000"/>
              <a:gd name="connsiteY880" fmla="*/ 3782857 h 4364677"/>
              <a:gd name="connsiteX881" fmla="*/ 5408414 w 12192000"/>
              <a:gd name="connsiteY881" fmla="*/ 3792102 h 4364677"/>
              <a:gd name="connsiteX882" fmla="*/ 5416271 w 12192000"/>
              <a:gd name="connsiteY882" fmla="*/ 3799924 h 4364677"/>
              <a:gd name="connsiteX883" fmla="*/ 5416271 w 12192000"/>
              <a:gd name="connsiteY883" fmla="*/ 3812725 h 4364677"/>
              <a:gd name="connsiteX884" fmla="*/ 5411984 w 12192000"/>
              <a:gd name="connsiteY884" fmla="*/ 3817703 h 4364677"/>
              <a:gd name="connsiteX885" fmla="*/ 5404131 w 12192000"/>
              <a:gd name="connsiteY885" fmla="*/ 3822681 h 4364677"/>
              <a:gd name="connsiteX886" fmla="*/ 5394841 w 12192000"/>
              <a:gd name="connsiteY886" fmla="*/ 3824103 h 4364677"/>
              <a:gd name="connsiteX887" fmla="*/ 5384127 w 12192000"/>
              <a:gd name="connsiteY887" fmla="*/ 3814147 h 4364677"/>
              <a:gd name="connsiteX888" fmla="*/ 5381983 w 12192000"/>
              <a:gd name="connsiteY888" fmla="*/ 3810236 h 4364677"/>
              <a:gd name="connsiteX889" fmla="*/ 5375199 w 12192000"/>
              <a:gd name="connsiteY889" fmla="*/ 3801702 h 4364677"/>
              <a:gd name="connsiteX890" fmla="*/ 5369838 w 12192000"/>
              <a:gd name="connsiteY890" fmla="*/ 3798502 h 4364677"/>
              <a:gd name="connsiteX891" fmla="*/ 5364841 w 12192000"/>
              <a:gd name="connsiteY891" fmla="*/ 3784279 h 4364677"/>
              <a:gd name="connsiteX892" fmla="*/ 5368054 w 12192000"/>
              <a:gd name="connsiteY892" fmla="*/ 3772190 h 4364677"/>
              <a:gd name="connsiteX893" fmla="*/ 5378056 w 12192000"/>
              <a:gd name="connsiteY893" fmla="*/ 3764367 h 4364677"/>
              <a:gd name="connsiteX894" fmla="*/ 5379126 w 12192000"/>
              <a:gd name="connsiteY894" fmla="*/ 3762945 h 4364677"/>
              <a:gd name="connsiteX895" fmla="*/ 2567551 w 12192000"/>
              <a:gd name="connsiteY895" fmla="*/ 3762945 h 4364677"/>
              <a:gd name="connsiteX896" fmla="*/ 2574693 w 12192000"/>
              <a:gd name="connsiteY896" fmla="*/ 3762945 h 4364677"/>
              <a:gd name="connsiteX897" fmla="*/ 2582554 w 12192000"/>
              <a:gd name="connsiteY897" fmla="*/ 3766856 h 4364677"/>
              <a:gd name="connsiteX898" fmla="*/ 2587911 w 12192000"/>
              <a:gd name="connsiteY898" fmla="*/ 3773256 h 4364677"/>
              <a:gd name="connsiteX899" fmla="*/ 2591839 w 12192000"/>
              <a:gd name="connsiteY899" fmla="*/ 3782857 h 4364677"/>
              <a:gd name="connsiteX900" fmla="*/ 2596839 w 12192000"/>
              <a:gd name="connsiteY900" fmla="*/ 3792102 h 4364677"/>
              <a:gd name="connsiteX901" fmla="*/ 2604696 w 12192000"/>
              <a:gd name="connsiteY901" fmla="*/ 3799924 h 4364677"/>
              <a:gd name="connsiteX902" fmla="*/ 2604696 w 12192000"/>
              <a:gd name="connsiteY902" fmla="*/ 3812725 h 4364677"/>
              <a:gd name="connsiteX903" fmla="*/ 2600411 w 12192000"/>
              <a:gd name="connsiteY903" fmla="*/ 3817703 h 4364677"/>
              <a:gd name="connsiteX904" fmla="*/ 2592551 w 12192000"/>
              <a:gd name="connsiteY904" fmla="*/ 3822681 h 4364677"/>
              <a:gd name="connsiteX905" fmla="*/ 2583267 w 12192000"/>
              <a:gd name="connsiteY905" fmla="*/ 3824103 h 4364677"/>
              <a:gd name="connsiteX906" fmla="*/ 2572550 w 12192000"/>
              <a:gd name="connsiteY906" fmla="*/ 3814147 h 4364677"/>
              <a:gd name="connsiteX907" fmla="*/ 2570408 w 12192000"/>
              <a:gd name="connsiteY907" fmla="*/ 3810236 h 4364677"/>
              <a:gd name="connsiteX908" fmla="*/ 2563620 w 12192000"/>
              <a:gd name="connsiteY908" fmla="*/ 3801702 h 4364677"/>
              <a:gd name="connsiteX909" fmla="*/ 2558263 w 12192000"/>
              <a:gd name="connsiteY909" fmla="*/ 3798502 h 4364677"/>
              <a:gd name="connsiteX910" fmla="*/ 2553264 w 12192000"/>
              <a:gd name="connsiteY910" fmla="*/ 3784279 h 4364677"/>
              <a:gd name="connsiteX911" fmla="*/ 2556477 w 12192000"/>
              <a:gd name="connsiteY911" fmla="*/ 3772190 h 4364677"/>
              <a:gd name="connsiteX912" fmla="*/ 2566478 w 12192000"/>
              <a:gd name="connsiteY912" fmla="*/ 3764367 h 4364677"/>
              <a:gd name="connsiteX913" fmla="*/ 2567551 w 12192000"/>
              <a:gd name="connsiteY913" fmla="*/ 3762945 h 4364677"/>
              <a:gd name="connsiteX914" fmla="*/ 6435919 w 12192000"/>
              <a:gd name="connsiteY914" fmla="*/ 3741001 h 4364677"/>
              <a:gd name="connsiteX915" fmla="*/ 6454649 w 12192000"/>
              <a:gd name="connsiteY915" fmla="*/ 3752857 h 4364677"/>
              <a:gd name="connsiteX916" fmla="*/ 6460452 w 12192000"/>
              <a:gd name="connsiteY916" fmla="*/ 3763658 h 4364677"/>
              <a:gd name="connsiteX917" fmla="*/ 6462299 w 12192000"/>
              <a:gd name="connsiteY917" fmla="*/ 3768137 h 4364677"/>
              <a:gd name="connsiteX918" fmla="*/ 6462562 w 12192000"/>
              <a:gd name="connsiteY918" fmla="*/ 3772616 h 4364677"/>
              <a:gd name="connsiteX919" fmla="*/ 6461770 w 12192000"/>
              <a:gd name="connsiteY919" fmla="*/ 3776041 h 4364677"/>
              <a:gd name="connsiteX920" fmla="*/ 6460452 w 12192000"/>
              <a:gd name="connsiteY920" fmla="*/ 3783154 h 4364677"/>
              <a:gd name="connsiteX921" fmla="*/ 6460188 w 12192000"/>
              <a:gd name="connsiteY921" fmla="*/ 3785789 h 4364677"/>
              <a:gd name="connsiteX922" fmla="*/ 6459396 w 12192000"/>
              <a:gd name="connsiteY922" fmla="*/ 3792112 h 4364677"/>
              <a:gd name="connsiteX923" fmla="*/ 6446206 w 12192000"/>
              <a:gd name="connsiteY923" fmla="*/ 3802387 h 4364677"/>
              <a:gd name="connsiteX924" fmla="*/ 6437766 w 12192000"/>
              <a:gd name="connsiteY924" fmla="*/ 3802650 h 4364677"/>
              <a:gd name="connsiteX925" fmla="*/ 6421147 w 12192000"/>
              <a:gd name="connsiteY925" fmla="*/ 3798962 h 4364677"/>
              <a:gd name="connsiteX926" fmla="*/ 6416663 w 12192000"/>
              <a:gd name="connsiteY926" fmla="*/ 3796591 h 4364677"/>
              <a:gd name="connsiteX927" fmla="*/ 6411650 w 12192000"/>
              <a:gd name="connsiteY927" fmla="*/ 3792375 h 4364677"/>
              <a:gd name="connsiteX928" fmla="*/ 6408485 w 12192000"/>
              <a:gd name="connsiteY928" fmla="*/ 3788160 h 4364677"/>
              <a:gd name="connsiteX929" fmla="*/ 6404793 w 12192000"/>
              <a:gd name="connsiteY929" fmla="*/ 3776568 h 4364677"/>
              <a:gd name="connsiteX930" fmla="*/ 6402154 w 12192000"/>
              <a:gd name="connsiteY930" fmla="*/ 3769454 h 4364677"/>
              <a:gd name="connsiteX931" fmla="*/ 6402154 w 12192000"/>
              <a:gd name="connsiteY931" fmla="*/ 3766293 h 4364677"/>
              <a:gd name="connsiteX932" fmla="*/ 6405319 w 12192000"/>
              <a:gd name="connsiteY932" fmla="*/ 3759970 h 4364677"/>
              <a:gd name="connsiteX933" fmla="*/ 6412442 w 12192000"/>
              <a:gd name="connsiteY933" fmla="*/ 3750485 h 4364677"/>
              <a:gd name="connsiteX934" fmla="*/ 6414289 w 12192000"/>
              <a:gd name="connsiteY934" fmla="*/ 3746797 h 4364677"/>
              <a:gd name="connsiteX935" fmla="*/ 6417453 w 12192000"/>
              <a:gd name="connsiteY935" fmla="*/ 3745480 h 4364677"/>
              <a:gd name="connsiteX936" fmla="*/ 6423521 w 12192000"/>
              <a:gd name="connsiteY936" fmla="*/ 3743635 h 4364677"/>
              <a:gd name="connsiteX937" fmla="*/ 6425631 w 12192000"/>
              <a:gd name="connsiteY937" fmla="*/ 3742582 h 4364677"/>
              <a:gd name="connsiteX938" fmla="*/ 6434072 w 12192000"/>
              <a:gd name="connsiteY938" fmla="*/ 3741528 h 4364677"/>
              <a:gd name="connsiteX939" fmla="*/ 6435919 w 12192000"/>
              <a:gd name="connsiteY939" fmla="*/ 3741001 h 4364677"/>
              <a:gd name="connsiteX940" fmla="*/ 8668643 w 12192000"/>
              <a:gd name="connsiteY940" fmla="*/ 3739756 h 4364677"/>
              <a:gd name="connsiteX941" fmla="*/ 8671011 w 12192000"/>
              <a:gd name="connsiteY941" fmla="*/ 3741150 h 4364677"/>
              <a:gd name="connsiteX942" fmla="*/ 8660084 w 12192000"/>
              <a:gd name="connsiteY942" fmla="*/ 3742371 h 4364677"/>
              <a:gd name="connsiteX943" fmla="*/ 8668643 w 12192000"/>
              <a:gd name="connsiteY943" fmla="*/ 3739756 h 4364677"/>
              <a:gd name="connsiteX944" fmla="*/ 8936026 w 12192000"/>
              <a:gd name="connsiteY944" fmla="*/ 3734054 h 4364677"/>
              <a:gd name="connsiteX945" fmla="*/ 8938832 w 12192000"/>
              <a:gd name="connsiteY945" fmla="*/ 3735059 h 4364677"/>
              <a:gd name="connsiteX946" fmla="*/ 8945004 w 12192000"/>
              <a:gd name="connsiteY946" fmla="*/ 3740480 h 4364677"/>
              <a:gd name="connsiteX947" fmla="*/ 8953234 w 12192000"/>
              <a:gd name="connsiteY947" fmla="*/ 3742350 h 4364677"/>
              <a:gd name="connsiteX948" fmla="*/ 8958097 w 12192000"/>
              <a:gd name="connsiteY948" fmla="*/ 3743845 h 4364677"/>
              <a:gd name="connsiteX949" fmla="*/ 8969506 w 12192000"/>
              <a:gd name="connsiteY949" fmla="*/ 3749267 h 4364677"/>
              <a:gd name="connsiteX950" fmla="*/ 8971377 w 12192000"/>
              <a:gd name="connsiteY950" fmla="*/ 3750762 h 4364677"/>
              <a:gd name="connsiteX951" fmla="*/ 8981290 w 12192000"/>
              <a:gd name="connsiteY951" fmla="*/ 3774879 h 4364677"/>
              <a:gd name="connsiteX952" fmla="*/ 8981477 w 12192000"/>
              <a:gd name="connsiteY952" fmla="*/ 3779365 h 4364677"/>
              <a:gd name="connsiteX953" fmla="*/ 8978859 w 12192000"/>
              <a:gd name="connsiteY953" fmla="*/ 3790208 h 4364677"/>
              <a:gd name="connsiteX954" fmla="*/ 8977362 w 12192000"/>
              <a:gd name="connsiteY954" fmla="*/ 3799556 h 4364677"/>
              <a:gd name="connsiteX955" fmla="*/ 8975866 w 12192000"/>
              <a:gd name="connsiteY955" fmla="*/ 3802547 h 4364677"/>
              <a:gd name="connsiteX956" fmla="*/ 8964830 w 12192000"/>
              <a:gd name="connsiteY956" fmla="*/ 3815633 h 4364677"/>
              <a:gd name="connsiteX957" fmla="*/ 8963708 w 12192000"/>
              <a:gd name="connsiteY957" fmla="*/ 3817690 h 4364677"/>
              <a:gd name="connsiteX958" fmla="*/ 8971564 w 12192000"/>
              <a:gd name="connsiteY958" fmla="*/ 3827972 h 4364677"/>
              <a:gd name="connsiteX959" fmla="*/ 8982038 w 12192000"/>
              <a:gd name="connsiteY959" fmla="*/ 3834141 h 4364677"/>
              <a:gd name="connsiteX960" fmla="*/ 8993074 w 12192000"/>
              <a:gd name="connsiteY960" fmla="*/ 3846853 h 4364677"/>
              <a:gd name="connsiteX961" fmla="*/ 8992887 w 12192000"/>
              <a:gd name="connsiteY961" fmla="*/ 3849658 h 4364677"/>
              <a:gd name="connsiteX962" fmla="*/ 8993635 w 12192000"/>
              <a:gd name="connsiteY962" fmla="*/ 3856575 h 4364677"/>
              <a:gd name="connsiteX963" fmla="*/ 8994196 w 12192000"/>
              <a:gd name="connsiteY963" fmla="*/ 3864801 h 4364677"/>
              <a:gd name="connsiteX964" fmla="*/ 8991765 w 12192000"/>
              <a:gd name="connsiteY964" fmla="*/ 3870596 h 4364677"/>
              <a:gd name="connsiteX965" fmla="*/ 8986714 w 12192000"/>
              <a:gd name="connsiteY965" fmla="*/ 3887421 h 4364677"/>
              <a:gd name="connsiteX966" fmla="*/ 8978485 w 12192000"/>
              <a:gd name="connsiteY966" fmla="*/ 3897329 h 4364677"/>
              <a:gd name="connsiteX967" fmla="*/ 8976614 w 12192000"/>
              <a:gd name="connsiteY967" fmla="*/ 3898638 h 4364677"/>
              <a:gd name="connsiteX968" fmla="*/ 8966888 w 12192000"/>
              <a:gd name="connsiteY968" fmla="*/ 3903125 h 4364677"/>
              <a:gd name="connsiteX969" fmla="*/ 8963521 w 12192000"/>
              <a:gd name="connsiteY969" fmla="*/ 3904807 h 4364677"/>
              <a:gd name="connsiteX970" fmla="*/ 8949306 w 12192000"/>
              <a:gd name="connsiteY970" fmla="*/ 3903873 h 4364677"/>
              <a:gd name="connsiteX971" fmla="*/ 8937896 w 12192000"/>
              <a:gd name="connsiteY971" fmla="*/ 3900881 h 4364677"/>
              <a:gd name="connsiteX972" fmla="*/ 8934155 w 12192000"/>
              <a:gd name="connsiteY972" fmla="*/ 3901442 h 4364677"/>
              <a:gd name="connsiteX973" fmla="*/ 8932285 w 12192000"/>
              <a:gd name="connsiteY973" fmla="*/ 3903873 h 4364677"/>
              <a:gd name="connsiteX974" fmla="*/ 8929292 w 12192000"/>
              <a:gd name="connsiteY974" fmla="*/ 3904620 h 4364677"/>
              <a:gd name="connsiteX975" fmla="*/ 8929105 w 12192000"/>
              <a:gd name="connsiteY975" fmla="*/ 3901255 h 4364677"/>
              <a:gd name="connsiteX976" fmla="*/ 8930041 w 12192000"/>
              <a:gd name="connsiteY976" fmla="*/ 3899760 h 4364677"/>
              <a:gd name="connsiteX977" fmla="*/ 8926861 w 12192000"/>
              <a:gd name="connsiteY977" fmla="*/ 3892095 h 4364677"/>
              <a:gd name="connsiteX978" fmla="*/ 8924242 w 12192000"/>
              <a:gd name="connsiteY978" fmla="*/ 3891721 h 4364677"/>
              <a:gd name="connsiteX979" fmla="*/ 8921062 w 12192000"/>
              <a:gd name="connsiteY979" fmla="*/ 3889665 h 4364677"/>
              <a:gd name="connsiteX980" fmla="*/ 8922559 w 12192000"/>
              <a:gd name="connsiteY980" fmla="*/ 3886674 h 4364677"/>
              <a:gd name="connsiteX981" fmla="*/ 8922372 w 12192000"/>
              <a:gd name="connsiteY981" fmla="*/ 3882187 h 4364677"/>
              <a:gd name="connsiteX982" fmla="*/ 8917509 w 12192000"/>
              <a:gd name="connsiteY982" fmla="*/ 3873774 h 4364677"/>
              <a:gd name="connsiteX983" fmla="*/ 8913581 w 12192000"/>
              <a:gd name="connsiteY983" fmla="*/ 3870035 h 4364677"/>
              <a:gd name="connsiteX984" fmla="*/ 8911523 w 12192000"/>
              <a:gd name="connsiteY984" fmla="*/ 3868913 h 4364677"/>
              <a:gd name="connsiteX985" fmla="*/ 8912646 w 12192000"/>
              <a:gd name="connsiteY985" fmla="*/ 3866857 h 4364677"/>
              <a:gd name="connsiteX986" fmla="*/ 8916386 w 12192000"/>
              <a:gd name="connsiteY986" fmla="*/ 3862744 h 4364677"/>
              <a:gd name="connsiteX987" fmla="*/ 8916386 w 12192000"/>
              <a:gd name="connsiteY987" fmla="*/ 3852462 h 4364677"/>
              <a:gd name="connsiteX988" fmla="*/ 8912271 w 12192000"/>
              <a:gd name="connsiteY988" fmla="*/ 3841806 h 4364677"/>
              <a:gd name="connsiteX989" fmla="*/ 8916012 w 12192000"/>
              <a:gd name="connsiteY989" fmla="*/ 3839376 h 4364677"/>
              <a:gd name="connsiteX990" fmla="*/ 8919940 w 12192000"/>
              <a:gd name="connsiteY990" fmla="*/ 3842554 h 4364677"/>
              <a:gd name="connsiteX991" fmla="*/ 8924990 w 12192000"/>
              <a:gd name="connsiteY991" fmla="*/ 3843675 h 4364677"/>
              <a:gd name="connsiteX992" fmla="*/ 8924055 w 12192000"/>
              <a:gd name="connsiteY992" fmla="*/ 3837880 h 4364677"/>
              <a:gd name="connsiteX993" fmla="*/ 8921437 w 12192000"/>
              <a:gd name="connsiteY993" fmla="*/ 3835450 h 4364677"/>
              <a:gd name="connsiteX994" fmla="*/ 8920875 w 12192000"/>
              <a:gd name="connsiteY994" fmla="*/ 3832085 h 4364677"/>
              <a:gd name="connsiteX995" fmla="*/ 8924055 w 12192000"/>
              <a:gd name="connsiteY995" fmla="*/ 3832458 h 4364677"/>
              <a:gd name="connsiteX996" fmla="*/ 8927422 w 12192000"/>
              <a:gd name="connsiteY996" fmla="*/ 3834702 h 4364677"/>
              <a:gd name="connsiteX997" fmla="*/ 8932285 w 12192000"/>
              <a:gd name="connsiteY997" fmla="*/ 3834141 h 4364677"/>
              <a:gd name="connsiteX998" fmla="*/ 8932285 w 12192000"/>
              <a:gd name="connsiteY998" fmla="*/ 3830028 h 4364677"/>
              <a:gd name="connsiteX999" fmla="*/ 8913768 w 12192000"/>
              <a:gd name="connsiteY999" fmla="*/ 3824607 h 4364677"/>
              <a:gd name="connsiteX1000" fmla="*/ 8909279 w 12192000"/>
              <a:gd name="connsiteY1000" fmla="*/ 3822924 h 4364677"/>
              <a:gd name="connsiteX1001" fmla="*/ 8901610 w 12192000"/>
              <a:gd name="connsiteY1001" fmla="*/ 3813203 h 4364677"/>
              <a:gd name="connsiteX1002" fmla="*/ 8898804 w 12192000"/>
              <a:gd name="connsiteY1002" fmla="*/ 3809838 h 4364677"/>
              <a:gd name="connsiteX1003" fmla="*/ 8895625 w 12192000"/>
              <a:gd name="connsiteY1003" fmla="*/ 3797499 h 4364677"/>
              <a:gd name="connsiteX1004" fmla="*/ 8895251 w 12192000"/>
              <a:gd name="connsiteY1004" fmla="*/ 3788713 h 4364677"/>
              <a:gd name="connsiteX1005" fmla="*/ 8891697 w 12192000"/>
              <a:gd name="connsiteY1005" fmla="*/ 3782357 h 4364677"/>
              <a:gd name="connsiteX1006" fmla="*/ 8891136 w 12192000"/>
              <a:gd name="connsiteY1006" fmla="*/ 3782357 h 4364677"/>
              <a:gd name="connsiteX1007" fmla="*/ 8887582 w 12192000"/>
              <a:gd name="connsiteY1007" fmla="*/ 3780113 h 4364677"/>
              <a:gd name="connsiteX1008" fmla="*/ 8890201 w 12192000"/>
              <a:gd name="connsiteY1008" fmla="*/ 3778057 h 4364677"/>
              <a:gd name="connsiteX1009" fmla="*/ 8897495 w 12192000"/>
              <a:gd name="connsiteY1009" fmla="*/ 3763662 h 4364677"/>
              <a:gd name="connsiteX1010" fmla="*/ 8899740 w 12192000"/>
              <a:gd name="connsiteY1010" fmla="*/ 3759175 h 4364677"/>
              <a:gd name="connsiteX1011" fmla="*/ 8903106 w 12192000"/>
              <a:gd name="connsiteY1011" fmla="*/ 3757679 h 4364677"/>
              <a:gd name="connsiteX1012" fmla="*/ 8904790 w 12192000"/>
              <a:gd name="connsiteY1012" fmla="*/ 3754127 h 4364677"/>
              <a:gd name="connsiteX1013" fmla="*/ 8903953 w 12192000"/>
              <a:gd name="connsiteY1013" fmla="*/ 3752940 h 4364677"/>
              <a:gd name="connsiteX1014" fmla="*/ 8918572 w 12192000"/>
              <a:gd name="connsiteY1014" fmla="*/ 3738401 h 4364677"/>
              <a:gd name="connsiteX1015" fmla="*/ 8918257 w 12192000"/>
              <a:gd name="connsiteY1015" fmla="*/ 3741228 h 4364677"/>
              <a:gd name="connsiteX1016" fmla="*/ 8919566 w 12192000"/>
              <a:gd name="connsiteY1016" fmla="*/ 3744406 h 4364677"/>
              <a:gd name="connsiteX1017" fmla="*/ 8922933 w 12192000"/>
              <a:gd name="connsiteY1017" fmla="*/ 3743098 h 4364677"/>
              <a:gd name="connsiteX1018" fmla="*/ 8924055 w 12192000"/>
              <a:gd name="connsiteY1018" fmla="*/ 3740667 h 4364677"/>
              <a:gd name="connsiteX1019" fmla="*/ 8929666 w 12192000"/>
              <a:gd name="connsiteY1019" fmla="*/ 3739733 h 4364677"/>
              <a:gd name="connsiteX1020" fmla="*/ 8932098 w 12192000"/>
              <a:gd name="connsiteY1020" fmla="*/ 3741415 h 4364677"/>
              <a:gd name="connsiteX1021" fmla="*/ 8933781 w 12192000"/>
              <a:gd name="connsiteY1021" fmla="*/ 3738798 h 4364677"/>
              <a:gd name="connsiteX1022" fmla="*/ 8934343 w 12192000"/>
              <a:gd name="connsiteY1022" fmla="*/ 3736554 h 4364677"/>
              <a:gd name="connsiteX1023" fmla="*/ 8936026 w 12192000"/>
              <a:gd name="connsiteY1023" fmla="*/ 3734054 h 4364677"/>
              <a:gd name="connsiteX1024" fmla="*/ 1797574 w 12192000"/>
              <a:gd name="connsiteY1024" fmla="*/ 3718490 h 4364677"/>
              <a:gd name="connsiteX1025" fmla="*/ 1799258 w 12192000"/>
              <a:gd name="connsiteY1025" fmla="*/ 3720990 h 4364677"/>
              <a:gd name="connsiteX1026" fmla="*/ 1799819 w 12192000"/>
              <a:gd name="connsiteY1026" fmla="*/ 3723234 h 4364677"/>
              <a:gd name="connsiteX1027" fmla="*/ 1801503 w 12192000"/>
              <a:gd name="connsiteY1027" fmla="*/ 3725851 h 4364677"/>
              <a:gd name="connsiteX1028" fmla="*/ 1803934 w 12192000"/>
              <a:gd name="connsiteY1028" fmla="*/ 3724169 h 4364677"/>
              <a:gd name="connsiteX1029" fmla="*/ 1809544 w 12192000"/>
              <a:gd name="connsiteY1029" fmla="*/ 3725103 h 4364677"/>
              <a:gd name="connsiteX1030" fmla="*/ 1810668 w 12192000"/>
              <a:gd name="connsiteY1030" fmla="*/ 3727534 h 4364677"/>
              <a:gd name="connsiteX1031" fmla="*/ 1814035 w 12192000"/>
              <a:gd name="connsiteY1031" fmla="*/ 3728842 h 4364677"/>
              <a:gd name="connsiteX1032" fmla="*/ 1815344 w 12192000"/>
              <a:gd name="connsiteY1032" fmla="*/ 3725664 h 4364677"/>
              <a:gd name="connsiteX1033" fmla="*/ 1815029 w 12192000"/>
              <a:gd name="connsiteY1033" fmla="*/ 3722837 h 4364677"/>
              <a:gd name="connsiteX1034" fmla="*/ 1829648 w 12192000"/>
              <a:gd name="connsiteY1034" fmla="*/ 3737376 h 4364677"/>
              <a:gd name="connsiteX1035" fmla="*/ 1828811 w 12192000"/>
              <a:gd name="connsiteY1035" fmla="*/ 3738563 h 4364677"/>
              <a:gd name="connsiteX1036" fmla="*/ 1830494 w 12192000"/>
              <a:gd name="connsiteY1036" fmla="*/ 3742115 h 4364677"/>
              <a:gd name="connsiteX1037" fmla="*/ 1833861 w 12192000"/>
              <a:gd name="connsiteY1037" fmla="*/ 3743611 h 4364677"/>
              <a:gd name="connsiteX1038" fmla="*/ 1836105 w 12192000"/>
              <a:gd name="connsiteY1038" fmla="*/ 3748098 h 4364677"/>
              <a:gd name="connsiteX1039" fmla="*/ 1843400 w 12192000"/>
              <a:gd name="connsiteY1039" fmla="*/ 3762493 h 4364677"/>
              <a:gd name="connsiteX1040" fmla="*/ 1846019 w 12192000"/>
              <a:gd name="connsiteY1040" fmla="*/ 3764549 h 4364677"/>
              <a:gd name="connsiteX1041" fmla="*/ 1842465 w 12192000"/>
              <a:gd name="connsiteY1041" fmla="*/ 3766793 h 4364677"/>
              <a:gd name="connsiteX1042" fmla="*/ 1841904 w 12192000"/>
              <a:gd name="connsiteY1042" fmla="*/ 3766793 h 4364677"/>
              <a:gd name="connsiteX1043" fmla="*/ 1838349 w 12192000"/>
              <a:gd name="connsiteY1043" fmla="*/ 3773149 h 4364677"/>
              <a:gd name="connsiteX1044" fmla="*/ 1837975 w 12192000"/>
              <a:gd name="connsiteY1044" fmla="*/ 3781935 h 4364677"/>
              <a:gd name="connsiteX1045" fmla="*/ 1834795 w 12192000"/>
              <a:gd name="connsiteY1045" fmla="*/ 3794274 h 4364677"/>
              <a:gd name="connsiteX1046" fmla="*/ 1831991 w 12192000"/>
              <a:gd name="connsiteY1046" fmla="*/ 3797639 h 4364677"/>
              <a:gd name="connsiteX1047" fmla="*/ 1824322 w 12192000"/>
              <a:gd name="connsiteY1047" fmla="*/ 3807360 h 4364677"/>
              <a:gd name="connsiteX1048" fmla="*/ 1819833 w 12192000"/>
              <a:gd name="connsiteY1048" fmla="*/ 3809043 h 4364677"/>
              <a:gd name="connsiteX1049" fmla="*/ 1801316 w 12192000"/>
              <a:gd name="connsiteY1049" fmla="*/ 3814464 h 4364677"/>
              <a:gd name="connsiteX1050" fmla="*/ 1801316 w 12192000"/>
              <a:gd name="connsiteY1050" fmla="*/ 3818577 h 4364677"/>
              <a:gd name="connsiteX1051" fmla="*/ 1806179 w 12192000"/>
              <a:gd name="connsiteY1051" fmla="*/ 3819138 h 4364677"/>
              <a:gd name="connsiteX1052" fmla="*/ 1809544 w 12192000"/>
              <a:gd name="connsiteY1052" fmla="*/ 3816894 h 4364677"/>
              <a:gd name="connsiteX1053" fmla="*/ 1812726 w 12192000"/>
              <a:gd name="connsiteY1053" fmla="*/ 3816521 h 4364677"/>
              <a:gd name="connsiteX1054" fmla="*/ 1812164 w 12192000"/>
              <a:gd name="connsiteY1054" fmla="*/ 3819886 h 4364677"/>
              <a:gd name="connsiteX1055" fmla="*/ 1809544 w 12192000"/>
              <a:gd name="connsiteY1055" fmla="*/ 3822316 h 4364677"/>
              <a:gd name="connsiteX1056" fmla="*/ 1808610 w 12192000"/>
              <a:gd name="connsiteY1056" fmla="*/ 3828111 h 4364677"/>
              <a:gd name="connsiteX1057" fmla="*/ 1813661 w 12192000"/>
              <a:gd name="connsiteY1057" fmla="*/ 3826990 h 4364677"/>
              <a:gd name="connsiteX1058" fmla="*/ 1817588 w 12192000"/>
              <a:gd name="connsiteY1058" fmla="*/ 3823812 h 4364677"/>
              <a:gd name="connsiteX1059" fmla="*/ 1821329 w 12192000"/>
              <a:gd name="connsiteY1059" fmla="*/ 3826242 h 4364677"/>
              <a:gd name="connsiteX1060" fmla="*/ 1817215 w 12192000"/>
              <a:gd name="connsiteY1060" fmla="*/ 3836898 h 4364677"/>
              <a:gd name="connsiteX1061" fmla="*/ 1817215 w 12192000"/>
              <a:gd name="connsiteY1061" fmla="*/ 3847180 h 4364677"/>
              <a:gd name="connsiteX1062" fmla="*/ 1820955 w 12192000"/>
              <a:gd name="connsiteY1062" fmla="*/ 3851293 h 4364677"/>
              <a:gd name="connsiteX1063" fmla="*/ 1822077 w 12192000"/>
              <a:gd name="connsiteY1063" fmla="*/ 3853349 h 4364677"/>
              <a:gd name="connsiteX1064" fmla="*/ 1820020 w 12192000"/>
              <a:gd name="connsiteY1064" fmla="*/ 3854471 h 4364677"/>
              <a:gd name="connsiteX1065" fmla="*/ 1816091 w 12192000"/>
              <a:gd name="connsiteY1065" fmla="*/ 3858210 h 4364677"/>
              <a:gd name="connsiteX1066" fmla="*/ 1811229 w 12192000"/>
              <a:gd name="connsiteY1066" fmla="*/ 3866623 h 4364677"/>
              <a:gd name="connsiteX1067" fmla="*/ 1811042 w 12192000"/>
              <a:gd name="connsiteY1067" fmla="*/ 3871110 h 4364677"/>
              <a:gd name="connsiteX1068" fmla="*/ 1812538 w 12192000"/>
              <a:gd name="connsiteY1068" fmla="*/ 3874101 h 4364677"/>
              <a:gd name="connsiteX1069" fmla="*/ 1809359 w 12192000"/>
              <a:gd name="connsiteY1069" fmla="*/ 3876157 h 4364677"/>
              <a:gd name="connsiteX1070" fmla="*/ 1806740 w 12192000"/>
              <a:gd name="connsiteY1070" fmla="*/ 3876531 h 4364677"/>
              <a:gd name="connsiteX1071" fmla="*/ 1803560 w 12192000"/>
              <a:gd name="connsiteY1071" fmla="*/ 3884196 h 4364677"/>
              <a:gd name="connsiteX1072" fmla="*/ 1804495 w 12192000"/>
              <a:gd name="connsiteY1072" fmla="*/ 3885691 h 4364677"/>
              <a:gd name="connsiteX1073" fmla="*/ 1804308 w 12192000"/>
              <a:gd name="connsiteY1073" fmla="*/ 3889056 h 4364677"/>
              <a:gd name="connsiteX1074" fmla="*/ 1801316 w 12192000"/>
              <a:gd name="connsiteY1074" fmla="*/ 3888309 h 4364677"/>
              <a:gd name="connsiteX1075" fmla="*/ 1799445 w 12192000"/>
              <a:gd name="connsiteY1075" fmla="*/ 3885878 h 4364677"/>
              <a:gd name="connsiteX1076" fmla="*/ 1795704 w 12192000"/>
              <a:gd name="connsiteY1076" fmla="*/ 3885317 h 4364677"/>
              <a:gd name="connsiteX1077" fmla="*/ 1784295 w 12192000"/>
              <a:gd name="connsiteY1077" fmla="*/ 3888309 h 4364677"/>
              <a:gd name="connsiteX1078" fmla="*/ 1770080 w 12192000"/>
              <a:gd name="connsiteY1078" fmla="*/ 3889243 h 4364677"/>
              <a:gd name="connsiteX1079" fmla="*/ 1766713 w 12192000"/>
              <a:gd name="connsiteY1079" fmla="*/ 3887561 h 4364677"/>
              <a:gd name="connsiteX1080" fmla="*/ 1756987 w 12192000"/>
              <a:gd name="connsiteY1080" fmla="*/ 3883074 h 4364677"/>
              <a:gd name="connsiteX1081" fmla="*/ 1755116 w 12192000"/>
              <a:gd name="connsiteY1081" fmla="*/ 3881765 h 4364677"/>
              <a:gd name="connsiteX1082" fmla="*/ 1746885 w 12192000"/>
              <a:gd name="connsiteY1082" fmla="*/ 3871857 h 4364677"/>
              <a:gd name="connsiteX1083" fmla="*/ 1741836 w 12192000"/>
              <a:gd name="connsiteY1083" fmla="*/ 3855032 h 4364677"/>
              <a:gd name="connsiteX1084" fmla="*/ 1739405 w 12192000"/>
              <a:gd name="connsiteY1084" fmla="*/ 3849236 h 4364677"/>
              <a:gd name="connsiteX1085" fmla="*/ 1739966 w 12192000"/>
              <a:gd name="connsiteY1085" fmla="*/ 3841011 h 4364677"/>
              <a:gd name="connsiteX1086" fmla="*/ 1740714 w 12192000"/>
              <a:gd name="connsiteY1086" fmla="*/ 3834094 h 4364677"/>
              <a:gd name="connsiteX1087" fmla="*/ 1740527 w 12192000"/>
              <a:gd name="connsiteY1087" fmla="*/ 3831289 h 4364677"/>
              <a:gd name="connsiteX1088" fmla="*/ 1751563 w 12192000"/>
              <a:gd name="connsiteY1088" fmla="*/ 3818577 h 4364677"/>
              <a:gd name="connsiteX1089" fmla="*/ 1762037 w 12192000"/>
              <a:gd name="connsiteY1089" fmla="*/ 3812408 h 4364677"/>
              <a:gd name="connsiteX1090" fmla="*/ 1769893 w 12192000"/>
              <a:gd name="connsiteY1090" fmla="*/ 3802126 h 4364677"/>
              <a:gd name="connsiteX1091" fmla="*/ 1768771 w 12192000"/>
              <a:gd name="connsiteY1091" fmla="*/ 3800069 h 4364677"/>
              <a:gd name="connsiteX1092" fmla="*/ 1757735 w 12192000"/>
              <a:gd name="connsiteY1092" fmla="*/ 3786983 h 4364677"/>
              <a:gd name="connsiteX1093" fmla="*/ 1756238 w 12192000"/>
              <a:gd name="connsiteY1093" fmla="*/ 3783992 h 4364677"/>
              <a:gd name="connsiteX1094" fmla="*/ 1754742 w 12192000"/>
              <a:gd name="connsiteY1094" fmla="*/ 3774644 h 4364677"/>
              <a:gd name="connsiteX1095" fmla="*/ 1752124 w 12192000"/>
              <a:gd name="connsiteY1095" fmla="*/ 3763801 h 4364677"/>
              <a:gd name="connsiteX1096" fmla="*/ 1752311 w 12192000"/>
              <a:gd name="connsiteY1096" fmla="*/ 3759315 h 4364677"/>
              <a:gd name="connsiteX1097" fmla="*/ 1762224 w 12192000"/>
              <a:gd name="connsiteY1097" fmla="*/ 3735198 h 4364677"/>
              <a:gd name="connsiteX1098" fmla="*/ 1764094 w 12192000"/>
              <a:gd name="connsiteY1098" fmla="*/ 3733703 h 4364677"/>
              <a:gd name="connsiteX1099" fmla="*/ 1775503 w 12192000"/>
              <a:gd name="connsiteY1099" fmla="*/ 3728281 h 4364677"/>
              <a:gd name="connsiteX1100" fmla="*/ 1780367 w 12192000"/>
              <a:gd name="connsiteY1100" fmla="*/ 3726786 h 4364677"/>
              <a:gd name="connsiteX1101" fmla="*/ 1788597 w 12192000"/>
              <a:gd name="connsiteY1101" fmla="*/ 3724916 h 4364677"/>
              <a:gd name="connsiteX1102" fmla="*/ 1794769 w 12192000"/>
              <a:gd name="connsiteY1102" fmla="*/ 3719495 h 4364677"/>
              <a:gd name="connsiteX1103" fmla="*/ 1797574 w 12192000"/>
              <a:gd name="connsiteY1103" fmla="*/ 3718490 h 4364677"/>
              <a:gd name="connsiteX1104" fmla="*/ 8415941 w 12192000"/>
              <a:gd name="connsiteY1104" fmla="*/ 3676973 h 4364677"/>
              <a:gd name="connsiteX1105" fmla="*/ 8434670 w 12192000"/>
              <a:gd name="connsiteY1105" fmla="*/ 3688829 h 4364677"/>
              <a:gd name="connsiteX1106" fmla="*/ 8440474 w 12192000"/>
              <a:gd name="connsiteY1106" fmla="*/ 3699630 h 4364677"/>
              <a:gd name="connsiteX1107" fmla="*/ 8442320 w 12192000"/>
              <a:gd name="connsiteY1107" fmla="*/ 3704109 h 4364677"/>
              <a:gd name="connsiteX1108" fmla="*/ 8442584 w 12192000"/>
              <a:gd name="connsiteY1108" fmla="*/ 3708588 h 4364677"/>
              <a:gd name="connsiteX1109" fmla="*/ 8441793 w 12192000"/>
              <a:gd name="connsiteY1109" fmla="*/ 3712013 h 4364677"/>
              <a:gd name="connsiteX1110" fmla="*/ 8440474 w 12192000"/>
              <a:gd name="connsiteY1110" fmla="*/ 3719126 h 4364677"/>
              <a:gd name="connsiteX1111" fmla="*/ 8440210 w 12192000"/>
              <a:gd name="connsiteY1111" fmla="*/ 3721761 h 4364677"/>
              <a:gd name="connsiteX1112" fmla="*/ 8439418 w 12192000"/>
              <a:gd name="connsiteY1112" fmla="*/ 3728084 h 4364677"/>
              <a:gd name="connsiteX1113" fmla="*/ 8426229 w 12192000"/>
              <a:gd name="connsiteY1113" fmla="*/ 3738359 h 4364677"/>
              <a:gd name="connsiteX1114" fmla="*/ 8417787 w 12192000"/>
              <a:gd name="connsiteY1114" fmla="*/ 3738622 h 4364677"/>
              <a:gd name="connsiteX1115" fmla="*/ 8401168 w 12192000"/>
              <a:gd name="connsiteY1115" fmla="*/ 3734934 h 4364677"/>
              <a:gd name="connsiteX1116" fmla="*/ 8396684 w 12192000"/>
              <a:gd name="connsiteY1116" fmla="*/ 3732563 h 4364677"/>
              <a:gd name="connsiteX1117" fmla="*/ 8391672 w 12192000"/>
              <a:gd name="connsiteY1117" fmla="*/ 3728347 h 4364677"/>
              <a:gd name="connsiteX1118" fmla="*/ 8388506 w 12192000"/>
              <a:gd name="connsiteY1118" fmla="*/ 3724132 h 4364677"/>
              <a:gd name="connsiteX1119" fmla="*/ 8384813 w 12192000"/>
              <a:gd name="connsiteY1119" fmla="*/ 3712540 h 4364677"/>
              <a:gd name="connsiteX1120" fmla="*/ 8382175 w 12192000"/>
              <a:gd name="connsiteY1120" fmla="*/ 3705426 h 4364677"/>
              <a:gd name="connsiteX1121" fmla="*/ 8382175 w 12192000"/>
              <a:gd name="connsiteY1121" fmla="*/ 3702265 h 4364677"/>
              <a:gd name="connsiteX1122" fmla="*/ 8385341 w 12192000"/>
              <a:gd name="connsiteY1122" fmla="*/ 3695942 h 4364677"/>
              <a:gd name="connsiteX1123" fmla="*/ 8392463 w 12192000"/>
              <a:gd name="connsiteY1123" fmla="*/ 3686457 h 4364677"/>
              <a:gd name="connsiteX1124" fmla="*/ 8394310 w 12192000"/>
              <a:gd name="connsiteY1124" fmla="*/ 3682769 h 4364677"/>
              <a:gd name="connsiteX1125" fmla="*/ 8397475 w 12192000"/>
              <a:gd name="connsiteY1125" fmla="*/ 3681452 h 4364677"/>
              <a:gd name="connsiteX1126" fmla="*/ 8403543 w 12192000"/>
              <a:gd name="connsiteY1126" fmla="*/ 3679607 h 4364677"/>
              <a:gd name="connsiteX1127" fmla="*/ 8405653 w 12192000"/>
              <a:gd name="connsiteY1127" fmla="*/ 3678554 h 4364677"/>
              <a:gd name="connsiteX1128" fmla="*/ 8414094 w 12192000"/>
              <a:gd name="connsiteY1128" fmla="*/ 3677500 h 4364677"/>
              <a:gd name="connsiteX1129" fmla="*/ 8415941 w 12192000"/>
              <a:gd name="connsiteY1129" fmla="*/ 3676973 h 4364677"/>
              <a:gd name="connsiteX1130" fmla="*/ 5269064 w 12192000"/>
              <a:gd name="connsiteY1130" fmla="*/ 3669039 h 4364677"/>
              <a:gd name="connsiteX1131" fmla="*/ 5269293 w 12192000"/>
              <a:gd name="connsiteY1131" fmla="*/ 3669268 h 4364677"/>
              <a:gd name="connsiteX1132" fmla="*/ 5268865 w 12192000"/>
              <a:gd name="connsiteY1132" fmla="*/ 3669369 h 4364677"/>
              <a:gd name="connsiteX1133" fmla="*/ 2457483 w 12192000"/>
              <a:gd name="connsiteY1133" fmla="*/ 3669039 h 4364677"/>
              <a:gd name="connsiteX1134" fmla="*/ 2457713 w 12192000"/>
              <a:gd name="connsiteY1134" fmla="*/ 3669268 h 4364677"/>
              <a:gd name="connsiteX1135" fmla="*/ 2457285 w 12192000"/>
              <a:gd name="connsiteY1135" fmla="*/ 3669369 h 4364677"/>
              <a:gd name="connsiteX1136" fmla="*/ 6262356 w 12192000"/>
              <a:gd name="connsiteY1136" fmla="*/ 3667142 h 4364677"/>
              <a:gd name="connsiteX1137" fmla="*/ 6262552 w 12192000"/>
              <a:gd name="connsiteY1137" fmla="*/ 3667337 h 4364677"/>
              <a:gd name="connsiteX1138" fmla="*/ 6262187 w 12192000"/>
              <a:gd name="connsiteY1138" fmla="*/ 3667424 h 4364677"/>
              <a:gd name="connsiteX1139" fmla="*/ 8598696 w 12192000"/>
              <a:gd name="connsiteY1139" fmla="*/ 3634960 h 4364677"/>
              <a:gd name="connsiteX1140" fmla="*/ 8605839 w 12192000"/>
              <a:gd name="connsiteY1140" fmla="*/ 3634960 h 4364677"/>
              <a:gd name="connsiteX1141" fmla="*/ 8606911 w 12192000"/>
              <a:gd name="connsiteY1141" fmla="*/ 3636382 h 4364677"/>
              <a:gd name="connsiteX1142" fmla="*/ 8616911 w 12192000"/>
              <a:gd name="connsiteY1142" fmla="*/ 3644205 h 4364677"/>
              <a:gd name="connsiteX1143" fmla="*/ 8620126 w 12192000"/>
              <a:gd name="connsiteY1143" fmla="*/ 3656294 h 4364677"/>
              <a:gd name="connsiteX1144" fmla="*/ 8615126 w 12192000"/>
              <a:gd name="connsiteY1144" fmla="*/ 3670517 h 4364677"/>
              <a:gd name="connsiteX1145" fmla="*/ 8609768 w 12192000"/>
              <a:gd name="connsiteY1145" fmla="*/ 3673717 h 4364677"/>
              <a:gd name="connsiteX1146" fmla="*/ 8602982 w 12192000"/>
              <a:gd name="connsiteY1146" fmla="*/ 3682251 h 4364677"/>
              <a:gd name="connsiteX1147" fmla="*/ 8600839 w 12192000"/>
              <a:gd name="connsiteY1147" fmla="*/ 3686162 h 4364677"/>
              <a:gd name="connsiteX1148" fmla="*/ 8590124 w 12192000"/>
              <a:gd name="connsiteY1148" fmla="*/ 3696118 h 4364677"/>
              <a:gd name="connsiteX1149" fmla="*/ 8580837 w 12192000"/>
              <a:gd name="connsiteY1149" fmla="*/ 3694696 h 4364677"/>
              <a:gd name="connsiteX1150" fmla="*/ 8572979 w 12192000"/>
              <a:gd name="connsiteY1150" fmla="*/ 3689718 h 4364677"/>
              <a:gd name="connsiteX1151" fmla="*/ 8568693 w 12192000"/>
              <a:gd name="connsiteY1151" fmla="*/ 3684740 h 4364677"/>
              <a:gd name="connsiteX1152" fmla="*/ 8568693 w 12192000"/>
              <a:gd name="connsiteY1152" fmla="*/ 3671939 h 4364677"/>
              <a:gd name="connsiteX1153" fmla="*/ 8576551 w 12192000"/>
              <a:gd name="connsiteY1153" fmla="*/ 3664117 h 4364677"/>
              <a:gd name="connsiteX1154" fmla="*/ 8581551 w 12192000"/>
              <a:gd name="connsiteY1154" fmla="*/ 3654872 h 4364677"/>
              <a:gd name="connsiteX1155" fmla="*/ 8585480 w 12192000"/>
              <a:gd name="connsiteY1155" fmla="*/ 3645271 h 4364677"/>
              <a:gd name="connsiteX1156" fmla="*/ 8590838 w 12192000"/>
              <a:gd name="connsiteY1156" fmla="*/ 3638871 h 4364677"/>
              <a:gd name="connsiteX1157" fmla="*/ 8598696 w 12192000"/>
              <a:gd name="connsiteY1157" fmla="*/ 3634960 h 4364677"/>
              <a:gd name="connsiteX1158" fmla="*/ 4326178 w 12192000"/>
              <a:gd name="connsiteY1158" fmla="*/ 3628852 h 4364677"/>
              <a:gd name="connsiteX1159" fmla="*/ 4333139 w 12192000"/>
              <a:gd name="connsiteY1159" fmla="*/ 3630838 h 4364677"/>
              <a:gd name="connsiteX1160" fmla="*/ 4364960 w 12192000"/>
              <a:gd name="connsiteY1160" fmla="*/ 3634811 h 4364677"/>
              <a:gd name="connsiteX1161" fmla="*/ 4372918 w 12192000"/>
              <a:gd name="connsiteY1161" fmla="*/ 3638783 h 4364677"/>
              <a:gd name="connsiteX1162" fmla="*/ 4395783 w 12192000"/>
              <a:gd name="connsiteY1162" fmla="*/ 3645735 h 4364677"/>
              <a:gd name="connsiteX1163" fmla="*/ 4407719 w 12192000"/>
              <a:gd name="connsiteY1163" fmla="*/ 3650701 h 4364677"/>
              <a:gd name="connsiteX1164" fmla="*/ 4414679 w 12192000"/>
              <a:gd name="connsiteY1164" fmla="*/ 3664605 h 4364677"/>
              <a:gd name="connsiteX1165" fmla="*/ 4441528 w 12192000"/>
              <a:gd name="connsiteY1165" fmla="*/ 3700357 h 4364677"/>
              <a:gd name="connsiteX1166" fmla="*/ 4453463 w 12192000"/>
              <a:gd name="connsiteY1166" fmla="*/ 3724192 h 4364677"/>
              <a:gd name="connsiteX1167" fmla="*/ 4453463 w 12192000"/>
              <a:gd name="connsiteY1167" fmla="*/ 3736110 h 4364677"/>
              <a:gd name="connsiteX1168" fmla="*/ 4443519 w 12192000"/>
              <a:gd name="connsiteY1168" fmla="*/ 3762925 h 4364677"/>
              <a:gd name="connsiteX1169" fmla="*/ 4429597 w 12192000"/>
              <a:gd name="connsiteY1169" fmla="*/ 3806622 h 4364677"/>
              <a:gd name="connsiteX1170" fmla="*/ 4417662 w 12192000"/>
              <a:gd name="connsiteY1170" fmla="*/ 3822512 h 4364677"/>
              <a:gd name="connsiteX1171" fmla="*/ 4413299 w 12192000"/>
              <a:gd name="connsiteY1171" fmla="*/ 3831402 h 4364677"/>
              <a:gd name="connsiteX1172" fmla="*/ 4416989 w 12192000"/>
              <a:gd name="connsiteY1172" fmla="*/ 3830564 h 4364677"/>
              <a:gd name="connsiteX1173" fmla="*/ 4423162 w 12192000"/>
              <a:gd name="connsiteY1173" fmla="*/ 3825143 h 4364677"/>
              <a:gd name="connsiteX1174" fmla="*/ 4425966 w 12192000"/>
              <a:gd name="connsiteY1174" fmla="*/ 3824138 h 4364677"/>
              <a:gd name="connsiteX1175" fmla="*/ 4427654 w 12192000"/>
              <a:gd name="connsiteY1175" fmla="*/ 3826638 h 4364677"/>
              <a:gd name="connsiteX1176" fmla="*/ 4428211 w 12192000"/>
              <a:gd name="connsiteY1176" fmla="*/ 3828882 h 4364677"/>
              <a:gd name="connsiteX1177" fmla="*/ 4429895 w 12192000"/>
              <a:gd name="connsiteY1177" fmla="*/ 3831499 h 4364677"/>
              <a:gd name="connsiteX1178" fmla="*/ 4432325 w 12192000"/>
              <a:gd name="connsiteY1178" fmla="*/ 3829817 h 4364677"/>
              <a:gd name="connsiteX1179" fmla="*/ 4437939 w 12192000"/>
              <a:gd name="connsiteY1179" fmla="*/ 3830751 h 4364677"/>
              <a:gd name="connsiteX1180" fmla="*/ 4439061 w 12192000"/>
              <a:gd name="connsiteY1180" fmla="*/ 3833182 h 4364677"/>
              <a:gd name="connsiteX1181" fmla="*/ 4442428 w 12192000"/>
              <a:gd name="connsiteY1181" fmla="*/ 3834490 h 4364677"/>
              <a:gd name="connsiteX1182" fmla="*/ 4443737 w 12192000"/>
              <a:gd name="connsiteY1182" fmla="*/ 3831312 h 4364677"/>
              <a:gd name="connsiteX1183" fmla="*/ 4443422 w 12192000"/>
              <a:gd name="connsiteY1183" fmla="*/ 3828485 h 4364677"/>
              <a:gd name="connsiteX1184" fmla="*/ 4458042 w 12192000"/>
              <a:gd name="connsiteY1184" fmla="*/ 3843024 h 4364677"/>
              <a:gd name="connsiteX1185" fmla="*/ 4457204 w 12192000"/>
              <a:gd name="connsiteY1185" fmla="*/ 3844211 h 4364677"/>
              <a:gd name="connsiteX1186" fmla="*/ 4458889 w 12192000"/>
              <a:gd name="connsiteY1186" fmla="*/ 3847763 h 4364677"/>
              <a:gd name="connsiteX1187" fmla="*/ 4462258 w 12192000"/>
              <a:gd name="connsiteY1187" fmla="*/ 3849259 h 4364677"/>
              <a:gd name="connsiteX1188" fmla="*/ 4464499 w 12192000"/>
              <a:gd name="connsiteY1188" fmla="*/ 3853746 h 4364677"/>
              <a:gd name="connsiteX1189" fmla="*/ 4471796 w 12192000"/>
              <a:gd name="connsiteY1189" fmla="*/ 3868141 h 4364677"/>
              <a:gd name="connsiteX1190" fmla="*/ 4474412 w 12192000"/>
              <a:gd name="connsiteY1190" fmla="*/ 3870197 h 4364677"/>
              <a:gd name="connsiteX1191" fmla="*/ 4470857 w 12192000"/>
              <a:gd name="connsiteY1191" fmla="*/ 3872441 h 4364677"/>
              <a:gd name="connsiteX1192" fmla="*/ 4470296 w 12192000"/>
              <a:gd name="connsiteY1192" fmla="*/ 3872441 h 4364677"/>
              <a:gd name="connsiteX1193" fmla="*/ 4466742 w 12192000"/>
              <a:gd name="connsiteY1193" fmla="*/ 3878797 h 4364677"/>
              <a:gd name="connsiteX1194" fmla="*/ 4466368 w 12192000"/>
              <a:gd name="connsiteY1194" fmla="*/ 3887584 h 4364677"/>
              <a:gd name="connsiteX1195" fmla="*/ 4463190 w 12192000"/>
              <a:gd name="connsiteY1195" fmla="*/ 3899922 h 4364677"/>
              <a:gd name="connsiteX1196" fmla="*/ 4460384 w 12192000"/>
              <a:gd name="connsiteY1196" fmla="*/ 3903287 h 4364677"/>
              <a:gd name="connsiteX1197" fmla="*/ 4452718 w 12192000"/>
              <a:gd name="connsiteY1197" fmla="*/ 3913008 h 4364677"/>
              <a:gd name="connsiteX1198" fmla="*/ 4448224 w 12192000"/>
              <a:gd name="connsiteY1198" fmla="*/ 3914691 h 4364677"/>
              <a:gd name="connsiteX1199" fmla="*/ 4429708 w 12192000"/>
              <a:gd name="connsiteY1199" fmla="*/ 3920112 h 4364677"/>
              <a:gd name="connsiteX1200" fmla="*/ 4429708 w 12192000"/>
              <a:gd name="connsiteY1200" fmla="*/ 3924225 h 4364677"/>
              <a:gd name="connsiteX1201" fmla="*/ 4434572 w 12192000"/>
              <a:gd name="connsiteY1201" fmla="*/ 3924786 h 4364677"/>
              <a:gd name="connsiteX1202" fmla="*/ 4437939 w 12192000"/>
              <a:gd name="connsiteY1202" fmla="*/ 3922543 h 4364677"/>
              <a:gd name="connsiteX1203" fmla="*/ 4441117 w 12192000"/>
              <a:gd name="connsiteY1203" fmla="*/ 3922169 h 4364677"/>
              <a:gd name="connsiteX1204" fmla="*/ 4440559 w 12192000"/>
              <a:gd name="connsiteY1204" fmla="*/ 3925534 h 4364677"/>
              <a:gd name="connsiteX1205" fmla="*/ 4437939 w 12192000"/>
              <a:gd name="connsiteY1205" fmla="*/ 3927964 h 4364677"/>
              <a:gd name="connsiteX1206" fmla="*/ 4437005 w 12192000"/>
              <a:gd name="connsiteY1206" fmla="*/ 3933760 h 4364677"/>
              <a:gd name="connsiteX1207" fmla="*/ 4442053 w 12192000"/>
              <a:gd name="connsiteY1207" fmla="*/ 3932638 h 4364677"/>
              <a:gd name="connsiteX1208" fmla="*/ 4445981 w 12192000"/>
              <a:gd name="connsiteY1208" fmla="*/ 3929460 h 4364677"/>
              <a:gd name="connsiteX1209" fmla="*/ 4449727 w 12192000"/>
              <a:gd name="connsiteY1209" fmla="*/ 3931890 h 4364677"/>
              <a:gd name="connsiteX1210" fmla="*/ 4445606 w 12192000"/>
              <a:gd name="connsiteY1210" fmla="*/ 3942546 h 4364677"/>
              <a:gd name="connsiteX1211" fmla="*/ 4445606 w 12192000"/>
              <a:gd name="connsiteY1211" fmla="*/ 3952828 h 4364677"/>
              <a:gd name="connsiteX1212" fmla="*/ 4449353 w 12192000"/>
              <a:gd name="connsiteY1212" fmla="*/ 3956941 h 4364677"/>
              <a:gd name="connsiteX1213" fmla="*/ 4450470 w 12192000"/>
              <a:gd name="connsiteY1213" fmla="*/ 3958997 h 4364677"/>
              <a:gd name="connsiteX1214" fmla="*/ 4448414 w 12192000"/>
              <a:gd name="connsiteY1214" fmla="*/ 3960119 h 4364677"/>
              <a:gd name="connsiteX1215" fmla="*/ 4444486 w 12192000"/>
              <a:gd name="connsiteY1215" fmla="*/ 3963858 h 4364677"/>
              <a:gd name="connsiteX1216" fmla="*/ 4439620 w 12192000"/>
              <a:gd name="connsiteY1216" fmla="*/ 3972271 h 4364677"/>
              <a:gd name="connsiteX1217" fmla="*/ 4439435 w 12192000"/>
              <a:gd name="connsiteY1217" fmla="*/ 3976758 h 4364677"/>
              <a:gd name="connsiteX1218" fmla="*/ 4440932 w 12192000"/>
              <a:gd name="connsiteY1218" fmla="*/ 3979749 h 4364677"/>
              <a:gd name="connsiteX1219" fmla="*/ 4437752 w 12192000"/>
              <a:gd name="connsiteY1219" fmla="*/ 3981805 h 4364677"/>
              <a:gd name="connsiteX1220" fmla="*/ 4435133 w 12192000"/>
              <a:gd name="connsiteY1220" fmla="*/ 3982179 h 4364677"/>
              <a:gd name="connsiteX1221" fmla="*/ 4431953 w 12192000"/>
              <a:gd name="connsiteY1221" fmla="*/ 3989844 h 4364677"/>
              <a:gd name="connsiteX1222" fmla="*/ 4432888 w 12192000"/>
              <a:gd name="connsiteY1222" fmla="*/ 3991339 h 4364677"/>
              <a:gd name="connsiteX1223" fmla="*/ 4432699 w 12192000"/>
              <a:gd name="connsiteY1223" fmla="*/ 3994704 h 4364677"/>
              <a:gd name="connsiteX1224" fmla="*/ 4429708 w 12192000"/>
              <a:gd name="connsiteY1224" fmla="*/ 3993957 h 4364677"/>
              <a:gd name="connsiteX1225" fmla="*/ 4427839 w 12192000"/>
              <a:gd name="connsiteY1225" fmla="*/ 3991526 h 4364677"/>
              <a:gd name="connsiteX1226" fmla="*/ 4424097 w 12192000"/>
              <a:gd name="connsiteY1226" fmla="*/ 3990965 h 4364677"/>
              <a:gd name="connsiteX1227" fmla="*/ 4412686 w 12192000"/>
              <a:gd name="connsiteY1227" fmla="*/ 3993957 h 4364677"/>
              <a:gd name="connsiteX1228" fmla="*/ 4398471 w 12192000"/>
              <a:gd name="connsiteY1228" fmla="*/ 3994891 h 4364677"/>
              <a:gd name="connsiteX1229" fmla="*/ 4395105 w 12192000"/>
              <a:gd name="connsiteY1229" fmla="*/ 3993209 h 4364677"/>
              <a:gd name="connsiteX1230" fmla="*/ 4385378 w 12192000"/>
              <a:gd name="connsiteY1230" fmla="*/ 3988722 h 4364677"/>
              <a:gd name="connsiteX1231" fmla="*/ 4383512 w 12192000"/>
              <a:gd name="connsiteY1231" fmla="*/ 3987413 h 4364677"/>
              <a:gd name="connsiteX1232" fmla="*/ 4375280 w 12192000"/>
              <a:gd name="connsiteY1232" fmla="*/ 3977505 h 4364677"/>
              <a:gd name="connsiteX1233" fmla="*/ 4370229 w 12192000"/>
              <a:gd name="connsiteY1233" fmla="*/ 3960680 h 4364677"/>
              <a:gd name="connsiteX1234" fmla="*/ 4367801 w 12192000"/>
              <a:gd name="connsiteY1234" fmla="*/ 3954885 h 4364677"/>
              <a:gd name="connsiteX1235" fmla="*/ 4368358 w 12192000"/>
              <a:gd name="connsiteY1235" fmla="*/ 3946659 h 4364677"/>
              <a:gd name="connsiteX1236" fmla="*/ 4369107 w 12192000"/>
              <a:gd name="connsiteY1236" fmla="*/ 3939742 h 4364677"/>
              <a:gd name="connsiteX1237" fmla="*/ 4368920 w 12192000"/>
              <a:gd name="connsiteY1237" fmla="*/ 3936938 h 4364677"/>
              <a:gd name="connsiteX1238" fmla="*/ 4379953 w 12192000"/>
              <a:gd name="connsiteY1238" fmla="*/ 3924225 h 4364677"/>
              <a:gd name="connsiteX1239" fmla="*/ 4390429 w 12192000"/>
              <a:gd name="connsiteY1239" fmla="*/ 3918056 h 4364677"/>
              <a:gd name="connsiteX1240" fmla="*/ 4398283 w 12192000"/>
              <a:gd name="connsiteY1240" fmla="*/ 3907774 h 4364677"/>
              <a:gd name="connsiteX1241" fmla="*/ 4397162 w 12192000"/>
              <a:gd name="connsiteY1241" fmla="*/ 3905717 h 4364677"/>
              <a:gd name="connsiteX1242" fmla="*/ 4386125 w 12192000"/>
              <a:gd name="connsiteY1242" fmla="*/ 3892631 h 4364677"/>
              <a:gd name="connsiteX1243" fmla="*/ 4384631 w 12192000"/>
              <a:gd name="connsiteY1243" fmla="*/ 3889640 h 4364677"/>
              <a:gd name="connsiteX1244" fmla="*/ 4383137 w 12192000"/>
              <a:gd name="connsiteY1244" fmla="*/ 3880293 h 4364677"/>
              <a:gd name="connsiteX1245" fmla="*/ 4380519 w 12192000"/>
              <a:gd name="connsiteY1245" fmla="*/ 3869450 h 4364677"/>
              <a:gd name="connsiteX1246" fmla="*/ 4380702 w 12192000"/>
              <a:gd name="connsiteY1246" fmla="*/ 3864963 h 4364677"/>
              <a:gd name="connsiteX1247" fmla="*/ 4389637 w 12192000"/>
              <a:gd name="connsiteY1247" fmla="*/ 3843231 h 4364677"/>
              <a:gd name="connsiteX1248" fmla="*/ 4381864 w 12192000"/>
              <a:gd name="connsiteY1248" fmla="*/ 3847341 h 4364677"/>
              <a:gd name="connsiteX1249" fmla="*/ 4319214 w 12192000"/>
              <a:gd name="connsiteY1249" fmla="*/ 3861245 h 4364677"/>
              <a:gd name="connsiteX1250" fmla="*/ 4287395 w 12192000"/>
              <a:gd name="connsiteY1250" fmla="*/ 3860252 h 4364677"/>
              <a:gd name="connsiteX1251" fmla="*/ 4237676 w 12192000"/>
              <a:gd name="connsiteY1251" fmla="*/ 3821519 h 4364677"/>
              <a:gd name="connsiteX1252" fmla="*/ 4234693 w 12192000"/>
              <a:gd name="connsiteY1252" fmla="*/ 3797684 h 4364677"/>
              <a:gd name="connsiteX1253" fmla="*/ 4233698 w 12192000"/>
              <a:gd name="connsiteY1253" fmla="*/ 3787753 h 4364677"/>
              <a:gd name="connsiteX1254" fmla="*/ 4228726 w 12192000"/>
              <a:gd name="connsiteY1254" fmla="*/ 3760938 h 4364677"/>
              <a:gd name="connsiteX1255" fmla="*/ 4225741 w 12192000"/>
              <a:gd name="connsiteY1255" fmla="*/ 3748028 h 4364677"/>
              <a:gd name="connsiteX1256" fmla="*/ 4226736 w 12192000"/>
              <a:gd name="connsiteY1256" fmla="*/ 3731144 h 4364677"/>
              <a:gd name="connsiteX1257" fmla="*/ 4233698 w 12192000"/>
              <a:gd name="connsiteY1257" fmla="*/ 3714261 h 4364677"/>
              <a:gd name="connsiteX1258" fmla="*/ 4255574 w 12192000"/>
              <a:gd name="connsiteY1258" fmla="*/ 3673543 h 4364677"/>
              <a:gd name="connsiteX1259" fmla="*/ 4326178 w 12192000"/>
              <a:gd name="connsiteY1259" fmla="*/ 3628852 h 4364677"/>
              <a:gd name="connsiteX1260" fmla="*/ 478120 w 12192000"/>
              <a:gd name="connsiteY1260" fmla="*/ 3620452 h 4364677"/>
              <a:gd name="connsiteX1261" fmla="*/ 488450 w 12192000"/>
              <a:gd name="connsiteY1261" fmla="*/ 3625071 h 4364677"/>
              <a:gd name="connsiteX1262" fmla="*/ 506326 w 12192000"/>
              <a:gd name="connsiteY1262" fmla="*/ 3639235 h 4364677"/>
              <a:gd name="connsiteX1263" fmla="*/ 510345 w 12192000"/>
              <a:gd name="connsiteY1263" fmla="*/ 3644716 h 4364677"/>
              <a:gd name="connsiteX1264" fmla="*/ 513921 w 12192000"/>
              <a:gd name="connsiteY1264" fmla="*/ 3652728 h 4364677"/>
              <a:gd name="connsiteX1265" fmla="*/ 515272 w 12192000"/>
              <a:gd name="connsiteY1265" fmla="*/ 3659660 h 4364677"/>
              <a:gd name="connsiteX1266" fmla="*/ 512945 w 12192000"/>
              <a:gd name="connsiteY1266" fmla="*/ 3675793 h 4364677"/>
              <a:gd name="connsiteX1267" fmla="*/ 511964 w 12192000"/>
              <a:gd name="connsiteY1267" fmla="*/ 3685910 h 4364677"/>
              <a:gd name="connsiteX1268" fmla="*/ 510116 w 12192000"/>
              <a:gd name="connsiteY1268" fmla="*/ 3689720 h 4364677"/>
              <a:gd name="connsiteX1269" fmla="*/ 502603 w 12192000"/>
              <a:gd name="connsiteY1269" fmla="*/ 3695491 h 4364677"/>
              <a:gd name="connsiteX1270" fmla="*/ 488472 w 12192000"/>
              <a:gd name="connsiteY1270" fmla="*/ 3702758 h 4364677"/>
              <a:gd name="connsiteX1271" fmla="*/ 484088 w 12192000"/>
              <a:gd name="connsiteY1271" fmla="*/ 3706125 h 4364677"/>
              <a:gd name="connsiteX1272" fmla="*/ 479502 w 12192000"/>
              <a:gd name="connsiteY1272" fmla="*/ 3705861 h 4364677"/>
              <a:gd name="connsiteX1273" fmla="*/ 471111 w 12192000"/>
              <a:gd name="connsiteY1273" fmla="*/ 3704536 h 4364677"/>
              <a:gd name="connsiteX1274" fmla="*/ 467951 w 12192000"/>
              <a:gd name="connsiteY1274" fmla="*/ 3704573 h 4364677"/>
              <a:gd name="connsiteX1275" fmla="*/ 457159 w 12192000"/>
              <a:gd name="connsiteY1275" fmla="*/ 3700907 h 4364677"/>
              <a:gd name="connsiteX1276" fmla="*/ 454625 w 12192000"/>
              <a:gd name="connsiteY1276" fmla="*/ 3700462 h 4364677"/>
              <a:gd name="connsiteX1277" fmla="*/ 438982 w 12192000"/>
              <a:gd name="connsiteY1277" fmla="*/ 3675219 h 4364677"/>
              <a:gd name="connsiteX1278" fmla="*/ 438303 w 12192000"/>
              <a:gd name="connsiteY1278" fmla="*/ 3658805 h 4364677"/>
              <a:gd name="connsiteX1279" fmla="*/ 438695 w 12192000"/>
              <a:gd name="connsiteY1279" fmla="*/ 3652326 h 4364677"/>
              <a:gd name="connsiteX1280" fmla="*/ 440996 w 12192000"/>
              <a:gd name="connsiteY1280" fmla="*/ 3646773 h 4364677"/>
              <a:gd name="connsiteX1281" fmla="*/ 443954 w 12192000"/>
              <a:gd name="connsiteY1281" fmla="*/ 3643108 h 4364677"/>
              <a:gd name="connsiteX1282" fmla="*/ 449703 w 12192000"/>
              <a:gd name="connsiteY1282" fmla="*/ 3635305 h 4364677"/>
              <a:gd name="connsiteX1283" fmla="*/ 451562 w 12192000"/>
              <a:gd name="connsiteY1283" fmla="*/ 3632283 h 4364677"/>
              <a:gd name="connsiteX1284" fmla="*/ 456214 w 12192000"/>
              <a:gd name="connsiteY1284" fmla="*/ 3625124 h 4364677"/>
              <a:gd name="connsiteX1285" fmla="*/ 478120 w 12192000"/>
              <a:gd name="connsiteY1285" fmla="*/ 3620452 h 4364677"/>
              <a:gd name="connsiteX1286" fmla="*/ 5199473 w 12192000"/>
              <a:gd name="connsiteY1286" fmla="*/ 3612841 h 4364677"/>
              <a:gd name="connsiteX1287" fmla="*/ 5201154 w 12192000"/>
              <a:gd name="connsiteY1287" fmla="*/ 3615341 h 4364677"/>
              <a:gd name="connsiteX1288" fmla="*/ 5201718 w 12192000"/>
              <a:gd name="connsiteY1288" fmla="*/ 3617585 h 4364677"/>
              <a:gd name="connsiteX1289" fmla="*/ 5203400 w 12192000"/>
              <a:gd name="connsiteY1289" fmla="*/ 3620202 h 4364677"/>
              <a:gd name="connsiteX1290" fmla="*/ 5205827 w 12192000"/>
              <a:gd name="connsiteY1290" fmla="*/ 3618520 h 4364677"/>
              <a:gd name="connsiteX1291" fmla="*/ 5211442 w 12192000"/>
              <a:gd name="connsiteY1291" fmla="*/ 3619454 h 4364677"/>
              <a:gd name="connsiteX1292" fmla="*/ 5212564 w 12192000"/>
              <a:gd name="connsiteY1292" fmla="*/ 3621885 h 4364677"/>
              <a:gd name="connsiteX1293" fmla="*/ 5215929 w 12192000"/>
              <a:gd name="connsiteY1293" fmla="*/ 3623193 h 4364677"/>
              <a:gd name="connsiteX1294" fmla="*/ 5217239 w 12192000"/>
              <a:gd name="connsiteY1294" fmla="*/ 3620015 h 4364677"/>
              <a:gd name="connsiteX1295" fmla="*/ 5216923 w 12192000"/>
              <a:gd name="connsiteY1295" fmla="*/ 3617188 h 4364677"/>
              <a:gd name="connsiteX1296" fmla="*/ 5231544 w 12192000"/>
              <a:gd name="connsiteY1296" fmla="*/ 3631727 h 4364677"/>
              <a:gd name="connsiteX1297" fmla="*/ 5230704 w 12192000"/>
              <a:gd name="connsiteY1297" fmla="*/ 3632914 h 4364677"/>
              <a:gd name="connsiteX1298" fmla="*/ 5232390 w 12192000"/>
              <a:gd name="connsiteY1298" fmla="*/ 3636466 h 4364677"/>
              <a:gd name="connsiteX1299" fmla="*/ 5235760 w 12192000"/>
              <a:gd name="connsiteY1299" fmla="*/ 3637962 h 4364677"/>
              <a:gd name="connsiteX1300" fmla="*/ 5237998 w 12192000"/>
              <a:gd name="connsiteY1300" fmla="*/ 3642449 h 4364677"/>
              <a:gd name="connsiteX1301" fmla="*/ 5245296 w 12192000"/>
              <a:gd name="connsiteY1301" fmla="*/ 3656844 h 4364677"/>
              <a:gd name="connsiteX1302" fmla="*/ 5247920 w 12192000"/>
              <a:gd name="connsiteY1302" fmla="*/ 3658900 h 4364677"/>
              <a:gd name="connsiteX1303" fmla="*/ 5244362 w 12192000"/>
              <a:gd name="connsiteY1303" fmla="*/ 3661144 h 4364677"/>
              <a:gd name="connsiteX1304" fmla="*/ 5243801 w 12192000"/>
              <a:gd name="connsiteY1304" fmla="*/ 3661144 h 4364677"/>
              <a:gd name="connsiteX1305" fmla="*/ 5240244 w 12192000"/>
              <a:gd name="connsiteY1305" fmla="*/ 3667500 h 4364677"/>
              <a:gd name="connsiteX1306" fmla="*/ 5239869 w 12192000"/>
              <a:gd name="connsiteY1306" fmla="*/ 3676286 h 4364677"/>
              <a:gd name="connsiteX1307" fmla="*/ 5236691 w 12192000"/>
              <a:gd name="connsiteY1307" fmla="*/ 3688625 h 4364677"/>
              <a:gd name="connsiteX1308" fmla="*/ 5233888 w 12192000"/>
              <a:gd name="connsiteY1308" fmla="*/ 3691990 h 4364677"/>
              <a:gd name="connsiteX1309" fmla="*/ 5226220 w 12192000"/>
              <a:gd name="connsiteY1309" fmla="*/ 3701711 h 4364677"/>
              <a:gd name="connsiteX1310" fmla="*/ 5221728 w 12192000"/>
              <a:gd name="connsiteY1310" fmla="*/ 3703394 h 4364677"/>
              <a:gd name="connsiteX1311" fmla="*/ 5203211 w 12192000"/>
              <a:gd name="connsiteY1311" fmla="*/ 3708815 h 4364677"/>
              <a:gd name="connsiteX1312" fmla="*/ 5203211 w 12192000"/>
              <a:gd name="connsiteY1312" fmla="*/ 3712928 h 4364677"/>
              <a:gd name="connsiteX1313" fmla="*/ 5208075 w 12192000"/>
              <a:gd name="connsiteY1313" fmla="*/ 3713489 h 4364677"/>
              <a:gd name="connsiteX1314" fmla="*/ 5211442 w 12192000"/>
              <a:gd name="connsiteY1314" fmla="*/ 3711245 h 4364677"/>
              <a:gd name="connsiteX1315" fmla="*/ 5214618 w 12192000"/>
              <a:gd name="connsiteY1315" fmla="*/ 3710872 h 4364677"/>
              <a:gd name="connsiteX1316" fmla="*/ 5214062 w 12192000"/>
              <a:gd name="connsiteY1316" fmla="*/ 3714237 h 4364677"/>
              <a:gd name="connsiteX1317" fmla="*/ 5211442 w 12192000"/>
              <a:gd name="connsiteY1317" fmla="*/ 3716667 h 4364677"/>
              <a:gd name="connsiteX1318" fmla="*/ 5210507 w 12192000"/>
              <a:gd name="connsiteY1318" fmla="*/ 3722462 h 4364677"/>
              <a:gd name="connsiteX1319" fmla="*/ 5215555 w 12192000"/>
              <a:gd name="connsiteY1319" fmla="*/ 3721341 h 4364677"/>
              <a:gd name="connsiteX1320" fmla="*/ 5219485 w 12192000"/>
              <a:gd name="connsiteY1320" fmla="*/ 3718163 h 4364677"/>
              <a:gd name="connsiteX1321" fmla="*/ 5223227 w 12192000"/>
              <a:gd name="connsiteY1321" fmla="*/ 3720593 h 4364677"/>
              <a:gd name="connsiteX1322" fmla="*/ 5219105 w 12192000"/>
              <a:gd name="connsiteY1322" fmla="*/ 3731249 h 4364677"/>
              <a:gd name="connsiteX1323" fmla="*/ 5219105 w 12192000"/>
              <a:gd name="connsiteY1323" fmla="*/ 3741531 h 4364677"/>
              <a:gd name="connsiteX1324" fmla="*/ 5222850 w 12192000"/>
              <a:gd name="connsiteY1324" fmla="*/ 3745644 h 4364677"/>
              <a:gd name="connsiteX1325" fmla="*/ 5223973 w 12192000"/>
              <a:gd name="connsiteY1325" fmla="*/ 3747700 h 4364677"/>
              <a:gd name="connsiteX1326" fmla="*/ 5221917 w 12192000"/>
              <a:gd name="connsiteY1326" fmla="*/ 3748822 h 4364677"/>
              <a:gd name="connsiteX1327" fmla="*/ 5217983 w 12192000"/>
              <a:gd name="connsiteY1327" fmla="*/ 3752561 h 4364677"/>
              <a:gd name="connsiteX1328" fmla="*/ 5213121 w 12192000"/>
              <a:gd name="connsiteY1328" fmla="*/ 3760974 h 4364677"/>
              <a:gd name="connsiteX1329" fmla="*/ 5212936 w 12192000"/>
              <a:gd name="connsiteY1329" fmla="*/ 3765460 h 4364677"/>
              <a:gd name="connsiteX1330" fmla="*/ 5214429 w 12192000"/>
              <a:gd name="connsiteY1330" fmla="*/ 3768451 h 4364677"/>
              <a:gd name="connsiteX1331" fmla="*/ 5211255 w 12192000"/>
              <a:gd name="connsiteY1331" fmla="*/ 3770508 h 4364677"/>
              <a:gd name="connsiteX1332" fmla="*/ 5208636 w 12192000"/>
              <a:gd name="connsiteY1332" fmla="*/ 3770882 h 4364677"/>
              <a:gd name="connsiteX1333" fmla="*/ 5205454 w 12192000"/>
              <a:gd name="connsiteY1333" fmla="*/ 3778547 h 4364677"/>
              <a:gd name="connsiteX1334" fmla="*/ 5206389 w 12192000"/>
              <a:gd name="connsiteY1334" fmla="*/ 3780042 h 4364677"/>
              <a:gd name="connsiteX1335" fmla="*/ 5206208 w 12192000"/>
              <a:gd name="connsiteY1335" fmla="*/ 3783407 h 4364677"/>
              <a:gd name="connsiteX1336" fmla="*/ 5203211 w 12192000"/>
              <a:gd name="connsiteY1336" fmla="*/ 3782659 h 4364677"/>
              <a:gd name="connsiteX1337" fmla="*/ 5201345 w 12192000"/>
              <a:gd name="connsiteY1337" fmla="*/ 3780229 h 4364677"/>
              <a:gd name="connsiteX1338" fmla="*/ 5197605 w 12192000"/>
              <a:gd name="connsiteY1338" fmla="*/ 3779668 h 4364677"/>
              <a:gd name="connsiteX1339" fmla="*/ 5186193 w 12192000"/>
              <a:gd name="connsiteY1339" fmla="*/ 3782659 h 4364677"/>
              <a:gd name="connsiteX1340" fmla="*/ 5171974 w 12192000"/>
              <a:gd name="connsiteY1340" fmla="*/ 3783594 h 4364677"/>
              <a:gd name="connsiteX1341" fmla="*/ 5168611 w 12192000"/>
              <a:gd name="connsiteY1341" fmla="*/ 3781912 h 4364677"/>
              <a:gd name="connsiteX1342" fmla="*/ 5158882 w 12192000"/>
              <a:gd name="connsiteY1342" fmla="*/ 3777425 h 4364677"/>
              <a:gd name="connsiteX1343" fmla="*/ 5157012 w 12192000"/>
              <a:gd name="connsiteY1343" fmla="*/ 3776116 h 4364677"/>
              <a:gd name="connsiteX1344" fmla="*/ 5148777 w 12192000"/>
              <a:gd name="connsiteY1344" fmla="*/ 3766208 h 4364677"/>
              <a:gd name="connsiteX1345" fmla="*/ 5143732 w 12192000"/>
              <a:gd name="connsiteY1345" fmla="*/ 3749383 h 4364677"/>
              <a:gd name="connsiteX1346" fmla="*/ 5141299 w 12192000"/>
              <a:gd name="connsiteY1346" fmla="*/ 3743587 h 4364677"/>
              <a:gd name="connsiteX1347" fmla="*/ 5141863 w 12192000"/>
              <a:gd name="connsiteY1347" fmla="*/ 3735362 h 4364677"/>
              <a:gd name="connsiteX1348" fmla="*/ 5142610 w 12192000"/>
              <a:gd name="connsiteY1348" fmla="*/ 3728445 h 4364677"/>
              <a:gd name="connsiteX1349" fmla="*/ 5142417 w 12192000"/>
              <a:gd name="connsiteY1349" fmla="*/ 3725640 h 4364677"/>
              <a:gd name="connsiteX1350" fmla="*/ 5153459 w 12192000"/>
              <a:gd name="connsiteY1350" fmla="*/ 3712928 h 4364677"/>
              <a:gd name="connsiteX1351" fmla="*/ 5163930 w 12192000"/>
              <a:gd name="connsiteY1351" fmla="*/ 3706759 h 4364677"/>
              <a:gd name="connsiteX1352" fmla="*/ 5171789 w 12192000"/>
              <a:gd name="connsiteY1352" fmla="*/ 3696477 h 4364677"/>
              <a:gd name="connsiteX1353" fmla="*/ 5170665 w 12192000"/>
              <a:gd name="connsiteY1353" fmla="*/ 3694420 h 4364677"/>
              <a:gd name="connsiteX1354" fmla="*/ 5159628 w 12192000"/>
              <a:gd name="connsiteY1354" fmla="*/ 3681334 h 4364677"/>
              <a:gd name="connsiteX1355" fmla="*/ 5158132 w 12192000"/>
              <a:gd name="connsiteY1355" fmla="*/ 3678343 h 4364677"/>
              <a:gd name="connsiteX1356" fmla="*/ 5156637 w 12192000"/>
              <a:gd name="connsiteY1356" fmla="*/ 3668995 h 4364677"/>
              <a:gd name="connsiteX1357" fmla="*/ 5154015 w 12192000"/>
              <a:gd name="connsiteY1357" fmla="*/ 3658152 h 4364677"/>
              <a:gd name="connsiteX1358" fmla="*/ 5154208 w 12192000"/>
              <a:gd name="connsiteY1358" fmla="*/ 3653666 h 4364677"/>
              <a:gd name="connsiteX1359" fmla="*/ 5164118 w 12192000"/>
              <a:gd name="connsiteY1359" fmla="*/ 3629549 h 4364677"/>
              <a:gd name="connsiteX1360" fmla="*/ 5165988 w 12192000"/>
              <a:gd name="connsiteY1360" fmla="*/ 3628054 h 4364677"/>
              <a:gd name="connsiteX1361" fmla="*/ 5177400 w 12192000"/>
              <a:gd name="connsiteY1361" fmla="*/ 3622632 h 4364677"/>
              <a:gd name="connsiteX1362" fmla="*/ 5182263 w 12192000"/>
              <a:gd name="connsiteY1362" fmla="*/ 3621137 h 4364677"/>
              <a:gd name="connsiteX1363" fmla="*/ 5190493 w 12192000"/>
              <a:gd name="connsiteY1363" fmla="*/ 3619267 h 4364677"/>
              <a:gd name="connsiteX1364" fmla="*/ 5196668 w 12192000"/>
              <a:gd name="connsiteY1364" fmla="*/ 3613846 h 4364677"/>
              <a:gd name="connsiteX1365" fmla="*/ 5199473 w 12192000"/>
              <a:gd name="connsiteY1365" fmla="*/ 3612841 h 4364677"/>
              <a:gd name="connsiteX1366" fmla="*/ 2387893 w 12192000"/>
              <a:gd name="connsiteY1366" fmla="*/ 3612841 h 4364677"/>
              <a:gd name="connsiteX1367" fmla="*/ 2389576 w 12192000"/>
              <a:gd name="connsiteY1367" fmla="*/ 3615341 h 4364677"/>
              <a:gd name="connsiteX1368" fmla="*/ 2390137 w 12192000"/>
              <a:gd name="connsiteY1368" fmla="*/ 3617585 h 4364677"/>
              <a:gd name="connsiteX1369" fmla="*/ 2391820 w 12192000"/>
              <a:gd name="connsiteY1369" fmla="*/ 3620202 h 4364677"/>
              <a:gd name="connsiteX1370" fmla="*/ 2394252 w 12192000"/>
              <a:gd name="connsiteY1370" fmla="*/ 3618520 h 4364677"/>
              <a:gd name="connsiteX1371" fmla="*/ 2399864 w 12192000"/>
              <a:gd name="connsiteY1371" fmla="*/ 3619454 h 4364677"/>
              <a:gd name="connsiteX1372" fmla="*/ 2400985 w 12192000"/>
              <a:gd name="connsiteY1372" fmla="*/ 3621885 h 4364677"/>
              <a:gd name="connsiteX1373" fmla="*/ 2404353 w 12192000"/>
              <a:gd name="connsiteY1373" fmla="*/ 3623193 h 4364677"/>
              <a:gd name="connsiteX1374" fmla="*/ 2405662 w 12192000"/>
              <a:gd name="connsiteY1374" fmla="*/ 3620015 h 4364677"/>
              <a:gd name="connsiteX1375" fmla="*/ 2405347 w 12192000"/>
              <a:gd name="connsiteY1375" fmla="*/ 3617188 h 4364677"/>
              <a:gd name="connsiteX1376" fmla="*/ 2419966 w 12192000"/>
              <a:gd name="connsiteY1376" fmla="*/ 3631727 h 4364677"/>
              <a:gd name="connsiteX1377" fmla="*/ 2419129 w 12192000"/>
              <a:gd name="connsiteY1377" fmla="*/ 3632914 h 4364677"/>
              <a:gd name="connsiteX1378" fmla="*/ 2420812 w 12192000"/>
              <a:gd name="connsiteY1378" fmla="*/ 3636466 h 4364677"/>
              <a:gd name="connsiteX1379" fmla="*/ 2424179 w 12192000"/>
              <a:gd name="connsiteY1379" fmla="*/ 3637962 h 4364677"/>
              <a:gd name="connsiteX1380" fmla="*/ 2426424 w 12192000"/>
              <a:gd name="connsiteY1380" fmla="*/ 3642449 h 4364677"/>
              <a:gd name="connsiteX1381" fmla="*/ 2433718 w 12192000"/>
              <a:gd name="connsiteY1381" fmla="*/ 3656844 h 4364677"/>
              <a:gd name="connsiteX1382" fmla="*/ 2436337 w 12192000"/>
              <a:gd name="connsiteY1382" fmla="*/ 3658900 h 4364677"/>
              <a:gd name="connsiteX1383" fmla="*/ 2432784 w 12192000"/>
              <a:gd name="connsiteY1383" fmla="*/ 3661144 h 4364677"/>
              <a:gd name="connsiteX1384" fmla="*/ 2432222 w 12192000"/>
              <a:gd name="connsiteY1384" fmla="*/ 3661144 h 4364677"/>
              <a:gd name="connsiteX1385" fmla="*/ 2428668 w 12192000"/>
              <a:gd name="connsiteY1385" fmla="*/ 3667500 h 4364677"/>
              <a:gd name="connsiteX1386" fmla="*/ 2428294 w 12192000"/>
              <a:gd name="connsiteY1386" fmla="*/ 3676286 h 4364677"/>
              <a:gd name="connsiteX1387" fmla="*/ 2425114 w 12192000"/>
              <a:gd name="connsiteY1387" fmla="*/ 3688625 h 4364677"/>
              <a:gd name="connsiteX1388" fmla="*/ 2422308 w 12192000"/>
              <a:gd name="connsiteY1388" fmla="*/ 3691990 h 4364677"/>
              <a:gd name="connsiteX1389" fmla="*/ 2414640 w 12192000"/>
              <a:gd name="connsiteY1389" fmla="*/ 3701711 h 4364677"/>
              <a:gd name="connsiteX1390" fmla="*/ 2410151 w 12192000"/>
              <a:gd name="connsiteY1390" fmla="*/ 3703394 h 4364677"/>
              <a:gd name="connsiteX1391" fmla="*/ 2391634 w 12192000"/>
              <a:gd name="connsiteY1391" fmla="*/ 3708815 h 4364677"/>
              <a:gd name="connsiteX1392" fmla="*/ 2391634 w 12192000"/>
              <a:gd name="connsiteY1392" fmla="*/ 3712928 h 4364677"/>
              <a:gd name="connsiteX1393" fmla="*/ 2396497 w 12192000"/>
              <a:gd name="connsiteY1393" fmla="*/ 3713489 h 4364677"/>
              <a:gd name="connsiteX1394" fmla="*/ 2399864 w 12192000"/>
              <a:gd name="connsiteY1394" fmla="*/ 3711245 h 4364677"/>
              <a:gd name="connsiteX1395" fmla="*/ 2403043 w 12192000"/>
              <a:gd name="connsiteY1395" fmla="*/ 3710872 h 4364677"/>
              <a:gd name="connsiteX1396" fmla="*/ 2402482 w 12192000"/>
              <a:gd name="connsiteY1396" fmla="*/ 3714237 h 4364677"/>
              <a:gd name="connsiteX1397" fmla="*/ 2399864 w 12192000"/>
              <a:gd name="connsiteY1397" fmla="*/ 3716667 h 4364677"/>
              <a:gd name="connsiteX1398" fmla="*/ 2398929 w 12192000"/>
              <a:gd name="connsiteY1398" fmla="*/ 3722462 h 4364677"/>
              <a:gd name="connsiteX1399" fmla="*/ 2403978 w 12192000"/>
              <a:gd name="connsiteY1399" fmla="*/ 3721341 h 4364677"/>
              <a:gd name="connsiteX1400" fmla="*/ 2407907 w 12192000"/>
              <a:gd name="connsiteY1400" fmla="*/ 3718163 h 4364677"/>
              <a:gd name="connsiteX1401" fmla="*/ 2411647 w 12192000"/>
              <a:gd name="connsiteY1401" fmla="*/ 3720593 h 4364677"/>
              <a:gd name="connsiteX1402" fmla="*/ 2407531 w 12192000"/>
              <a:gd name="connsiteY1402" fmla="*/ 3731249 h 4364677"/>
              <a:gd name="connsiteX1403" fmla="*/ 2407531 w 12192000"/>
              <a:gd name="connsiteY1403" fmla="*/ 3741531 h 4364677"/>
              <a:gd name="connsiteX1404" fmla="*/ 2411273 w 12192000"/>
              <a:gd name="connsiteY1404" fmla="*/ 3745644 h 4364677"/>
              <a:gd name="connsiteX1405" fmla="*/ 2412395 w 12192000"/>
              <a:gd name="connsiteY1405" fmla="*/ 3747700 h 4364677"/>
              <a:gd name="connsiteX1406" fmla="*/ 2410338 w 12192000"/>
              <a:gd name="connsiteY1406" fmla="*/ 3748822 h 4364677"/>
              <a:gd name="connsiteX1407" fmla="*/ 2406410 w 12192000"/>
              <a:gd name="connsiteY1407" fmla="*/ 3752561 h 4364677"/>
              <a:gd name="connsiteX1408" fmla="*/ 2401547 w 12192000"/>
              <a:gd name="connsiteY1408" fmla="*/ 3760974 h 4364677"/>
              <a:gd name="connsiteX1409" fmla="*/ 2401360 w 12192000"/>
              <a:gd name="connsiteY1409" fmla="*/ 3765460 h 4364677"/>
              <a:gd name="connsiteX1410" fmla="*/ 2402856 w 12192000"/>
              <a:gd name="connsiteY1410" fmla="*/ 3768451 h 4364677"/>
              <a:gd name="connsiteX1411" fmla="*/ 2399676 w 12192000"/>
              <a:gd name="connsiteY1411" fmla="*/ 3770508 h 4364677"/>
              <a:gd name="connsiteX1412" fmla="*/ 2397058 w 12192000"/>
              <a:gd name="connsiteY1412" fmla="*/ 3770882 h 4364677"/>
              <a:gd name="connsiteX1413" fmla="*/ 2393878 w 12192000"/>
              <a:gd name="connsiteY1413" fmla="*/ 3778547 h 4364677"/>
              <a:gd name="connsiteX1414" fmla="*/ 2394814 w 12192000"/>
              <a:gd name="connsiteY1414" fmla="*/ 3780042 h 4364677"/>
              <a:gd name="connsiteX1415" fmla="*/ 2394626 w 12192000"/>
              <a:gd name="connsiteY1415" fmla="*/ 3783407 h 4364677"/>
              <a:gd name="connsiteX1416" fmla="*/ 2391634 w 12192000"/>
              <a:gd name="connsiteY1416" fmla="*/ 3782659 h 4364677"/>
              <a:gd name="connsiteX1417" fmla="*/ 2389763 w 12192000"/>
              <a:gd name="connsiteY1417" fmla="*/ 3780229 h 4364677"/>
              <a:gd name="connsiteX1418" fmla="*/ 2386023 w 12192000"/>
              <a:gd name="connsiteY1418" fmla="*/ 3779668 h 4364677"/>
              <a:gd name="connsiteX1419" fmla="*/ 2374613 w 12192000"/>
              <a:gd name="connsiteY1419" fmla="*/ 3782659 h 4364677"/>
              <a:gd name="connsiteX1420" fmla="*/ 2364686 w 12192000"/>
              <a:gd name="connsiteY1420" fmla="*/ 3783312 h 4364677"/>
              <a:gd name="connsiteX1421" fmla="*/ 2365028 w 12192000"/>
              <a:gd name="connsiteY1421" fmla="*/ 3783996 h 4364677"/>
              <a:gd name="connsiteX1422" fmla="*/ 2365028 w 12192000"/>
              <a:gd name="connsiteY1422" fmla="*/ 3788231 h 4364677"/>
              <a:gd name="connsiteX1423" fmla="*/ 2361494 w 12192000"/>
              <a:gd name="connsiteY1423" fmla="*/ 3797761 h 4364677"/>
              <a:gd name="connsiteX1424" fmla="*/ 2356546 w 12192000"/>
              <a:gd name="connsiteY1424" fmla="*/ 3813292 h 4364677"/>
              <a:gd name="connsiteX1425" fmla="*/ 2352305 w 12192000"/>
              <a:gd name="connsiteY1425" fmla="*/ 3818939 h 4364677"/>
              <a:gd name="connsiteX1426" fmla="*/ 2345590 w 12192000"/>
              <a:gd name="connsiteY1426" fmla="*/ 3824587 h 4364677"/>
              <a:gd name="connsiteX1427" fmla="*/ 2339582 w 12192000"/>
              <a:gd name="connsiteY1427" fmla="*/ 3827764 h 4364677"/>
              <a:gd name="connsiteX1428" fmla="*/ 2317316 w 12192000"/>
              <a:gd name="connsiteY1428" fmla="*/ 3832705 h 4364677"/>
              <a:gd name="connsiteX1429" fmla="*/ 2306008 w 12192000"/>
              <a:gd name="connsiteY1429" fmla="*/ 3832352 h 4364677"/>
              <a:gd name="connsiteX1430" fmla="*/ 2288337 w 12192000"/>
              <a:gd name="connsiteY1430" fmla="*/ 3818587 h 4364677"/>
              <a:gd name="connsiteX1431" fmla="*/ 2287276 w 12192000"/>
              <a:gd name="connsiteY1431" fmla="*/ 3810115 h 4364677"/>
              <a:gd name="connsiteX1432" fmla="*/ 2286923 w 12192000"/>
              <a:gd name="connsiteY1432" fmla="*/ 3806586 h 4364677"/>
              <a:gd name="connsiteX1433" fmla="*/ 2285156 w 12192000"/>
              <a:gd name="connsiteY1433" fmla="*/ 3797056 h 4364677"/>
              <a:gd name="connsiteX1434" fmla="*/ 2284096 w 12192000"/>
              <a:gd name="connsiteY1434" fmla="*/ 3792467 h 4364677"/>
              <a:gd name="connsiteX1435" fmla="*/ 2284449 w 12192000"/>
              <a:gd name="connsiteY1435" fmla="*/ 3786466 h 4364677"/>
              <a:gd name="connsiteX1436" fmla="*/ 2286923 w 12192000"/>
              <a:gd name="connsiteY1436" fmla="*/ 3780466 h 4364677"/>
              <a:gd name="connsiteX1437" fmla="*/ 2294698 w 12192000"/>
              <a:gd name="connsiteY1437" fmla="*/ 3765994 h 4364677"/>
              <a:gd name="connsiteX1438" fmla="*/ 2319790 w 12192000"/>
              <a:gd name="connsiteY1438" fmla="*/ 3750111 h 4364677"/>
              <a:gd name="connsiteX1439" fmla="*/ 2322264 w 12192000"/>
              <a:gd name="connsiteY1439" fmla="*/ 3750817 h 4364677"/>
              <a:gd name="connsiteX1440" fmla="*/ 2327522 w 12192000"/>
              <a:gd name="connsiteY1440" fmla="*/ 3754435 h 4364677"/>
              <a:gd name="connsiteX1441" fmla="*/ 2333065 w 12192000"/>
              <a:gd name="connsiteY1441" fmla="*/ 3752414 h 4364677"/>
              <a:gd name="connsiteX1442" fmla="*/ 2332154 w 12192000"/>
              <a:gd name="connsiteY1442" fmla="*/ 3749383 h 4364677"/>
              <a:gd name="connsiteX1443" fmla="*/ 2329724 w 12192000"/>
              <a:gd name="connsiteY1443" fmla="*/ 3743587 h 4364677"/>
              <a:gd name="connsiteX1444" fmla="*/ 2330285 w 12192000"/>
              <a:gd name="connsiteY1444" fmla="*/ 3735362 h 4364677"/>
              <a:gd name="connsiteX1445" fmla="*/ 2331033 w 12192000"/>
              <a:gd name="connsiteY1445" fmla="*/ 3728445 h 4364677"/>
              <a:gd name="connsiteX1446" fmla="*/ 2330846 w 12192000"/>
              <a:gd name="connsiteY1446" fmla="*/ 3725640 h 4364677"/>
              <a:gd name="connsiteX1447" fmla="*/ 2341881 w 12192000"/>
              <a:gd name="connsiteY1447" fmla="*/ 3712928 h 4364677"/>
              <a:gd name="connsiteX1448" fmla="*/ 2352356 w 12192000"/>
              <a:gd name="connsiteY1448" fmla="*/ 3706759 h 4364677"/>
              <a:gd name="connsiteX1449" fmla="*/ 2360212 w 12192000"/>
              <a:gd name="connsiteY1449" fmla="*/ 3696477 h 4364677"/>
              <a:gd name="connsiteX1450" fmla="*/ 2359088 w 12192000"/>
              <a:gd name="connsiteY1450" fmla="*/ 3694420 h 4364677"/>
              <a:gd name="connsiteX1451" fmla="*/ 2348052 w 12192000"/>
              <a:gd name="connsiteY1451" fmla="*/ 3681334 h 4364677"/>
              <a:gd name="connsiteX1452" fmla="*/ 2346556 w 12192000"/>
              <a:gd name="connsiteY1452" fmla="*/ 3678343 h 4364677"/>
              <a:gd name="connsiteX1453" fmla="*/ 2345061 w 12192000"/>
              <a:gd name="connsiteY1453" fmla="*/ 3668995 h 4364677"/>
              <a:gd name="connsiteX1454" fmla="*/ 2342442 w 12192000"/>
              <a:gd name="connsiteY1454" fmla="*/ 3658152 h 4364677"/>
              <a:gd name="connsiteX1455" fmla="*/ 2342630 w 12192000"/>
              <a:gd name="connsiteY1455" fmla="*/ 3653666 h 4364677"/>
              <a:gd name="connsiteX1456" fmla="*/ 2352542 w 12192000"/>
              <a:gd name="connsiteY1456" fmla="*/ 3629549 h 4364677"/>
              <a:gd name="connsiteX1457" fmla="*/ 2354412 w 12192000"/>
              <a:gd name="connsiteY1457" fmla="*/ 3628054 h 4364677"/>
              <a:gd name="connsiteX1458" fmla="*/ 2365822 w 12192000"/>
              <a:gd name="connsiteY1458" fmla="*/ 3622632 h 4364677"/>
              <a:gd name="connsiteX1459" fmla="*/ 2370686 w 12192000"/>
              <a:gd name="connsiteY1459" fmla="*/ 3621137 h 4364677"/>
              <a:gd name="connsiteX1460" fmla="*/ 2378915 w 12192000"/>
              <a:gd name="connsiteY1460" fmla="*/ 3619267 h 4364677"/>
              <a:gd name="connsiteX1461" fmla="*/ 2385087 w 12192000"/>
              <a:gd name="connsiteY1461" fmla="*/ 3613846 h 4364677"/>
              <a:gd name="connsiteX1462" fmla="*/ 2387893 w 12192000"/>
              <a:gd name="connsiteY1462" fmla="*/ 3612841 h 4364677"/>
              <a:gd name="connsiteX1463" fmla="*/ 4652295 w 12192000"/>
              <a:gd name="connsiteY1463" fmla="*/ 3557822 h 4364677"/>
              <a:gd name="connsiteX1464" fmla="*/ 4659259 w 12192000"/>
              <a:gd name="connsiteY1464" fmla="*/ 3559808 h 4364677"/>
              <a:gd name="connsiteX1465" fmla="*/ 4691076 w 12192000"/>
              <a:gd name="connsiteY1465" fmla="*/ 3563781 h 4364677"/>
              <a:gd name="connsiteX1466" fmla="*/ 4699031 w 12192000"/>
              <a:gd name="connsiteY1466" fmla="*/ 3567753 h 4364677"/>
              <a:gd name="connsiteX1467" fmla="*/ 4721905 w 12192000"/>
              <a:gd name="connsiteY1467" fmla="*/ 3574705 h 4364677"/>
              <a:gd name="connsiteX1468" fmla="*/ 4733839 w 12192000"/>
              <a:gd name="connsiteY1468" fmla="*/ 3579671 h 4364677"/>
              <a:gd name="connsiteX1469" fmla="*/ 4740799 w 12192000"/>
              <a:gd name="connsiteY1469" fmla="*/ 3593575 h 4364677"/>
              <a:gd name="connsiteX1470" fmla="*/ 4767649 w 12192000"/>
              <a:gd name="connsiteY1470" fmla="*/ 3629327 h 4364677"/>
              <a:gd name="connsiteX1471" fmla="*/ 4779580 w 12192000"/>
              <a:gd name="connsiteY1471" fmla="*/ 3653162 h 4364677"/>
              <a:gd name="connsiteX1472" fmla="*/ 4779580 w 12192000"/>
              <a:gd name="connsiteY1472" fmla="*/ 3665080 h 4364677"/>
              <a:gd name="connsiteX1473" fmla="*/ 4769635 w 12192000"/>
              <a:gd name="connsiteY1473" fmla="*/ 3691895 h 4364677"/>
              <a:gd name="connsiteX1474" fmla="*/ 4755715 w 12192000"/>
              <a:gd name="connsiteY1474" fmla="*/ 3735592 h 4364677"/>
              <a:gd name="connsiteX1475" fmla="*/ 4743783 w 12192000"/>
              <a:gd name="connsiteY1475" fmla="*/ 3751482 h 4364677"/>
              <a:gd name="connsiteX1476" fmla="*/ 4724888 w 12192000"/>
              <a:gd name="connsiteY1476" fmla="*/ 3767373 h 4364677"/>
              <a:gd name="connsiteX1477" fmla="*/ 4707983 w 12192000"/>
              <a:gd name="connsiteY1477" fmla="*/ 3776311 h 4364677"/>
              <a:gd name="connsiteX1478" fmla="*/ 4645337 w 12192000"/>
              <a:gd name="connsiteY1478" fmla="*/ 3790215 h 4364677"/>
              <a:gd name="connsiteX1479" fmla="*/ 4613513 w 12192000"/>
              <a:gd name="connsiteY1479" fmla="*/ 3789221 h 4364677"/>
              <a:gd name="connsiteX1480" fmla="*/ 4563795 w 12192000"/>
              <a:gd name="connsiteY1480" fmla="*/ 3750489 h 4364677"/>
              <a:gd name="connsiteX1481" fmla="*/ 4560811 w 12192000"/>
              <a:gd name="connsiteY1481" fmla="*/ 3726654 h 4364677"/>
              <a:gd name="connsiteX1482" fmla="*/ 4559817 w 12192000"/>
              <a:gd name="connsiteY1482" fmla="*/ 3716723 h 4364677"/>
              <a:gd name="connsiteX1483" fmla="*/ 4554844 w 12192000"/>
              <a:gd name="connsiteY1483" fmla="*/ 3689908 h 4364677"/>
              <a:gd name="connsiteX1484" fmla="*/ 4551860 w 12192000"/>
              <a:gd name="connsiteY1484" fmla="*/ 3676998 h 4364677"/>
              <a:gd name="connsiteX1485" fmla="*/ 4552855 w 12192000"/>
              <a:gd name="connsiteY1485" fmla="*/ 3660114 h 4364677"/>
              <a:gd name="connsiteX1486" fmla="*/ 4559817 w 12192000"/>
              <a:gd name="connsiteY1486" fmla="*/ 3643231 h 4364677"/>
              <a:gd name="connsiteX1487" fmla="*/ 4581693 w 12192000"/>
              <a:gd name="connsiteY1487" fmla="*/ 3602513 h 4364677"/>
              <a:gd name="connsiteX1488" fmla="*/ 4652295 w 12192000"/>
              <a:gd name="connsiteY1488" fmla="*/ 3557822 h 4364677"/>
              <a:gd name="connsiteX1489" fmla="*/ 3384690 w 12192000"/>
              <a:gd name="connsiteY1489" fmla="*/ 3504632 h 4364677"/>
              <a:gd name="connsiteX1490" fmla="*/ 3385080 w 12192000"/>
              <a:gd name="connsiteY1490" fmla="*/ 3506241 h 4364677"/>
              <a:gd name="connsiteX1491" fmla="*/ 3405250 w 12192000"/>
              <a:gd name="connsiteY1491" fmla="*/ 3507796 h 4364677"/>
              <a:gd name="connsiteX1492" fmla="*/ 3390751 w 12192000"/>
              <a:gd name="connsiteY1492" fmla="*/ 3504914 h 4364677"/>
              <a:gd name="connsiteX1493" fmla="*/ 3390213 w 12192000"/>
              <a:gd name="connsiteY1493" fmla="*/ 3504938 h 4364677"/>
              <a:gd name="connsiteX1494" fmla="*/ 8875436 w 12192000"/>
              <a:gd name="connsiteY1494" fmla="*/ 3498270 h 4364677"/>
              <a:gd name="connsiteX1495" fmla="*/ 8892865 w 12192000"/>
              <a:gd name="connsiteY1495" fmla="*/ 3509302 h 4364677"/>
              <a:gd name="connsiteX1496" fmla="*/ 8898266 w 12192000"/>
              <a:gd name="connsiteY1496" fmla="*/ 3519354 h 4364677"/>
              <a:gd name="connsiteX1497" fmla="*/ 8899984 w 12192000"/>
              <a:gd name="connsiteY1497" fmla="*/ 3523522 h 4364677"/>
              <a:gd name="connsiteX1498" fmla="*/ 8900229 w 12192000"/>
              <a:gd name="connsiteY1498" fmla="*/ 3527690 h 4364677"/>
              <a:gd name="connsiteX1499" fmla="*/ 8899493 w 12192000"/>
              <a:gd name="connsiteY1499" fmla="*/ 3530877 h 4364677"/>
              <a:gd name="connsiteX1500" fmla="*/ 8898266 w 12192000"/>
              <a:gd name="connsiteY1500" fmla="*/ 3537497 h 4364677"/>
              <a:gd name="connsiteX1501" fmla="*/ 8898020 w 12192000"/>
              <a:gd name="connsiteY1501" fmla="*/ 3539948 h 4364677"/>
              <a:gd name="connsiteX1502" fmla="*/ 8897284 w 12192000"/>
              <a:gd name="connsiteY1502" fmla="*/ 3545832 h 4364677"/>
              <a:gd name="connsiteX1503" fmla="*/ 8885010 w 12192000"/>
              <a:gd name="connsiteY1503" fmla="*/ 3555394 h 4364677"/>
              <a:gd name="connsiteX1504" fmla="*/ 8877154 w 12192000"/>
              <a:gd name="connsiteY1504" fmla="*/ 3555639 h 4364677"/>
              <a:gd name="connsiteX1505" fmla="*/ 8861689 w 12192000"/>
              <a:gd name="connsiteY1505" fmla="*/ 3552207 h 4364677"/>
              <a:gd name="connsiteX1506" fmla="*/ 8857516 w 12192000"/>
              <a:gd name="connsiteY1506" fmla="*/ 3550000 h 4364677"/>
              <a:gd name="connsiteX1507" fmla="*/ 8852852 w 12192000"/>
              <a:gd name="connsiteY1507" fmla="*/ 3546078 h 4364677"/>
              <a:gd name="connsiteX1508" fmla="*/ 8849906 w 12192000"/>
              <a:gd name="connsiteY1508" fmla="*/ 3542155 h 4364677"/>
              <a:gd name="connsiteX1509" fmla="*/ 8846469 w 12192000"/>
              <a:gd name="connsiteY1509" fmla="*/ 3531368 h 4364677"/>
              <a:gd name="connsiteX1510" fmla="*/ 8844014 w 12192000"/>
              <a:gd name="connsiteY1510" fmla="*/ 3524748 h 4364677"/>
              <a:gd name="connsiteX1511" fmla="*/ 8844014 w 12192000"/>
              <a:gd name="connsiteY1511" fmla="*/ 3521806 h 4364677"/>
              <a:gd name="connsiteX1512" fmla="*/ 8846960 w 12192000"/>
              <a:gd name="connsiteY1512" fmla="*/ 3515922 h 4364677"/>
              <a:gd name="connsiteX1513" fmla="*/ 8853588 w 12192000"/>
              <a:gd name="connsiteY1513" fmla="*/ 3507096 h 4364677"/>
              <a:gd name="connsiteX1514" fmla="*/ 8855306 w 12192000"/>
              <a:gd name="connsiteY1514" fmla="*/ 3503664 h 4364677"/>
              <a:gd name="connsiteX1515" fmla="*/ 8858252 w 12192000"/>
              <a:gd name="connsiteY1515" fmla="*/ 3502438 h 4364677"/>
              <a:gd name="connsiteX1516" fmla="*/ 8863898 w 12192000"/>
              <a:gd name="connsiteY1516" fmla="*/ 3500722 h 4364677"/>
              <a:gd name="connsiteX1517" fmla="*/ 8865862 w 12192000"/>
              <a:gd name="connsiteY1517" fmla="*/ 3499741 h 4364677"/>
              <a:gd name="connsiteX1518" fmla="*/ 8873717 w 12192000"/>
              <a:gd name="connsiteY1518" fmla="*/ 3498760 h 4364677"/>
              <a:gd name="connsiteX1519" fmla="*/ 8875436 w 12192000"/>
              <a:gd name="connsiteY1519" fmla="*/ 3498270 h 4364677"/>
              <a:gd name="connsiteX1520" fmla="*/ 5758045 w 12192000"/>
              <a:gd name="connsiteY1520" fmla="*/ 3489920 h 4364677"/>
              <a:gd name="connsiteX1521" fmla="*/ 5765005 w 12192000"/>
              <a:gd name="connsiteY1521" fmla="*/ 3491906 h 4364677"/>
              <a:gd name="connsiteX1522" fmla="*/ 5796827 w 12192000"/>
              <a:gd name="connsiteY1522" fmla="*/ 3495879 h 4364677"/>
              <a:gd name="connsiteX1523" fmla="*/ 5804782 w 12192000"/>
              <a:gd name="connsiteY1523" fmla="*/ 3499851 h 4364677"/>
              <a:gd name="connsiteX1524" fmla="*/ 5827652 w 12192000"/>
              <a:gd name="connsiteY1524" fmla="*/ 3506803 h 4364677"/>
              <a:gd name="connsiteX1525" fmla="*/ 5839585 w 12192000"/>
              <a:gd name="connsiteY1525" fmla="*/ 3511769 h 4364677"/>
              <a:gd name="connsiteX1526" fmla="*/ 5846547 w 12192000"/>
              <a:gd name="connsiteY1526" fmla="*/ 3525673 h 4364677"/>
              <a:gd name="connsiteX1527" fmla="*/ 5873394 w 12192000"/>
              <a:gd name="connsiteY1527" fmla="*/ 3561425 h 4364677"/>
              <a:gd name="connsiteX1528" fmla="*/ 5885327 w 12192000"/>
              <a:gd name="connsiteY1528" fmla="*/ 3585260 h 4364677"/>
              <a:gd name="connsiteX1529" fmla="*/ 5885327 w 12192000"/>
              <a:gd name="connsiteY1529" fmla="*/ 3597178 h 4364677"/>
              <a:gd name="connsiteX1530" fmla="*/ 5875384 w 12192000"/>
              <a:gd name="connsiteY1530" fmla="*/ 3623993 h 4364677"/>
              <a:gd name="connsiteX1531" fmla="*/ 5861461 w 12192000"/>
              <a:gd name="connsiteY1531" fmla="*/ 3667690 h 4364677"/>
              <a:gd name="connsiteX1532" fmla="*/ 5849532 w 12192000"/>
              <a:gd name="connsiteY1532" fmla="*/ 3683580 h 4364677"/>
              <a:gd name="connsiteX1533" fmla="*/ 5830639 w 12192000"/>
              <a:gd name="connsiteY1533" fmla="*/ 3699471 h 4364677"/>
              <a:gd name="connsiteX1534" fmla="*/ 5813731 w 12192000"/>
              <a:gd name="connsiteY1534" fmla="*/ 3708409 h 4364677"/>
              <a:gd name="connsiteX1535" fmla="*/ 5751084 w 12192000"/>
              <a:gd name="connsiteY1535" fmla="*/ 3722313 h 4364677"/>
              <a:gd name="connsiteX1536" fmla="*/ 5737136 w 12192000"/>
              <a:gd name="connsiteY1536" fmla="*/ 3724261 h 4364677"/>
              <a:gd name="connsiteX1537" fmla="*/ 5730869 w 12192000"/>
              <a:gd name="connsiteY1537" fmla="*/ 3727365 h 4364677"/>
              <a:gd name="connsiteX1538" fmla="*/ 5719207 w 12192000"/>
              <a:gd name="connsiteY1538" fmla="*/ 3727056 h 4364677"/>
              <a:gd name="connsiteX1539" fmla="*/ 5707897 w 12192000"/>
              <a:gd name="connsiteY1539" fmla="*/ 3726703 h 4364677"/>
              <a:gd name="connsiteX1540" fmla="*/ 5690229 w 12192000"/>
              <a:gd name="connsiteY1540" fmla="*/ 3712938 h 4364677"/>
              <a:gd name="connsiteX1541" fmla="*/ 5689169 w 12192000"/>
              <a:gd name="connsiteY1541" fmla="*/ 3704466 h 4364677"/>
              <a:gd name="connsiteX1542" fmla="*/ 5688988 w 12192000"/>
              <a:gd name="connsiteY1542" fmla="*/ 3702679 h 4364677"/>
              <a:gd name="connsiteX1543" fmla="*/ 5678570 w 12192000"/>
              <a:gd name="connsiteY1543" fmla="*/ 3697158 h 4364677"/>
              <a:gd name="connsiteX1544" fmla="*/ 5669543 w 12192000"/>
              <a:gd name="connsiteY1544" fmla="*/ 3682587 h 4364677"/>
              <a:gd name="connsiteX1545" fmla="*/ 5666560 w 12192000"/>
              <a:gd name="connsiteY1545" fmla="*/ 3658752 h 4364677"/>
              <a:gd name="connsiteX1546" fmla="*/ 5665568 w 12192000"/>
              <a:gd name="connsiteY1546" fmla="*/ 3648821 h 4364677"/>
              <a:gd name="connsiteX1547" fmla="*/ 5660595 w 12192000"/>
              <a:gd name="connsiteY1547" fmla="*/ 3622006 h 4364677"/>
              <a:gd name="connsiteX1548" fmla="*/ 5657613 w 12192000"/>
              <a:gd name="connsiteY1548" fmla="*/ 3609096 h 4364677"/>
              <a:gd name="connsiteX1549" fmla="*/ 5658603 w 12192000"/>
              <a:gd name="connsiteY1549" fmla="*/ 3592212 h 4364677"/>
              <a:gd name="connsiteX1550" fmla="*/ 5665568 w 12192000"/>
              <a:gd name="connsiteY1550" fmla="*/ 3575329 h 4364677"/>
              <a:gd name="connsiteX1551" fmla="*/ 5687446 w 12192000"/>
              <a:gd name="connsiteY1551" fmla="*/ 3534611 h 4364677"/>
              <a:gd name="connsiteX1552" fmla="*/ 5758045 w 12192000"/>
              <a:gd name="connsiteY1552" fmla="*/ 3489920 h 4364677"/>
              <a:gd name="connsiteX1553" fmla="*/ 1132100 w 12192000"/>
              <a:gd name="connsiteY1553" fmla="*/ 3470094 h 4364677"/>
              <a:gd name="connsiteX1554" fmla="*/ 1139244 w 12192000"/>
              <a:gd name="connsiteY1554" fmla="*/ 3470094 h 4364677"/>
              <a:gd name="connsiteX1555" fmla="*/ 1147101 w 12192000"/>
              <a:gd name="connsiteY1555" fmla="*/ 3474005 h 4364677"/>
              <a:gd name="connsiteX1556" fmla="*/ 1152458 w 12192000"/>
              <a:gd name="connsiteY1556" fmla="*/ 3480405 h 4364677"/>
              <a:gd name="connsiteX1557" fmla="*/ 1156389 w 12192000"/>
              <a:gd name="connsiteY1557" fmla="*/ 3490006 h 4364677"/>
              <a:gd name="connsiteX1558" fmla="*/ 1161388 w 12192000"/>
              <a:gd name="connsiteY1558" fmla="*/ 3499251 h 4364677"/>
              <a:gd name="connsiteX1559" fmla="*/ 1169246 w 12192000"/>
              <a:gd name="connsiteY1559" fmla="*/ 3507073 h 4364677"/>
              <a:gd name="connsiteX1560" fmla="*/ 1169246 w 12192000"/>
              <a:gd name="connsiteY1560" fmla="*/ 3519874 h 4364677"/>
              <a:gd name="connsiteX1561" fmla="*/ 1164960 w 12192000"/>
              <a:gd name="connsiteY1561" fmla="*/ 3524852 h 4364677"/>
              <a:gd name="connsiteX1562" fmla="*/ 1157103 w 12192000"/>
              <a:gd name="connsiteY1562" fmla="*/ 3529830 h 4364677"/>
              <a:gd name="connsiteX1563" fmla="*/ 1147817 w 12192000"/>
              <a:gd name="connsiteY1563" fmla="*/ 3531252 h 4364677"/>
              <a:gd name="connsiteX1564" fmla="*/ 1137101 w 12192000"/>
              <a:gd name="connsiteY1564" fmla="*/ 3521296 h 4364677"/>
              <a:gd name="connsiteX1565" fmla="*/ 1134958 w 12192000"/>
              <a:gd name="connsiteY1565" fmla="*/ 3517385 h 4364677"/>
              <a:gd name="connsiteX1566" fmla="*/ 1128172 w 12192000"/>
              <a:gd name="connsiteY1566" fmla="*/ 3508851 h 4364677"/>
              <a:gd name="connsiteX1567" fmla="*/ 1122815 w 12192000"/>
              <a:gd name="connsiteY1567" fmla="*/ 3505651 h 4364677"/>
              <a:gd name="connsiteX1568" fmla="*/ 1117814 w 12192000"/>
              <a:gd name="connsiteY1568" fmla="*/ 3491428 h 4364677"/>
              <a:gd name="connsiteX1569" fmla="*/ 1121028 w 12192000"/>
              <a:gd name="connsiteY1569" fmla="*/ 3479339 h 4364677"/>
              <a:gd name="connsiteX1570" fmla="*/ 1131030 w 12192000"/>
              <a:gd name="connsiteY1570" fmla="*/ 3471516 h 4364677"/>
              <a:gd name="connsiteX1571" fmla="*/ 1132100 w 12192000"/>
              <a:gd name="connsiteY1571" fmla="*/ 3470094 h 4364677"/>
              <a:gd name="connsiteX1572" fmla="*/ 2405057 w 12192000"/>
              <a:gd name="connsiteY1572" fmla="*/ 3457469 h 4364677"/>
              <a:gd name="connsiteX1573" fmla="*/ 2399563 w 12192000"/>
              <a:gd name="connsiteY1573" fmla="*/ 3459703 h 4364677"/>
              <a:gd name="connsiteX1574" fmla="*/ 2404719 w 12192000"/>
              <a:gd name="connsiteY1574" fmla="*/ 3462049 h 4364677"/>
              <a:gd name="connsiteX1575" fmla="*/ 799349 w 12192000"/>
              <a:gd name="connsiteY1575" fmla="*/ 3433394 h 4364677"/>
              <a:gd name="connsiteX1576" fmla="*/ 806544 w 12192000"/>
              <a:gd name="connsiteY1576" fmla="*/ 3437123 h 4364677"/>
              <a:gd name="connsiteX1577" fmla="*/ 813504 w 12192000"/>
              <a:gd name="connsiteY1577" fmla="*/ 3440772 h 4364677"/>
              <a:gd name="connsiteX1578" fmla="*/ 820374 w 12192000"/>
              <a:gd name="connsiteY1578" fmla="*/ 3454733 h 4364677"/>
              <a:gd name="connsiteX1579" fmla="*/ 818468 w 12192000"/>
              <a:gd name="connsiteY1579" fmla="*/ 3460348 h 4364677"/>
              <a:gd name="connsiteX1580" fmla="*/ 817619 w 12192000"/>
              <a:gd name="connsiteY1580" fmla="*/ 3462661 h 4364677"/>
              <a:gd name="connsiteX1581" fmla="*/ 815833 w 12192000"/>
              <a:gd name="connsiteY1581" fmla="*/ 3469152 h 4364677"/>
              <a:gd name="connsiteX1582" fmla="*/ 815105 w 12192000"/>
              <a:gd name="connsiteY1582" fmla="*/ 3472341 h 4364677"/>
              <a:gd name="connsiteX1583" fmla="*/ 813066 w 12192000"/>
              <a:gd name="connsiteY1583" fmla="*/ 3475984 h 4364677"/>
              <a:gd name="connsiteX1584" fmla="*/ 809700 w 12192000"/>
              <a:gd name="connsiteY1584" fmla="*/ 3478984 h 4364677"/>
              <a:gd name="connsiteX1585" fmla="*/ 800454 w 12192000"/>
              <a:gd name="connsiteY1585" fmla="*/ 3485670 h 4364677"/>
              <a:gd name="connsiteX1586" fmla="*/ 779956 w 12192000"/>
              <a:gd name="connsiteY1586" fmla="*/ 3487989 h 4364677"/>
              <a:gd name="connsiteX1587" fmla="*/ 778625 w 12192000"/>
              <a:gd name="connsiteY1587" fmla="*/ 3486798 h 4364677"/>
              <a:gd name="connsiteX1588" fmla="*/ 771986 w 12192000"/>
              <a:gd name="connsiteY1588" fmla="*/ 3482487 h 4364677"/>
              <a:gd name="connsiteX1589" fmla="*/ 770647 w 12192000"/>
              <a:gd name="connsiteY1589" fmla="*/ 3480747 h 4364677"/>
              <a:gd name="connsiteX1590" fmla="*/ 766316 w 12192000"/>
              <a:gd name="connsiteY1590" fmla="*/ 3476739 h 4364677"/>
              <a:gd name="connsiteX1591" fmla="*/ 764201 w 12192000"/>
              <a:gd name="connsiteY1591" fmla="*/ 3474350 h 4364677"/>
              <a:gd name="connsiteX1592" fmla="*/ 764153 w 12192000"/>
              <a:gd name="connsiteY1592" fmla="*/ 3470512 h 4364677"/>
              <a:gd name="connsiteX1593" fmla="*/ 762042 w 12192000"/>
              <a:gd name="connsiteY1593" fmla="*/ 3459678 h 4364677"/>
              <a:gd name="connsiteX1594" fmla="*/ 761960 w 12192000"/>
              <a:gd name="connsiteY1594" fmla="*/ 3453099 h 4364677"/>
              <a:gd name="connsiteX1595" fmla="*/ 763244 w 12192000"/>
              <a:gd name="connsiteY1595" fmla="*/ 3450452 h 4364677"/>
              <a:gd name="connsiteX1596" fmla="*/ 768342 w 12192000"/>
              <a:gd name="connsiteY1596" fmla="*/ 3445567 h 4364677"/>
              <a:gd name="connsiteX1597" fmla="*/ 776142 w 12192000"/>
              <a:gd name="connsiteY1597" fmla="*/ 3437362 h 4364677"/>
              <a:gd name="connsiteX1598" fmla="*/ 780505 w 12192000"/>
              <a:gd name="connsiteY1598" fmla="*/ 3435118 h 4364677"/>
              <a:gd name="connsiteX1599" fmla="*/ 786414 w 12192000"/>
              <a:gd name="connsiteY1599" fmla="*/ 3433625 h 4364677"/>
              <a:gd name="connsiteX1600" fmla="*/ 791131 w 12192000"/>
              <a:gd name="connsiteY1600" fmla="*/ 3433461 h 4364677"/>
              <a:gd name="connsiteX1601" fmla="*/ 799349 w 12192000"/>
              <a:gd name="connsiteY1601" fmla="*/ 3433394 h 4364677"/>
              <a:gd name="connsiteX1602" fmla="*/ 5821557 w 12192000"/>
              <a:gd name="connsiteY1602" fmla="*/ 3423739 h 4364677"/>
              <a:gd name="connsiteX1603" fmla="*/ 5824852 w 12192000"/>
              <a:gd name="connsiteY1603" fmla="*/ 3423739 h 4364677"/>
              <a:gd name="connsiteX1604" fmla="*/ 5828147 w 12192000"/>
              <a:gd name="connsiteY1604" fmla="*/ 3423739 h 4364677"/>
              <a:gd name="connsiteX1605" fmla="*/ 5825252 w 12192000"/>
              <a:gd name="connsiteY1605" fmla="*/ 3426633 h 4364677"/>
              <a:gd name="connsiteX1606" fmla="*/ 10031209 w 12192000"/>
              <a:gd name="connsiteY1606" fmla="*/ 3414549 h 4364677"/>
              <a:gd name="connsiteX1607" fmla="*/ 10033682 w 12192000"/>
              <a:gd name="connsiteY1607" fmla="*/ 3415255 h 4364677"/>
              <a:gd name="connsiteX1608" fmla="*/ 10044992 w 12192000"/>
              <a:gd name="connsiteY1608" fmla="*/ 3416667 h 4364677"/>
              <a:gd name="connsiteX1609" fmla="*/ 10047819 w 12192000"/>
              <a:gd name="connsiteY1609" fmla="*/ 3418079 h 4364677"/>
              <a:gd name="connsiteX1610" fmla="*/ 10055948 w 12192000"/>
              <a:gd name="connsiteY1610" fmla="*/ 3420549 h 4364677"/>
              <a:gd name="connsiteX1611" fmla="*/ 10060189 w 12192000"/>
              <a:gd name="connsiteY1611" fmla="*/ 3422314 h 4364677"/>
              <a:gd name="connsiteX1612" fmla="*/ 10062663 w 12192000"/>
              <a:gd name="connsiteY1612" fmla="*/ 3427256 h 4364677"/>
              <a:gd name="connsiteX1613" fmla="*/ 10072205 w 12192000"/>
              <a:gd name="connsiteY1613" fmla="*/ 3439963 h 4364677"/>
              <a:gd name="connsiteX1614" fmla="*/ 10076446 w 12192000"/>
              <a:gd name="connsiteY1614" fmla="*/ 3448434 h 4364677"/>
              <a:gd name="connsiteX1615" fmla="*/ 10076446 w 12192000"/>
              <a:gd name="connsiteY1615" fmla="*/ 3452669 h 4364677"/>
              <a:gd name="connsiteX1616" fmla="*/ 10072912 w 12192000"/>
              <a:gd name="connsiteY1616" fmla="*/ 3462199 h 4364677"/>
              <a:gd name="connsiteX1617" fmla="*/ 10067964 w 12192000"/>
              <a:gd name="connsiteY1617" fmla="*/ 3477730 h 4364677"/>
              <a:gd name="connsiteX1618" fmla="*/ 10063723 w 12192000"/>
              <a:gd name="connsiteY1618" fmla="*/ 3483377 h 4364677"/>
              <a:gd name="connsiteX1619" fmla="*/ 10057008 w 12192000"/>
              <a:gd name="connsiteY1619" fmla="*/ 3489025 h 4364677"/>
              <a:gd name="connsiteX1620" fmla="*/ 10051000 w 12192000"/>
              <a:gd name="connsiteY1620" fmla="*/ 3492202 h 4364677"/>
              <a:gd name="connsiteX1621" fmla="*/ 10028735 w 12192000"/>
              <a:gd name="connsiteY1621" fmla="*/ 3497143 h 4364677"/>
              <a:gd name="connsiteX1622" fmla="*/ 10017425 w 12192000"/>
              <a:gd name="connsiteY1622" fmla="*/ 3496790 h 4364677"/>
              <a:gd name="connsiteX1623" fmla="*/ 9999754 w 12192000"/>
              <a:gd name="connsiteY1623" fmla="*/ 3483025 h 4364677"/>
              <a:gd name="connsiteX1624" fmla="*/ 9998694 w 12192000"/>
              <a:gd name="connsiteY1624" fmla="*/ 3474553 h 4364677"/>
              <a:gd name="connsiteX1625" fmla="*/ 9998341 w 12192000"/>
              <a:gd name="connsiteY1625" fmla="*/ 3471024 h 4364677"/>
              <a:gd name="connsiteX1626" fmla="*/ 9996574 w 12192000"/>
              <a:gd name="connsiteY1626" fmla="*/ 3461494 h 4364677"/>
              <a:gd name="connsiteX1627" fmla="*/ 9995513 w 12192000"/>
              <a:gd name="connsiteY1627" fmla="*/ 3456905 h 4364677"/>
              <a:gd name="connsiteX1628" fmla="*/ 9995867 w 12192000"/>
              <a:gd name="connsiteY1628" fmla="*/ 3450904 h 4364677"/>
              <a:gd name="connsiteX1629" fmla="*/ 9998341 w 12192000"/>
              <a:gd name="connsiteY1629" fmla="*/ 3444904 h 4364677"/>
              <a:gd name="connsiteX1630" fmla="*/ 10006116 w 12192000"/>
              <a:gd name="connsiteY1630" fmla="*/ 3430432 h 4364677"/>
              <a:gd name="connsiteX1631" fmla="*/ 10031209 w 12192000"/>
              <a:gd name="connsiteY1631" fmla="*/ 3414549 h 4364677"/>
              <a:gd name="connsiteX1632" fmla="*/ 579076 w 12192000"/>
              <a:gd name="connsiteY1632" fmla="*/ 3399768 h 4364677"/>
              <a:gd name="connsiteX1633" fmla="*/ 586271 w 12192000"/>
              <a:gd name="connsiteY1633" fmla="*/ 3403497 h 4364677"/>
              <a:gd name="connsiteX1634" fmla="*/ 593232 w 12192000"/>
              <a:gd name="connsiteY1634" fmla="*/ 3407146 h 4364677"/>
              <a:gd name="connsiteX1635" fmla="*/ 600101 w 12192000"/>
              <a:gd name="connsiteY1635" fmla="*/ 3421107 h 4364677"/>
              <a:gd name="connsiteX1636" fmla="*/ 598196 w 12192000"/>
              <a:gd name="connsiteY1636" fmla="*/ 3426722 h 4364677"/>
              <a:gd name="connsiteX1637" fmla="*/ 597347 w 12192000"/>
              <a:gd name="connsiteY1637" fmla="*/ 3429035 h 4364677"/>
              <a:gd name="connsiteX1638" fmla="*/ 595562 w 12192000"/>
              <a:gd name="connsiteY1638" fmla="*/ 3435526 h 4364677"/>
              <a:gd name="connsiteX1639" fmla="*/ 594833 w 12192000"/>
              <a:gd name="connsiteY1639" fmla="*/ 3438715 h 4364677"/>
              <a:gd name="connsiteX1640" fmla="*/ 592793 w 12192000"/>
              <a:gd name="connsiteY1640" fmla="*/ 3442358 h 4364677"/>
              <a:gd name="connsiteX1641" fmla="*/ 589428 w 12192000"/>
              <a:gd name="connsiteY1641" fmla="*/ 3445358 h 4364677"/>
              <a:gd name="connsiteX1642" fmla="*/ 580182 w 12192000"/>
              <a:gd name="connsiteY1642" fmla="*/ 3452044 h 4364677"/>
              <a:gd name="connsiteX1643" fmla="*/ 559685 w 12192000"/>
              <a:gd name="connsiteY1643" fmla="*/ 3454363 h 4364677"/>
              <a:gd name="connsiteX1644" fmla="*/ 558353 w 12192000"/>
              <a:gd name="connsiteY1644" fmla="*/ 3453172 h 4364677"/>
              <a:gd name="connsiteX1645" fmla="*/ 551713 w 12192000"/>
              <a:gd name="connsiteY1645" fmla="*/ 3448861 h 4364677"/>
              <a:gd name="connsiteX1646" fmla="*/ 550374 w 12192000"/>
              <a:gd name="connsiteY1646" fmla="*/ 3447121 h 4364677"/>
              <a:gd name="connsiteX1647" fmla="*/ 546043 w 12192000"/>
              <a:gd name="connsiteY1647" fmla="*/ 3443113 h 4364677"/>
              <a:gd name="connsiteX1648" fmla="*/ 543927 w 12192000"/>
              <a:gd name="connsiteY1648" fmla="*/ 3440724 h 4364677"/>
              <a:gd name="connsiteX1649" fmla="*/ 543880 w 12192000"/>
              <a:gd name="connsiteY1649" fmla="*/ 3436886 h 4364677"/>
              <a:gd name="connsiteX1650" fmla="*/ 541770 w 12192000"/>
              <a:gd name="connsiteY1650" fmla="*/ 3426052 h 4364677"/>
              <a:gd name="connsiteX1651" fmla="*/ 541687 w 12192000"/>
              <a:gd name="connsiteY1651" fmla="*/ 3419473 h 4364677"/>
              <a:gd name="connsiteX1652" fmla="*/ 542972 w 12192000"/>
              <a:gd name="connsiteY1652" fmla="*/ 3416826 h 4364677"/>
              <a:gd name="connsiteX1653" fmla="*/ 548069 w 12192000"/>
              <a:gd name="connsiteY1653" fmla="*/ 3411941 h 4364677"/>
              <a:gd name="connsiteX1654" fmla="*/ 555870 w 12192000"/>
              <a:gd name="connsiteY1654" fmla="*/ 3403736 h 4364677"/>
              <a:gd name="connsiteX1655" fmla="*/ 560232 w 12192000"/>
              <a:gd name="connsiteY1655" fmla="*/ 3401492 h 4364677"/>
              <a:gd name="connsiteX1656" fmla="*/ 566141 w 12192000"/>
              <a:gd name="connsiteY1656" fmla="*/ 3399999 h 4364677"/>
              <a:gd name="connsiteX1657" fmla="*/ 570859 w 12192000"/>
              <a:gd name="connsiteY1657" fmla="*/ 3399835 h 4364677"/>
              <a:gd name="connsiteX1658" fmla="*/ 579076 w 12192000"/>
              <a:gd name="connsiteY1658" fmla="*/ 3399768 h 4364677"/>
              <a:gd name="connsiteX1659" fmla="*/ 1022035 w 12192000"/>
              <a:gd name="connsiteY1659" fmla="*/ 3376188 h 4364677"/>
              <a:gd name="connsiteX1660" fmla="*/ 1022266 w 12192000"/>
              <a:gd name="connsiteY1660" fmla="*/ 3376417 h 4364677"/>
              <a:gd name="connsiteX1661" fmla="*/ 1021838 w 12192000"/>
              <a:gd name="connsiteY1661" fmla="*/ 3376518 h 4364677"/>
              <a:gd name="connsiteX1662" fmla="*/ 3723900 w 12192000"/>
              <a:gd name="connsiteY1662" fmla="*/ 3352597 h 4364677"/>
              <a:gd name="connsiteX1663" fmla="*/ 3716142 w 12192000"/>
              <a:gd name="connsiteY1663" fmla="*/ 3353598 h 4364677"/>
              <a:gd name="connsiteX1664" fmla="*/ 3701312 w 12192000"/>
              <a:gd name="connsiteY1664" fmla="*/ 3358408 h 4364677"/>
              <a:gd name="connsiteX1665" fmla="*/ 3696684 w 12192000"/>
              <a:gd name="connsiteY1665" fmla="*/ 3359909 h 4364677"/>
              <a:gd name="connsiteX1666" fmla="*/ 3707744 w 12192000"/>
              <a:gd name="connsiteY1666" fmla="*/ 3374017 h 4364677"/>
              <a:gd name="connsiteX1667" fmla="*/ 3732812 w 12192000"/>
              <a:gd name="connsiteY1667" fmla="*/ 3375508 h 4364677"/>
              <a:gd name="connsiteX1668" fmla="*/ 3740653 w 12192000"/>
              <a:gd name="connsiteY1668" fmla="*/ 3374080 h 4364677"/>
              <a:gd name="connsiteX1669" fmla="*/ 3739076 w 12192000"/>
              <a:gd name="connsiteY1669" fmla="*/ 3373300 h 4364677"/>
              <a:gd name="connsiteX1670" fmla="*/ 3734903 w 12192000"/>
              <a:gd name="connsiteY1670" fmla="*/ 3371093 h 4364677"/>
              <a:gd name="connsiteX1671" fmla="*/ 3730238 w 12192000"/>
              <a:gd name="connsiteY1671" fmla="*/ 3367171 h 4364677"/>
              <a:gd name="connsiteX1672" fmla="*/ 3727292 w 12192000"/>
              <a:gd name="connsiteY1672" fmla="*/ 3363248 h 4364677"/>
              <a:gd name="connsiteX1673" fmla="*/ 5233627 w 12192000"/>
              <a:gd name="connsiteY1673" fmla="*/ 3352314 h 4364677"/>
              <a:gd name="connsiteX1674" fmla="*/ 5240766 w 12192000"/>
              <a:gd name="connsiteY1674" fmla="*/ 3352314 h 4364677"/>
              <a:gd name="connsiteX1675" fmla="*/ 5248630 w 12192000"/>
              <a:gd name="connsiteY1675" fmla="*/ 3356225 h 4364677"/>
              <a:gd name="connsiteX1676" fmla="*/ 5253985 w 12192000"/>
              <a:gd name="connsiteY1676" fmla="*/ 3362625 h 4364677"/>
              <a:gd name="connsiteX1677" fmla="*/ 5257917 w 12192000"/>
              <a:gd name="connsiteY1677" fmla="*/ 3372226 h 4364677"/>
              <a:gd name="connsiteX1678" fmla="*/ 5262915 w 12192000"/>
              <a:gd name="connsiteY1678" fmla="*/ 3381471 h 4364677"/>
              <a:gd name="connsiteX1679" fmla="*/ 5270770 w 12192000"/>
              <a:gd name="connsiteY1679" fmla="*/ 3389293 h 4364677"/>
              <a:gd name="connsiteX1680" fmla="*/ 5270770 w 12192000"/>
              <a:gd name="connsiteY1680" fmla="*/ 3402094 h 4364677"/>
              <a:gd name="connsiteX1681" fmla="*/ 5266486 w 12192000"/>
              <a:gd name="connsiteY1681" fmla="*/ 3407072 h 4364677"/>
              <a:gd name="connsiteX1682" fmla="*/ 5258627 w 12192000"/>
              <a:gd name="connsiteY1682" fmla="*/ 3412050 h 4364677"/>
              <a:gd name="connsiteX1683" fmla="*/ 5249342 w 12192000"/>
              <a:gd name="connsiteY1683" fmla="*/ 3413472 h 4364677"/>
              <a:gd name="connsiteX1684" fmla="*/ 5238621 w 12192000"/>
              <a:gd name="connsiteY1684" fmla="*/ 3403516 h 4364677"/>
              <a:gd name="connsiteX1685" fmla="*/ 5236480 w 12192000"/>
              <a:gd name="connsiteY1685" fmla="*/ 3399605 h 4364677"/>
              <a:gd name="connsiteX1686" fmla="*/ 5229697 w 12192000"/>
              <a:gd name="connsiteY1686" fmla="*/ 3391071 h 4364677"/>
              <a:gd name="connsiteX1687" fmla="*/ 5224337 w 12192000"/>
              <a:gd name="connsiteY1687" fmla="*/ 3387871 h 4364677"/>
              <a:gd name="connsiteX1688" fmla="*/ 5219332 w 12192000"/>
              <a:gd name="connsiteY1688" fmla="*/ 3373648 h 4364677"/>
              <a:gd name="connsiteX1689" fmla="*/ 5222554 w 12192000"/>
              <a:gd name="connsiteY1689" fmla="*/ 3361559 h 4364677"/>
              <a:gd name="connsiteX1690" fmla="*/ 5232555 w 12192000"/>
              <a:gd name="connsiteY1690" fmla="*/ 3353736 h 4364677"/>
              <a:gd name="connsiteX1691" fmla="*/ 5233627 w 12192000"/>
              <a:gd name="connsiteY1691" fmla="*/ 3352314 h 4364677"/>
              <a:gd name="connsiteX1692" fmla="*/ 8993730 w 12192000"/>
              <a:gd name="connsiteY1692" fmla="*/ 3348642 h 4364677"/>
              <a:gd name="connsiteX1693" fmla="*/ 8966419 w 12192000"/>
              <a:gd name="connsiteY1693" fmla="*/ 3355183 h 4364677"/>
              <a:gd name="connsiteX1694" fmla="*/ 8963278 w 12192000"/>
              <a:gd name="connsiteY1694" fmla="*/ 3358139 h 4364677"/>
              <a:gd name="connsiteX1695" fmla="*/ 8964287 w 12192000"/>
              <a:gd name="connsiteY1695" fmla="*/ 3359249 h 4364677"/>
              <a:gd name="connsiteX1696" fmla="*/ 8965582 w 12192000"/>
              <a:gd name="connsiteY1696" fmla="*/ 3361622 h 4364677"/>
              <a:gd name="connsiteX1697" fmla="*/ 8963208 w 12192000"/>
              <a:gd name="connsiteY1697" fmla="*/ 3362916 h 4364677"/>
              <a:gd name="connsiteX1698" fmla="*/ 8958676 w 12192000"/>
              <a:gd name="connsiteY1698" fmla="*/ 3367230 h 4364677"/>
              <a:gd name="connsiteX1699" fmla="*/ 8953064 w 12192000"/>
              <a:gd name="connsiteY1699" fmla="*/ 3376937 h 4364677"/>
              <a:gd name="connsiteX1700" fmla="*/ 8952848 w 12192000"/>
              <a:gd name="connsiteY1700" fmla="*/ 3382115 h 4364677"/>
              <a:gd name="connsiteX1701" fmla="*/ 8954575 w 12192000"/>
              <a:gd name="connsiteY1701" fmla="*/ 3385566 h 4364677"/>
              <a:gd name="connsiteX1702" fmla="*/ 8950906 w 12192000"/>
              <a:gd name="connsiteY1702" fmla="*/ 3387939 h 4364677"/>
              <a:gd name="connsiteX1703" fmla="*/ 8947884 w 12192000"/>
              <a:gd name="connsiteY1703" fmla="*/ 3388371 h 4364677"/>
              <a:gd name="connsiteX1704" fmla="*/ 8944215 w 12192000"/>
              <a:gd name="connsiteY1704" fmla="*/ 3397215 h 4364677"/>
              <a:gd name="connsiteX1705" fmla="*/ 8945294 w 12192000"/>
              <a:gd name="connsiteY1705" fmla="*/ 3398941 h 4364677"/>
              <a:gd name="connsiteX1706" fmla="*/ 8945078 w 12192000"/>
              <a:gd name="connsiteY1706" fmla="*/ 3402824 h 4364677"/>
              <a:gd name="connsiteX1707" fmla="*/ 8941625 w 12192000"/>
              <a:gd name="connsiteY1707" fmla="*/ 3401961 h 4364677"/>
              <a:gd name="connsiteX1708" fmla="*/ 8939467 w 12192000"/>
              <a:gd name="connsiteY1708" fmla="*/ 3399156 h 4364677"/>
              <a:gd name="connsiteX1709" fmla="*/ 8935150 w 12192000"/>
              <a:gd name="connsiteY1709" fmla="*/ 3398509 h 4364677"/>
              <a:gd name="connsiteX1710" fmla="*/ 8928686 w 12192000"/>
              <a:gd name="connsiteY1710" fmla="*/ 3400204 h 4364677"/>
              <a:gd name="connsiteX1711" fmla="*/ 8919918 w 12192000"/>
              <a:gd name="connsiteY1711" fmla="*/ 3434536 h 4364677"/>
              <a:gd name="connsiteX1712" fmla="*/ 8851533 w 12192000"/>
              <a:gd name="connsiteY1712" fmla="*/ 3475581 h 4364677"/>
              <a:gd name="connsiteX1713" fmla="*/ 8805031 w 12192000"/>
              <a:gd name="connsiteY1713" fmla="*/ 3491999 h 4364677"/>
              <a:gd name="connsiteX1714" fmla="*/ 8728440 w 12192000"/>
              <a:gd name="connsiteY1714" fmla="*/ 3538516 h 4364677"/>
              <a:gd name="connsiteX1715" fmla="*/ 8703821 w 12192000"/>
              <a:gd name="connsiteY1715" fmla="*/ 3560407 h 4364677"/>
              <a:gd name="connsiteX1716" fmla="*/ 8714763 w 12192000"/>
              <a:gd name="connsiteY1716" fmla="*/ 3628815 h 4364677"/>
              <a:gd name="connsiteX1717" fmla="*/ 8712028 w 12192000"/>
              <a:gd name="connsiteY1717" fmla="*/ 3721849 h 4364677"/>
              <a:gd name="connsiteX1718" fmla="*/ 8706771 w 12192000"/>
              <a:gd name="connsiteY1718" fmla="*/ 3721849 h 4364677"/>
              <a:gd name="connsiteX1719" fmla="*/ 8701814 w 12192000"/>
              <a:gd name="connsiteY1719" fmla="*/ 3732180 h 4364677"/>
              <a:gd name="connsiteX1720" fmla="*/ 8688011 w 12192000"/>
              <a:gd name="connsiteY1720" fmla="*/ 3744782 h 4364677"/>
              <a:gd name="connsiteX1721" fmla="*/ 8706465 w 12192000"/>
              <a:gd name="connsiteY1721" fmla="*/ 3741615 h 4364677"/>
              <a:gd name="connsiteX1722" fmla="*/ 8723698 w 12192000"/>
              <a:gd name="connsiteY1722" fmla="*/ 3727524 h 4364677"/>
              <a:gd name="connsiteX1723" fmla="*/ 8881230 w 12192000"/>
              <a:gd name="connsiteY1723" fmla="*/ 3622545 h 4364677"/>
              <a:gd name="connsiteX1724" fmla="*/ 8906715 w 12192000"/>
              <a:gd name="connsiteY1724" fmla="*/ 3603107 h 4364677"/>
              <a:gd name="connsiteX1725" fmla="*/ 8944579 w 12192000"/>
              <a:gd name="connsiteY1725" fmla="*/ 3575650 h 4364677"/>
              <a:gd name="connsiteX1726" fmla="*/ 8946031 w 12192000"/>
              <a:gd name="connsiteY1726" fmla="*/ 3568851 h 4364677"/>
              <a:gd name="connsiteX1727" fmla="*/ 9006708 w 12192000"/>
              <a:gd name="connsiteY1727" fmla="*/ 3517828 h 4364677"/>
              <a:gd name="connsiteX1728" fmla="*/ 9061804 w 12192000"/>
              <a:gd name="connsiteY1728" fmla="*/ 3476278 h 4364677"/>
              <a:gd name="connsiteX1729" fmla="*/ 9048930 w 12192000"/>
              <a:gd name="connsiteY1729" fmla="*/ 3469974 h 4364677"/>
              <a:gd name="connsiteX1730" fmla="*/ 9054509 w 12192000"/>
              <a:gd name="connsiteY1730" fmla="*/ 3460501 h 4364677"/>
              <a:gd name="connsiteX1731" fmla="*/ 9097952 w 12192000"/>
              <a:gd name="connsiteY1731" fmla="*/ 3423572 h 4364677"/>
              <a:gd name="connsiteX1732" fmla="*/ 9104753 w 12192000"/>
              <a:gd name="connsiteY1732" fmla="*/ 3425024 h 4364677"/>
              <a:gd name="connsiteX1733" fmla="*/ 9093595 w 12192000"/>
              <a:gd name="connsiteY1733" fmla="*/ 3443969 h 4364677"/>
              <a:gd name="connsiteX1734" fmla="*/ 9120188 w 12192000"/>
              <a:gd name="connsiteY1734" fmla="*/ 3423230 h 4364677"/>
              <a:gd name="connsiteX1735" fmla="*/ 9094299 w 12192000"/>
              <a:gd name="connsiteY1735" fmla="*/ 3403411 h 4364677"/>
              <a:gd name="connsiteX1736" fmla="*/ 9064894 w 12192000"/>
              <a:gd name="connsiteY1736" fmla="*/ 3379810 h 4364677"/>
              <a:gd name="connsiteX1737" fmla="*/ 8993730 w 12192000"/>
              <a:gd name="connsiteY1737" fmla="*/ 3348642 h 4364677"/>
              <a:gd name="connsiteX1738" fmla="*/ 9211458 w 12192000"/>
              <a:gd name="connsiteY1738" fmla="*/ 3339057 h 4364677"/>
              <a:gd name="connsiteX1739" fmla="*/ 9160633 w 12192000"/>
              <a:gd name="connsiteY1739" fmla="*/ 3342870 h 4364677"/>
              <a:gd name="connsiteX1740" fmla="*/ 9133022 w 12192000"/>
              <a:gd name="connsiteY1740" fmla="*/ 3344152 h 4364677"/>
              <a:gd name="connsiteX1741" fmla="*/ 9108710 w 12192000"/>
              <a:gd name="connsiteY1741" fmla="*/ 3339319 h 4364677"/>
              <a:gd name="connsiteX1742" fmla="*/ 9106412 w 12192000"/>
              <a:gd name="connsiteY1742" fmla="*/ 3340775 h 4364677"/>
              <a:gd name="connsiteX1743" fmla="*/ 9116866 w 12192000"/>
              <a:gd name="connsiteY1743" fmla="*/ 3383914 h 4364677"/>
              <a:gd name="connsiteX1744" fmla="*/ 9125289 w 12192000"/>
              <a:gd name="connsiteY1744" fmla="*/ 3418668 h 4364677"/>
              <a:gd name="connsiteX1745" fmla="*/ 9150143 w 12192000"/>
              <a:gd name="connsiteY1745" fmla="*/ 3395620 h 4364677"/>
              <a:gd name="connsiteX1746" fmla="*/ 9202567 w 12192000"/>
              <a:gd name="connsiteY1746" fmla="*/ 3349944 h 4364677"/>
              <a:gd name="connsiteX1747" fmla="*/ 952445 w 12192000"/>
              <a:gd name="connsiteY1747" fmla="*/ 3319990 h 4364677"/>
              <a:gd name="connsiteX1748" fmla="*/ 954128 w 12192000"/>
              <a:gd name="connsiteY1748" fmla="*/ 3322490 h 4364677"/>
              <a:gd name="connsiteX1749" fmla="*/ 954689 w 12192000"/>
              <a:gd name="connsiteY1749" fmla="*/ 3324734 h 4364677"/>
              <a:gd name="connsiteX1750" fmla="*/ 956373 w 12192000"/>
              <a:gd name="connsiteY1750" fmla="*/ 3327351 h 4364677"/>
              <a:gd name="connsiteX1751" fmla="*/ 958803 w 12192000"/>
              <a:gd name="connsiteY1751" fmla="*/ 3325669 h 4364677"/>
              <a:gd name="connsiteX1752" fmla="*/ 964416 w 12192000"/>
              <a:gd name="connsiteY1752" fmla="*/ 3326603 h 4364677"/>
              <a:gd name="connsiteX1753" fmla="*/ 965537 w 12192000"/>
              <a:gd name="connsiteY1753" fmla="*/ 3329034 h 4364677"/>
              <a:gd name="connsiteX1754" fmla="*/ 968904 w 12192000"/>
              <a:gd name="connsiteY1754" fmla="*/ 3330342 h 4364677"/>
              <a:gd name="connsiteX1755" fmla="*/ 970214 w 12192000"/>
              <a:gd name="connsiteY1755" fmla="*/ 3327164 h 4364677"/>
              <a:gd name="connsiteX1756" fmla="*/ 969899 w 12192000"/>
              <a:gd name="connsiteY1756" fmla="*/ 3324337 h 4364677"/>
              <a:gd name="connsiteX1757" fmla="*/ 984518 w 12192000"/>
              <a:gd name="connsiteY1757" fmla="*/ 3338876 h 4364677"/>
              <a:gd name="connsiteX1758" fmla="*/ 983680 w 12192000"/>
              <a:gd name="connsiteY1758" fmla="*/ 3340063 h 4364677"/>
              <a:gd name="connsiteX1759" fmla="*/ 985364 w 12192000"/>
              <a:gd name="connsiteY1759" fmla="*/ 3343615 h 4364677"/>
              <a:gd name="connsiteX1760" fmla="*/ 988731 w 12192000"/>
              <a:gd name="connsiteY1760" fmla="*/ 3345111 h 4364677"/>
              <a:gd name="connsiteX1761" fmla="*/ 990975 w 12192000"/>
              <a:gd name="connsiteY1761" fmla="*/ 3349598 h 4364677"/>
              <a:gd name="connsiteX1762" fmla="*/ 998270 w 12192000"/>
              <a:gd name="connsiteY1762" fmla="*/ 3363993 h 4364677"/>
              <a:gd name="connsiteX1763" fmla="*/ 1000889 w 12192000"/>
              <a:gd name="connsiteY1763" fmla="*/ 3366049 h 4364677"/>
              <a:gd name="connsiteX1764" fmla="*/ 997335 w 12192000"/>
              <a:gd name="connsiteY1764" fmla="*/ 3368293 h 4364677"/>
              <a:gd name="connsiteX1765" fmla="*/ 996774 w 12192000"/>
              <a:gd name="connsiteY1765" fmla="*/ 3368293 h 4364677"/>
              <a:gd name="connsiteX1766" fmla="*/ 993220 w 12192000"/>
              <a:gd name="connsiteY1766" fmla="*/ 3374649 h 4364677"/>
              <a:gd name="connsiteX1767" fmla="*/ 992846 w 12192000"/>
              <a:gd name="connsiteY1767" fmla="*/ 3383435 h 4364677"/>
              <a:gd name="connsiteX1768" fmla="*/ 989666 w 12192000"/>
              <a:gd name="connsiteY1768" fmla="*/ 3395774 h 4364677"/>
              <a:gd name="connsiteX1769" fmla="*/ 986860 w 12192000"/>
              <a:gd name="connsiteY1769" fmla="*/ 3399139 h 4364677"/>
              <a:gd name="connsiteX1770" fmla="*/ 979192 w 12192000"/>
              <a:gd name="connsiteY1770" fmla="*/ 3408860 h 4364677"/>
              <a:gd name="connsiteX1771" fmla="*/ 974703 w 12192000"/>
              <a:gd name="connsiteY1771" fmla="*/ 3410543 h 4364677"/>
              <a:gd name="connsiteX1772" fmla="*/ 956186 w 12192000"/>
              <a:gd name="connsiteY1772" fmla="*/ 3415964 h 4364677"/>
              <a:gd name="connsiteX1773" fmla="*/ 956186 w 12192000"/>
              <a:gd name="connsiteY1773" fmla="*/ 3420077 h 4364677"/>
              <a:gd name="connsiteX1774" fmla="*/ 961049 w 12192000"/>
              <a:gd name="connsiteY1774" fmla="*/ 3420638 h 4364677"/>
              <a:gd name="connsiteX1775" fmla="*/ 964416 w 12192000"/>
              <a:gd name="connsiteY1775" fmla="*/ 3418394 h 4364677"/>
              <a:gd name="connsiteX1776" fmla="*/ 967595 w 12192000"/>
              <a:gd name="connsiteY1776" fmla="*/ 3418021 h 4364677"/>
              <a:gd name="connsiteX1777" fmla="*/ 967035 w 12192000"/>
              <a:gd name="connsiteY1777" fmla="*/ 3421386 h 4364677"/>
              <a:gd name="connsiteX1778" fmla="*/ 964416 w 12192000"/>
              <a:gd name="connsiteY1778" fmla="*/ 3423816 h 4364677"/>
              <a:gd name="connsiteX1779" fmla="*/ 963481 w 12192000"/>
              <a:gd name="connsiteY1779" fmla="*/ 3429611 h 4364677"/>
              <a:gd name="connsiteX1780" fmla="*/ 968530 w 12192000"/>
              <a:gd name="connsiteY1780" fmla="*/ 3428490 h 4364677"/>
              <a:gd name="connsiteX1781" fmla="*/ 972459 w 12192000"/>
              <a:gd name="connsiteY1781" fmla="*/ 3425312 h 4364677"/>
              <a:gd name="connsiteX1782" fmla="*/ 976199 w 12192000"/>
              <a:gd name="connsiteY1782" fmla="*/ 3427742 h 4364677"/>
              <a:gd name="connsiteX1783" fmla="*/ 972084 w 12192000"/>
              <a:gd name="connsiteY1783" fmla="*/ 3438398 h 4364677"/>
              <a:gd name="connsiteX1784" fmla="*/ 972084 w 12192000"/>
              <a:gd name="connsiteY1784" fmla="*/ 3448680 h 4364677"/>
              <a:gd name="connsiteX1785" fmla="*/ 975825 w 12192000"/>
              <a:gd name="connsiteY1785" fmla="*/ 3452793 h 4364677"/>
              <a:gd name="connsiteX1786" fmla="*/ 976948 w 12192000"/>
              <a:gd name="connsiteY1786" fmla="*/ 3454849 h 4364677"/>
              <a:gd name="connsiteX1787" fmla="*/ 974890 w 12192000"/>
              <a:gd name="connsiteY1787" fmla="*/ 3455971 h 4364677"/>
              <a:gd name="connsiteX1788" fmla="*/ 970962 w 12192000"/>
              <a:gd name="connsiteY1788" fmla="*/ 3459710 h 4364677"/>
              <a:gd name="connsiteX1789" fmla="*/ 966099 w 12192000"/>
              <a:gd name="connsiteY1789" fmla="*/ 3468123 h 4364677"/>
              <a:gd name="connsiteX1790" fmla="*/ 965911 w 12192000"/>
              <a:gd name="connsiteY1790" fmla="*/ 3472609 h 4364677"/>
              <a:gd name="connsiteX1791" fmla="*/ 967409 w 12192000"/>
              <a:gd name="connsiteY1791" fmla="*/ 3475600 h 4364677"/>
              <a:gd name="connsiteX1792" fmla="*/ 964229 w 12192000"/>
              <a:gd name="connsiteY1792" fmla="*/ 3477657 h 4364677"/>
              <a:gd name="connsiteX1793" fmla="*/ 961609 w 12192000"/>
              <a:gd name="connsiteY1793" fmla="*/ 3478031 h 4364677"/>
              <a:gd name="connsiteX1794" fmla="*/ 958430 w 12192000"/>
              <a:gd name="connsiteY1794" fmla="*/ 3485696 h 4364677"/>
              <a:gd name="connsiteX1795" fmla="*/ 959364 w 12192000"/>
              <a:gd name="connsiteY1795" fmla="*/ 3487191 h 4364677"/>
              <a:gd name="connsiteX1796" fmla="*/ 959179 w 12192000"/>
              <a:gd name="connsiteY1796" fmla="*/ 3490556 h 4364677"/>
              <a:gd name="connsiteX1797" fmla="*/ 956186 w 12192000"/>
              <a:gd name="connsiteY1797" fmla="*/ 3489808 h 4364677"/>
              <a:gd name="connsiteX1798" fmla="*/ 954315 w 12192000"/>
              <a:gd name="connsiteY1798" fmla="*/ 3487378 h 4364677"/>
              <a:gd name="connsiteX1799" fmla="*/ 950575 w 12192000"/>
              <a:gd name="connsiteY1799" fmla="*/ 3486817 h 4364677"/>
              <a:gd name="connsiteX1800" fmla="*/ 939165 w 12192000"/>
              <a:gd name="connsiteY1800" fmla="*/ 3489808 h 4364677"/>
              <a:gd name="connsiteX1801" fmla="*/ 924949 w 12192000"/>
              <a:gd name="connsiteY1801" fmla="*/ 3490743 h 4364677"/>
              <a:gd name="connsiteX1802" fmla="*/ 921582 w 12192000"/>
              <a:gd name="connsiteY1802" fmla="*/ 3489061 h 4364677"/>
              <a:gd name="connsiteX1803" fmla="*/ 911857 w 12192000"/>
              <a:gd name="connsiteY1803" fmla="*/ 3484574 h 4364677"/>
              <a:gd name="connsiteX1804" fmla="*/ 909986 w 12192000"/>
              <a:gd name="connsiteY1804" fmla="*/ 3483265 h 4364677"/>
              <a:gd name="connsiteX1805" fmla="*/ 901757 w 12192000"/>
              <a:gd name="connsiteY1805" fmla="*/ 3473357 h 4364677"/>
              <a:gd name="connsiteX1806" fmla="*/ 896707 w 12192000"/>
              <a:gd name="connsiteY1806" fmla="*/ 3456532 h 4364677"/>
              <a:gd name="connsiteX1807" fmla="*/ 894275 w 12192000"/>
              <a:gd name="connsiteY1807" fmla="*/ 3450736 h 4364677"/>
              <a:gd name="connsiteX1808" fmla="*/ 894836 w 12192000"/>
              <a:gd name="connsiteY1808" fmla="*/ 3442511 h 4364677"/>
              <a:gd name="connsiteX1809" fmla="*/ 895583 w 12192000"/>
              <a:gd name="connsiteY1809" fmla="*/ 3435594 h 4364677"/>
              <a:gd name="connsiteX1810" fmla="*/ 895397 w 12192000"/>
              <a:gd name="connsiteY1810" fmla="*/ 3432789 h 4364677"/>
              <a:gd name="connsiteX1811" fmla="*/ 906433 w 12192000"/>
              <a:gd name="connsiteY1811" fmla="*/ 3420077 h 4364677"/>
              <a:gd name="connsiteX1812" fmla="*/ 916907 w 12192000"/>
              <a:gd name="connsiteY1812" fmla="*/ 3413908 h 4364677"/>
              <a:gd name="connsiteX1813" fmla="*/ 924762 w 12192000"/>
              <a:gd name="connsiteY1813" fmla="*/ 3403626 h 4364677"/>
              <a:gd name="connsiteX1814" fmla="*/ 923640 w 12192000"/>
              <a:gd name="connsiteY1814" fmla="*/ 3401569 h 4364677"/>
              <a:gd name="connsiteX1815" fmla="*/ 912605 w 12192000"/>
              <a:gd name="connsiteY1815" fmla="*/ 3388483 h 4364677"/>
              <a:gd name="connsiteX1816" fmla="*/ 911109 w 12192000"/>
              <a:gd name="connsiteY1816" fmla="*/ 3385492 h 4364677"/>
              <a:gd name="connsiteX1817" fmla="*/ 909613 w 12192000"/>
              <a:gd name="connsiteY1817" fmla="*/ 3376144 h 4364677"/>
              <a:gd name="connsiteX1818" fmla="*/ 906994 w 12192000"/>
              <a:gd name="connsiteY1818" fmla="*/ 3365301 h 4364677"/>
              <a:gd name="connsiteX1819" fmla="*/ 907181 w 12192000"/>
              <a:gd name="connsiteY1819" fmla="*/ 3360815 h 4364677"/>
              <a:gd name="connsiteX1820" fmla="*/ 917094 w 12192000"/>
              <a:gd name="connsiteY1820" fmla="*/ 3336698 h 4364677"/>
              <a:gd name="connsiteX1821" fmla="*/ 918965 w 12192000"/>
              <a:gd name="connsiteY1821" fmla="*/ 3335203 h 4364677"/>
              <a:gd name="connsiteX1822" fmla="*/ 930374 w 12192000"/>
              <a:gd name="connsiteY1822" fmla="*/ 3329781 h 4364677"/>
              <a:gd name="connsiteX1823" fmla="*/ 935237 w 12192000"/>
              <a:gd name="connsiteY1823" fmla="*/ 3328286 h 4364677"/>
              <a:gd name="connsiteX1824" fmla="*/ 943466 w 12192000"/>
              <a:gd name="connsiteY1824" fmla="*/ 3326416 h 4364677"/>
              <a:gd name="connsiteX1825" fmla="*/ 949639 w 12192000"/>
              <a:gd name="connsiteY1825" fmla="*/ 3320995 h 4364677"/>
              <a:gd name="connsiteX1826" fmla="*/ 952445 w 12192000"/>
              <a:gd name="connsiteY1826" fmla="*/ 3319990 h 4364677"/>
              <a:gd name="connsiteX1827" fmla="*/ 7081855 w 12192000"/>
              <a:gd name="connsiteY1827" fmla="*/ 3307459 h 4364677"/>
              <a:gd name="connsiteX1828" fmla="*/ 7085647 w 12192000"/>
              <a:gd name="connsiteY1828" fmla="*/ 3307704 h 4364677"/>
              <a:gd name="connsiteX1829" fmla="*/ 7081609 w 12192000"/>
              <a:gd name="connsiteY1829" fmla="*/ 3307704 h 4364677"/>
              <a:gd name="connsiteX1830" fmla="*/ 4070196 w 12192000"/>
              <a:gd name="connsiteY1830" fmla="*/ 3306509 h 4364677"/>
              <a:gd name="connsiteX1831" fmla="*/ 4039374 w 12192000"/>
              <a:gd name="connsiteY1831" fmla="*/ 3314313 h 4364677"/>
              <a:gd name="connsiteX1832" fmla="*/ 4043079 w 12192000"/>
              <a:gd name="connsiteY1832" fmla="*/ 3313111 h 4364677"/>
              <a:gd name="connsiteX1833" fmla="*/ 4046786 w 12192000"/>
              <a:gd name="connsiteY1833" fmla="*/ 3311909 h 4364677"/>
              <a:gd name="connsiteX1834" fmla="*/ 4061616 w 12192000"/>
              <a:gd name="connsiteY1834" fmla="*/ 3307099 h 4364677"/>
              <a:gd name="connsiteX1835" fmla="*/ 7085646 w 12192000"/>
              <a:gd name="connsiteY1835" fmla="*/ 3303667 h 4364677"/>
              <a:gd name="connsiteX1836" fmla="*/ 7089684 w 12192000"/>
              <a:gd name="connsiteY1836" fmla="*/ 3303667 h 4364677"/>
              <a:gd name="connsiteX1837" fmla="*/ 7089683 w 12192000"/>
              <a:gd name="connsiteY1837" fmla="*/ 3303857 h 4364677"/>
              <a:gd name="connsiteX1838" fmla="*/ 400363 w 12192000"/>
              <a:gd name="connsiteY1838" fmla="*/ 3298918 h 4364677"/>
              <a:gd name="connsiteX1839" fmla="*/ 408097 w 12192000"/>
              <a:gd name="connsiteY1839" fmla="*/ 3304251 h 4364677"/>
              <a:gd name="connsiteX1840" fmla="*/ 412994 w 12192000"/>
              <a:gd name="connsiteY1840" fmla="*/ 3312160 h 4364677"/>
              <a:gd name="connsiteX1841" fmla="*/ 414678 w 12192000"/>
              <a:gd name="connsiteY1841" fmla="*/ 3318509 h 4364677"/>
              <a:gd name="connsiteX1842" fmla="*/ 409089 w 12192000"/>
              <a:gd name="connsiteY1842" fmla="*/ 3330026 h 4364677"/>
              <a:gd name="connsiteX1843" fmla="*/ 398607 w 12192000"/>
              <a:gd name="connsiteY1843" fmla="*/ 3333634 h 4364677"/>
              <a:gd name="connsiteX1844" fmla="*/ 390072 w 12192000"/>
              <a:gd name="connsiteY1844" fmla="*/ 3339769 h 4364677"/>
              <a:gd name="connsiteX1845" fmla="*/ 382347 w 12192000"/>
              <a:gd name="connsiteY1845" fmla="*/ 3346692 h 4364677"/>
              <a:gd name="connsiteX1846" fmla="*/ 374733 w 12192000"/>
              <a:gd name="connsiteY1846" fmla="*/ 3350112 h 4364677"/>
              <a:gd name="connsiteX1847" fmla="*/ 365955 w 12192000"/>
              <a:gd name="connsiteY1847" fmla="*/ 3350201 h 4364677"/>
              <a:gd name="connsiteX1848" fmla="*/ 359529 w 12192000"/>
              <a:gd name="connsiteY1848" fmla="*/ 3347083 h 4364677"/>
              <a:gd name="connsiteX1849" fmla="*/ 359186 w 12192000"/>
              <a:gd name="connsiteY1849" fmla="*/ 3345336 h 4364677"/>
              <a:gd name="connsiteX1850" fmla="*/ 353603 w 12192000"/>
              <a:gd name="connsiteY1850" fmla="*/ 3333933 h 4364677"/>
              <a:gd name="connsiteX1851" fmla="*/ 355987 w 12192000"/>
              <a:gd name="connsiteY1851" fmla="*/ 3321653 h 4364677"/>
              <a:gd name="connsiteX1852" fmla="*/ 366693 w 12192000"/>
              <a:gd name="connsiteY1852" fmla="*/ 3311039 h 4364677"/>
              <a:gd name="connsiteX1853" fmla="*/ 372910 w 12192000"/>
              <a:gd name="connsiteY1853" fmla="*/ 3310498 h 4364677"/>
              <a:gd name="connsiteX1854" fmla="*/ 382740 w 12192000"/>
              <a:gd name="connsiteY1854" fmla="*/ 3305782 h 4364677"/>
              <a:gd name="connsiteX1855" fmla="*/ 386377 w 12192000"/>
              <a:gd name="connsiteY1855" fmla="*/ 3303199 h 4364677"/>
              <a:gd name="connsiteX1856" fmla="*/ 400363 w 12192000"/>
              <a:gd name="connsiteY1856" fmla="*/ 3298918 h 4364677"/>
              <a:gd name="connsiteX1857" fmla="*/ 7275381 w 12192000"/>
              <a:gd name="connsiteY1857" fmla="*/ 3295594 h 4364677"/>
              <a:gd name="connsiteX1858" fmla="*/ 7279418 w 12192000"/>
              <a:gd name="connsiteY1858" fmla="*/ 3295594 h 4364677"/>
              <a:gd name="connsiteX1859" fmla="*/ 7275381 w 12192000"/>
              <a:gd name="connsiteY1859" fmla="*/ 3299631 h 4364677"/>
              <a:gd name="connsiteX1860" fmla="*/ 7275381 w 12192000"/>
              <a:gd name="connsiteY1860" fmla="*/ 3295594 h 4364677"/>
              <a:gd name="connsiteX1861" fmla="*/ 7267308 w 12192000"/>
              <a:gd name="connsiteY1861" fmla="*/ 3295594 h 4364677"/>
              <a:gd name="connsiteX1862" fmla="*/ 7267307 w 12192000"/>
              <a:gd name="connsiteY1862" fmla="*/ 3299631 h 4364677"/>
              <a:gd name="connsiteX1863" fmla="*/ 7271344 w 12192000"/>
              <a:gd name="connsiteY1863" fmla="*/ 3299631 h 4364677"/>
              <a:gd name="connsiteX1864" fmla="*/ 7275381 w 12192000"/>
              <a:gd name="connsiteY1864" fmla="*/ 3299631 h 4364677"/>
              <a:gd name="connsiteX1865" fmla="*/ 7279418 w 12192000"/>
              <a:gd name="connsiteY1865" fmla="*/ 3299630 h 4364677"/>
              <a:gd name="connsiteX1866" fmla="*/ 7283456 w 12192000"/>
              <a:gd name="connsiteY1866" fmla="*/ 3299631 h 4364677"/>
              <a:gd name="connsiteX1867" fmla="*/ 7291528 w 12192000"/>
              <a:gd name="connsiteY1867" fmla="*/ 3303667 h 4364677"/>
              <a:gd name="connsiteX1868" fmla="*/ 7299603 w 12192000"/>
              <a:gd name="connsiteY1868" fmla="*/ 3299631 h 4364677"/>
              <a:gd name="connsiteX1869" fmla="*/ 7323824 w 12192000"/>
              <a:gd name="connsiteY1869" fmla="*/ 3303667 h 4364677"/>
              <a:gd name="connsiteX1870" fmla="*/ 7251160 w 12192000"/>
              <a:gd name="connsiteY1870" fmla="*/ 3307704 h 4364677"/>
              <a:gd name="connsiteX1871" fmla="*/ 7218864 w 12192000"/>
              <a:gd name="connsiteY1871" fmla="*/ 3319815 h 4364677"/>
              <a:gd name="connsiteX1872" fmla="*/ 7178495 w 12192000"/>
              <a:gd name="connsiteY1872" fmla="*/ 3323852 h 4364677"/>
              <a:gd name="connsiteX1873" fmla="*/ 7109867 w 12192000"/>
              <a:gd name="connsiteY1873" fmla="*/ 3315779 h 4364677"/>
              <a:gd name="connsiteX1874" fmla="*/ 7113904 w 12192000"/>
              <a:gd name="connsiteY1874" fmla="*/ 3311741 h 4364677"/>
              <a:gd name="connsiteX1875" fmla="*/ 7109867 w 12192000"/>
              <a:gd name="connsiteY1875" fmla="*/ 3311742 h 4364677"/>
              <a:gd name="connsiteX1876" fmla="*/ 7093720 w 12192000"/>
              <a:gd name="connsiteY1876" fmla="*/ 3307704 h 4364677"/>
              <a:gd name="connsiteX1877" fmla="*/ 7089683 w 12192000"/>
              <a:gd name="connsiteY1877" fmla="*/ 3307704 h 4364677"/>
              <a:gd name="connsiteX1878" fmla="*/ 7089683 w 12192000"/>
              <a:gd name="connsiteY1878" fmla="*/ 3303857 h 4364677"/>
              <a:gd name="connsiteX1879" fmla="*/ 7096306 w 12192000"/>
              <a:gd name="connsiteY1879" fmla="*/ 3304172 h 4364677"/>
              <a:gd name="connsiteX1880" fmla="*/ 7113905 w 12192000"/>
              <a:gd name="connsiteY1880" fmla="*/ 3299631 h 4364677"/>
              <a:gd name="connsiteX1881" fmla="*/ 7117942 w 12192000"/>
              <a:gd name="connsiteY1881" fmla="*/ 3303667 h 4364677"/>
              <a:gd name="connsiteX1882" fmla="*/ 7121978 w 12192000"/>
              <a:gd name="connsiteY1882" fmla="*/ 3303667 h 4364677"/>
              <a:gd name="connsiteX1883" fmla="*/ 7126015 w 12192000"/>
              <a:gd name="connsiteY1883" fmla="*/ 3307704 h 4364677"/>
              <a:gd name="connsiteX1884" fmla="*/ 7130052 w 12192000"/>
              <a:gd name="connsiteY1884" fmla="*/ 3307704 h 4364677"/>
              <a:gd name="connsiteX1885" fmla="*/ 7130052 w 12192000"/>
              <a:gd name="connsiteY1885" fmla="*/ 3303667 h 4364677"/>
              <a:gd name="connsiteX1886" fmla="*/ 7162347 w 12192000"/>
              <a:gd name="connsiteY1886" fmla="*/ 3299631 h 4364677"/>
              <a:gd name="connsiteX1887" fmla="*/ 7162347 w 12192000"/>
              <a:gd name="connsiteY1887" fmla="*/ 3303667 h 4364677"/>
              <a:gd name="connsiteX1888" fmla="*/ 7170422 w 12192000"/>
              <a:gd name="connsiteY1888" fmla="*/ 3303667 h 4364677"/>
              <a:gd name="connsiteX1889" fmla="*/ 7174458 w 12192000"/>
              <a:gd name="connsiteY1889" fmla="*/ 3303667 h 4364677"/>
              <a:gd name="connsiteX1890" fmla="*/ 7214827 w 12192000"/>
              <a:gd name="connsiteY1890" fmla="*/ 3307704 h 4364677"/>
              <a:gd name="connsiteX1891" fmla="*/ 7214828 w 12192000"/>
              <a:gd name="connsiteY1891" fmla="*/ 3303667 h 4364677"/>
              <a:gd name="connsiteX1892" fmla="*/ 7218864 w 12192000"/>
              <a:gd name="connsiteY1892" fmla="*/ 3307704 h 4364677"/>
              <a:gd name="connsiteX1893" fmla="*/ 7222901 w 12192000"/>
              <a:gd name="connsiteY1893" fmla="*/ 3303666 h 4364677"/>
              <a:gd name="connsiteX1894" fmla="*/ 7247123 w 12192000"/>
              <a:gd name="connsiteY1894" fmla="*/ 3303667 h 4364677"/>
              <a:gd name="connsiteX1895" fmla="*/ 7259233 w 12192000"/>
              <a:gd name="connsiteY1895" fmla="*/ 3299631 h 4364677"/>
              <a:gd name="connsiteX1896" fmla="*/ 7263271 w 12192000"/>
              <a:gd name="connsiteY1896" fmla="*/ 3303667 h 4364677"/>
              <a:gd name="connsiteX1897" fmla="*/ 7267308 w 12192000"/>
              <a:gd name="connsiteY1897" fmla="*/ 3295594 h 4364677"/>
              <a:gd name="connsiteX1898" fmla="*/ 8127212 w 12192000"/>
              <a:gd name="connsiteY1898" fmla="*/ 3283331 h 4364677"/>
              <a:gd name="connsiteX1899" fmla="*/ 8086801 w 12192000"/>
              <a:gd name="connsiteY1899" fmla="*/ 3299631 h 4364677"/>
              <a:gd name="connsiteX1900" fmla="*/ 8054507 w 12192000"/>
              <a:gd name="connsiteY1900" fmla="*/ 3315779 h 4364677"/>
              <a:gd name="connsiteX1901" fmla="*/ 8058544 w 12192000"/>
              <a:gd name="connsiteY1901" fmla="*/ 3311742 h 4364677"/>
              <a:gd name="connsiteX1902" fmla="*/ 8014137 w 12192000"/>
              <a:gd name="connsiteY1902" fmla="*/ 3327890 h 4364677"/>
              <a:gd name="connsiteX1903" fmla="*/ 8002027 w 12192000"/>
              <a:gd name="connsiteY1903" fmla="*/ 3327890 h 4364677"/>
              <a:gd name="connsiteX1904" fmla="*/ 7872845 w 12192000"/>
              <a:gd name="connsiteY1904" fmla="*/ 3368258 h 4364677"/>
              <a:gd name="connsiteX1905" fmla="*/ 7872845 w 12192000"/>
              <a:gd name="connsiteY1905" fmla="*/ 3364222 h 4364677"/>
              <a:gd name="connsiteX1906" fmla="*/ 7868808 w 12192000"/>
              <a:gd name="connsiteY1906" fmla="*/ 3364222 h 4364677"/>
              <a:gd name="connsiteX1907" fmla="*/ 7864771 w 12192000"/>
              <a:gd name="connsiteY1907" fmla="*/ 3368257 h 4364677"/>
              <a:gd name="connsiteX1908" fmla="*/ 7820365 w 12192000"/>
              <a:gd name="connsiteY1908" fmla="*/ 3380369 h 4364677"/>
              <a:gd name="connsiteX1909" fmla="*/ 7816328 w 12192000"/>
              <a:gd name="connsiteY1909" fmla="*/ 3380369 h 4364677"/>
              <a:gd name="connsiteX1910" fmla="*/ 7812291 w 12192000"/>
              <a:gd name="connsiteY1910" fmla="*/ 3380369 h 4364677"/>
              <a:gd name="connsiteX1911" fmla="*/ 7812291 w 12192000"/>
              <a:gd name="connsiteY1911" fmla="*/ 3384407 h 4364677"/>
              <a:gd name="connsiteX1912" fmla="*/ 7816328 w 12192000"/>
              <a:gd name="connsiteY1912" fmla="*/ 3384407 h 4364677"/>
              <a:gd name="connsiteX1913" fmla="*/ 7800180 w 12192000"/>
              <a:gd name="connsiteY1913" fmla="*/ 3388443 h 4364677"/>
              <a:gd name="connsiteX1914" fmla="*/ 7800181 w 12192000"/>
              <a:gd name="connsiteY1914" fmla="*/ 3396517 h 4364677"/>
              <a:gd name="connsiteX1915" fmla="*/ 7812291 w 12192000"/>
              <a:gd name="connsiteY1915" fmla="*/ 3392480 h 4364677"/>
              <a:gd name="connsiteX1916" fmla="*/ 7812291 w 12192000"/>
              <a:gd name="connsiteY1916" fmla="*/ 3396517 h 4364677"/>
              <a:gd name="connsiteX1917" fmla="*/ 7844586 w 12192000"/>
              <a:gd name="connsiteY1917" fmla="*/ 3380369 h 4364677"/>
              <a:gd name="connsiteX1918" fmla="*/ 7852660 w 12192000"/>
              <a:gd name="connsiteY1918" fmla="*/ 3380369 h 4364677"/>
              <a:gd name="connsiteX1919" fmla="*/ 7856697 w 12192000"/>
              <a:gd name="connsiteY1919" fmla="*/ 3380369 h 4364677"/>
              <a:gd name="connsiteX1920" fmla="*/ 7860735 w 12192000"/>
              <a:gd name="connsiteY1920" fmla="*/ 3380369 h 4364677"/>
              <a:gd name="connsiteX1921" fmla="*/ 7860734 w 12192000"/>
              <a:gd name="connsiteY1921" fmla="*/ 3376331 h 4364677"/>
              <a:gd name="connsiteX1922" fmla="*/ 7868808 w 12192000"/>
              <a:gd name="connsiteY1922" fmla="*/ 3376332 h 4364677"/>
              <a:gd name="connsiteX1923" fmla="*/ 7864770 w 12192000"/>
              <a:gd name="connsiteY1923" fmla="*/ 3384407 h 4364677"/>
              <a:gd name="connsiteX1924" fmla="*/ 7876882 w 12192000"/>
              <a:gd name="connsiteY1924" fmla="*/ 3380369 h 4364677"/>
              <a:gd name="connsiteX1925" fmla="*/ 7880920 w 12192000"/>
              <a:gd name="connsiteY1925" fmla="*/ 3380369 h 4364677"/>
              <a:gd name="connsiteX1926" fmla="*/ 7884956 w 12192000"/>
              <a:gd name="connsiteY1926" fmla="*/ 3380369 h 4364677"/>
              <a:gd name="connsiteX1927" fmla="*/ 7888992 w 12192000"/>
              <a:gd name="connsiteY1927" fmla="*/ 3380369 h 4364677"/>
              <a:gd name="connsiteX1928" fmla="*/ 7905140 w 12192000"/>
              <a:gd name="connsiteY1928" fmla="*/ 3376331 h 4364677"/>
              <a:gd name="connsiteX1929" fmla="*/ 7909177 w 12192000"/>
              <a:gd name="connsiteY1929" fmla="*/ 3372295 h 4364677"/>
              <a:gd name="connsiteX1930" fmla="*/ 7913215 w 12192000"/>
              <a:gd name="connsiteY1930" fmla="*/ 3372295 h 4364677"/>
              <a:gd name="connsiteX1931" fmla="*/ 7909177 w 12192000"/>
              <a:gd name="connsiteY1931" fmla="*/ 3372295 h 4364677"/>
              <a:gd name="connsiteX1932" fmla="*/ 7949546 w 12192000"/>
              <a:gd name="connsiteY1932" fmla="*/ 3360185 h 4364677"/>
              <a:gd name="connsiteX1933" fmla="*/ 7957620 w 12192000"/>
              <a:gd name="connsiteY1933" fmla="*/ 3360184 h 4364677"/>
              <a:gd name="connsiteX1934" fmla="*/ 7957621 w 12192000"/>
              <a:gd name="connsiteY1934" fmla="*/ 3356148 h 4364677"/>
              <a:gd name="connsiteX1935" fmla="*/ 7993952 w 12192000"/>
              <a:gd name="connsiteY1935" fmla="*/ 3344037 h 4364677"/>
              <a:gd name="connsiteX1936" fmla="*/ 7993952 w 12192000"/>
              <a:gd name="connsiteY1936" fmla="*/ 3340000 h 4364677"/>
              <a:gd name="connsiteX1937" fmla="*/ 7997989 w 12192000"/>
              <a:gd name="connsiteY1937" fmla="*/ 3340000 h 4364677"/>
              <a:gd name="connsiteX1938" fmla="*/ 7997989 w 12192000"/>
              <a:gd name="connsiteY1938" fmla="*/ 3344037 h 4364677"/>
              <a:gd name="connsiteX1939" fmla="*/ 8002027 w 12192000"/>
              <a:gd name="connsiteY1939" fmla="*/ 3344037 h 4364677"/>
              <a:gd name="connsiteX1940" fmla="*/ 8006063 w 12192000"/>
              <a:gd name="connsiteY1940" fmla="*/ 3340000 h 4364677"/>
              <a:gd name="connsiteX1941" fmla="*/ 8119096 w 12192000"/>
              <a:gd name="connsiteY1941" fmla="*/ 3303667 h 4364677"/>
              <a:gd name="connsiteX1942" fmla="*/ 8125777 w 12192000"/>
              <a:gd name="connsiteY1942" fmla="*/ 3302713 h 4364677"/>
              <a:gd name="connsiteX1943" fmla="*/ 7594297 w 12192000"/>
              <a:gd name="connsiteY1943" fmla="*/ 3263298 h 4364677"/>
              <a:gd name="connsiteX1944" fmla="*/ 7610446 w 12192000"/>
              <a:gd name="connsiteY1944" fmla="*/ 3263298 h 4364677"/>
              <a:gd name="connsiteX1945" fmla="*/ 7598334 w 12192000"/>
              <a:gd name="connsiteY1945" fmla="*/ 3267335 h 4364677"/>
              <a:gd name="connsiteX1946" fmla="*/ 7594297 w 12192000"/>
              <a:gd name="connsiteY1946" fmla="*/ 3267335 h 4364677"/>
              <a:gd name="connsiteX1947" fmla="*/ 7590261 w 12192000"/>
              <a:gd name="connsiteY1947" fmla="*/ 3267335 h 4364677"/>
              <a:gd name="connsiteX1948" fmla="*/ 7586224 w 12192000"/>
              <a:gd name="connsiteY1948" fmla="*/ 3267335 h 4364677"/>
              <a:gd name="connsiteX1949" fmla="*/ 7594297 w 12192000"/>
              <a:gd name="connsiteY1949" fmla="*/ 3263298 h 4364677"/>
              <a:gd name="connsiteX1950" fmla="*/ 9713166 w 12192000"/>
              <a:gd name="connsiteY1950" fmla="*/ 3260167 h 4364677"/>
              <a:gd name="connsiteX1951" fmla="*/ 9723226 w 12192000"/>
              <a:gd name="connsiteY1951" fmla="*/ 3260167 h 4364677"/>
              <a:gd name="connsiteX1952" fmla="*/ 9724735 w 12192000"/>
              <a:gd name="connsiteY1952" fmla="*/ 3262170 h 4364677"/>
              <a:gd name="connsiteX1953" fmla="*/ 9738818 w 12192000"/>
              <a:gd name="connsiteY1953" fmla="*/ 3273186 h 4364677"/>
              <a:gd name="connsiteX1954" fmla="*/ 9743345 w 12192000"/>
              <a:gd name="connsiteY1954" fmla="*/ 3290210 h 4364677"/>
              <a:gd name="connsiteX1955" fmla="*/ 9736303 w 12192000"/>
              <a:gd name="connsiteY1955" fmla="*/ 3310239 h 4364677"/>
              <a:gd name="connsiteX1956" fmla="*/ 9728759 w 12192000"/>
              <a:gd name="connsiteY1956" fmla="*/ 3314745 h 4364677"/>
              <a:gd name="connsiteX1957" fmla="*/ 9719202 w 12192000"/>
              <a:gd name="connsiteY1957" fmla="*/ 3326763 h 4364677"/>
              <a:gd name="connsiteX1958" fmla="*/ 9716184 w 12192000"/>
              <a:gd name="connsiteY1958" fmla="*/ 3332271 h 4364677"/>
              <a:gd name="connsiteX1959" fmla="*/ 9701095 w 12192000"/>
              <a:gd name="connsiteY1959" fmla="*/ 3346291 h 4364677"/>
              <a:gd name="connsiteX1960" fmla="*/ 9688017 w 12192000"/>
              <a:gd name="connsiteY1960" fmla="*/ 3344288 h 4364677"/>
              <a:gd name="connsiteX1961" fmla="*/ 9676952 w 12192000"/>
              <a:gd name="connsiteY1961" fmla="*/ 3337278 h 4364677"/>
              <a:gd name="connsiteX1962" fmla="*/ 9670916 w 12192000"/>
              <a:gd name="connsiteY1962" fmla="*/ 3330268 h 4364677"/>
              <a:gd name="connsiteX1963" fmla="*/ 9670916 w 12192000"/>
              <a:gd name="connsiteY1963" fmla="*/ 3312242 h 4364677"/>
              <a:gd name="connsiteX1964" fmla="*/ 9681982 w 12192000"/>
              <a:gd name="connsiteY1964" fmla="*/ 3301226 h 4364677"/>
              <a:gd name="connsiteX1965" fmla="*/ 9689023 w 12192000"/>
              <a:gd name="connsiteY1965" fmla="*/ 3288207 h 4364677"/>
              <a:gd name="connsiteX1966" fmla="*/ 9694556 w 12192000"/>
              <a:gd name="connsiteY1966" fmla="*/ 3274688 h 4364677"/>
              <a:gd name="connsiteX1967" fmla="*/ 9702101 w 12192000"/>
              <a:gd name="connsiteY1967" fmla="*/ 3265675 h 4364677"/>
              <a:gd name="connsiteX1968" fmla="*/ 9713166 w 12192000"/>
              <a:gd name="connsiteY1968" fmla="*/ 3260167 h 4364677"/>
              <a:gd name="connsiteX1969" fmla="*/ 5123555 w 12192000"/>
              <a:gd name="connsiteY1969" fmla="*/ 3258408 h 4364677"/>
              <a:gd name="connsiteX1970" fmla="*/ 5123787 w 12192000"/>
              <a:gd name="connsiteY1970" fmla="*/ 3258637 h 4364677"/>
              <a:gd name="connsiteX1971" fmla="*/ 5123361 w 12192000"/>
              <a:gd name="connsiteY1971" fmla="*/ 3258738 h 4364677"/>
              <a:gd name="connsiteX1972" fmla="*/ 136414 w 12192000"/>
              <a:gd name="connsiteY1972" fmla="*/ 3252601 h 4364677"/>
              <a:gd name="connsiteX1973" fmla="*/ 146772 w 12192000"/>
              <a:gd name="connsiteY1973" fmla="*/ 3257969 h 4364677"/>
              <a:gd name="connsiteX1974" fmla="*/ 156792 w 12192000"/>
              <a:gd name="connsiteY1974" fmla="*/ 3263223 h 4364677"/>
              <a:gd name="connsiteX1975" fmla="*/ 166682 w 12192000"/>
              <a:gd name="connsiteY1975" fmla="*/ 3283321 h 4364677"/>
              <a:gd name="connsiteX1976" fmla="*/ 163940 w 12192000"/>
              <a:gd name="connsiteY1976" fmla="*/ 3291406 h 4364677"/>
              <a:gd name="connsiteX1977" fmla="*/ 162717 w 12192000"/>
              <a:gd name="connsiteY1977" fmla="*/ 3294736 h 4364677"/>
              <a:gd name="connsiteX1978" fmla="*/ 160147 w 12192000"/>
              <a:gd name="connsiteY1978" fmla="*/ 3304081 h 4364677"/>
              <a:gd name="connsiteX1979" fmla="*/ 159097 w 12192000"/>
              <a:gd name="connsiteY1979" fmla="*/ 3308673 h 4364677"/>
              <a:gd name="connsiteX1980" fmla="*/ 156162 w 12192000"/>
              <a:gd name="connsiteY1980" fmla="*/ 3313917 h 4364677"/>
              <a:gd name="connsiteX1981" fmla="*/ 151315 w 12192000"/>
              <a:gd name="connsiteY1981" fmla="*/ 3318236 h 4364677"/>
              <a:gd name="connsiteX1982" fmla="*/ 138005 w 12192000"/>
              <a:gd name="connsiteY1982" fmla="*/ 3327863 h 4364677"/>
              <a:gd name="connsiteX1983" fmla="*/ 108496 w 12192000"/>
              <a:gd name="connsiteY1983" fmla="*/ 3331201 h 4364677"/>
              <a:gd name="connsiteX1984" fmla="*/ 106578 w 12192000"/>
              <a:gd name="connsiteY1984" fmla="*/ 3329486 h 4364677"/>
              <a:gd name="connsiteX1985" fmla="*/ 97019 w 12192000"/>
              <a:gd name="connsiteY1985" fmla="*/ 3323279 h 4364677"/>
              <a:gd name="connsiteX1986" fmla="*/ 95091 w 12192000"/>
              <a:gd name="connsiteY1986" fmla="*/ 3320775 h 4364677"/>
              <a:gd name="connsiteX1987" fmla="*/ 88855 w 12192000"/>
              <a:gd name="connsiteY1987" fmla="*/ 3315004 h 4364677"/>
              <a:gd name="connsiteX1988" fmla="*/ 85810 w 12192000"/>
              <a:gd name="connsiteY1988" fmla="*/ 3311565 h 4364677"/>
              <a:gd name="connsiteX1989" fmla="*/ 85742 w 12192000"/>
              <a:gd name="connsiteY1989" fmla="*/ 3306039 h 4364677"/>
              <a:gd name="connsiteX1990" fmla="*/ 82703 w 12192000"/>
              <a:gd name="connsiteY1990" fmla="*/ 3290442 h 4364677"/>
              <a:gd name="connsiteX1991" fmla="*/ 82585 w 12192000"/>
              <a:gd name="connsiteY1991" fmla="*/ 3280969 h 4364677"/>
              <a:gd name="connsiteX1992" fmla="*/ 84432 w 12192000"/>
              <a:gd name="connsiteY1992" fmla="*/ 3277158 h 4364677"/>
              <a:gd name="connsiteX1993" fmla="*/ 91773 w 12192000"/>
              <a:gd name="connsiteY1993" fmla="*/ 3270126 h 4364677"/>
              <a:gd name="connsiteX1994" fmla="*/ 103003 w 12192000"/>
              <a:gd name="connsiteY1994" fmla="*/ 3258313 h 4364677"/>
              <a:gd name="connsiteX1995" fmla="*/ 109283 w 12192000"/>
              <a:gd name="connsiteY1995" fmla="*/ 3255083 h 4364677"/>
              <a:gd name="connsiteX1996" fmla="*/ 117789 w 12192000"/>
              <a:gd name="connsiteY1996" fmla="*/ 3252933 h 4364677"/>
              <a:gd name="connsiteX1997" fmla="*/ 124583 w 12192000"/>
              <a:gd name="connsiteY1997" fmla="*/ 3252697 h 4364677"/>
              <a:gd name="connsiteX1998" fmla="*/ 136414 w 12192000"/>
              <a:gd name="connsiteY1998" fmla="*/ 3252601 h 4364677"/>
              <a:gd name="connsiteX1999" fmla="*/ 4253240 w 12192000"/>
              <a:gd name="connsiteY1999" fmla="*/ 3244944 h 4364677"/>
              <a:gd name="connsiteX2000" fmla="*/ 4242508 w 12192000"/>
              <a:gd name="connsiteY2000" fmla="*/ 3248424 h 4364677"/>
              <a:gd name="connsiteX2001" fmla="*/ 4161711 w 12192000"/>
              <a:gd name="connsiteY2001" fmla="*/ 3274633 h 4364677"/>
              <a:gd name="connsiteX2002" fmla="*/ 4155599 w 12192000"/>
              <a:gd name="connsiteY2002" fmla="*/ 3268422 h 4364677"/>
              <a:gd name="connsiteX2003" fmla="*/ 4151892 w 12192000"/>
              <a:gd name="connsiteY2003" fmla="*/ 3269624 h 4364677"/>
              <a:gd name="connsiteX2004" fmla="*/ 4153094 w 12192000"/>
              <a:gd name="connsiteY2004" fmla="*/ 3273331 h 4364677"/>
              <a:gd name="connsiteX2005" fmla="*/ 4075242 w 12192000"/>
              <a:gd name="connsiteY2005" fmla="*/ 3298582 h 4364677"/>
              <a:gd name="connsiteX2006" fmla="*/ 4076445 w 12192000"/>
              <a:gd name="connsiteY2006" fmla="*/ 3302289 h 4364677"/>
              <a:gd name="connsiteX2007" fmla="*/ 4060413 w 12192000"/>
              <a:gd name="connsiteY2007" fmla="*/ 3303391 h 4364677"/>
              <a:gd name="connsiteX2008" fmla="*/ 4052999 w 12192000"/>
              <a:gd name="connsiteY2008" fmla="*/ 3305796 h 4364677"/>
              <a:gd name="connsiteX2009" fmla="*/ 4051895 w 12192000"/>
              <a:gd name="connsiteY2009" fmla="*/ 3289766 h 4364677"/>
              <a:gd name="connsiteX2010" fmla="*/ 4066725 w 12192000"/>
              <a:gd name="connsiteY2010" fmla="*/ 3284956 h 4364677"/>
              <a:gd name="connsiteX2011" fmla="*/ 4088970 w 12192000"/>
              <a:gd name="connsiteY2011" fmla="*/ 3277741 h 4364677"/>
              <a:gd name="connsiteX2012" fmla="*/ 4092676 w 12192000"/>
              <a:gd name="connsiteY2012" fmla="*/ 3276539 h 4364677"/>
              <a:gd name="connsiteX2013" fmla="*/ 4096384 w 12192000"/>
              <a:gd name="connsiteY2013" fmla="*/ 3275337 h 4364677"/>
              <a:gd name="connsiteX2014" fmla="*/ 4103798 w 12192000"/>
              <a:gd name="connsiteY2014" fmla="*/ 3272932 h 4364677"/>
              <a:gd name="connsiteX2015" fmla="*/ 4107505 w 12192000"/>
              <a:gd name="connsiteY2015" fmla="*/ 3271729 h 4364677"/>
              <a:gd name="connsiteX2016" fmla="*/ 4106710 w 12192000"/>
              <a:gd name="connsiteY2016" fmla="*/ 3271324 h 4364677"/>
              <a:gd name="connsiteX2017" fmla="*/ 4035613 w 12192000"/>
              <a:gd name="connsiteY2017" fmla="*/ 3291929 h 4364677"/>
              <a:gd name="connsiteX2018" fmla="*/ 4024764 w 12192000"/>
              <a:gd name="connsiteY2018" fmla="*/ 3294486 h 4364677"/>
              <a:gd name="connsiteX2019" fmla="*/ 4029653 w 12192000"/>
              <a:gd name="connsiteY2019" fmla="*/ 3296980 h 4364677"/>
              <a:gd name="connsiteX2020" fmla="*/ 4044481 w 12192000"/>
              <a:gd name="connsiteY2020" fmla="*/ 3292171 h 4364677"/>
              <a:gd name="connsiteX2021" fmla="*/ 4041876 w 12192000"/>
              <a:gd name="connsiteY2021" fmla="*/ 3309404 h 4364677"/>
              <a:gd name="connsiteX2022" fmla="*/ 4034462 w 12192000"/>
              <a:gd name="connsiteY2022" fmla="*/ 3311808 h 4364677"/>
              <a:gd name="connsiteX2023" fmla="*/ 4030754 w 12192000"/>
              <a:gd name="connsiteY2023" fmla="*/ 3313011 h 4364677"/>
              <a:gd name="connsiteX2024" fmla="*/ 4033260 w 12192000"/>
              <a:gd name="connsiteY2024" fmla="*/ 3308102 h 4364677"/>
              <a:gd name="connsiteX2025" fmla="*/ 4028350 w 12192000"/>
              <a:gd name="connsiteY2025" fmla="*/ 3305597 h 4364677"/>
              <a:gd name="connsiteX2026" fmla="*/ 4022138 w 12192000"/>
              <a:gd name="connsiteY2026" fmla="*/ 3311709 h 4364677"/>
              <a:gd name="connsiteX2027" fmla="*/ 4018430 w 12192000"/>
              <a:gd name="connsiteY2027" fmla="*/ 3312912 h 4364677"/>
              <a:gd name="connsiteX2028" fmla="*/ 4002399 w 12192000"/>
              <a:gd name="connsiteY2028" fmla="*/ 3314014 h 4364677"/>
              <a:gd name="connsiteX2029" fmla="*/ 3992581 w 12192000"/>
              <a:gd name="connsiteY2029" fmla="*/ 3309005 h 4364677"/>
              <a:gd name="connsiteX2030" fmla="*/ 3965428 w 12192000"/>
              <a:gd name="connsiteY2030" fmla="*/ 3313714 h 4364677"/>
              <a:gd name="connsiteX2031" fmla="*/ 3964126 w 12192000"/>
              <a:gd name="connsiteY2031" fmla="*/ 3322331 h 4364677"/>
              <a:gd name="connsiteX2032" fmla="*/ 3958014 w 12192000"/>
              <a:gd name="connsiteY2032" fmla="*/ 3316119 h 4364677"/>
              <a:gd name="connsiteX2033" fmla="*/ 3936972 w 12192000"/>
              <a:gd name="connsiteY2033" fmla="*/ 3327041 h 4364677"/>
              <a:gd name="connsiteX2034" fmla="*/ 3909820 w 12192000"/>
              <a:gd name="connsiteY2034" fmla="*/ 3331751 h 4364677"/>
              <a:gd name="connsiteX2035" fmla="*/ 3906113 w 12192000"/>
              <a:gd name="connsiteY2035" fmla="*/ 3332953 h 4364677"/>
              <a:gd name="connsiteX2036" fmla="*/ 3892585 w 12192000"/>
              <a:gd name="connsiteY2036" fmla="*/ 3329146 h 4364677"/>
              <a:gd name="connsiteX2037" fmla="*/ 3864130 w 12192000"/>
              <a:gd name="connsiteY2037" fmla="*/ 3342473 h 4364677"/>
              <a:gd name="connsiteX2038" fmla="*/ 3832066 w 12192000"/>
              <a:gd name="connsiteY2038" fmla="*/ 3344678 h 4364677"/>
              <a:gd name="connsiteX2039" fmla="*/ 3816036 w 12192000"/>
              <a:gd name="connsiteY2039" fmla="*/ 3345780 h 4364677"/>
              <a:gd name="connsiteX2040" fmla="*/ 3793892 w 12192000"/>
              <a:gd name="connsiteY2040" fmla="*/ 3340671 h 4364677"/>
              <a:gd name="connsiteX2041" fmla="*/ 3778419 w 12192000"/>
              <a:gd name="connsiteY2041" fmla="*/ 3346650 h 4364677"/>
              <a:gd name="connsiteX2042" fmla="*/ 3777495 w 12192000"/>
              <a:gd name="connsiteY2042" fmla="*/ 3346725 h 4364677"/>
              <a:gd name="connsiteX2043" fmla="*/ 3777615 w 12192000"/>
              <a:gd name="connsiteY2043" fmla="*/ 3348783 h 4364677"/>
              <a:gd name="connsiteX2044" fmla="*/ 3776879 w 12192000"/>
              <a:gd name="connsiteY2044" fmla="*/ 3351970 h 4364677"/>
              <a:gd name="connsiteX2045" fmla="*/ 3775650 w 12192000"/>
              <a:gd name="connsiteY2045" fmla="*/ 3358590 h 4364677"/>
              <a:gd name="connsiteX2046" fmla="*/ 3775405 w 12192000"/>
              <a:gd name="connsiteY2046" fmla="*/ 3361041 h 4364677"/>
              <a:gd name="connsiteX2047" fmla="*/ 3774669 w 12192000"/>
              <a:gd name="connsiteY2047" fmla="*/ 3366925 h 4364677"/>
              <a:gd name="connsiteX2048" fmla="*/ 3773426 w 12192000"/>
              <a:gd name="connsiteY2048" fmla="*/ 3368112 h 4364677"/>
              <a:gd name="connsiteX2049" fmla="*/ 3952589 w 12192000"/>
              <a:gd name="connsiteY2049" fmla="*/ 3335487 h 4364677"/>
              <a:gd name="connsiteX2050" fmla="*/ 3974302 w 12192000"/>
              <a:gd name="connsiteY2050" fmla="*/ 3330500 h 4364677"/>
              <a:gd name="connsiteX2051" fmla="*/ 3977454 w 12192000"/>
              <a:gd name="connsiteY2051" fmla="*/ 3329083 h 4364677"/>
              <a:gd name="connsiteX2052" fmla="*/ 4011017 w 12192000"/>
              <a:gd name="connsiteY2052" fmla="*/ 3315316 h 4364677"/>
              <a:gd name="connsiteX2053" fmla="*/ 4014723 w 12192000"/>
              <a:gd name="connsiteY2053" fmla="*/ 3314113 h 4364677"/>
              <a:gd name="connsiteX2054" fmla="*/ 4030754 w 12192000"/>
              <a:gd name="connsiteY2054" fmla="*/ 3313011 h 4364677"/>
              <a:gd name="connsiteX2055" fmla="*/ 4031958 w 12192000"/>
              <a:gd name="connsiteY2055" fmla="*/ 3316718 h 4364677"/>
              <a:gd name="connsiteX2056" fmla="*/ 4032121 w 12192000"/>
              <a:gd name="connsiteY2056" fmla="*/ 3317220 h 4364677"/>
              <a:gd name="connsiteX2057" fmla="*/ 4061375 w 12192000"/>
              <a:gd name="connsiteY2057" fmla="*/ 3310501 h 4364677"/>
              <a:gd name="connsiteX2058" fmla="*/ 4076185 w 12192000"/>
              <a:gd name="connsiteY2058" fmla="*/ 3306097 h 4364677"/>
              <a:gd name="connsiteX2059" fmla="*/ 4070196 w 12192000"/>
              <a:gd name="connsiteY2059" fmla="*/ 3306509 h 4364677"/>
              <a:gd name="connsiteX2060" fmla="*/ 4101203 w 12192000"/>
              <a:gd name="connsiteY2060" fmla="*/ 3298657 h 4364677"/>
              <a:gd name="connsiteX2061" fmla="*/ 4132769 w 12192000"/>
              <a:gd name="connsiteY2061" fmla="*/ 3289271 h 4364677"/>
              <a:gd name="connsiteX2062" fmla="*/ 4144605 w 12192000"/>
              <a:gd name="connsiteY2062" fmla="*/ 3284855 h 4364677"/>
              <a:gd name="connsiteX2063" fmla="*/ 4159207 w 12192000"/>
              <a:gd name="connsiteY2063" fmla="*/ 3279543 h 4364677"/>
              <a:gd name="connsiteX2064" fmla="*/ 4162914 w 12192000"/>
              <a:gd name="connsiteY2064" fmla="*/ 3278341 h 4364677"/>
              <a:gd name="connsiteX2065" fmla="*/ 4202388 w 12192000"/>
              <a:gd name="connsiteY2065" fmla="*/ 3265171 h 4364677"/>
              <a:gd name="connsiteX2066" fmla="*/ 8126216 w 12192000"/>
              <a:gd name="connsiteY2066" fmla="*/ 3233939 h 4364677"/>
              <a:gd name="connsiteX2067" fmla="*/ 8123133 w 12192000"/>
              <a:gd name="connsiteY2067" fmla="*/ 3235040 h 4364677"/>
              <a:gd name="connsiteX2068" fmla="*/ 8119097 w 12192000"/>
              <a:gd name="connsiteY2068" fmla="*/ 3235039 h 4364677"/>
              <a:gd name="connsiteX2069" fmla="*/ 8111024 w 12192000"/>
              <a:gd name="connsiteY2069" fmla="*/ 3235039 h 4364677"/>
              <a:gd name="connsiteX2070" fmla="*/ 8111023 w 12192000"/>
              <a:gd name="connsiteY2070" fmla="*/ 3239077 h 4364677"/>
              <a:gd name="connsiteX2071" fmla="*/ 8050469 w 12192000"/>
              <a:gd name="connsiteY2071" fmla="*/ 3267335 h 4364677"/>
              <a:gd name="connsiteX2072" fmla="*/ 7969731 w 12192000"/>
              <a:gd name="connsiteY2072" fmla="*/ 3299631 h 4364677"/>
              <a:gd name="connsiteX2073" fmla="*/ 7925325 w 12192000"/>
              <a:gd name="connsiteY2073" fmla="*/ 3315779 h 4364677"/>
              <a:gd name="connsiteX2074" fmla="*/ 7921287 w 12192000"/>
              <a:gd name="connsiteY2074" fmla="*/ 3315779 h 4364677"/>
              <a:gd name="connsiteX2075" fmla="*/ 7917251 w 12192000"/>
              <a:gd name="connsiteY2075" fmla="*/ 3315779 h 4364677"/>
              <a:gd name="connsiteX2076" fmla="*/ 7913214 w 12192000"/>
              <a:gd name="connsiteY2076" fmla="*/ 3315779 h 4364677"/>
              <a:gd name="connsiteX2077" fmla="*/ 7913214 w 12192000"/>
              <a:gd name="connsiteY2077" fmla="*/ 3319815 h 4364677"/>
              <a:gd name="connsiteX2078" fmla="*/ 7909177 w 12192000"/>
              <a:gd name="connsiteY2078" fmla="*/ 3327890 h 4364677"/>
              <a:gd name="connsiteX2079" fmla="*/ 7880919 w 12192000"/>
              <a:gd name="connsiteY2079" fmla="*/ 3335962 h 4364677"/>
              <a:gd name="connsiteX2080" fmla="*/ 7872845 w 12192000"/>
              <a:gd name="connsiteY2080" fmla="*/ 3344037 h 4364677"/>
              <a:gd name="connsiteX2081" fmla="*/ 7921287 w 12192000"/>
              <a:gd name="connsiteY2081" fmla="*/ 3323852 h 4364677"/>
              <a:gd name="connsiteX2082" fmla="*/ 7929362 w 12192000"/>
              <a:gd name="connsiteY2082" fmla="*/ 3323852 h 4364677"/>
              <a:gd name="connsiteX2083" fmla="*/ 7933399 w 12192000"/>
              <a:gd name="connsiteY2083" fmla="*/ 3319815 h 4364677"/>
              <a:gd name="connsiteX2084" fmla="*/ 7997989 w 12192000"/>
              <a:gd name="connsiteY2084" fmla="*/ 3299630 h 4364677"/>
              <a:gd name="connsiteX2085" fmla="*/ 8128786 w 12192000"/>
              <a:gd name="connsiteY2085" fmla="*/ 3250141 h 4364677"/>
              <a:gd name="connsiteX2086" fmla="*/ 10315158 w 12192000"/>
              <a:gd name="connsiteY2086" fmla="*/ 3233864 h 4364677"/>
              <a:gd name="connsiteX2087" fmla="*/ 10322302 w 12192000"/>
              <a:gd name="connsiteY2087" fmla="*/ 3233864 h 4364677"/>
              <a:gd name="connsiteX2088" fmla="*/ 10323373 w 12192000"/>
              <a:gd name="connsiteY2088" fmla="*/ 3235286 h 4364677"/>
              <a:gd name="connsiteX2089" fmla="*/ 10333374 w 12192000"/>
              <a:gd name="connsiteY2089" fmla="*/ 3243109 h 4364677"/>
              <a:gd name="connsiteX2090" fmla="*/ 10336589 w 12192000"/>
              <a:gd name="connsiteY2090" fmla="*/ 3255198 h 4364677"/>
              <a:gd name="connsiteX2091" fmla="*/ 10331588 w 12192000"/>
              <a:gd name="connsiteY2091" fmla="*/ 3269421 h 4364677"/>
              <a:gd name="connsiteX2092" fmla="*/ 10326231 w 12192000"/>
              <a:gd name="connsiteY2092" fmla="*/ 3272621 h 4364677"/>
              <a:gd name="connsiteX2093" fmla="*/ 10319444 w 12192000"/>
              <a:gd name="connsiteY2093" fmla="*/ 3281155 h 4364677"/>
              <a:gd name="connsiteX2094" fmla="*/ 10317301 w 12192000"/>
              <a:gd name="connsiteY2094" fmla="*/ 3285066 h 4364677"/>
              <a:gd name="connsiteX2095" fmla="*/ 10306586 w 12192000"/>
              <a:gd name="connsiteY2095" fmla="*/ 3295022 h 4364677"/>
              <a:gd name="connsiteX2096" fmla="*/ 10297300 w 12192000"/>
              <a:gd name="connsiteY2096" fmla="*/ 3293600 h 4364677"/>
              <a:gd name="connsiteX2097" fmla="*/ 10289442 w 12192000"/>
              <a:gd name="connsiteY2097" fmla="*/ 3288622 h 4364677"/>
              <a:gd name="connsiteX2098" fmla="*/ 10285156 w 12192000"/>
              <a:gd name="connsiteY2098" fmla="*/ 3283644 h 4364677"/>
              <a:gd name="connsiteX2099" fmla="*/ 10285156 w 12192000"/>
              <a:gd name="connsiteY2099" fmla="*/ 3270843 h 4364677"/>
              <a:gd name="connsiteX2100" fmla="*/ 10293014 w 12192000"/>
              <a:gd name="connsiteY2100" fmla="*/ 3263021 h 4364677"/>
              <a:gd name="connsiteX2101" fmla="*/ 10298014 w 12192000"/>
              <a:gd name="connsiteY2101" fmla="*/ 3253776 h 4364677"/>
              <a:gd name="connsiteX2102" fmla="*/ 10301943 w 12192000"/>
              <a:gd name="connsiteY2102" fmla="*/ 3244175 h 4364677"/>
              <a:gd name="connsiteX2103" fmla="*/ 10307301 w 12192000"/>
              <a:gd name="connsiteY2103" fmla="*/ 3237775 h 4364677"/>
              <a:gd name="connsiteX2104" fmla="*/ 10315158 w 12192000"/>
              <a:gd name="connsiteY2104" fmla="*/ 3233864 h 4364677"/>
              <a:gd name="connsiteX2105" fmla="*/ 4279133 w 12192000"/>
              <a:gd name="connsiteY2105" fmla="*/ 3232448 h 4364677"/>
              <a:gd name="connsiteX2106" fmla="*/ 4271717 w 12192000"/>
              <a:gd name="connsiteY2106" fmla="*/ 3234853 h 4364677"/>
              <a:gd name="connsiteX2107" fmla="*/ 4272506 w 12192000"/>
              <a:gd name="connsiteY2107" fmla="*/ 3237281 h 4364677"/>
              <a:gd name="connsiteX2108" fmla="*/ 4277727 w 12192000"/>
              <a:gd name="connsiteY2108" fmla="*/ 3235203 h 4364677"/>
              <a:gd name="connsiteX2109" fmla="*/ 4460736 w 12192000"/>
              <a:gd name="connsiteY2109" fmla="*/ 3223289 h 4364677"/>
              <a:gd name="connsiteX2110" fmla="*/ 4402462 w 12192000"/>
              <a:gd name="connsiteY2110" fmla="*/ 3252786 h 4364677"/>
              <a:gd name="connsiteX2111" fmla="*/ 4412939 w 12192000"/>
              <a:gd name="connsiteY2111" fmla="*/ 3248457 h 4364677"/>
              <a:gd name="connsiteX2112" fmla="*/ 4441037 w 12192000"/>
              <a:gd name="connsiteY2112" fmla="*/ 3234223 h 4364677"/>
              <a:gd name="connsiteX2113" fmla="*/ 899199 w 12192000"/>
              <a:gd name="connsiteY2113" fmla="*/ 3221054 h 4364677"/>
              <a:gd name="connsiteX2114" fmla="*/ 899628 w 12192000"/>
              <a:gd name="connsiteY2114" fmla="*/ 3221149 h 4364677"/>
              <a:gd name="connsiteX2115" fmla="*/ 899306 w 12192000"/>
              <a:gd name="connsiteY2115" fmla="*/ 3221360 h 4364677"/>
              <a:gd name="connsiteX2116" fmla="*/ 6621402 w 12192000"/>
              <a:gd name="connsiteY2116" fmla="*/ 3202744 h 4364677"/>
              <a:gd name="connsiteX2117" fmla="*/ 6625437 w 12192000"/>
              <a:gd name="connsiteY2117" fmla="*/ 3202744 h 4364677"/>
              <a:gd name="connsiteX2118" fmla="*/ 6629475 w 12192000"/>
              <a:gd name="connsiteY2118" fmla="*/ 3202744 h 4364677"/>
              <a:gd name="connsiteX2119" fmla="*/ 6630588 w 12192000"/>
              <a:gd name="connsiteY2119" fmla="*/ 3203301 h 4364677"/>
              <a:gd name="connsiteX2120" fmla="*/ 600639 w 12192000"/>
              <a:gd name="connsiteY2120" fmla="*/ 3182676 h 4364677"/>
              <a:gd name="connsiteX2121" fmla="*/ 609615 w 12192000"/>
              <a:gd name="connsiteY2121" fmla="*/ 3185450 h 4364677"/>
              <a:gd name="connsiteX2122" fmla="*/ 614909 w 12192000"/>
              <a:gd name="connsiteY2122" fmla="*/ 3199084 h 4364677"/>
              <a:gd name="connsiteX2123" fmla="*/ 615131 w 12192000"/>
              <a:gd name="connsiteY2123" fmla="*/ 3203539 h 4364677"/>
              <a:gd name="connsiteX2124" fmla="*/ 617512 w 12192000"/>
              <a:gd name="connsiteY2124" fmla="*/ 3214179 h 4364677"/>
              <a:gd name="connsiteX2125" fmla="*/ 620935 w 12192000"/>
              <a:gd name="connsiteY2125" fmla="*/ 3219396 h 4364677"/>
              <a:gd name="connsiteX2126" fmla="*/ 619226 w 12192000"/>
              <a:gd name="connsiteY2126" fmla="*/ 3234375 h 4364677"/>
              <a:gd name="connsiteX2127" fmla="*/ 611057 w 12192000"/>
              <a:gd name="connsiteY2127" fmla="*/ 3243849 h 4364677"/>
              <a:gd name="connsiteX2128" fmla="*/ 598645 w 12192000"/>
              <a:gd name="connsiteY2128" fmla="*/ 3246522 h 4364677"/>
              <a:gd name="connsiteX2129" fmla="*/ 597060 w 12192000"/>
              <a:gd name="connsiteY2129" fmla="*/ 3247334 h 4364677"/>
              <a:gd name="connsiteX2130" fmla="*/ 590633 w 12192000"/>
              <a:gd name="connsiteY2130" fmla="*/ 3244216 h 4364677"/>
              <a:gd name="connsiteX2131" fmla="*/ 585271 w 12192000"/>
              <a:gd name="connsiteY2131" fmla="*/ 3237267 h 4364677"/>
              <a:gd name="connsiteX2132" fmla="*/ 583244 w 12192000"/>
              <a:gd name="connsiteY2132" fmla="*/ 3229170 h 4364677"/>
              <a:gd name="connsiteX2133" fmla="*/ 583899 w 12192000"/>
              <a:gd name="connsiteY2133" fmla="*/ 3218818 h 4364677"/>
              <a:gd name="connsiteX2134" fmla="*/ 583436 w 12192000"/>
              <a:gd name="connsiteY2134" fmla="*/ 3208318 h 4364677"/>
              <a:gd name="connsiteX2135" fmla="*/ 579780 w 12192000"/>
              <a:gd name="connsiteY2135" fmla="*/ 3197850 h 4364677"/>
              <a:gd name="connsiteX2136" fmla="*/ 585367 w 12192000"/>
              <a:gd name="connsiteY2136" fmla="*/ 3186333 h 4364677"/>
              <a:gd name="connsiteX2137" fmla="*/ 591396 w 12192000"/>
              <a:gd name="connsiteY2137" fmla="*/ 3183725 h 4364677"/>
              <a:gd name="connsiteX2138" fmla="*/ 600639 w 12192000"/>
              <a:gd name="connsiteY2138" fmla="*/ 3182676 h 4364677"/>
              <a:gd name="connsiteX2139" fmla="*/ 1159775 w 12192000"/>
              <a:gd name="connsiteY2139" fmla="*/ 3180426 h 4364677"/>
              <a:gd name="connsiteX2140" fmla="*/ 1166736 w 12192000"/>
              <a:gd name="connsiteY2140" fmla="*/ 3182412 h 4364677"/>
              <a:gd name="connsiteX2141" fmla="*/ 1198557 w 12192000"/>
              <a:gd name="connsiteY2141" fmla="*/ 3186385 h 4364677"/>
              <a:gd name="connsiteX2142" fmla="*/ 1206513 w 12192000"/>
              <a:gd name="connsiteY2142" fmla="*/ 3190357 h 4364677"/>
              <a:gd name="connsiteX2143" fmla="*/ 1229385 w 12192000"/>
              <a:gd name="connsiteY2143" fmla="*/ 3197309 h 4364677"/>
              <a:gd name="connsiteX2144" fmla="*/ 1241317 w 12192000"/>
              <a:gd name="connsiteY2144" fmla="*/ 3202275 h 4364677"/>
              <a:gd name="connsiteX2145" fmla="*/ 1248278 w 12192000"/>
              <a:gd name="connsiteY2145" fmla="*/ 3216179 h 4364677"/>
              <a:gd name="connsiteX2146" fmla="*/ 1275126 w 12192000"/>
              <a:gd name="connsiteY2146" fmla="*/ 3251931 h 4364677"/>
              <a:gd name="connsiteX2147" fmla="*/ 1287059 w 12192000"/>
              <a:gd name="connsiteY2147" fmla="*/ 3275766 h 4364677"/>
              <a:gd name="connsiteX2148" fmla="*/ 1287059 w 12192000"/>
              <a:gd name="connsiteY2148" fmla="*/ 3287684 h 4364677"/>
              <a:gd name="connsiteX2149" fmla="*/ 1277115 w 12192000"/>
              <a:gd name="connsiteY2149" fmla="*/ 3314499 h 4364677"/>
              <a:gd name="connsiteX2150" fmla="*/ 1263194 w 12192000"/>
              <a:gd name="connsiteY2150" fmla="*/ 3358196 h 4364677"/>
              <a:gd name="connsiteX2151" fmla="*/ 1251261 w 12192000"/>
              <a:gd name="connsiteY2151" fmla="*/ 3374086 h 4364677"/>
              <a:gd name="connsiteX2152" fmla="*/ 1232368 w 12192000"/>
              <a:gd name="connsiteY2152" fmla="*/ 3389977 h 4364677"/>
              <a:gd name="connsiteX2153" fmla="*/ 1215462 w 12192000"/>
              <a:gd name="connsiteY2153" fmla="*/ 3398915 h 4364677"/>
              <a:gd name="connsiteX2154" fmla="*/ 1152814 w 12192000"/>
              <a:gd name="connsiteY2154" fmla="*/ 3412819 h 4364677"/>
              <a:gd name="connsiteX2155" fmla="*/ 1120995 w 12192000"/>
              <a:gd name="connsiteY2155" fmla="*/ 3411825 h 4364677"/>
              <a:gd name="connsiteX2156" fmla="*/ 1071274 w 12192000"/>
              <a:gd name="connsiteY2156" fmla="*/ 3373093 h 4364677"/>
              <a:gd name="connsiteX2157" fmla="*/ 1068290 w 12192000"/>
              <a:gd name="connsiteY2157" fmla="*/ 3349258 h 4364677"/>
              <a:gd name="connsiteX2158" fmla="*/ 1067297 w 12192000"/>
              <a:gd name="connsiteY2158" fmla="*/ 3339327 h 4364677"/>
              <a:gd name="connsiteX2159" fmla="*/ 1062325 w 12192000"/>
              <a:gd name="connsiteY2159" fmla="*/ 3312512 h 4364677"/>
              <a:gd name="connsiteX2160" fmla="*/ 1059342 w 12192000"/>
              <a:gd name="connsiteY2160" fmla="*/ 3299602 h 4364677"/>
              <a:gd name="connsiteX2161" fmla="*/ 1060336 w 12192000"/>
              <a:gd name="connsiteY2161" fmla="*/ 3282718 h 4364677"/>
              <a:gd name="connsiteX2162" fmla="*/ 1067297 w 12192000"/>
              <a:gd name="connsiteY2162" fmla="*/ 3265835 h 4364677"/>
              <a:gd name="connsiteX2163" fmla="*/ 1089174 w 12192000"/>
              <a:gd name="connsiteY2163" fmla="*/ 3225117 h 4364677"/>
              <a:gd name="connsiteX2164" fmla="*/ 1159775 w 12192000"/>
              <a:gd name="connsiteY2164" fmla="*/ 3180426 h 4364677"/>
              <a:gd name="connsiteX2165" fmla="*/ 9349033 w 12192000"/>
              <a:gd name="connsiteY2165" fmla="*/ 3163641 h 4364677"/>
              <a:gd name="connsiteX2166" fmla="*/ 9327492 w 12192000"/>
              <a:gd name="connsiteY2166" fmla="*/ 3185532 h 4364677"/>
              <a:gd name="connsiteX2167" fmla="*/ 9313815 w 12192000"/>
              <a:gd name="connsiteY2167" fmla="*/ 3226577 h 4364677"/>
              <a:gd name="connsiteX2168" fmla="*/ 9308307 w 12192000"/>
              <a:gd name="connsiteY2168" fmla="*/ 3236494 h 4364677"/>
              <a:gd name="connsiteX2169" fmla="*/ 9308370 w 12192000"/>
              <a:gd name="connsiteY2169" fmla="*/ 3237469 h 4364677"/>
              <a:gd name="connsiteX2170" fmla="*/ 9352772 w 12192000"/>
              <a:gd name="connsiteY2170" fmla="*/ 3179416 h 4364677"/>
              <a:gd name="connsiteX2171" fmla="*/ 9364421 w 12192000"/>
              <a:gd name="connsiteY2171" fmla="*/ 3166083 h 4364677"/>
              <a:gd name="connsiteX2172" fmla="*/ 9362496 w 12192000"/>
              <a:gd name="connsiteY2172" fmla="*/ 3164753 h 4364677"/>
              <a:gd name="connsiteX2173" fmla="*/ 9349033 w 12192000"/>
              <a:gd name="connsiteY2173" fmla="*/ 3163641 h 4364677"/>
              <a:gd name="connsiteX2174" fmla="*/ 4572306 w 12192000"/>
              <a:gd name="connsiteY2174" fmla="*/ 3161207 h 4364677"/>
              <a:gd name="connsiteX2175" fmla="*/ 4541002 w 12192000"/>
              <a:gd name="connsiteY2175" fmla="*/ 3179286 h 4364677"/>
              <a:gd name="connsiteX2176" fmla="*/ 4545804 w 12192000"/>
              <a:gd name="connsiteY2176" fmla="*/ 3176683 h 4364677"/>
              <a:gd name="connsiteX2177" fmla="*/ 4566308 w 12192000"/>
              <a:gd name="connsiteY2177" fmla="*/ 3165294 h 4364677"/>
              <a:gd name="connsiteX2178" fmla="*/ 1005779 w 12192000"/>
              <a:gd name="connsiteY2178" fmla="*/ 3145897 h 4364677"/>
              <a:gd name="connsiteX2179" fmla="*/ 1008145 w 12192000"/>
              <a:gd name="connsiteY2179" fmla="*/ 3147876 h 4364677"/>
              <a:gd name="connsiteX2180" fmla="*/ 1008766 w 12192000"/>
              <a:gd name="connsiteY2180" fmla="*/ 3150879 h 4364677"/>
              <a:gd name="connsiteX2181" fmla="*/ 1011888 w 12192000"/>
              <a:gd name="connsiteY2181" fmla="*/ 3153016 h 4364677"/>
              <a:gd name="connsiteX2182" fmla="*/ 1023459 w 12192000"/>
              <a:gd name="connsiteY2182" fmla="*/ 3155305 h 4364677"/>
              <a:gd name="connsiteX2183" fmla="*/ 1036656 w 12192000"/>
              <a:gd name="connsiteY2183" fmla="*/ 3160669 h 4364677"/>
              <a:gd name="connsiteX2184" fmla="*/ 1038951 w 12192000"/>
              <a:gd name="connsiteY2184" fmla="*/ 3163652 h 4364677"/>
              <a:gd name="connsiteX2185" fmla="*/ 1045743 w 12192000"/>
              <a:gd name="connsiteY2185" fmla="*/ 3171934 h 4364677"/>
              <a:gd name="connsiteX2186" fmla="*/ 1046855 w 12192000"/>
              <a:gd name="connsiteY2186" fmla="*/ 3173928 h 4364677"/>
              <a:gd name="connsiteX2187" fmla="*/ 1049935 w 12192000"/>
              <a:gd name="connsiteY2187" fmla="*/ 3186435 h 4364677"/>
              <a:gd name="connsiteX2188" fmla="*/ 1047135 w 12192000"/>
              <a:gd name="connsiteY2188" fmla="*/ 3203777 h 4364677"/>
              <a:gd name="connsiteX2189" fmla="*/ 1046793 w 12192000"/>
              <a:gd name="connsiteY2189" fmla="*/ 3210052 h 4364677"/>
              <a:gd name="connsiteX2190" fmla="*/ 1042698 w 12192000"/>
              <a:gd name="connsiteY2190" fmla="*/ 3217208 h 4364677"/>
              <a:gd name="connsiteX2191" fmla="*/ 1039005 w 12192000"/>
              <a:gd name="connsiteY2191" fmla="*/ 3223105 h 4364677"/>
              <a:gd name="connsiteX2192" fmla="*/ 1037950 w 12192000"/>
              <a:gd name="connsiteY2192" fmla="*/ 3225710 h 4364677"/>
              <a:gd name="connsiteX2193" fmla="*/ 1022472 w 12192000"/>
              <a:gd name="connsiteY2193" fmla="*/ 3232331 h 4364677"/>
              <a:gd name="connsiteX2194" fmla="*/ 1010355 w 12192000"/>
              <a:gd name="connsiteY2194" fmla="*/ 3233309 h 4364677"/>
              <a:gd name="connsiteX2195" fmla="*/ 998800 w 12192000"/>
              <a:gd name="connsiteY2195" fmla="*/ 3239131 h 4364677"/>
              <a:gd name="connsiteX2196" fmla="*/ 998912 w 12192000"/>
              <a:gd name="connsiteY2196" fmla="*/ 3241471 h 4364677"/>
              <a:gd name="connsiteX2197" fmla="*/ 1003128 w 12192000"/>
              <a:gd name="connsiteY2197" fmla="*/ 3258062 h 4364677"/>
              <a:gd name="connsiteX2198" fmla="*/ 1003170 w 12192000"/>
              <a:gd name="connsiteY2198" fmla="*/ 3261406 h 4364677"/>
              <a:gd name="connsiteX2199" fmla="*/ 1000436 w 12192000"/>
              <a:gd name="connsiteY2199" fmla="*/ 3270470 h 4364677"/>
              <a:gd name="connsiteX2200" fmla="*/ 998059 w 12192000"/>
              <a:gd name="connsiteY2200" fmla="*/ 3281368 h 4364677"/>
              <a:gd name="connsiteX2201" fmla="*/ 995933 w 12192000"/>
              <a:gd name="connsiteY2201" fmla="*/ 3285323 h 4364677"/>
              <a:gd name="connsiteX2202" fmla="*/ 976487 w 12192000"/>
              <a:gd name="connsiteY2202" fmla="*/ 3302694 h 4364677"/>
              <a:gd name="connsiteX2203" fmla="*/ 974150 w 12192000"/>
              <a:gd name="connsiteY2203" fmla="*/ 3303223 h 4364677"/>
              <a:gd name="connsiteX2204" fmla="*/ 961520 w 12192000"/>
              <a:gd name="connsiteY2204" fmla="*/ 3303121 h 4364677"/>
              <a:gd name="connsiteX2205" fmla="*/ 956492 w 12192000"/>
              <a:gd name="connsiteY2205" fmla="*/ 3302344 h 4364677"/>
              <a:gd name="connsiteX2206" fmla="*/ 948271 w 12192000"/>
              <a:gd name="connsiteY2206" fmla="*/ 3300434 h 4364677"/>
              <a:gd name="connsiteX2207" fmla="*/ 940351 w 12192000"/>
              <a:gd name="connsiteY2207" fmla="*/ 3302617 h 4364677"/>
              <a:gd name="connsiteX2208" fmla="*/ 937388 w 12192000"/>
              <a:gd name="connsiteY2208" fmla="*/ 3302297 h 4364677"/>
              <a:gd name="connsiteX2209" fmla="*/ 936965 w 12192000"/>
              <a:gd name="connsiteY2209" fmla="*/ 3299312 h 4364677"/>
              <a:gd name="connsiteX2210" fmla="*/ 937440 w 12192000"/>
              <a:gd name="connsiteY2210" fmla="*/ 3297049 h 4364677"/>
              <a:gd name="connsiteX2211" fmla="*/ 937067 w 12192000"/>
              <a:gd name="connsiteY2211" fmla="*/ 3293960 h 4364677"/>
              <a:gd name="connsiteX2212" fmla="*/ 934145 w 12192000"/>
              <a:gd name="connsiteY2212" fmla="*/ 3294412 h 4364677"/>
              <a:gd name="connsiteX2213" fmla="*/ 929505 w 12192000"/>
              <a:gd name="connsiteY2213" fmla="*/ 3291122 h 4364677"/>
              <a:gd name="connsiteX2214" fmla="*/ 929556 w 12192000"/>
              <a:gd name="connsiteY2214" fmla="*/ 3288445 h 4364677"/>
              <a:gd name="connsiteX2215" fmla="*/ 927098 w 12192000"/>
              <a:gd name="connsiteY2215" fmla="*/ 3285798 h 4364677"/>
              <a:gd name="connsiteX2216" fmla="*/ 924533 w 12192000"/>
              <a:gd name="connsiteY2216" fmla="*/ 3288086 h 4364677"/>
              <a:gd name="connsiteX2217" fmla="*/ 923582 w 12192000"/>
              <a:gd name="connsiteY2217" fmla="*/ 3290768 h 4364677"/>
              <a:gd name="connsiteX2218" fmla="*/ 916775 w 12192000"/>
              <a:gd name="connsiteY2218" fmla="*/ 3271306 h 4364677"/>
              <a:gd name="connsiteX2219" fmla="*/ 918046 w 12192000"/>
              <a:gd name="connsiteY2219" fmla="*/ 3270603 h 4364677"/>
              <a:gd name="connsiteX2220" fmla="*/ 918082 w 12192000"/>
              <a:gd name="connsiteY2220" fmla="*/ 3266672 h 4364677"/>
              <a:gd name="connsiteX2221" fmla="*/ 915706 w 12192000"/>
              <a:gd name="connsiteY2221" fmla="*/ 3263857 h 4364677"/>
              <a:gd name="connsiteX2222" fmla="*/ 915645 w 12192000"/>
              <a:gd name="connsiteY2222" fmla="*/ 3258840 h 4364677"/>
              <a:gd name="connsiteX2223" fmla="*/ 915365 w 12192000"/>
              <a:gd name="connsiteY2223" fmla="*/ 3242705 h 4364677"/>
              <a:gd name="connsiteX2224" fmla="*/ 913907 w 12192000"/>
              <a:gd name="connsiteY2224" fmla="*/ 3239712 h 4364677"/>
              <a:gd name="connsiteX2225" fmla="*/ 918083 w 12192000"/>
              <a:gd name="connsiteY2225" fmla="*/ 3239245 h 4364677"/>
              <a:gd name="connsiteX2226" fmla="*/ 918587 w 12192000"/>
              <a:gd name="connsiteY2226" fmla="*/ 3239490 h 4364677"/>
              <a:gd name="connsiteX2227" fmla="*/ 924559 w 12192000"/>
              <a:gd name="connsiteY2227" fmla="*/ 3235322 h 4364677"/>
              <a:gd name="connsiteX2228" fmla="*/ 928731 w 12192000"/>
              <a:gd name="connsiteY2228" fmla="*/ 3227580 h 4364677"/>
              <a:gd name="connsiteX2229" fmla="*/ 936978 w 12192000"/>
              <a:gd name="connsiteY2229" fmla="*/ 3217867 h 4364677"/>
              <a:gd name="connsiteX2230" fmla="*/ 940970 w 12192000"/>
              <a:gd name="connsiteY2230" fmla="*/ 3216064 h 4364677"/>
              <a:gd name="connsiteX2231" fmla="*/ 952113 w 12192000"/>
              <a:gd name="connsiteY2231" fmla="*/ 3210665 h 4364677"/>
              <a:gd name="connsiteX2232" fmla="*/ 956886 w 12192000"/>
              <a:gd name="connsiteY2232" fmla="*/ 3211110 h 4364677"/>
              <a:gd name="connsiteX2233" fmla="*/ 975912 w 12192000"/>
              <a:gd name="connsiteY2233" fmla="*/ 3214315 h 4364677"/>
              <a:gd name="connsiteX2234" fmla="*/ 977708 w 12192000"/>
              <a:gd name="connsiteY2234" fmla="*/ 3210614 h 4364677"/>
              <a:gd name="connsiteX2235" fmla="*/ 973578 w 12192000"/>
              <a:gd name="connsiteY2235" fmla="*/ 3207987 h 4364677"/>
              <a:gd name="connsiteX2236" fmla="*/ 969570 w 12192000"/>
              <a:gd name="connsiteY2236" fmla="*/ 3208536 h 4364677"/>
              <a:gd name="connsiteX2237" fmla="*/ 966546 w 12192000"/>
              <a:gd name="connsiteY2237" fmla="*/ 3207484 h 4364677"/>
              <a:gd name="connsiteX2238" fmla="*/ 968518 w 12192000"/>
              <a:gd name="connsiteY2238" fmla="*/ 3204702 h 4364677"/>
              <a:gd name="connsiteX2239" fmla="*/ 971936 w 12192000"/>
              <a:gd name="connsiteY2239" fmla="*/ 3203658 h 4364677"/>
              <a:gd name="connsiteX2240" fmla="*/ 975307 w 12192000"/>
              <a:gd name="connsiteY2240" fmla="*/ 3198852 h 4364677"/>
              <a:gd name="connsiteX2241" fmla="*/ 970274 w 12192000"/>
              <a:gd name="connsiteY2241" fmla="*/ 3197657 h 4364677"/>
              <a:gd name="connsiteX2242" fmla="*/ 965352 w 12192000"/>
              <a:gd name="connsiteY2242" fmla="*/ 3198802 h 4364677"/>
              <a:gd name="connsiteX2243" fmla="*/ 963047 w 12192000"/>
              <a:gd name="connsiteY2243" fmla="*/ 3194983 h 4364677"/>
              <a:gd name="connsiteX2244" fmla="*/ 971401 w 12192000"/>
              <a:gd name="connsiteY2244" fmla="*/ 3187191 h 4364677"/>
              <a:gd name="connsiteX2245" fmla="*/ 975889 w 12192000"/>
              <a:gd name="connsiteY2245" fmla="*/ 3177940 h 4364677"/>
              <a:gd name="connsiteX2246" fmla="*/ 974318 w 12192000"/>
              <a:gd name="connsiteY2246" fmla="*/ 3172607 h 4364677"/>
              <a:gd name="connsiteX2247" fmla="*/ 974206 w 12192000"/>
              <a:gd name="connsiteY2247" fmla="*/ 3170267 h 4364677"/>
              <a:gd name="connsiteX2248" fmla="*/ 976547 w 12192000"/>
              <a:gd name="connsiteY2248" fmla="*/ 3170156 h 4364677"/>
              <a:gd name="connsiteX2249" fmla="*/ 981713 w 12192000"/>
              <a:gd name="connsiteY2249" fmla="*/ 3168506 h 4364677"/>
              <a:gd name="connsiteX2250" fmla="*/ 989760 w 12192000"/>
              <a:gd name="connsiteY2250" fmla="*/ 3163060 h 4364677"/>
              <a:gd name="connsiteX2251" fmla="*/ 991887 w 12192000"/>
              <a:gd name="connsiteY2251" fmla="*/ 3159105 h 4364677"/>
              <a:gd name="connsiteX2252" fmla="*/ 991846 w 12192000"/>
              <a:gd name="connsiteY2252" fmla="*/ 3155761 h 4364677"/>
              <a:gd name="connsiteX2253" fmla="*/ 995605 w 12192000"/>
              <a:gd name="connsiteY2253" fmla="*/ 3155298 h 4364677"/>
              <a:gd name="connsiteX2254" fmla="*/ 998124 w 12192000"/>
              <a:gd name="connsiteY2254" fmla="*/ 3156105 h 4364677"/>
              <a:gd name="connsiteX2255" fmla="*/ 1004330 w 12192000"/>
              <a:gd name="connsiteY2255" fmla="*/ 3150597 h 4364677"/>
              <a:gd name="connsiteX2256" fmla="*/ 1004141 w 12192000"/>
              <a:gd name="connsiteY2256" fmla="*/ 3148843 h 4364677"/>
              <a:gd name="connsiteX2257" fmla="*/ 1005779 w 12192000"/>
              <a:gd name="connsiteY2257" fmla="*/ 3145897 h 4364677"/>
              <a:gd name="connsiteX2258" fmla="*/ 4319466 w 12192000"/>
              <a:gd name="connsiteY2258" fmla="*/ 3139787 h 4364677"/>
              <a:gd name="connsiteX2259" fmla="*/ 4315899 w 12192000"/>
              <a:gd name="connsiteY2259" fmla="*/ 3141188 h 4364677"/>
              <a:gd name="connsiteX2260" fmla="*/ 4316082 w 12192000"/>
              <a:gd name="connsiteY2260" fmla="*/ 3140823 h 4364677"/>
              <a:gd name="connsiteX2261" fmla="*/ 4319466 w 12192000"/>
              <a:gd name="connsiteY2261" fmla="*/ 3139787 h 4364677"/>
              <a:gd name="connsiteX2262" fmla="*/ 4625060 w 12192000"/>
              <a:gd name="connsiteY2262" fmla="*/ 3129809 h 4364677"/>
              <a:gd name="connsiteX2263" fmla="*/ 4620304 w 12192000"/>
              <a:gd name="connsiteY2263" fmla="*/ 3132917 h 4364677"/>
              <a:gd name="connsiteX2264" fmla="*/ 4623803 w 12192000"/>
              <a:gd name="connsiteY2264" fmla="*/ 3132946 h 4364677"/>
              <a:gd name="connsiteX2265" fmla="*/ 9965929 w 12192000"/>
              <a:gd name="connsiteY2265" fmla="*/ 3115381 h 4364677"/>
              <a:gd name="connsiteX2266" fmla="*/ 9983358 w 12192000"/>
              <a:gd name="connsiteY2266" fmla="*/ 3126413 h 4364677"/>
              <a:gd name="connsiteX2267" fmla="*/ 9988758 w 12192000"/>
              <a:gd name="connsiteY2267" fmla="*/ 3136465 h 4364677"/>
              <a:gd name="connsiteX2268" fmla="*/ 9990477 w 12192000"/>
              <a:gd name="connsiteY2268" fmla="*/ 3140633 h 4364677"/>
              <a:gd name="connsiteX2269" fmla="*/ 9990722 w 12192000"/>
              <a:gd name="connsiteY2269" fmla="*/ 3144801 h 4364677"/>
              <a:gd name="connsiteX2270" fmla="*/ 9989986 w 12192000"/>
              <a:gd name="connsiteY2270" fmla="*/ 3147988 h 4364677"/>
              <a:gd name="connsiteX2271" fmla="*/ 9988758 w 12192000"/>
              <a:gd name="connsiteY2271" fmla="*/ 3154608 h 4364677"/>
              <a:gd name="connsiteX2272" fmla="*/ 9988513 w 12192000"/>
              <a:gd name="connsiteY2272" fmla="*/ 3157059 h 4364677"/>
              <a:gd name="connsiteX2273" fmla="*/ 9987776 w 12192000"/>
              <a:gd name="connsiteY2273" fmla="*/ 3162943 h 4364677"/>
              <a:gd name="connsiteX2274" fmla="*/ 9975502 w 12192000"/>
              <a:gd name="connsiteY2274" fmla="*/ 3172505 h 4364677"/>
              <a:gd name="connsiteX2275" fmla="*/ 9967647 w 12192000"/>
              <a:gd name="connsiteY2275" fmla="*/ 3172750 h 4364677"/>
              <a:gd name="connsiteX2276" fmla="*/ 9952182 w 12192000"/>
              <a:gd name="connsiteY2276" fmla="*/ 3169318 h 4364677"/>
              <a:gd name="connsiteX2277" fmla="*/ 9948008 w 12192000"/>
              <a:gd name="connsiteY2277" fmla="*/ 3167111 h 4364677"/>
              <a:gd name="connsiteX2278" fmla="*/ 9943344 w 12192000"/>
              <a:gd name="connsiteY2278" fmla="*/ 3163189 h 4364677"/>
              <a:gd name="connsiteX2279" fmla="*/ 9940399 w 12192000"/>
              <a:gd name="connsiteY2279" fmla="*/ 3159266 h 4364677"/>
              <a:gd name="connsiteX2280" fmla="*/ 9936962 w 12192000"/>
              <a:gd name="connsiteY2280" fmla="*/ 3148479 h 4364677"/>
              <a:gd name="connsiteX2281" fmla="*/ 9934507 w 12192000"/>
              <a:gd name="connsiteY2281" fmla="*/ 3141859 h 4364677"/>
              <a:gd name="connsiteX2282" fmla="*/ 9934507 w 12192000"/>
              <a:gd name="connsiteY2282" fmla="*/ 3138917 h 4364677"/>
              <a:gd name="connsiteX2283" fmla="*/ 9937453 w 12192000"/>
              <a:gd name="connsiteY2283" fmla="*/ 3133033 h 4364677"/>
              <a:gd name="connsiteX2284" fmla="*/ 9944081 w 12192000"/>
              <a:gd name="connsiteY2284" fmla="*/ 3124207 h 4364677"/>
              <a:gd name="connsiteX2285" fmla="*/ 9945799 w 12192000"/>
              <a:gd name="connsiteY2285" fmla="*/ 3120775 h 4364677"/>
              <a:gd name="connsiteX2286" fmla="*/ 9948745 w 12192000"/>
              <a:gd name="connsiteY2286" fmla="*/ 3119549 h 4364677"/>
              <a:gd name="connsiteX2287" fmla="*/ 9954391 w 12192000"/>
              <a:gd name="connsiteY2287" fmla="*/ 3117833 h 4364677"/>
              <a:gd name="connsiteX2288" fmla="*/ 9956355 w 12192000"/>
              <a:gd name="connsiteY2288" fmla="*/ 3116852 h 4364677"/>
              <a:gd name="connsiteX2289" fmla="*/ 9964210 w 12192000"/>
              <a:gd name="connsiteY2289" fmla="*/ 3115871 h 4364677"/>
              <a:gd name="connsiteX2290" fmla="*/ 9965929 w 12192000"/>
              <a:gd name="connsiteY2290" fmla="*/ 3115381 h 4364677"/>
              <a:gd name="connsiteX2291" fmla="*/ 6391296 w 12192000"/>
              <a:gd name="connsiteY2291" fmla="*/ 3109895 h 4364677"/>
              <a:gd name="connsiteX2292" fmla="*/ 6395334 w 12192000"/>
              <a:gd name="connsiteY2292" fmla="*/ 3113932 h 4364677"/>
              <a:gd name="connsiteX2293" fmla="*/ 6391296 w 12192000"/>
              <a:gd name="connsiteY2293" fmla="*/ 3109895 h 4364677"/>
              <a:gd name="connsiteX2294" fmla="*/ 6467997 w 12192000"/>
              <a:gd name="connsiteY2294" fmla="*/ 3093747 h 4364677"/>
              <a:gd name="connsiteX2295" fmla="*/ 6474401 w 12192000"/>
              <a:gd name="connsiteY2295" fmla="*/ 3097002 h 4364677"/>
              <a:gd name="connsiteX2296" fmla="*/ 6467998 w 12192000"/>
              <a:gd name="connsiteY2296" fmla="*/ 3094447 h 4364677"/>
              <a:gd name="connsiteX2297" fmla="*/ 9527676 w 12192000"/>
              <a:gd name="connsiteY2297" fmla="*/ 3091483 h 4364677"/>
              <a:gd name="connsiteX2298" fmla="*/ 9546405 w 12192000"/>
              <a:gd name="connsiteY2298" fmla="*/ 3103339 h 4364677"/>
              <a:gd name="connsiteX2299" fmla="*/ 9552208 w 12192000"/>
              <a:gd name="connsiteY2299" fmla="*/ 3114140 h 4364677"/>
              <a:gd name="connsiteX2300" fmla="*/ 9554055 w 12192000"/>
              <a:gd name="connsiteY2300" fmla="*/ 3118619 h 4364677"/>
              <a:gd name="connsiteX2301" fmla="*/ 9554319 w 12192000"/>
              <a:gd name="connsiteY2301" fmla="*/ 3123098 h 4364677"/>
              <a:gd name="connsiteX2302" fmla="*/ 9553527 w 12192000"/>
              <a:gd name="connsiteY2302" fmla="*/ 3126523 h 4364677"/>
              <a:gd name="connsiteX2303" fmla="*/ 9552208 w 12192000"/>
              <a:gd name="connsiteY2303" fmla="*/ 3133636 h 4364677"/>
              <a:gd name="connsiteX2304" fmla="*/ 9551945 w 12192000"/>
              <a:gd name="connsiteY2304" fmla="*/ 3136271 h 4364677"/>
              <a:gd name="connsiteX2305" fmla="*/ 9551153 w 12192000"/>
              <a:gd name="connsiteY2305" fmla="*/ 3142594 h 4364677"/>
              <a:gd name="connsiteX2306" fmla="*/ 9537963 w 12192000"/>
              <a:gd name="connsiteY2306" fmla="*/ 3152869 h 4364677"/>
              <a:gd name="connsiteX2307" fmla="*/ 9529522 w 12192000"/>
              <a:gd name="connsiteY2307" fmla="*/ 3153132 h 4364677"/>
              <a:gd name="connsiteX2308" fmla="*/ 9512903 w 12192000"/>
              <a:gd name="connsiteY2308" fmla="*/ 3149444 h 4364677"/>
              <a:gd name="connsiteX2309" fmla="*/ 9508419 w 12192000"/>
              <a:gd name="connsiteY2309" fmla="*/ 3147073 h 4364677"/>
              <a:gd name="connsiteX2310" fmla="*/ 9503407 w 12192000"/>
              <a:gd name="connsiteY2310" fmla="*/ 3142857 h 4364677"/>
              <a:gd name="connsiteX2311" fmla="*/ 9500241 w 12192000"/>
              <a:gd name="connsiteY2311" fmla="*/ 3138642 h 4364677"/>
              <a:gd name="connsiteX2312" fmla="*/ 9496548 w 12192000"/>
              <a:gd name="connsiteY2312" fmla="*/ 3127050 h 4364677"/>
              <a:gd name="connsiteX2313" fmla="*/ 9493910 w 12192000"/>
              <a:gd name="connsiteY2313" fmla="*/ 3119936 h 4364677"/>
              <a:gd name="connsiteX2314" fmla="*/ 9493910 w 12192000"/>
              <a:gd name="connsiteY2314" fmla="*/ 3116775 h 4364677"/>
              <a:gd name="connsiteX2315" fmla="*/ 9497076 w 12192000"/>
              <a:gd name="connsiteY2315" fmla="*/ 3110452 h 4364677"/>
              <a:gd name="connsiteX2316" fmla="*/ 9504198 w 12192000"/>
              <a:gd name="connsiteY2316" fmla="*/ 3100967 h 4364677"/>
              <a:gd name="connsiteX2317" fmla="*/ 9506044 w 12192000"/>
              <a:gd name="connsiteY2317" fmla="*/ 3097279 h 4364677"/>
              <a:gd name="connsiteX2318" fmla="*/ 9509210 w 12192000"/>
              <a:gd name="connsiteY2318" fmla="*/ 3095962 h 4364677"/>
              <a:gd name="connsiteX2319" fmla="*/ 9515277 w 12192000"/>
              <a:gd name="connsiteY2319" fmla="*/ 3094117 h 4364677"/>
              <a:gd name="connsiteX2320" fmla="*/ 9517388 w 12192000"/>
              <a:gd name="connsiteY2320" fmla="*/ 3093064 h 4364677"/>
              <a:gd name="connsiteX2321" fmla="*/ 9525829 w 12192000"/>
              <a:gd name="connsiteY2321" fmla="*/ 3092010 h 4364677"/>
              <a:gd name="connsiteX2322" fmla="*/ 9527676 w 12192000"/>
              <a:gd name="connsiteY2322" fmla="*/ 3091483 h 4364677"/>
              <a:gd name="connsiteX2323" fmla="*/ 6454254 w 12192000"/>
              <a:gd name="connsiteY2323" fmla="*/ 3088076 h 4364677"/>
              <a:gd name="connsiteX2324" fmla="*/ 6459925 w 12192000"/>
              <a:gd name="connsiteY2324" fmla="*/ 3091223 h 4364677"/>
              <a:gd name="connsiteX2325" fmla="*/ 6467998 w 12192000"/>
              <a:gd name="connsiteY2325" fmla="*/ 3094447 h 4364677"/>
              <a:gd name="connsiteX2326" fmla="*/ 6467997 w 12192000"/>
              <a:gd name="connsiteY2326" fmla="*/ 3097784 h 4364677"/>
              <a:gd name="connsiteX2327" fmla="*/ 6455887 w 12192000"/>
              <a:gd name="connsiteY2327" fmla="*/ 3089710 h 4364677"/>
              <a:gd name="connsiteX2328" fmla="*/ 120002 w 12192000"/>
              <a:gd name="connsiteY2328" fmla="*/ 3086303 h 4364677"/>
              <a:gd name="connsiteX2329" fmla="*/ 120293 w 12192000"/>
              <a:gd name="connsiteY2329" fmla="*/ 3086540 h 4364677"/>
              <a:gd name="connsiteX2330" fmla="*/ 120031 w 12192000"/>
              <a:gd name="connsiteY2330" fmla="*/ 3086630 h 4364677"/>
              <a:gd name="connsiteX2331" fmla="*/ 6446713 w 12192000"/>
              <a:gd name="connsiteY2331" fmla="*/ 3083104 h 4364677"/>
              <a:gd name="connsiteX2332" fmla="*/ 6451850 w 12192000"/>
              <a:gd name="connsiteY2332" fmla="*/ 3085673 h 4364677"/>
              <a:gd name="connsiteX2333" fmla="*/ 6454254 w 12192000"/>
              <a:gd name="connsiteY2333" fmla="*/ 3088076 h 4364677"/>
              <a:gd name="connsiteX2334" fmla="*/ 6447308 w 12192000"/>
              <a:gd name="connsiteY2334" fmla="*/ 3084222 h 4364677"/>
              <a:gd name="connsiteX2335" fmla="*/ 7723011 w 12192000"/>
              <a:gd name="connsiteY2335" fmla="*/ 3080324 h 4364677"/>
              <a:gd name="connsiteX2336" fmla="*/ 7726548 w 12192000"/>
              <a:gd name="connsiteY2336" fmla="*/ 3080498 h 4364677"/>
              <a:gd name="connsiteX2337" fmla="*/ 7722715 w 12192000"/>
              <a:gd name="connsiteY2337" fmla="*/ 3080604 h 4364677"/>
              <a:gd name="connsiteX2338" fmla="*/ 6435703 w 12192000"/>
              <a:gd name="connsiteY2338" fmla="*/ 3077599 h 4364677"/>
              <a:gd name="connsiteX2339" fmla="*/ 6443777 w 12192000"/>
              <a:gd name="connsiteY2339" fmla="*/ 3077599 h 4364677"/>
              <a:gd name="connsiteX2340" fmla="*/ 6446713 w 12192000"/>
              <a:gd name="connsiteY2340" fmla="*/ 3083104 h 4364677"/>
              <a:gd name="connsiteX2341" fmla="*/ 6443776 w 12192000"/>
              <a:gd name="connsiteY2341" fmla="*/ 3081636 h 4364677"/>
              <a:gd name="connsiteX2342" fmla="*/ 6439740 w 12192000"/>
              <a:gd name="connsiteY2342" fmla="*/ 3081636 h 4364677"/>
              <a:gd name="connsiteX2343" fmla="*/ 6435703 w 12192000"/>
              <a:gd name="connsiteY2343" fmla="*/ 3077599 h 4364677"/>
              <a:gd name="connsiteX2344" fmla="*/ 10223426 w 12192000"/>
              <a:gd name="connsiteY2344" fmla="*/ 3069643 h 4364677"/>
              <a:gd name="connsiteX2345" fmla="*/ 10225899 w 12192000"/>
              <a:gd name="connsiteY2345" fmla="*/ 3070349 h 4364677"/>
              <a:gd name="connsiteX2346" fmla="*/ 10237209 w 12192000"/>
              <a:gd name="connsiteY2346" fmla="*/ 3071761 h 4364677"/>
              <a:gd name="connsiteX2347" fmla="*/ 10240036 w 12192000"/>
              <a:gd name="connsiteY2347" fmla="*/ 3073173 h 4364677"/>
              <a:gd name="connsiteX2348" fmla="*/ 10248165 w 12192000"/>
              <a:gd name="connsiteY2348" fmla="*/ 3075643 h 4364677"/>
              <a:gd name="connsiteX2349" fmla="*/ 10252406 w 12192000"/>
              <a:gd name="connsiteY2349" fmla="*/ 3077408 h 4364677"/>
              <a:gd name="connsiteX2350" fmla="*/ 10254880 w 12192000"/>
              <a:gd name="connsiteY2350" fmla="*/ 3082350 h 4364677"/>
              <a:gd name="connsiteX2351" fmla="*/ 10264422 w 12192000"/>
              <a:gd name="connsiteY2351" fmla="*/ 3095057 h 4364677"/>
              <a:gd name="connsiteX2352" fmla="*/ 10268663 w 12192000"/>
              <a:gd name="connsiteY2352" fmla="*/ 3103528 h 4364677"/>
              <a:gd name="connsiteX2353" fmla="*/ 10268663 w 12192000"/>
              <a:gd name="connsiteY2353" fmla="*/ 3107763 h 4364677"/>
              <a:gd name="connsiteX2354" fmla="*/ 10265129 w 12192000"/>
              <a:gd name="connsiteY2354" fmla="*/ 3117293 h 4364677"/>
              <a:gd name="connsiteX2355" fmla="*/ 10260181 w 12192000"/>
              <a:gd name="connsiteY2355" fmla="*/ 3132824 h 4364677"/>
              <a:gd name="connsiteX2356" fmla="*/ 10255940 w 12192000"/>
              <a:gd name="connsiteY2356" fmla="*/ 3138471 h 4364677"/>
              <a:gd name="connsiteX2357" fmla="*/ 10249225 w 12192000"/>
              <a:gd name="connsiteY2357" fmla="*/ 3144119 h 4364677"/>
              <a:gd name="connsiteX2358" fmla="*/ 10243217 w 12192000"/>
              <a:gd name="connsiteY2358" fmla="*/ 3147296 h 4364677"/>
              <a:gd name="connsiteX2359" fmla="*/ 10220952 w 12192000"/>
              <a:gd name="connsiteY2359" fmla="*/ 3152237 h 4364677"/>
              <a:gd name="connsiteX2360" fmla="*/ 10209642 w 12192000"/>
              <a:gd name="connsiteY2360" fmla="*/ 3151884 h 4364677"/>
              <a:gd name="connsiteX2361" fmla="*/ 10191971 w 12192000"/>
              <a:gd name="connsiteY2361" fmla="*/ 3138119 h 4364677"/>
              <a:gd name="connsiteX2362" fmla="*/ 10190911 w 12192000"/>
              <a:gd name="connsiteY2362" fmla="*/ 3129647 h 4364677"/>
              <a:gd name="connsiteX2363" fmla="*/ 10190558 w 12192000"/>
              <a:gd name="connsiteY2363" fmla="*/ 3126118 h 4364677"/>
              <a:gd name="connsiteX2364" fmla="*/ 10188791 w 12192000"/>
              <a:gd name="connsiteY2364" fmla="*/ 3116588 h 4364677"/>
              <a:gd name="connsiteX2365" fmla="*/ 10187730 w 12192000"/>
              <a:gd name="connsiteY2365" fmla="*/ 3111999 h 4364677"/>
              <a:gd name="connsiteX2366" fmla="*/ 10188084 w 12192000"/>
              <a:gd name="connsiteY2366" fmla="*/ 3105998 h 4364677"/>
              <a:gd name="connsiteX2367" fmla="*/ 10190558 w 12192000"/>
              <a:gd name="connsiteY2367" fmla="*/ 3099998 h 4364677"/>
              <a:gd name="connsiteX2368" fmla="*/ 10198333 w 12192000"/>
              <a:gd name="connsiteY2368" fmla="*/ 3085526 h 4364677"/>
              <a:gd name="connsiteX2369" fmla="*/ 10223426 w 12192000"/>
              <a:gd name="connsiteY2369" fmla="*/ 3069643 h 4364677"/>
              <a:gd name="connsiteX2370" fmla="*/ 465380 w 12192000"/>
              <a:gd name="connsiteY2370" fmla="*/ 3067979 h 4364677"/>
              <a:gd name="connsiteX2371" fmla="*/ 473113 w 12192000"/>
              <a:gd name="connsiteY2371" fmla="*/ 3071986 h 4364677"/>
              <a:gd name="connsiteX2372" fmla="*/ 480592 w 12192000"/>
              <a:gd name="connsiteY2372" fmla="*/ 3075908 h 4364677"/>
              <a:gd name="connsiteX2373" fmla="*/ 487974 w 12192000"/>
              <a:gd name="connsiteY2373" fmla="*/ 3090909 h 4364677"/>
              <a:gd name="connsiteX2374" fmla="*/ 485927 w 12192000"/>
              <a:gd name="connsiteY2374" fmla="*/ 3096944 h 4364677"/>
              <a:gd name="connsiteX2375" fmla="*/ 485015 w 12192000"/>
              <a:gd name="connsiteY2375" fmla="*/ 3099429 h 4364677"/>
              <a:gd name="connsiteX2376" fmla="*/ 483096 w 12192000"/>
              <a:gd name="connsiteY2376" fmla="*/ 3106405 h 4364677"/>
              <a:gd name="connsiteX2377" fmla="*/ 482312 w 12192000"/>
              <a:gd name="connsiteY2377" fmla="*/ 3109832 h 4364677"/>
              <a:gd name="connsiteX2378" fmla="*/ 480121 w 12192000"/>
              <a:gd name="connsiteY2378" fmla="*/ 3113746 h 4364677"/>
              <a:gd name="connsiteX2379" fmla="*/ 476505 w 12192000"/>
              <a:gd name="connsiteY2379" fmla="*/ 3116970 h 4364677"/>
              <a:gd name="connsiteX2380" fmla="*/ 466569 w 12192000"/>
              <a:gd name="connsiteY2380" fmla="*/ 3124156 h 4364677"/>
              <a:gd name="connsiteX2381" fmla="*/ 444542 w 12192000"/>
              <a:gd name="connsiteY2381" fmla="*/ 3126647 h 4364677"/>
              <a:gd name="connsiteX2382" fmla="*/ 443110 w 12192000"/>
              <a:gd name="connsiteY2382" fmla="*/ 3125367 h 4364677"/>
              <a:gd name="connsiteX2383" fmla="*/ 435977 w 12192000"/>
              <a:gd name="connsiteY2383" fmla="*/ 3120735 h 4364677"/>
              <a:gd name="connsiteX2384" fmla="*/ 434538 w 12192000"/>
              <a:gd name="connsiteY2384" fmla="*/ 3118865 h 4364677"/>
              <a:gd name="connsiteX2385" fmla="*/ 429883 w 12192000"/>
              <a:gd name="connsiteY2385" fmla="*/ 3114558 h 4364677"/>
              <a:gd name="connsiteX2386" fmla="*/ 427610 w 12192000"/>
              <a:gd name="connsiteY2386" fmla="*/ 3111991 h 4364677"/>
              <a:gd name="connsiteX2387" fmla="*/ 427559 w 12192000"/>
              <a:gd name="connsiteY2387" fmla="*/ 3107867 h 4364677"/>
              <a:gd name="connsiteX2388" fmla="*/ 425291 w 12192000"/>
              <a:gd name="connsiteY2388" fmla="*/ 3096224 h 4364677"/>
              <a:gd name="connsiteX2389" fmla="*/ 425203 w 12192000"/>
              <a:gd name="connsiteY2389" fmla="*/ 3089154 h 4364677"/>
              <a:gd name="connsiteX2390" fmla="*/ 426582 w 12192000"/>
              <a:gd name="connsiteY2390" fmla="*/ 3086309 h 4364677"/>
              <a:gd name="connsiteX2391" fmla="*/ 432061 w 12192000"/>
              <a:gd name="connsiteY2391" fmla="*/ 3081061 h 4364677"/>
              <a:gd name="connsiteX2392" fmla="*/ 440444 w 12192000"/>
              <a:gd name="connsiteY2392" fmla="*/ 3072243 h 4364677"/>
              <a:gd name="connsiteX2393" fmla="*/ 445132 w 12192000"/>
              <a:gd name="connsiteY2393" fmla="*/ 3069832 h 4364677"/>
              <a:gd name="connsiteX2394" fmla="*/ 451481 w 12192000"/>
              <a:gd name="connsiteY2394" fmla="*/ 3068227 h 4364677"/>
              <a:gd name="connsiteX2395" fmla="*/ 456550 w 12192000"/>
              <a:gd name="connsiteY2395" fmla="*/ 3068051 h 4364677"/>
              <a:gd name="connsiteX2396" fmla="*/ 465380 w 12192000"/>
              <a:gd name="connsiteY2396" fmla="*/ 3067979 h 4364677"/>
              <a:gd name="connsiteX2397" fmla="*/ 559079 w 12192000"/>
              <a:gd name="connsiteY2397" fmla="*/ 3055729 h 4364677"/>
              <a:gd name="connsiteX2398" fmla="*/ 557630 w 12192000"/>
              <a:gd name="connsiteY2398" fmla="*/ 3057413 h 4364677"/>
              <a:gd name="connsiteX2399" fmla="*/ 555513 w 12192000"/>
              <a:gd name="connsiteY2399" fmla="*/ 3055996 h 4364677"/>
              <a:gd name="connsiteX2400" fmla="*/ 557296 w 12192000"/>
              <a:gd name="connsiteY2400" fmla="*/ 3055862 h 4364677"/>
              <a:gd name="connsiteX2401" fmla="*/ 559079 w 12192000"/>
              <a:gd name="connsiteY2401" fmla="*/ 3055729 h 4364677"/>
              <a:gd name="connsiteX2402" fmla="*/ 10330634 w 12192000"/>
              <a:gd name="connsiteY2402" fmla="*/ 3053578 h 4364677"/>
              <a:gd name="connsiteX2403" fmla="*/ 10330832 w 12192000"/>
              <a:gd name="connsiteY2403" fmla="*/ 3053908 h 4364677"/>
              <a:gd name="connsiteX2404" fmla="*/ 10330404 w 12192000"/>
              <a:gd name="connsiteY2404" fmla="*/ 3053807 h 4364677"/>
              <a:gd name="connsiteX2405" fmla="*/ 245109 w 12192000"/>
              <a:gd name="connsiteY2405" fmla="*/ 3034353 h 4364677"/>
              <a:gd name="connsiteX2406" fmla="*/ 252840 w 12192000"/>
              <a:gd name="connsiteY2406" fmla="*/ 3038360 h 4364677"/>
              <a:gd name="connsiteX2407" fmla="*/ 260320 w 12192000"/>
              <a:gd name="connsiteY2407" fmla="*/ 3042282 h 4364677"/>
              <a:gd name="connsiteX2408" fmla="*/ 267702 w 12192000"/>
              <a:gd name="connsiteY2408" fmla="*/ 3057283 h 4364677"/>
              <a:gd name="connsiteX2409" fmla="*/ 265654 w 12192000"/>
              <a:gd name="connsiteY2409" fmla="*/ 3063318 h 4364677"/>
              <a:gd name="connsiteX2410" fmla="*/ 264742 w 12192000"/>
              <a:gd name="connsiteY2410" fmla="*/ 3065803 h 4364677"/>
              <a:gd name="connsiteX2411" fmla="*/ 262824 w 12192000"/>
              <a:gd name="connsiteY2411" fmla="*/ 3072779 h 4364677"/>
              <a:gd name="connsiteX2412" fmla="*/ 262040 w 12192000"/>
              <a:gd name="connsiteY2412" fmla="*/ 3076206 h 4364677"/>
              <a:gd name="connsiteX2413" fmla="*/ 259849 w 12192000"/>
              <a:gd name="connsiteY2413" fmla="*/ 3080120 h 4364677"/>
              <a:gd name="connsiteX2414" fmla="*/ 256232 w 12192000"/>
              <a:gd name="connsiteY2414" fmla="*/ 3083344 h 4364677"/>
              <a:gd name="connsiteX2415" fmla="*/ 246295 w 12192000"/>
              <a:gd name="connsiteY2415" fmla="*/ 3090530 h 4364677"/>
              <a:gd name="connsiteX2416" fmla="*/ 224270 w 12192000"/>
              <a:gd name="connsiteY2416" fmla="*/ 3093021 h 4364677"/>
              <a:gd name="connsiteX2417" fmla="*/ 222838 w 12192000"/>
              <a:gd name="connsiteY2417" fmla="*/ 3091741 h 4364677"/>
              <a:gd name="connsiteX2418" fmla="*/ 215704 w 12192000"/>
              <a:gd name="connsiteY2418" fmla="*/ 3087109 h 4364677"/>
              <a:gd name="connsiteX2419" fmla="*/ 214265 w 12192000"/>
              <a:gd name="connsiteY2419" fmla="*/ 3085239 h 4364677"/>
              <a:gd name="connsiteX2420" fmla="*/ 209611 w 12192000"/>
              <a:gd name="connsiteY2420" fmla="*/ 3080932 h 4364677"/>
              <a:gd name="connsiteX2421" fmla="*/ 207338 w 12192000"/>
              <a:gd name="connsiteY2421" fmla="*/ 3078365 h 4364677"/>
              <a:gd name="connsiteX2422" fmla="*/ 207286 w 12192000"/>
              <a:gd name="connsiteY2422" fmla="*/ 3074241 h 4364677"/>
              <a:gd name="connsiteX2423" fmla="*/ 205019 w 12192000"/>
              <a:gd name="connsiteY2423" fmla="*/ 3062598 h 4364677"/>
              <a:gd name="connsiteX2424" fmla="*/ 204930 w 12192000"/>
              <a:gd name="connsiteY2424" fmla="*/ 3055528 h 4364677"/>
              <a:gd name="connsiteX2425" fmla="*/ 206310 w 12192000"/>
              <a:gd name="connsiteY2425" fmla="*/ 3052683 h 4364677"/>
              <a:gd name="connsiteX2426" fmla="*/ 211789 w 12192000"/>
              <a:gd name="connsiteY2426" fmla="*/ 3047435 h 4364677"/>
              <a:gd name="connsiteX2427" fmla="*/ 220171 w 12192000"/>
              <a:gd name="connsiteY2427" fmla="*/ 3038617 h 4364677"/>
              <a:gd name="connsiteX2428" fmla="*/ 224859 w 12192000"/>
              <a:gd name="connsiteY2428" fmla="*/ 3036206 h 4364677"/>
              <a:gd name="connsiteX2429" fmla="*/ 231208 w 12192000"/>
              <a:gd name="connsiteY2429" fmla="*/ 3034601 h 4364677"/>
              <a:gd name="connsiteX2430" fmla="*/ 236278 w 12192000"/>
              <a:gd name="connsiteY2430" fmla="*/ 3034425 h 4364677"/>
              <a:gd name="connsiteX2431" fmla="*/ 245109 w 12192000"/>
              <a:gd name="connsiteY2431" fmla="*/ 3034353 h 4364677"/>
              <a:gd name="connsiteX2432" fmla="*/ 6354965 w 12192000"/>
              <a:gd name="connsiteY2432" fmla="*/ 3017045 h 4364677"/>
              <a:gd name="connsiteX2433" fmla="*/ 6362809 w 12192000"/>
              <a:gd name="connsiteY2433" fmla="*/ 3022029 h 4364677"/>
              <a:gd name="connsiteX2434" fmla="*/ 6362533 w 12192000"/>
              <a:gd name="connsiteY2434" fmla="*/ 3022091 h 4364677"/>
              <a:gd name="connsiteX2435" fmla="*/ 6354965 w 12192000"/>
              <a:gd name="connsiteY2435" fmla="*/ 3017045 h 4364677"/>
              <a:gd name="connsiteX2436" fmla="*/ 5007369 w 12192000"/>
              <a:gd name="connsiteY2436" fmla="*/ 2999660 h 4364677"/>
              <a:gd name="connsiteX2437" fmla="*/ 5006950 w 12192000"/>
              <a:gd name="connsiteY2437" fmla="*/ 3000478 h 4364677"/>
              <a:gd name="connsiteX2438" fmla="*/ 5003243 w 12192000"/>
              <a:gd name="connsiteY2438" fmla="*/ 3001681 h 4364677"/>
              <a:gd name="connsiteX2439" fmla="*/ 10400225 w 12192000"/>
              <a:gd name="connsiteY2439" fmla="*/ 2997380 h 4364677"/>
              <a:gd name="connsiteX2440" fmla="*/ 10403030 w 12192000"/>
              <a:gd name="connsiteY2440" fmla="*/ 2998385 h 4364677"/>
              <a:gd name="connsiteX2441" fmla="*/ 10409203 w 12192000"/>
              <a:gd name="connsiteY2441" fmla="*/ 3003806 h 4364677"/>
              <a:gd name="connsiteX2442" fmla="*/ 10417433 w 12192000"/>
              <a:gd name="connsiteY2442" fmla="*/ 3005676 h 4364677"/>
              <a:gd name="connsiteX2443" fmla="*/ 10422296 w 12192000"/>
              <a:gd name="connsiteY2443" fmla="*/ 3007171 h 4364677"/>
              <a:gd name="connsiteX2444" fmla="*/ 10433705 w 12192000"/>
              <a:gd name="connsiteY2444" fmla="*/ 3012593 h 4364677"/>
              <a:gd name="connsiteX2445" fmla="*/ 10435576 w 12192000"/>
              <a:gd name="connsiteY2445" fmla="*/ 3014088 h 4364677"/>
              <a:gd name="connsiteX2446" fmla="*/ 10445489 w 12192000"/>
              <a:gd name="connsiteY2446" fmla="*/ 3038205 h 4364677"/>
              <a:gd name="connsiteX2447" fmla="*/ 10445676 w 12192000"/>
              <a:gd name="connsiteY2447" fmla="*/ 3042691 h 4364677"/>
              <a:gd name="connsiteX2448" fmla="*/ 10443057 w 12192000"/>
              <a:gd name="connsiteY2448" fmla="*/ 3053534 h 4364677"/>
              <a:gd name="connsiteX2449" fmla="*/ 10441561 w 12192000"/>
              <a:gd name="connsiteY2449" fmla="*/ 3062882 h 4364677"/>
              <a:gd name="connsiteX2450" fmla="*/ 10440065 w 12192000"/>
              <a:gd name="connsiteY2450" fmla="*/ 3065873 h 4364677"/>
              <a:gd name="connsiteX2451" fmla="*/ 10429029 w 12192000"/>
              <a:gd name="connsiteY2451" fmla="*/ 3078959 h 4364677"/>
              <a:gd name="connsiteX2452" fmla="*/ 10427907 w 12192000"/>
              <a:gd name="connsiteY2452" fmla="*/ 3081016 h 4364677"/>
              <a:gd name="connsiteX2453" fmla="*/ 10435763 w 12192000"/>
              <a:gd name="connsiteY2453" fmla="*/ 3091298 h 4364677"/>
              <a:gd name="connsiteX2454" fmla="*/ 10446237 w 12192000"/>
              <a:gd name="connsiteY2454" fmla="*/ 3097467 h 4364677"/>
              <a:gd name="connsiteX2455" fmla="*/ 10457273 w 12192000"/>
              <a:gd name="connsiteY2455" fmla="*/ 3110179 h 4364677"/>
              <a:gd name="connsiteX2456" fmla="*/ 10457086 w 12192000"/>
              <a:gd name="connsiteY2456" fmla="*/ 3112984 h 4364677"/>
              <a:gd name="connsiteX2457" fmla="*/ 10457834 w 12192000"/>
              <a:gd name="connsiteY2457" fmla="*/ 3119901 h 4364677"/>
              <a:gd name="connsiteX2458" fmla="*/ 10458395 w 12192000"/>
              <a:gd name="connsiteY2458" fmla="*/ 3128126 h 4364677"/>
              <a:gd name="connsiteX2459" fmla="*/ 10455963 w 12192000"/>
              <a:gd name="connsiteY2459" fmla="*/ 3133922 h 4364677"/>
              <a:gd name="connsiteX2460" fmla="*/ 10450913 w 12192000"/>
              <a:gd name="connsiteY2460" fmla="*/ 3150747 h 4364677"/>
              <a:gd name="connsiteX2461" fmla="*/ 10442683 w 12192000"/>
              <a:gd name="connsiteY2461" fmla="*/ 3160655 h 4364677"/>
              <a:gd name="connsiteX2462" fmla="*/ 10440813 w 12192000"/>
              <a:gd name="connsiteY2462" fmla="*/ 3161964 h 4364677"/>
              <a:gd name="connsiteX2463" fmla="*/ 10431087 w 12192000"/>
              <a:gd name="connsiteY2463" fmla="*/ 3166451 h 4364677"/>
              <a:gd name="connsiteX2464" fmla="*/ 10427720 w 12192000"/>
              <a:gd name="connsiteY2464" fmla="*/ 3168133 h 4364677"/>
              <a:gd name="connsiteX2465" fmla="*/ 10413505 w 12192000"/>
              <a:gd name="connsiteY2465" fmla="*/ 3167198 h 4364677"/>
              <a:gd name="connsiteX2466" fmla="*/ 10402095 w 12192000"/>
              <a:gd name="connsiteY2466" fmla="*/ 3164207 h 4364677"/>
              <a:gd name="connsiteX2467" fmla="*/ 10398354 w 12192000"/>
              <a:gd name="connsiteY2467" fmla="*/ 3164768 h 4364677"/>
              <a:gd name="connsiteX2468" fmla="*/ 10396484 w 12192000"/>
              <a:gd name="connsiteY2468" fmla="*/ 3167198 h 4364677"/>
              <a:gd name="connsiteX2469" fmla="*/ 10393491 w 12192000"/>
              <a:gd name="connsiteY2469" fmla="*/ 3167946 h 4364677"/>
              <a:gd name="connsiteX2470" fmla="*/ 10393304 w 12192000"/>
              <a:gd name="connsiteY2470" fmla="*/ 3164581 h 4364677"/>
              <a:gd name="connsiteX2471" fmla="*/ 10394239 w 12192000"/>
              <a:gd name="connsiteY2471" fmla="*/ 3163086 h 4364677"/>
              <a:gd name="connsiteX2472" fmla="*/ 10391060 w 12192000"/>
              <a:gd name="connsiteY2472" fmla="*/ 3155421 h 4364677"/>
              <a:gd name="connsiteX2473" fmla="*/ 10388441 w 12192000"/>
              <a:gd name="connsiteY2473" fmla="*/ 3155047 h 4364677"/>
              <a:gd name="connsiteX2474" fmla="*/ 10385261 w 12192000"/>
              <a:gd name="connsiteY2474" fmla="*/ 3152990 h 4364677"/>
              <a:gd name="connsiteX2475" fmla="*/ 10386758 w 12192000"/>
              <a:gd name="connsiteY2475" fmla="*/ 3149999 h 4364677"/>
              <a:gd name="connsiteX2476" fmla="*/ 10386571 w 12192000"/>
              <a:gd name="connsiteY2476" fmla="*/ 3145513 h 4364677"/>
              <a:gd name="connsiteX2477" fmla="*/ 10381707 w 12192000"/>
              <a:gd name="connsiteY2477" fmla="*/ 3137100 h 4364677"/>
              <a:gd name="connsiteX2478" fmla="*/ 10377780 w 12192000"/>
              <a:gd name="connsiteY2478" fmla="*/ 3133361 h 4364677"/>
              <a:gd name="connsiteX2479" fmla="*/ 10375722 w 12192000"/>
              <a:gd name="connsiteY2479" fmla="*/ 3132239 h 4364677"/>
              <a:gd name="connsiteX2480" fmla="*/ 10376844 w 12192000"/>
              <a:gd name="connsiteY2480" fmla="*/ 3130183 h 4364677"/>
              <a:gd name="connsiteX2481" fmla="*/ 10380585 w 12192000"/>
              <a:gd name="connsiteY2481" fmla="*/ 3126070 h 4364677"/>
              <a:gd name="connsiteX2482" fmla="*/ 10380585 w 12192000"/>
              <a:gd name="connsiteY2482" fmla="*/ 3115788 h 4364677"/>
              <a:gd name="connsiteX2483" fmla="*/ 10376470 w 12192000"/>
              <a:gd name="connsiteY2483" fmla="*/ 3105132 h 4364677"/>
              <a:gd name="connsiteX2484" fmla="*/ 10380211 w 12192000"/>
              <a:gd name="connsiteY2484" fmla="*/ 3102702 h 4364677"/>
              <a:gd name="connsiteX2485" fmla="*/ 10384139 w 12192000"/>
              <a:gd name="connsiteY2485" fmla="*/ 3105880 h 4364677"/>
              <a:gd name="connsiteX2486" fmla="*/ 10389189 w 12192000"/>
              <a:gd name="connsiteY2486" fmla="*/ 3107001 h 4364677"/>
              <a:gd name="connsiteX2487" fmla="*/ 10388254 w 12192000"/>
              <a:gd name="connsiteY2487" fmla="*/ 3101206 h 4364677"/>
              <a:gd name="connsiteX2488" fmla="*/ 10385635 w 12192000"/>
              <a:gd name="connsiteY2488" fmla="*/ 3098776 h 4364677"/>
              <a:gd name="connsiteX2489" fmla="*/ 10385074 w 12192000"/>
              <a:gd name="connsiteY2489" fmla="*/ 3095411 h 4364677"/>
              <a:gd name="connsiteX2490" fmla="*/ 10388254 w 12192000"/>
              <a:gd name="connsiteY2490" fmla="*/ 3095784 h 4364677"/>
              <a:gd name="connsiteX2491" fmla="*/ 10391621 w 12192000"/>
              <a:gd name="connsiteY2491" fmla="*/ 3098028 h 4364677"/>
              <a:gd name="connsiteX2492" fmla="*/ 10396484 w 12192000"/>
              <a:gd name="connsiteY2492" fmla="*/ 3097467 h 4364677"/>
              <a:gd name="connsiteX2493" fmla="*/ 10396484 w 12192000"/>
              <a:gd name="connsiteY2493" fmla="*/ 3093354 h 4364677"/>
              <a:gd name="connsiteX2494" fmla="*/ 10377967 w 12192000"/>
              <a:gd name="connsiteY2494" fmla="*/ 3087933 h 4364677"/>
              <a:gd name="connsiteX2495" fmla="*/ 10373478 w 12192000"/>
              <a:gd name="connsiteY2495" fmla="*/ 3086250 h 4364677"/>
              <a:gd name="connsiteX2496" fmla="*/ 10365809 w 12192000"/>
              <a:gd name="connsiteY2496" fmla="*/ 3076529 h 4364677"/>
              <a:gd name="connsiteX2497" fmla="*/ 10363003 w 12192000"/>
              <a:gd name="connsiteY2497" fmla="*/ 3073164 h 4364677"/>
              <a:gd name="connsiteX2498" fmla="*/ 10359823 w 12192000"/>
              <a:gd name="connsiteY2498" fmla="*/ 3060825 h 4364677"/>
              <a:gd name="connsiteX2499" fmla="*/ 10359449 w 12192000"/>
              <a:gd name="connsiteY2499" fmla="*/ 3052039 h 4364677"/>
              <a:gd name="connsiteX2500" fmla="*/ 10355896 w 12192000"/>
              <a:gd name="connsiteY2500" fmla="*/ 3045683 h 4364677"/>
              <a:gd name="connsiteX2501" fmla="*/ 10355334 w 12192000"/>
              <a:gd name="connsiteY2501" fmla="*/ 3045683 h 4364677"/>
              <a:gd name="connsiteX2502" fmla="*/ 10351781 w 12192000"/>
              <a:gd name="connsiteY2502" fmla="*/ 3043439 h 4364677"/>
              <a:gd name="connsiteX2503" fmla="*/ 10354399 w 12192000"/>
              <a:gd name="connsiteY2503" fmla="*/ 3041383 h 4364677"/>
              <a:gd name="connsiteX2504" fmla="*/ 10361694 w 12192000"/>
              <a:gd name="connsiteY2504" fmla="*/ 3026988 h 4364677"/>
              <a:gd name="connsiteX2505" fmla="*/ 10363938 w 12192000"/>
              <a:gd name="connsiteY2505" fmla="*/ 3022501 h 4364677"/>
              <a:gd name="connsiteX2506" fmla="*/ 10367305 w 12192000"/>
              <a:gd name="connsiteY2506" fmla="*/ 3021005 h 4364677"/>
              <a:gd name="connsiteX2507" fmla="*/ 10368989 w 12192000"/>
              <a:gd name="connsiteY2507" fmla="*/ 3017453 h 4364677"/>
              <a:gd name="connsiteX2508" fmla="*/ 10368152 w 12192000"/>
              <a:gd name="connsiteY2508" fmla="*/ 3016266 h 4364677"/>
              <a:gd name="connsiteX2509" fmla="*/ 10382771 w 12192000"/>
              <a:gd name="connsiteY2509" fmla="*/ 3001727 h 4364677"/>
              <a:gd name="connsiteX2510" fmla="*/ 10382456 w 12192000"/>
              <a:gd name="connsiteY2510" fmla="*/ 3004554 h 4364677"/>
              <a:gd name="connsiteX2511" fmla="*/ 10383765 w 12192000"/>
              <a:gd name="connsiteY2511" fmla="*/ 3007732 h 4364677"/>
              <a:gd name="connsiteX2512" fmla="*/ 10387132 w 12192000"/>
              <a:gd name="connsiteY2512" fmla="*/ 3006424 h 4364677"/>
              <a:gd name="connsiteX2513" fmla="*/ 10388254 w 12192000"/>
              <a:gd name="connsiteY2513" fmla="*/ 3003993 h 4364677"/>
              <a:gd name="connsiteX2514" fmla="*/ 10393865 w 12192000"/>
              <a:gd name="connsiteY2514" fmla="*/ 3003059 h 4364677"/>
              <a:gd name="connsiteX2515" fmla="*/ 10396297 w 12192000"/>
              <a:gd name="connsiteY2515" fmla="*/ 3004741 h 4364677"/>
              <a:gd name="connsiteX2516" fmla="*/ 10397980 w 12192000"/>
              <a:gd name="connsiteY2516" fmla="*/ 3002124 h 4364677"/>
              <a:gd name="connsiteX2517" fmla="*/ 10398541 w 12192000"/>
              <a:gd name="connsiteY2517" fmla="*/ 2999880 h 4364677"/>
              <a:gd name="connsiteX2518" fmla="*/ 10400225 w 12192000"/>
              <a:gd name="connsiteY2518" fmla="*/ 2997380 h 4364677"/>
              <a:gd name="connsiteX2519" fmla="*/ 1731178 w 12192000"/>
              <a:gd name="connsiteY2519" fmla="*/ 2973080 h 4364677"/>
              <a:gd name="connsiteX2520" fmla="*/ 1718178 w 12192000"/>
              <a:gd name="connsiteY2520" fmla="*/ 2978287 h 4364677"/>
              <a:gd name="connsiteX2521" fmla="*/ 1722336 w 12192000"/>
              <a:gd name="connsiteY2521" fmla="*/ 2982753 h 4364677"/>
              <a:gd name="connsiteX2522" fmla="*/ 1736258 w 12192000"/>
              <a:gd name="connsiteY2522" fmla="*/ 2977723 h 4364677"/>
              <a:gd name="connsiteX2523" fmla="*/ 75865 w 12192000"/>
              <a:gd name="connsiteY2523" fmla="*/ 2962532 h 4364677"/>
              <a:gd name="connsiteX2524" fmla="*/ 84992 w 12192000"/>
              <a:gd name="connsiteY2524" fmla="*/ 2962709 h 4364677"/>
              <a:gd name="connsiteX2525" fmla="*/ 88200 w 12192000"/>
              <a:gd name="connsiteY2525" fmla="*/ 2962672 h 4364677"/>
              <a:gd name="connsiteX2526" fmla="*/ 98751 w 12192000"/>
              <a:gd name="connsiteY2526" fmla="*/ 2968676 h 4364677"/>
              <a:gd name="connsiteX2527" fmla="*/ 106388 w 12192000"/>
              <a:gd name="connsiteY2527" fmla="*/ 2975215 h 4364677"/>
              <a:gd name="connsiteX2528" fmla="*/ 109464 w 12192000"/>
              <a:gd name="connsiteY2528" fmla="*/ 2976176 h 4364677"/>
              <a:gd name="connsiteX2529" fmla="*/ 111803 w 12192000"/>
              <a:gd name="connsiteY2529" fmla="*/ 2975008 h 4364677"/>
              <a:gd name="connsiteX2530" fmla="*/ 114377 w 12192000"/>
              <a:gd name="connsiteY2530" fmla="*/ 2975548 h 4364677"/>
              <a:gd name="connsiteX2531" fmla="*/ 113269 w 12192000"/>
              <a:gd name="connsiteY2531" fmla="*/ 2978198 h 4364677"/>
              <a:gd name="connsiteX2532" fmla="*/ 111994 w 12192000"/>
              <a:gd name="connsiteY2532" fmla="*/ 2978997 h 4364677"/>
              <a:gd name="connsiteX2533" fmla="*/ 111582 w 12192000"/>
              <a:gd name="connsiteY2533" fmla="*/ 2986057 h 4364677"/>
              <a:gd name="connsiteX2534" fmla="*/ 113451 w 12192000"/>
              <a:gd name="connsiteY2534" fmla="*/ 2987318 h 4364677"/>
              <a:gd name="connsiteX2535" fmla="*/ 115124 w 12192000"/>
              <a:gd name="connsiteY2535" fmla="*/ 2990078 h 4364677"/>
              <a:gd name="connsiteX2536" fmla="*/ 112863 w 12192000"/>
              <a:gd name="connsiteY2536" fmla="*/ 2991815 h 4364677"/>
              <a:gd name="connsiteX2537" fmla="*/ 111338 w 12192000"/>
              <a:gd name="connsiteY2537" fmla="*/ 2995325 h 4364677"/>
              <a:gd name="connsiteX2538" fmla="*/ 111938 w 12192000"/>
              <a:gd name="connsiteY2538" fmla="*/ 3003585 h 4364677"/>
              <a:gd name="connsiteX2539" fmla="*/ 113559 w 12192000"/>
              <a:gd name="connsiteY2539" fmla="*/ 3007913 h 4364677"/>
              <a:gd name="connsiteX2540" fmla="*/ 114719 w 12192000"/>
              <a:gd name="connsiteY2540" fmla="*/ 3009539 h 4364677"/>
              <a:gd name="connsiteX2541" fmla="*/ 113094 w 12192000"/>
              <a:gd name="connsiteY2541" fmla="*/ 3010698 h 4364677"/>
              <a:gd name="connsiteX2542" fmla="*/ 108695 w 12192000"/>
              <a:gd name="connsiteY2542" fmla="*/ 3012460 h 4364677"/>
              <a:gd name="connsiteX2543" fmla="*/ 104870 w 12192000"/>
              <a:gd name="connsiteY2543" fmla="*/ 3020345 h 4364677"/>
              <a:gd name="connsiteX2544" fmla="*/ 104062 w 12192000"/>
              <a:gd name="connsiteY2544" fmla="*/ 3030047 h 4364677"/>
              <a:gd name="connsiteX2545" fmla="*/ 100288 w 12192000"/>
              <a:gd name="connsiteY2545" fmla="*/ 3030519 h 4364677"/>
              <a:gd name="connsiteX2546" fmla="*/ 98459 w 12192000"/>
              <a:gd name="connsiteY2546" fmla="*/ 3026620 h 4364677"/>
              <a:gd name="connsiteX2547" fmla="*/ 95004 w 12192000"/>
              <a:gd name="connsiteY2547" fmla="*/ 3023882 h 4364677"/>
              <a:gd name="connsiteX2548" fmla="*/ 93564 w 12192000"/>
              <a:gd name="connsiteY2548" fmla="*/ 3028673 h 4364677"/>
              <a:gd name="connsiteX2549" fmla="*/ 94668 w 12192000"/>
              <a:gd name="connsiteY2549" fmla="*/ 3031511 h 4364677"/>
              <a:gd name="connsiteX2550" fmla="*/ 93848 w 12192000"/>
              <a:gd name="connsiteY2550" fmla="*/ 3034300 h 4364677"/>
              <a:gd name="connsiteX2551" fmla="*/ 91549 w 12192000"/>
              <a:gd name="connsiteY2551" fmla="*/ 3032831 h 4364677"/>
              <a:gd name="connsiteX2552" fmla="*/ 89801 w 12192000"/>
              <a:gd name="connsiteY2552" fmla="*/ 3029858 h 4364677"/>
              <a:gd name="connsiteX2553" fmla="*/ 85864 w 12192000"/>
              <a:gd name="connsiteY2553" fmla="*/ 3028479 h 4364677"/>
              <a:gd name="connsiteX2554" fmla="*/ 84334 w 12192000"/>
              <a:gd name="connsiteY2554" fmla="*/ 3031633 h 4364677"/>
              <a:gd name="connsiteX2555" fmla="*/ 96516 w 12192000"/>
              <a:gd name="connsiteY2555" fmla="*/ 3042678 h 4364677"/>
              <a:gd name="connsiteX2556" fmla="*/ 99332 w 12192000"/>
              <a:gd name="connsiteY2556" fmla="*/ 3045639 h 4364677"/>
              <a:gd name="connsiteX2557" fmla="*/ 101597 w 12192000"/>
              <a:gd name="connsiteY2557" fmla="*/ 3055946 h 4364677"/>
              <a:gd name="connsiteX2558" fmla="*/ 102496 w 12192000"/>
              <a:gd name="connsiteY2558" fmla="*/ 3059570 h 4364677"/>
              <a:gd name="connsiteX2559" fmla="*/ 100344 w 12192000"/>
              <a:gd name="connsiteY2559" fmla="*/ 3070214 h 4364677"/>
              <a:gd name="connsiteX2560" fmla="*/ 97363 w 12192000"/>
              <a:gd name="connsiteY2560" fmla="*/ 3077091 h 4364677"/>
              <a:gd name="connsiteX2561" fmla="*/ 97723 w 12192000"/>
              <a:gd name="connsiteY2561" fmla="*/ 3083287 h 4364677"/>
              <a:gd name="connsiteX2562" fmla="*/ 98154 w 12192000"/>
              <a:gd name="connsiteY2562" fmla="*/ 3083495 h 4364677"/>
              <a:gd name="connsiteX2563" fmla="*/ 100044 w 12192000"/>
              <a:gd name="connsiteY2563" fmla="*/ 3086538 h 4364677"/>
              <a:gd name="connsiteX2564" fmla="*/ 97271 w 12192000"/>
              <a:gd name="connsiteY2564" fmla="*/ 3087140 h 4364677"/>
              <a:gd name="connsiteX2565" fmla="*/ 86323 w 12192000"/>
              <a:gd name="connsiteY2565" fmla="*/ 3095465 h 4364677"/>
              <a:gd name="connsiteX2566" fmla="*/ 82932 w 12192000"/>
              <a:gd name="connsiteY2566" fmla="*/ 3098070 h 4364677"/>
              <a:gd name="connsiteX2567" fmla="*/ 79794 w 12192000"/>
              <a:gd name="connsiteY2567" fmla="*/ 3097965 h 4364677"/>
              <a:gd name="connsiteX2568" fmla="*/ 77181 w 12192000"/>
              <a:gd name="connsiteY2568" fmla="*/ 3100062 h 4364677"/>
              <a:gd name="connsiteX2569" fmla="*/ 77382 w 12192000"/>
              <a:gd name="connsiteY2569" fmla="*/ 3101284 h 4364677"/>
              <a:gd name="connsiteX2570" fmla="*/ 60764 w 12192000"/>
              <a:gd name="connsiteY2570" fmla="*/ 3106995 h 4364677"/>
              <a:gd name="connsiteX2571" fmla="*/ 62057 w 12192000"/>
              <a:gd name="connsiteY2571" fmla="*/ 3104944 h 4364677"/>
              <a:gd name="connsiteX2572" fmla="*/ 62235 w 12192000"/>
              <a:gd name="connsiteY2572" fmla="*/ 3102020 h 4364677"/>
              <a:gd name="connsiteX2573" fmla="*/ 59167 w 12192000"/>
              <a:gd name="connsiteY2573" fmla="*/ 3101771 h 4364677"/>
              <a:gd name="connsiteX2574" fmla="*/ 57401 w 12192000"/>
              <a:gd name="connsiteY2574" fmla="*/ 3103217 h 4364677"/>
              <a:gd name="connsiteX2575" fmla="*/ 52752 w 12192000"/>
              <a:gd name="connsiteY2575" fmla="*/ 3101846 h 4364677"/>
              <a:gd name="connsiteX2576" fmla="*/ 51513 w 12192000"/>
              <a:gd name="connsiteY2576" fmla="*/ 3099652 h 4364677"/>
              <a:gd name="connsiteX2577" fmla="*/ 49247 w 12192000"/>
              <a:gd name="connsiteY2577" fmla="*/ 3101032 h 4364677"/>
              <a:gd name="connsiteX2578" fmla="*/ 47984 w 12192000"/>
              <a:gd name="connsiteY2578" fmla="*/ 3102544 h 4364677"/>
              <a:gd name="connsiteX2579" fmla="*/ 45763 w 12192000"/>
              <a:gd name="connsiteY2579" fmla="*/ 3103835 h 4364677"/>
              <a:gd name="connsiteX2580" fmla="*/ 43985 w 12192000"/>
              <a:gd name="connsiteY2580" fmla="*/ 3102021 h 4364677"/>
              <a:gd name="connsiteX2581" fmla="*/ 41269 w 12192000"/>
              <a:gd name="connsiteY2581" fmla="*/ 3095567 h 4364677"/>
              <a:gd name="connsiteX2582" fmla="*/ 35654 w 12192000"/>
              <a:gd name="connsiteY2582" fmla="*/ 3091072 h 4364677"/>
              <a:gd name="connsiteX2583" fmla="*/ 32480 w 12192000"/>
              <a:gd name="connsiteY2583" fmla="*/ 3088116 h 4364677"/>
              <a:gd name="connsiteX2584" fmla="*/ 25749 w 12192000"/>
              <a:gd name="connsiteY2584" fmla="*/ 3079715 h 4364677"/>
              <a:gd name="connsiteX2585" fmla="*/ 24871 w 12192000"/>
              <a:gd name="connsiteY2585" fmla="*/ 3077872 h 4364677"/>
              <a:gd name="connsiteX2586" fmla="*/ 26240 w 12192000"/>
              <a:gd name="connsiteY2586" fmla="*/ 3055692 h 4364677"/>
              <a:gd name="connsiteX2587" fmla="*/ 27765 w 12192000"/>
              <a:gd name="connsiteY2587" fmla="*/ 3052182 h 4364677"/>
              <a:gd name="connsiteX2588" fmla="*/ 33808 w 12192000"/>
              <a:gd name="connsiteY2588" fmla="*/ 3044841 h 4364677"/>
              <a:gd name="connsiteX2589" fmla="*/ 38432 w 12192000"/>
              <a:gd name="connsiteY2589" fmla="*/ 3038230 h 4364677"/>
              <a:gd name="connsiteX2590" fmla="*/ 40692 w 12192000"/>
              <a:gd name="connsiteY2590" fmla="*/ 3036493 h 4364677"/>
              <a:gd name="connsiteX2591" fmla="*/ 54022 w 12192000"/>
              <a:gd name="connsiteY2591" fmla="*/ 3030564 h 4364677"/>
              <a:gd name="connsiteX2592" fmla="*/ 55647 w 12192000"/>
              <a:gd name="connsiteY2592" fmla="*/ 3029405 h 4364677"/>
              <a:gd name="connsiteX2593" fmla="*/ 53449 w 12192000"/>
              <a:gd name="connsiteY2593" fmla="*/ 3018598 h 4364677"/>
              <a:gd name="connsiteX2594" fmla="*/ 47712 w 12192000"/>
              <a:gd name="connsiteY2594" fmla="*/ 3009971 h 4364677"/>
              <a:gd name="connsiteX2595" fmla="*/ 43979 w 12192000"/>
              <a:gd name="connsiteY2595" fmla="*/ 2996117 h 4364677"/>
              <a:gd name="connsiteX2596" fmla="*/ 45166 w 12192000"/>
              <a:gd name="connsiteY2596" fmla="*/ 2994037 h 4364677"/>
              <a:gd name="connsiteX2597" fmla="*/ 47165 w 12192000"/>
              <a:gd name="connsiteY2597" fmla="*/ 2988454 h 4364677"/>
              <a:gd name="connsiteX2598" fmla="*/ 49794 w 12192000"/>
              <a:gd name="connsiteY2598" fmla="*/ 2981938 h 4364677"/>
              <a:gd name="connsiteX2599" fmla="*/ 53816 w 12192000"/>
              <a:gd name="connsiteY2599" fmla="*/ 2978399 h 4364677"/>
              <a:gd name="connsiteX2600" fmla="*/ 63946 w 12192000"/>
              <a:gd name="connsiteY2600" fmla="*/ 2967375 h 4364677"/>
              <a:gd name="connsiteX2601" fmla="*/ 73944 w 12192000"/>
              <a:gd name="connsiteY2601" fmla="*/ 2962839 h 4364677"/>
              <a:gd name="connsiteX2602" fmla="*/ 75865 w 12192000"/>
              <a:gd name="connsiteY2602" fmla="*/ 2962532 h 4364677"/>
              <a:gd name="connsiteX2603" fmla="*/ 8277819 w 12192000"/>
              <a:gd name="connsiteY2603" fmla="*/ 2961458 h 4364677"/>
              <a:gd name="connsiteX2604" fmla="*/ 8272843 w 12192000"/>
              <a:gd name="connsiteY2604" fmla="*/ 2962603 h 4364677"/>
              <a:gd name="connsiteX2605" fmla="*/ 8272967 w 12192000"/>
              <a:gd name="connsiteY2605" fmla="*/ 2962528 h 4364677"/>
              <a:gd name="connsiteX2606" fmla="*/ 8277819 w 12192000"/>
              <a:gd name="connsiteY2606" fmla="*/ 2961458 h 4364677"/>
              <a:gd name="connsiteX2607" fmla="*/ 1653592 w 12192000"/>
              <a:gd name="connsiteY2607" fmla="*/ 2944853 h 4364677"/>
              <a:gd name="connsiteX2608" fmla="*/ 1642781 w 12192000"/>
              <a:gd name="connsiteY2608" fmla="*/ 2947797 h 4364677"/>
              <a:gd name="connsiteX2609" fmla="*/ 1635922 w 12192000"/>
              <a:gd name="connsiteY2609" fmla="*/ 2951607 h 4364677"/>
              <a:gd name="connsiteX2610" fmla="*/ 1633736 w 12192000"/>
              <a:gd name="connsiteY2610" fmla="*/ 2951770 h 4364677"/>
              <a:gd name="connsiteX2611" fmla="*/ 1631551 w 12192000"/>
              <a:gd name="connsiteY2611" fmla="*/ 2951934 h 4364677"/>
              <a:gd name="connsiteX2612" fmla="*/ 1631715 w 12192000"/>
              <a:gd name="connsiteY2612" fmla="*/ 2954120 h 4364677"/>
              <a:gd name="connsiteX2613" fmla="*/ 1633901 w 12192000"/>
              <a:gd name="connsiteY2613" fmla="*/ 2953956 h 4364677"/>
              <a:gd name="connsiteX2614" fmla="*/ 1625321 w 12192000"/>
              <a:gd name="connsiteY2614" fmla="*/ 2956795 h 4364677"/>
              <a:gd name="connsiteX2615" fmla="*/ 1625649 w 12192000"/>
              <a:gd name="connsiteY2615" fmla="*/ 2961166 h 4364677"/>
              <a:gd name="connsiteX2616" fmla="*/ 1632042 w 12192000"/>
              <a:gd name="connsiteY2616" fmla="*/ 2958491 h 4364677"/>
              <a:gd name="connsiteX2617" fmla="*/ 1632205 w 12192000"/>
              <a:gd name="connsiteY2617" fmla="*/ 2960676 h 4364677"/>
              <a:gd name="connsiteX2618" fmla="*/ 1649036 w 12192000"/>
              <a:gd name="connsiteY2618" fmla="*/ 2950627 h 4364677"/>
              <a:gd name="connsiteX2619" fmla="*/ 1653407 w 12192000"/>
              <a:gd name="connsiteY2619" fmla="*/ 2950300 h 4364677"/>
              <a:gd name="connsiteX2620" fmla="*/ 1655593 w 12192000"/>
              <a:gd name="connsiteY2620" fmla="*/ 2950136 h 4364677"/>
              <a:gd name="connsiteX2621" fmla="*/ 1657779 w 12192000"/>
              <a:gd name="connsiteY2621" fmla="*/ 2949973 h 4364677"/>
              <a:gd name="connsiteX2622" fmla="*/ 1657754 w 12192000"/>
              <a:gd name="connsiteY2622" fmla="*/ 2949652 h 4364677"/>
              <a:gd name="connsiteX2623" fmla="*/ 1235202 w 12192000"/>
              <a:gd name="connsiteY2623" fmla="*/ 2942006 h 4364677"/>
              <a:gd name="connsiteX2624" fmla="*/ 1233015 w 12192000"/>
              <a:gd name="connsiteY2624" fmla="*/ 2942169 h 4364677"/>
              <a:gd name="connsiteX2625" fmla="*/ 1233137 w 12192000"/>
              <a:gd name="connsiteY2625" fmla="*/ 2942027 h 4364677"/>
              <a:gd name="connsiteX2626" fmla="*/ 1237223 w 12192000"/>
              <a:gd name="connsiteY2626" fmla="*/ 2939657 h 4364677"/>
              <a:gd name="connsiteX2627" fmla="*/ 1237230 w 12192000"/>
              <a:gd name="connsiteY2627" fmla="*/ 2939760 h 4364677"/>
              <a:gd name="connsiteX2628" fmla="*/ 1235037 w 12192000"/>
              <a:gd name="connsiteY2628" fmla="*/ 2939820 h 4364677"/>
              <a:gd name="connsiteX2629" fmla="*/ 1237223 w 12192000"/>
              <a:gd name="connsiteY2629" fmla="*/ 2939657 h 4364677"/>
              <a:gd name="connsiteX2630" fmla="*/ 1687805 w 12192000"/>
              <a:gd name="connsiteY2630" fmla="*/ 2933425 h 4364677"/>
              <a:gd name="connsiteX2631" fmla="*/ 1679475 w 12192000"/>
              <a:gd name="connsiteY2631" fmla="*/ 2936728 h 4364677"/>
              <a:gd name="connsiteX2632" fmla="*/ 1685240 w 12192000"/>
              <a:gd name="connsiteY2632" fmla="*/ 2942918 h 4364677"/>
              <a:gd name="connsiteX2633" fmla="*/ 1693838 w 12192000"/>
              <a:gd name="connsiteY2633" fmla="*/ 2938940 h 4364677"/>
              <a:gd name="connsiteX2634" fmla="*/ 1333063 w 12192000"/>
              <a:gd name="connsiteY2634" fmla="*/ 2928096 h 4364677"/>
              <a:gd name="connsiteX2635" fmla="*/ 1333226 w 12192000"/>
              <a:gd name="connsiteY2635" fmla="*/ 2930282 h 4364677"/>
              <a:gd name="connsiteX2636" fmla="*/ 1335412 w 12192000"/>
              <a:gd name="connsiteY2636" fmla="*/ 2930118 h 4364677"/>
              <a:gd name="connsiteX2637" fmla="*/ 1337597 w 12192000"/>
              <a:gd name="connsiteY2637" fmla="*/ 2929955 h 4364677"/>
              <a:gd name="connsiteX2638" fmla="*/ 1339783 w 12192000"/>
              <a:gd name="connsiteY2638" fmla="*/ 2929791 h 4364677"/>
              <a:gd name="connsiteX2639" fmla="*/ 1341969 w 12192000"/>
              <a:gd name="connsiteY2639" fmla="*/ 2929628 h 4364677"/>
              <a:gd name="connsiteX2640" fmla="*/ 1346503 w 12192000"/>
              <a:gd name="connsiteY2640" fmla="*/ 2931486 h 4364677"/>
              <a:gd name="connsiteX2641" fmla="*/ 1350711 w 12192000"/>
              <a:gd name="connsiteY2641" fmla="*/ 2928974 h 4364677"/>
              <a:gd name="connsiteX2642" fmla="*/ 1363988 w 12192000"/>
              <a:gd name="connsiteY2642" fmla="*/ 2930179 h 4364677"/>
              <a:gd name="connsiteX2643" fmla="*/ 1324811 w 12192000"/>
              <a:gd name="connsiteY2643" fmla="*/ 2935306 h 4364677"/>
              <a:gd name="connsiteX2644" fmla="*/ 1307816 w 12192000"/>
              <a:gd name="connsiteY2644" fmla="*/ 2943170 h 4364677"/>
              <a:gd name="connsiteX2645" fmla="*/ 1286123 w 12192000"/>
              <a:gd name="connsiteY2645" fmla="*/ 2946990 h 4364677"/>
              <a:gd name="connsiteX2646" fmla="*/ 1248641 w 12192000"/>
              <a:gd name="connsiteY2646" fmla="*/ 2945397 h 4364677"/>
              <a:gd name="connsiteX2647" fmla="*/ 1250663 w 12192000"/>
              <a:gd name="connsiteY2647" fmla="*/ 2943047 h 4364677"/>
              <a:gd name="connsiteX2648" fmla="*/ 1248477 w 12192000"/>
              <a:gd name="connsiteY2648" fmla="*/ 2943211 h 4364677"/>
              <a:gd name="connsiteX2649" fmla="*/ 1239573 w 12192000"/>
              <a:gd name="connsiteY2649" fmla="*/ 2941679 h 4364677"/>
              <a:gd name="connsiteX2650" fmla="*/ 1237385 w 12192000"/>
              <a:gd name="connsiteY2650" fmla="*/ 2941843 h 4364677"/>
              <a:gd name="connsiteX2651" fmla="*/ 1237230 w 12192000"/>
              <a:gd name="connsiteY2651" fmla="*/ 2939760 h 4364677"/>
              <a:gd name="connsiteX2652" fmla="*/ 1240830 w 12192000"/>
              <a:gd name="connsiteY2652" fmla="*/ 2939662 h 4364677"/>
              <a:gd name="connsiteX2653" fmla="*/ 1250173 w 12192000"/>
              <a:gd name="connsiteY2653" fmla="*/ 2936491 h 4364677"/>
              <a:gd name="connsiteX2654" fmla="*/ 1252522 w 12192000"/>
              <a:gd name="connsiteY2654" fmla="*/ 2938513 h 4364677"/>
              <a:gd name="connsiteX2655" fmla="*/ 1254707 w 12192000"/>
              <a:gd name="connsiteY2655" fmla="*/ 2938349 h 4364677"/>
              <a:gd name="connsiteX2656" fmla="*/ 1257058 w 12192000"/>
              <a:gd name="connsiteY2656" fmla="*/ 2940372 h 4364677"/>
              <a:gd name="connsiteX2657" fmla="*/ 1259242 w 12192000"/>
              <a:gd name="connsiteY2657" fmla="*/ 2940209 h 4364677"/>
              <a:gd name="connsiteX2658" fmla="*/ 1259079 w 12192000"/>
              <a:gd name="connsiteY2658" fmla="*/ 2938023 h 4364677"/>
              <a:gd name="connsiteX2659" fmla="*/ 1276400 w 12192000"/>
              <a:gd name="connsiteY2659" fmla="*/ 2934530 h 4364677"/>
              <a:gd name="connsiteX2660" fmla="*/ 1276563 w 12192000"/>
              <a:gd name="connsiteY2660" fmla="*/ 2936715 h 4364677"/>
              <a:gd name="connsiteX2661" fmla="*/ 1280936 w 12192000"/>
              <a:gd name="connsiteY2661" fmla="*/ 2936389 h 4364677"/>
              <a:gd name="connsiteX2662" fmla="*/ 1283120 w 12192000"/>
              <a:gd name="connsiteY2662" fmla="*/ 2936225 h 4364677"/>
              <a:gd name="connsiteX2663" fmla="*/ 1305140 w 12192000"/>
              <a:gd name="connsiteY2663" fmla="*/ 2936777 h 4364677"/>
              <a:gd name="connsiteX2664" fmla="*/ 1304977 w 12192000"/>
              <a:gd name="connsiteY2664" fmla="*/ 2934591 h 4364677"/>
              <a:gd name="connsiteX2665" fmla="*/ 1307326 w 12192000"/>
              <a:gd name="connsiteY2665" fmla="*/ 2936614 h 4364677"/>
              <a:gd name="connsiteX2666" fmla="*/ 1309348 w 12192000"/>
              <a:gd name="connsiteY2666" fmla="*/ 2934264 h 4364677"/>
              <a:gd name="connsiteX2667" fmla="*/ 1322461 w 12192000"/>
              <a:gd name="connsiteY2667" fmla="*/ 2933284 h 4364677"/>
              <a:gd name="connsiteX2668" fmla="*/ 1328855 w 12192000"/>
              <a:gd name="connsiteY2668" fmla="*/ 2930608 h 4364677"/>
              <a:gd name="connsiteX2669" fmla="*/ 1331204 w 12192000"/>
              <a:gd name="connsiteY2669" fmla="*/ 2932630 h 4364677"/>
              <a:gd name="connsiteX2670" fmla="*/ 1333063 w 12192000"/>
              <a:gd name="connsiteY2670" fmla="*/ 2928096 h 4364677"/>
              <a:gd name="connsiteX2671" fmla="*/ 1339619 w 12192000"/>
              <a:gd name="connsiteY2671" fmla="*/ 2927606 h 4364677"/>
              <a:gd name="connsiteX2672" fmla="*/ 1337597 w 12192000"/>
              <a:gd name="connsiteY2672" fmla="*/ 2929955 h 4364677"/>
              <a:gd name="connsiteX2673" fmla="*/ 1337434 w 12192000"/>
              <a:gd name="connsiteY2673" fmla="*/ 2927769 h 4364677"/>
              <a:gd name="connsiteX2674" fmla="*/ 1339619 w 12192000"/>
              <a:gd name="connsiteY2674" fmla="*/ 2927606 h 4364677"/>
              <a:gd name="connsiteX2675" fmla="*/ 6767262 w 12192000"/>
              <a:gd name="connsiteY2675" fmla="*/ 2925066 h 4364677"/>
              <a:gd name="connsiteX2676" fmla="*/ 6771099 w 12192000"/>
              <a:gd name="connsiteY2676" fmla="*/ 2928610 h 4364677"/>
              <a:gd name="connsiteX2677" fmla="*/ 6804443 w 12192000"/>
              <a:gd name="connsiteY2677" fmla="*/ 2943442 h 4364677"/>
              <a:gd name="connsiteX2678" fmla="*/ 6873601 w 12192000"/>
              <a:gd name="connsiteY2678" fmla="*/ 2959921 h 4364677"/>
              <a:gd name="connsiteX2679" fmla="*/ 6870830 w 12192000"/>
              <a:gd name="connsiteY2679" fmla="*/ 2958668 h 4364677"/>
              <a:gd name="connsiteX2680" fmla="*/ 6807552 w 12192000"/>
              <a:gd name="connsiteY2680" fmla="*/ 2940813 h 4364677"/>
              <a:gd name="connsiteX2681" fmla="*/ 1676837 w 12192000"/>
              <a:gd name="connsiteY2681" fmla="*/ 2921006 h 4364677"/>
              <a:gd name="connsiteX2682" fmla="*/ 1675154 w 12192000"/>
              <a:gd name="connsiteY2682" fmla="*/ 2921476 h 4364677"/>
              <a:gd name="connsiteX2683" fmla="*/ 1666910 w 12192000"/>
              <a:gd name="connsiteY2683" fmla="*/ 2925114 h 4364677"/>
              <a:gd name="connsiteX2684" fmla="*/ 1666609 w 12192000"/>
              <a:gd name="connsiteY2684" fmla="*/ 2925462 h 4364677"/>
              <a:gd name="connsiteX2685" fmla="*/ 1668682 w 12192000"/>
              <a:gd name="connsiteY2685" fmla="*/ 2927269 h 4364677"/>
              <a:gd name="connsiteX2686" fmla="*/ 1678029 w 12192000"/>
              <a:gd name="connsiteY2686" fmla="*/ 2923184 h 4364677"/>
              <a:gd name="connsiteX2687" fmla="*/ 1678393 w 12192000"/>
              <a:gd name="connsiteY2687" fmla="*/ 2922960 h 4364677"/>
              <a:gd name="connsiteX2688" fmla="*/ 11642573 w 12192000"/>
              <a:gd name="connsiteY2688" fmla="*/ 2906064 h 4364677"/>
              <a:gd name="connsiteX2689" fmla="*/ 11645046 w 12192000"/>
              <a:gd name="connsiteY2689" fmla="*/ 2906770 h 4364677"/>
              <a:gd name="connsiteX2690" fmla="*/ 11656356 w 12192000"/>
              <a:gd name="connsiteY2690" fmla="*/ 2908182 h 4364677"/>
              <a:gd name="connsiteX2691" fmla="*/ 11659183 w 12192000"/>
              <a:gd name="connsiteY2691" fmla="*/ 2909594 h 4364677"/>
              <a:gd name="connsiteX2692" fmla="*/ 11667312 w 12192000"/>
              <a:gd name="connsiteY2692" fmla="*/ 2912064 h 4364677"/>
              <a:gd name="connsiteX2693" fmla="*/ 11671553 w 12192000"/>
              <a:gd name="connsiteY2693" fmla="*/ 2913829 h 4364677"/>
              <a:gd name="connsiteX2694" fmla="*/ 11674027 w 12192000"/>
              <a:gd name="connsiteY2694" fmla="*/ 2918771 h 4364677"/>
              <a:gd name="connsiteX2695" fmla="*/ 11683569 w 12192000"/>
              <a:gd name="connsiteY2695" fmla="*/ 2931478 h 4364677"/>
              <a:gd name="connsiteX2696" fmla="*/ 11687810 w 12192000"/>
              <a:gd name="connsiteY2696" fmla="*/ 2939949 h 4364677"/>
              <a:gd name="connsiteX2697" fmla="*/ 11687810 w 12192000"/>
              <a:gd name="connsiteY2697" fmla="*/ 2944184 h 4364677"/>
              <a:gd name="connsiteX2698" fmla="*/ 11684276 w 12192000"/>
              <a:gd name="connsiteY2698" fmla="*/ 2953714 h 4364677"/>
              <a:gd name="connsiteX2699" fmla="*/ 11679328 w 12192000"/>
              <a:gd name="connsiteY2699" fmla="*/ 2969245 h 4364677"/>
              <a:gd name="connsiteX2700" fmla="*/ 11675087 w 12192000"/>
              <a:gd name="connsiteY2700" fmla="*/ 2974892 h 4364677"/>
              <a:gd name="connsiteX2701" fmla="*/ 11668372 w 12192000"/>
              <a:gd name="connsiteY2701" fmla="*/ 2980540 h 4364677"/>
              <a:gd name="connsiteX2702" fmla="*/ 11662364 w 12192000"/>
              <a:gd name="connsiteY2702" fmla="*/ 2983717 h 4364677"/>
              <a:gd name="connsiteX2703" fmla="*/ 11640099 w 12192000"/>
              <a:gd name="connsiteY2703" fmla="*/ 2988658 h 4364677"/>
              <a:gd name="connsiteX2704" fmla="*/ 11628789 w 12192000"/>
              <a:gd name="connsiteY2704" fmla="*/ 2988305 h 4364677"/>
              <a:gd name="connsiteX2705" fmla="*/ 11611118 w 12192000"/>
              <a:gd name="connsiteY2705" fmla="*/ 2974540 h 4364677"/>
              <a:gd name="connsiteX2706" fmla="*/ 11610058 w 12192000"/>
              <a:gd name="connsiteY2706" fmla="*/ 2966068 h 4364677"/>
              <a:gd name="connsiteX2707" fmla="*/ 11609705 w 12192000"/>
              <a:gd name="connsiteY2707" fmla="*/ 2962539 h 4364677"/>
              <a:gd name="connsiteX2708" fmla="*/ 11607938 w 12192000"/>
              <a:gd name="connsiteY2708" fmla="*/ 2953009 h 4364677"/>
              <a:gd name="connsiteX2709" fmla="*/ 11606877 w 12192000"/>
              <a:gd name="connsiteY2709" fmla="*/ 2948420 h 4364677"/>
              <a:gd name="connsiteX2710" fmla="*/ 11607231 w 12192000"/>
              <a:gd name="connsiteY2710" fmla="*/ 2942419 h 4364677"/>
              <a:gd name="connsiteX2711" fmla="*/ 11609705 w 12192000"/>
              <a:gd name="connsiteY2711" fmla="*/ 2936419 h 4364677"/>
              <a:gd name="connsiteX2712" fmla="*/ 11617480 w 12192000"/>
              <a:gd name="connsiteY2712" fmla="*/ 2921947 h 4364677"/>
              <a:gd name="connsiteX2713" fmla="*/ 11642573 w 12192000"/>
              <a:gd name="connsiteY2713" fmla="*/ 2906064 h 4364677"/>
              <a:gd name="connsiteX2714" fmla="*/ 983979 w 12192000"/>
              <a:gd name="connsiteY2714" fmla="*/ 2903645 h 4364677"/>
              <a:gd name="connsiteX2715" fmla="*/ 984605 w 12192000"/>
              <a:gd name="connsiteY2715" fmla="*/ 2903901 h 4364677"/>
              <a:gd name="connsiteX2716" fmla="*/ 979609 w 12192000"/>
              <a:gd name="connsiteY2716" fmla="*/ 2903971 h 4364677"/>
              <a:gd name="connsiteX2717" fmla="*/ 981793 w 12192000"/>
              <a:gd name="connsiteY2717" fmla="*/ 2903808 h 4364677"/>
              <a:gd name="connsiteX2718" fmla="*/ 983979 w 12192000"/>
              <a:gd name="connsiteY2718" fmla="*/ 2903645 h 4364677"/>
              <a:gd name="connsiteX2719" fmla="*/ 6711817 w 12192000"/>
              <a:gd name="connsiteY2719" fmla="*/ 2903395 h 4364677"/>
              <a:gd name="connsiteX2720" fmla="*/ 6720053 w 12192000"/>
              <a:gd name="connsiteY2720" fmla="*/ 2908010 h 4364677"/>
              <a:gd name="connsiteX2721" fmla="*/ 6731322 w 12192000"/>
              <a:gd name="connsiteY2721" fmla="*/ 2912027 h 4364677"/>
              <a:gd name="connsiteX2722" fmla="*/ 6732992 w 12192000"/>
              <a:gd name="connsiteY2722" fmla="*/ 2911671 h 4364677"/>
              <a:gd name="connsiteX2723" fmla="*/ 10062894 w 12192000"/>
              <a:gd name="connsiteY2723" fmla="*/ 2898286 h 4364677"/>
              <a:gd name="connsiteX2724" fmla="*/ 10070038 w 12192000"/>
              <a:gd name="connsiteY2724" fmla="*/ 2898286 h 4364677"/>
              <a:gd name="connsiteX2725" fmla="*/ 10071109 w 12192000"/>
              <a:gd name="connsiteY2725" fmla="*/ 2899708 h 4364677"/>
              <a:gd name="connsiteX2726" fmla="*/ 10081110 w 12192000"/>
              <a:gd name="connsiteY2726" fmla="*/ 2907531 h 4364677"/>
              <a:gd name="connsiteX2727" fmla="*/ 10084325 w 12192000"/>
              <a:gd name="connsiteY2727" fmla="*/ 2919620 h 4364677"/>
              <a:gd name="connsiteX2728" fmla="*/ 10079324 w 12192000"/>
              <a:gd name="connsiteY2728" fmla="*/ 2933843 h 4364677"/>
              <a:gd name="connsiteX2729" fmla="*/ 10073967 w 12192000"/>
              <a:gd name="connsiteY2729" fmla="*/ 2937043 h 4364677"/>
              <a:gd name="connsiteX2730" fmla="*/ 10067180 w 12192000"/>
              <a:gd name="connsiteY2730" fmla="*/ 2945577 h 4364677"/>
              <a:gd name="connsiteX2731" fmla="*/ 10065037 w 12192000"/>
              <a:gd name="connsiteY2731" fmla="*/ 2949488 h 4364677"/>
              <a:gd name="connsiteX2732" fmla="*/ 10054322 w 12192000"/>
              <a:gd name="connsiteY2732" fmla="*/ 2959444 h 4364677"/>
              <a:gd name="connsiteX2733" fmla="*/ 10045036 w 12192000"/>
              <a:gd name="connsiteY2733" fmla="*/ 2958022 h 4364677"/>
              <a:gd name="connsiteX2734" fmla="*/ 10037178 w 12192000"/>
              <a:gd name="connsiteY2734" fmla="*/ 2953044 h 4364677"/>
              <a:gd name="connsiteX2735" fmla="*/ 10032892 w 12192000"/>
              <a:gd name="connsiteY2735" fmla="*/ 2948066 h 4364677"/>
              <a:gd name="connsiteX2736" fmla="*/ 10032892 w 12192000"/>
              <a:gd name="connsiteY2736" fmla="*/ 2935265 h 4364677"/>
              <a:gd name="connsiteX2737" fmla="*/ 10040750 w 12192000"/>
              <a:gd name="connsiteY2737" fmla="*/ 2927443 h 4364677"/>
              <a:gd name="connsiteX2738" fmla="*/ 10045750 w 12192000"/>
              <a:gd name="connsiteY2738" fmla="*/ 2918198 h 4364677"/>
              <a:gd name="connsiteX2739" fmla="*/ 10049679 w 12192000"/>
              <a:gd name="connsiteY2739" fmla="*/ 2908597 h 4364677"/>
              <a:gd name="connsiteX2740" fmla="*/ 10055037 w 12192000"/>
              <a:gd name="connsiteY2740" fmla="*/ 2902197 h 4364677"/>
              <a:gd name="connsiteX2741" fmla="*/ 10062894 w 12192000"/>
              <a:gd name="connsiteY2741" fmla="*/ 2898286 h 4364677"/>
              <a:gd name="connsiteX2742" fmla="*/ 6649658 w 12192000"/>
              <a:gd name="connsiteY2742" fmla="*/ 2897298 h 4364677"/>
              <a:gd name="connsiteX2743" fmla="*/ 6649658 w 12192000"/>
              <a:gd name="connsiteY2743" fmla="*/ 2898122 h 4364677"/>
              <a:gd name="connsiteX2744" fmla="*/ 6646365 w 12192000"/>
              <a:gd name="connsiteY2744" fmla="*/ 2897299 h 4364677"/>
              <a:gd name="connsiteX2745" fmla="*/ 6649658 w 12192000"/>
              <a:gd name="connsiteY2745" fmla="*/ 2897298 h 4364677"/>
              <a:gd name="connsiteX2746" fmla="*/ 1517533 w 12192000"/>
              <a:gd name="connsiteY2746" fmla="*/ 2896721 h 4364677"/>
              <a:gd name="connsiteX2747" fmla="*/ 1511139 w 12192000"/>
              <a:gd name="connsiteY2747" fmla="*/ 2899397 h 4364677"/>
              <a:gd name="connsiteX2748" fmla="*/ 1508953 w 12192000"/>
              <a:gd name="connsiteY2748" fmla="*/ 2899560 h 4364677"/>
              <a:gd name="connsiteX2749" fmla="*/ 1506768 w 12192000"/>
              <a:gd name="connsiteY2749" fmla="*/ 2899724 h 4364677"/>
              <a:gd name="connsiteX2750" fmla="*/ 1504582 w 12192000"/>
              <a:gd name="connsiteY2750" fmla="*/ 2899887 h 4364677"/>
              <a:gd name="connsiteX2751" fmla="*/ 1508790 w 12192000"/>
              <a:gd name="connsiteY2751" fmla="*/ 2897375 h 4364677"/>
              <a:gd name="connsiteX2752" fmla="*/ 1517533 w 12192000"/>
              <a:gd name="connsiteY2752" fmla="*/ 2896721 h 4364677"/>
              <a:gd name="connsiteX2753" fmla="*/ 8456999 w 12192000"/>
              <a:gd name="connsiteY2753" fmla="*/ 2894990 h 4364677"/>
              <a:gd name="connsiteX2754" fmla="*/ 8450123 w 12192000"/>
              <a:gd name="connsiteY2754" fmla="*/ 2900558 h 4364677"/>
              <a:gd name="connsiteX2755" fmla="*/ 8447163 w 12192000"/>
              <a:gd name="connsiteY2755" fmla="*/ 2898667 h 4364677"/>
              <a:gd name="connsiteX2756" fmla="*/ 6679298 w 12192000"/>
              <a:gd name="connsiteY2756" fmla="*/ 2890684 h 4364677"/>
              <a:gd name="connsiteX2757" fmla="*/ 6679298 w 12192000"/>
              <a:gd name="connsiteY2757" fmla="*/ 2890707 h 4364677"/>
              <a:gd name="connsiteX2758" fmla="*/ 6679356 w 12192000"/>
              <a:gd name="connsiteY2758" fmla="*/ 2890707 h 4364677"/>
              <a:gd name="connsiteX2759" fmla="*/ 334543 w 12192000"/>
              <a:gd name="connsiteY2759" fmla="*/ 2882307 h 4364677"/>
              <a:gd name="connsiteX2760" fmla="*/ 403668 w 12192000"/>
              <a:gd name="connsiteY2760" fmla="*/ 2943533 h 4364677"/>
              <a:gd name="connsiteX2761" fmla="*/ 414765 w 12192000"/>
              <a:gd name="connsiteY2761" fmla="*/ 2948087 h 4364677"/>
              <a:gd name="connsiteX2762" fmla="*/ 432280 w 12192000"/>
              <a:gd name="connsiteY2762" fmla="*/ 2966516 h 4364677"/>
              <a:gd name="connsiteX2763" fmla="*/ 450910 w 12192000"/>
              <a:gd name="connsiteY2763" fmla="*/ 2975889 h 4364677"/>
              <a:gd name="connsiteX2764" fmla="*/ 468558 w 12192000"/>
              <a:gd name="connsiteY2764" fmla="*/ 2996103 h 4364677"/>
              <a:gd name="connsiteX2765" fmla="*/ 465260 w 12192000"/>
              <a:gd name="connsiteY2765" fmla="*/ 2999939 h 4364677"/>
              <a:gd name="connsiteX2766" fmla="*/ 480457 w 12192000"/>
              <a:gd name="connsiteY2766" fmla="*/ 3011363 h 4364677"/>
              <a:gd name="connsiteX2767" fmla="*/ 480324 w 12192000"/>
              <a:gd name="connsiteY2767" fmla="*/ 3009579 h 4364677"/>
              <a:gd name="connsiteX2768" fmla="*/ 478407 w 12192000"/>
              <a:gd name="connsiteY2768" fmla="*/ 3007928 h 4364677"/>
              <a:gd name="connsiteX2769" fmla="*/ 480190 w 12192000"/>
              <a:gd name="connsiteY2769" fmla="*/ 3007794 h 4364677"/>
              <a:gd name="connsiteX2770" fmla="*/ 478007 w 12192000"/>
              <a:gd name="connsiteY2770" fmla="*/ 3002574 h 4364677"/>
              <a:gd name="connsiteX2771" fmla="*/ 489372 w 12192000"/>
              <a:gd name="connsiteY2771" fmla="*/ 3010697 h 4364677"/>
              <a:gd name="connsiteX2772" fmla="*/ 491156 w 12192000"/>
              <a:gd name="connsiteY2772" fmla="*/ 3010563 h 4364677"/>
              <a:gd name="connsiteX2773" fmla="*/ 491289 w 12192000"/>
              <a:gd name="connsiteY2773" fmla="*/ 3012348 h 4364677"/>
              <a:gd name="connsiteX2774" fmla="*/ 494989 w 12192000"/>
              <a:gd name="connsiteY2774" fmla="*/ 3013866 h 4364677"/>
              <a:gd name="connsiteX2775" fmla="*/ 495121 w 12192000"/>
              <a:gd name="connsiteY2775" fmla="*/ 3015650 h 4364677"/>
              <a:gd name="connsiteX2776" fmla="*/ 517451 w 12192000"/>
              <a:gd name="connsiteY2776" fmla="*/ 3026541 h 4364677"/>
              <a:gd name="connsiteX2777" fmla="*/ 531133 w 12192000"/>
              <a:gd name="connsiteY2777" fmla="*/ 3041669 h 4364677"/>
              <a:gd name="connsiteX2778" fmla="*/ 533050 w 12192000"/>
              <a:gd name="connsiteY2778" fmla="*/ 3043320 h 4364677"/>
              <a:gd name="connsiteX2779" fmla="*/ 536883 w 12192000"/>
              <a:gd name="connsiteY2779" fmla="*/ 3046622 h 4364677"/>
              <a:gd name="connsiteX2780" fmla="*/ 535099 w 12192000"/>
              <a:gd name="connsiteY2780" fmla="*/ 3046755 h 4364677"/>
              <a:gd name="connsiteX2781" fmla="*/ 533182 w 12192000"/>
              <a:gd name="connsiteY2781" fmla="*/ 3045104 h 4364677"/>
              <a:gd name="connsiteX2782" fmla="*/ 531400 w 12192000"/>
              <a:gd name="connsiteY2782" fmla="*/ 3045237 h 4364677"/>
              <a:gd name="connsiteX2783" fmla="*/ 544415 w 12192000"/>
              <a:gd name="connsiteY2783" fmla="*/ 3051442 h 4364677"/>
              <a:gd name="connsiteX2784" fmla="*/ 542499 w 12192000"/>
              <a:gd name="connsiteY2784" fmla="*/ 3049791 h 4364677"/>
              <a:gd name="connsiteX2785" fmla="*/ 544281 w 12192000"/>
              <a:gd name="connsiteY2785" fmla="*/ 3049657 h 4364677"/>
              <a:gd name="connsiteX2786" fmla="*/ 546065 w 12192000"/>
              <a:gd name="connsiteY2786" fmla="*/ 3049524 h 4364677"/>
              <a:gd name="connsiteX2787" fmla="*/ 544015 w 12192000"/>
              <a:gd name="connsiteY2787" fmla="*/ 3046089 h 4364677"/>
              <a:gd name="connsiteX2788" fmla="*/ 553597 w 12192000"/>
              <a:gd name="connsiteY2788" fmla="*/ 3054344 h 4364677"/>
              <a:gd name="connsiteX2789" fmla="*/ 555513 w 12192000"/>
              <a:gd name="connsiteY2789" fmla="*/ 3055996 h 4364677"/>
              <a:gd name="connsiteX2790" fmla="*/ 557430 w 12192000"/>
              <a:gd name="connsiteY2790" fmla="*/ 3057647 h 4364677"/>
              <a:gd name="connsiteX2791" fmla="*/ 557630 w 12192000"/>
              <a:gd name="connsiteY2791" fmla="*/ 3057413 h 4364677"/>
              <a:gd name="connsiteX2792" fmla="*/ 598923 w 12192000"/>
              <a:gd name="connsiteY2792" fmla="*/ 3085050 h 4364677"/>
              <a:gd name="connsiteX2793" fmla="*/ 600840 w 12192000"/>
              <a:gd name="connsiteY2793" fmla="*/ 3086701 h 4364677"/>
              <a:gd name="connsiteX2794" fmla="*/ 604540 w 12192000"/>
              <a:gd name="connsiteY2794" fmla="*/ 3088218 h 4364677"/>
              <a:gd name="connsiteX2795" fmla="*/ 602757 w 12192000"/>
              <a:gd name="connsiteY2795" fmla="*/ 3088352 h 4364677"/>
              <a:gd name="connsiteX2796" fmla="*/ 620987 w 12192000"/>
              <a:gd name="connsiteY2796" fmla="*/ 3092372 h 4364677"/>
              <a:gd name="connsiteX2797" fmla="*/ 617288 w 12192000"/>
              <a:gd name="connsiteY2797" fmla="*/ 3090854 h 4364677"/>
              <a:gd name="connsiteX2798" fmla="*/ 617154 w 12192000"/>
              <a:gd name="connsiteY2798" fmla="*/ 3089070 h 4364677"/>
              <a:gd name="connsiteX2799" fmla="*/ 620853 w 12192000"/>
              <a:gd name="connsiteY2799" fmla="*/ 3090588 h 4364677"/>
              <a:gd name="connsiteX2800" fmla="*/ 621502 w 12192000"/>
              <a:gd name="connsiteY2800" fmla="*/ 3090539 h 4364677"/>
              <a:gd name="connsiteX2801" fmla="*/ 622463 w 12192000"/>
              <a:gd name="connsiteY2801" fmla="*/ 3091140 h 4364677"/>
              <a:gd name="connsiteX2802" fmla="*/ 624553 w 12192000"/>
              <a:gd name="connsiteY2802" fmla="*/ 3092105 h 4364677"/>
              <a:gd name="connsiteX2803" fmla="*/ 622636 w 12192000"/>
              <a:gd name="connsiteY2803" fmla="*/ 3090454 h 4364677"/>
              <a:gd name="connsiteX2804" fmla="*/ 621502 w 12192000"/>
              <a:gd name="connsiteY2804" fmla="*/ 3090539 h 4364677"/>
              <a:gd name="connsiteX2805" fmla="*/ 618937 w 12192000"/>
              <a:gd name="connsiteY2805" fmla="*/ 3088937 h 4364677"/>
              <a:gd name="connsiteX2806" fmla="*/ 692925 w 12192000"/>
              <a:gd name="connsiteY2806" fmla="*/ 3119293 h 4364677"/>
              <a:gd name="connsiteX2807" fmla="*/ 702374 w 12192000"/>
              <a:gd name="connsiteY2807" fmla="*/ 3125765 h 4364677"/>
              <a:gd name="connsiteX2808" fmla="*/ 705806 w 12192000"/>
              <a:gd name="connsiteY2808" fmla="*/ 3123714 h 4364677"/>
              <a:gd name="connsiteX2809" fmla="*/ 707723 w 12192000"/>
              <a:gd name="connsiteY2809" fmla="*/ 3125365 h 4364677"/>
              <a:gd name="connsiteX2810" fmla="*/ 711422 w 12192000"/>
              <a:gd name="connsiteY2810" fmla="*/ 3126882 h 4364677"/>
              <a:gd name="connsiteX2811" fmla="*/ 743067 w 12192000"/>
              <a:gd name="connsiteY2811" fmla="*/ 3142460 h 4364677"/>
              <a:gd name="connsiteX2812" fmla="*/ 741150 w 12192000"/>
              <a:gd name="connsiteY2812" fmla="*/ 3140809 h 4364677"/>
              <a:gd name="connsiteX2813" fmla="*/ 742801 w 12192000"/>
              <a:gd name="connsiteY2813" fmla="*/ 3138892 h 4364677"/>
              <a:gd name="connsiteX2814" fmla="*/ 744717 w 12192000"/>
              <a:gd name="connsiteY2814" fmla="*/ 3140542 h 4364677"/>
              <a:gd name="connsiteX2815" fmla="*/ 746500 w 12192000"/>
              <a:gd name="connsiteY2815" fmla="*/ 3140410 h 4364677"/>
              <a:gd name="connsiteX2816" fmla="*/ 776229 w 12192000"/>
              <a:gd name="connsiteY2816" fmla="*/ 3154337 h 4364677"/>
              <a:gd name="connsiteX2817" fmla="*/ 820222 w 12192000"/>
              <a:gd name="connsiteY2817" fmla="*/ 3167197 h 4364677"/>
              <a:gd name="connsiteX2818" fmla="*/ 782112 w 12192000"/>
              <a:gd name="connsiteY2818" fmla="*/ 3161074 h 4364677"/>
              <a:gd name="connsiteX2819" fmla="*/ 754166 w 12192000"/>
              <a:gd name="connsiteY2819" fmla="*/ 3147014 h 4364677"/>
              <a:gd name="connsiteX2820" fmla="*/ 752516 w 12192000"/>
              <a:gd name="connsiteY2820" fmla="*/ 3148932 h 4364677"/>
              <a:gd name="connsiteX2821" fmla="*/ 746901 w 12192000"/>
              <a:gd name="connsiteY2821" fmla="*/ 3145763 h 4364677"/>
              <a:gd name="connsiteX2822" fmla="*/ 744985 w 12192000"/>
              <a:gd name="connsiteY2822" fmla="*/ 3144112 h 4364677"/>
              <a:gd name="connsiteX2823" fmla="*/ 745118 w 12192000"/>
              <a:gd name="connsiteY2823" fmla="*/ 3145896 h 4364677"/>
              <a:gd name="connsiteX2824" fmla="*/ 717572 w 12192000"/>
              <a:gd name="connsiteY2824" fmla="*/ 3137189 h 4364677"/>
              <a:gd name="connsiteX2825" fmla="*/ 715789 w 12192000"/>
              <a:gd name="connsiteY2825" fmla="*/ 3137322 h 4364677"/>
              <a:gd name="connsiteX2826" fmla="*/ 714006 w 12192000"/>
              <a:gd name="connsiteY2826" fmla="*/ 3137456 h 4364677"/>
              <a:gd name="connsiteX2827" fmla="*/ 712223 w 12192000"/>
              <a:gd name="connsiteY2827" fmla="*/ 3137589 h 4364677"/>
              <a:gd name="connsiteX2828" fmla="*/ 712090 w 12192000"/>
              <a:gd name="connsiteY2828" fmla="*/ 3135805 h 4364677"/>
              <a:gd name="connsiteX2829" fmla="*/ 710440 w 12192000"/>
              <a:gd name="connsiteY2829" fmla="*/ 3137722 h 4364677"/>
              <a:gd name="connsiteX2830" fmla="*/ 695909 w 12192000"/>
              <a:gd name="connsiteY2830" fmla="*/ 3135220 h 4364677"/>
              <a:gd name="connsiteX2831" fmla="*/ 701924 w 12192000"/>
              <a:gd name="connsiteY2831" fmla="*/ 3143742 h 4364677"/>
              <a:gd name="connsiteX2832" fmla="*/ 698292 w 12192000"/>
              <a:gd name="connsiteY2832" fmla="*/ 3143117 h 4364677"/>
              <a:gd name="connsiteX2833" fmla="*/ 696475 w 12192000"/>
              <a:gd name="connsiteY2833" fmla="*/ 3142804 h 4364677"/>
              <a:gd name="connsiteX2834" fmla="*/ 696443 w 12192000"/>
              <a:gd name="connsiteY2834" fmla="*/ 3142358 h 4364677"/>
              <a:gd name="connsiteX2835" fmla="*/ 694660 w 12192000"/>
              <a:gd name="connsiteY2835" fmla="*/ 3142491 h 4364677"/>
              <a:gd name="connsiteX2836" fmla="*/ 696475 w 12192000"/>
              <a:gd name="connsiteY2836" fmla="*/ 3142804 h 4364677"/>
              <a:gd name="connsiteX2837" fmla="*/ 696576 w 12192000"/>
              <a:gd name="connsiteY2837" fmla="*/ 3144142 h 4364677"/>
              <a:gd name="connsiteX2838" fmla="*/ 694793 w 12192000"/>
              <a:gd name="connsiteY2838" fmla="*/ 3144275 h 4364677"/>
              <a:gd name="connsiteX2839" fmla="*/ 693010 w 12192000"/>
              <a:gd name="connsiteY2839" fmla="*/ 3144409 h 4364677"/>
              <a:gd name="connsiteX2840" fmla="*/ 683695 w 12192000"/>
              <a:gd name="connsiteY2840" fmla="*/ 3139722 h 4364677"/>
              <a:gd name="connsiteX2841" fmla="*/ 681779 w 12192000"/>
              <a:gd name="connsiteY2841" fmla="*/ 3138071 h 4364677"/>
              <a:gd name="connsiteX2842" fmla="*/ 678079 w 12192000"/>
              <a:gd name="connsiteY2842" fmla="*/ 3136553 h 4364677"/>
              <a:gd name="connsiteX2843" fmla="*/ 676162 w 12192000"/>
              <a:gd name="connsiteY2843" fmla="*/ 3134902 h 4364677"/>
              <a:gd name="connsiteX2844" fmla="*/ 679861 w 12192000"/>
              <a:gd name="connsiteY2844" fmla="*/ 3136420 h 4364677"/>
              <a:gd name="connsiteX2845" fmla="*/ 683562 w 12192000"/>
              <a:gd name="connsiteY2845" fmla="*/ 3137938 h 4364677"/>
              <a:gd name="connsiteX2846" fmla="*/ 673979 w 12192000"/>
              <a:gd name="connsiteY2846" fmla="*/ 3129682 h 4364677"/>
              <a:gd name="connsiteX2847" fmla="*/ 678928 w 12192000"/>
              <a:gd name="connsiteY2847" fmla="*/ 3123929 h 4364677"/>
              <a:gd name="connsiteX2848" fmla="*/ 602889 w 12192000"/>
              <a:gd name="connsiteY2848" fmla="*/ 3090137 h 4364677"/>
              <a:gd name="connsiteX2849" fmla="*/ 599190 w 12192000"/>
              <a:gd name="connsiteY2849" fmla="*/ 3088618 h 4364677"/>
              <a:gd name="connsiteX2850" fmla="*/ 597273 w 12192000"/>
              <a:gd name="connsiteY2850" fmla="*/ 3086967 h 4364677"/>
              <a:gd name="connsiteX2851" fmla="*/ 567412 w 12192000"/>
              <a:gd name="connsiteY2851" fmla="*/ 3071256 h 4364677"/>
              <a:gd name="connsiteX2852" fmla="*/ 530149 w 12192000"/>
              <a:gd name="connsiteY2852" fmla="*/ 3052509 h 4364677"/>
              <a:gd name="connsiteX2853" fmla="*/ 494273 w 12192000"/>
              <a:gd name="connsiteY2853" fmla="*/ 3028275 h 4364677"/>
              <a:gd name="connsiteX2854" fmla="*/ 441412 w 12192000"/>
              <a:gd name="connsiteY2854" fmla="*/ 2992749 h 4364677"/>
              <a:gd name="connsiteX2855" fmla="*/ 406517 w 12192000"/>
              <a:gd name="connsiteY2855" fmla="*/ 2957675 h 4364677"/>
              <a:gd name="connsiteX2856" fmla="*/ 412267 w 12192000"/>
              <a:gd name="connsiteY2856" fmla="*/ 2962629 h 4364677"/>
              <a:gd name="connsiteX2857" fmla="*/ 410217 w 12192000"/>
              <a:gd name="connsiteY2857" fmla="*/ 2959193 h 4364677"/>
              <a:gd name="connsiteX2858" fmla="*/ 408301 w 12192000"/>
              <a:gd name="connsiteY2858" fmla="*/ 2957542 h 4364677"/>
              <a:gd name="connsiteX2859" fmla="*/ 412000 w 12192000"/>
              <a:gd name="connsiteY2859" fmla="*/ 2959060 h 4364677"/>
              <a:gd name="connsiteX2860" fmla="*/ 413783 w 12192000"/>
              <a:gd name="connsiteY2860" fmla="*/ 2958927 h 4364677"/>
              <a:gd name="connsiteX2861" fmla="*/ 369972 w 12192000"/>
              <a:gd name="connsiteY2861" fmla="*/ 2924519 h 4364677"/>
              <a:gd name="connsiteX2862" fmla="*/ 334543 w 12192000"/>
              <a:gd name="connsiteY2862" fmla="*/ 2882307 h 4364677"/>
              <a:gd name="connsiteX2863" fmla="*/ 1642627 w 12192000"/>
              <a:gd name="connsiteY2863" fmla="*/ 2878085 h 4364677"/>
              <a:gd name="connsiteX2864" fmla="*/ 1621813 w 12192000"/>
              <a:gd name="connsiteY2864" fmla="*/ 2884399 h 4364677"/>
              <a:gd name="connsiteX2865" fmla="*/ 1634245 w 12192000"/>
              <a:gd name="connsiteY2865" fmla="*/ 2896950 h 4364677"/>
              <a:gd name="connsiteX2866" fmla="*/ 1634569 w 12192000"/>
              <a:gd name="connsiteY2866" fmla="*/ 2896762 h 4364677"/>
              <a:gd name="connsiteX2867" fmla="*/ 1652677 w 12192000"/>
              <a:gd name="connsiteY2867" fmla="*/ 2890694 h 4364677"/>
              <a:gd name="connsiteX2868" fmla="*/ 9667280 w 12192000"/>
              <a:gd name="connsiteY2868" fmla="*/ 2874408 h 4364677"/>
              <a:gd name="connsiteX2869" fmla="*/ 9686009 w 12192000"/>
              <a:gd name="connsiteY2869" fmla="*/ 2886264 h 4364677"/>
              <a:gd name="connsiteX2870" fmla="*/ 9691812 w 12192000"/>
              <a:gd name="connsiteY2870" fmla="*/ 2897065 h 4364677"/>
              <a:gd name="connsiteX2871" fmla="*/ 9693659 w 12192000"/>
              <a:gd name="connsiteY2871" fmla="*/ 2901544 h 4364677"/>
              <a:gd name="connsiteX2872" fmla="*/ 9693923 w 12192000"/>
              <a:gd name="connsiteY2872" fmla="*/ 2906023 h 4364677"/>
              <a:gd name="connsiteX2873" fmla="*/ 9693131 w 12192000"/>
              <a:gd name="connsiteY2873" fmla="*/ 2909448 h 4364677"/>
              <a:gd name="connsiteX2874" fmla="*/ 9691812 w 12192000"/>
              <a:gd name="connsiteY2874" fmla="*/ 2916561 h 4364677"/>
              <a:gd name="connsiteX2875" fmla="*/ 9691549 w 12192000"/>
              <a:gd name="connsiteY2875" fmla="*/ 2919196 h 4364677"/>
              <a:gd name="connsiteX2876" fmla="*/ 9690757 w 12192000"/>
              <a:gd name="connsiteY2876" fmla="*/ 2925519 h 4364677"/>
              <a:gd name="connsiteX2877" fmla="*/ 9677567 w 12192000"/>
              <a:gd name="connsiteY2877" fmla="*/ 2935794 h 4364677"/>
              <a:gd name="connsiteX2878" fmla="*/ 9669126 w 12192000"/>
              <a:gd name="connsiteY2878" fmla="*/ 2936057 h 4364677"/>
              <a:gd name="connsiteX2879" fmla="*/ 9652507 w 12192000"/>
              <a:gd name="connsiteY2879" fmla="*/ 2932369 h 4364677"/>
              <a:gd name="connsiteX2880" fmla="*/ 9648023 w 12192000"/>
              <a:gd name="connsiteY2880" fmla="*/ 2929998 h 4364677"/>
              <a:gd name="connsiteX2881" fmla="*/ 9643011 w 12192000"/>
              <a:gd name="connsiteY2881" fmla="*/ 2925782 h 4364677"/>
              <a:gd name="connsiteX2882" fmla="*/ 9639845 w 12192000"/>
              <a:gd name="connsiteY2882" fmla="*/ 2921567 h 4364677"/>
              <a:gd name="connsiteX2883" fmla="*/ 9636152 w 12192000"/>
              <a:gd name="connsiteY2883" fmla="*/ 2909975 h 4364677"/>
              <a:gd name="connsiteX2884" fmla="*/ 9633514 w 12192000"/>
              <a:gd name="connsiteY2884" fmla="*/ 2902861 h 4364677"/>
              <a:gd name="connsiteX2885" fmla="*/ 9633514 w 12192000"/>
              <a:gd name="connsiteY2885" fmla="*/ 2899700 h 4364677"/>
              <a:gd name="connsiteX2886" fmla="*/ 9636680 w 12192000"/>
              <a:gd name="connsiteY2886" fmla="*/ 2893377 h 4364677"/>
              <a:gd name="connsiteX2887" fmla="*/ 9643802 w 12192000"/>
              <a:gd name="connsiteY2887" fmla="*/ 2883892 h 4364677"/>
              <a:gd name="connsiteX2888" fmla="*/ 9645648 w 12192000"/>
              <a:gd name="connsiteY2888" fmla="*/ 2880204 h 4364677"/>
              <a:gd name="connsiteX2889" fmla="*/ 9648814 w 12192000"/>
              <a:gd name="connsiteY2889" fmla="*/ 2878887 h 4364677"/>
              <a:gd name="connsiteX2890" fmla="*/ 9654881 w 12192000"/>
              <a:gd name="connsiteY2890" fmla="*/ 2877042 h 4364677"/>
              <a:gd name="connsiteX2891" fmla="*/ 9656992 w 12192000"/>
              <a:gd name="connsiteY2891" fmla="*/ 2875989 h 4364677"/>
              <a:gd name="connsiteX2892" fmla="*/ 9665433 w 12192000"/>
              <a:gd name="connsiteY2892" fmla="*/ 2874935 h 4364677"/>
              <a:gd name="connsiteX2893" fmla="*/ 9667280 w 12192000"/>
              <a:gd name="connsiteY2893" fmla="*/ 2874408 h 4364677"/>
              <a:gd name="connsiteX2894" fmla="*/ 6619558 w 12192000"/>
              <a:gd name="connsiteY2894" fmla="*/ 2862427 h 4364677"/>
              <a:gd name="connsiteX2895" fmla="*/ 6617549 w 12192000"/>
              <a:gd name="connsiteY2895" fmla="*/ 2868458 h 4364677"/>
              <a:gd name="connsiteX2896" fmla="*/ 6610139 w 12192000"/>
              <a:gd name="connsiteY2896" fmla="*/ 2870931 h 4364677"/>
              <a:gd name="connsiteX2897" fmla="*/ 6626605 w 12192000"/>
              <a:gd name="connsiteY2897" fmla="*/ 2887410 h 4364677"/>
              <a:gd name="connsiteX2898" fmla="*/ 6620020 w 12192000"/>
              <a:gd name="connsiteY2898" fmla="*/ 2884115 h 4364677"/>
              <a:gd name="connsiteX2899" fmla="*/ 6613432 w 12192000"/>
              <a:gd name="connsiteY2899" fmla="*/ 2880818 h 4364677"/>
              <a:gd name="connsiteX2900" fmla="*/ 6616726 w 12192000"/>
              <a:gd name="connsiteY2900" fmla="*/ 2884115 h 4364677"/>
              <a:gd name="connsiteX2901" fmla="*/ 6623312 w 12192000"/>
              <a:gd name="connsiteY2901" fmla="*/ 2887410 h 4364677"/>
              <a:gd name="connsiteX2902" fmla="*/ 6626605 w 12192000"/>
              <a:gd name="connsiteY2902" fmla="*/ 2890706 h 4364677"/>
              <a:gd name="connsiteX2903" fmla="*/ 6643072 w 12192000"/>
              <a:gd name="connsiteY2903" fmla="*/ 2900594 h 4364677"/>
              <a:gd name="connsiteX2904" fmla="*/ 6646365 w 12192000"/>
              <a:gd name="connsiteY2904" fmla="*/ 2900594 h 4364677"/>
              <a:gd name="connsiteX2905" fmla="*/ 6649658 w 12192000"/>
              <a:gd name="connsiteY2905" fmla="*/ 2900594 h 4364677"/>
              <a:gd name="connsiteX2906" fmla="*/ 6649658 w 12192000"/>
              <a:gd name="connsiteY2906" fmla="*/ 2898122 h 4364677"/>
              <a:gd name="connsiteX2907" fmla="*/ 6652952 w 12192000"/>
              <a:gd name="connsiteY2907" fmla="*/ 2898946 h 4364677"/>
              <a:gd name="connsiteX2908" fmla="*/ 6659539 w 12192000"/>
              <a:gd name="connsiteY2908" fmla="*/ 2900595 h 4364677"/>
              <a:gd name="connsiteX2909" fmla="*/ 6649658 w 12192000"/>
              <a:gd name="connsiteY2909" fmla="*/ 2884115 h 4364677"/>
              <a:gd name="connsiteX2910" fmla="*/ 6676004 w 12192000"/>
              <a:gd name="connsiteY2910" fmla="*/ 2890706 h 4364677"/>
              <a:gd name="connsiteX2911" fmla="*/ 6676945 w 12192000"/>
              <a:gd name="connsiteY2911" fmla="*/ 2889765 h 4364677"/>
              <a:gd name="connsiteX2912" fmla="*/ 6657318 w 12192000"/>
              <a:gd name="connsiteY2912" fmla="*/ 2882093 h 4364677"/>
              <a:gd name="connsiteX2913" fmla="*/ 1629671 w 12192000"/>
              <a:gd name="connsiteY2913" fmla="*/ 2861831 h 4364677"/>
              <a:gd name="connsiteX2914" fmla="*/ 1629223 w 12192000"/>
              <a:gd name="connsiteY2914" fmla="*/ 2861996 h 4364677"/>
              <a:gd name="connsiteX2915" fmla="*/ 1607694 w 12192000"/>
              <a:gd name="connsiteY2915" fmla="*/ 2868002 h 4364677"/>
              <a:gd name="connsiteX2916" fmla="*/ 1595189 w 12192000"/>
              <a:gd name="connsiteY2916" fmla="*/ 2873235 h 4364677"/>
              <a:gd name="connsiteX2917" fmla="*/ 1608781 w 12192000"/>
              <a:gd name="connsiteY2917" fmla="*/ 2877265 h 4364677"/>
              <a:gd name="connsiteX2918" fmla="*/ 1635379 w 12192000"/>
              <a:gd name="connsiteY2918" fmla="*/ 2868992 h 4364677"/>
              <a:gd name="connsiteX2919" fmla="*/ 892143 w 12192000"/>
              <a:gd name="connsiteY2919" fmla="*/ 2851169 h 4364677"/>
              <a:gd name="connsiteX2920" fmla="*/ 895741 w 12192000"/>
              <a:gd name="connsiteY2920" fmla="*/ 2852673 h 4364677"/>
              <a:gd name="connsiteX2921" fmla="*/ 892171 w 12192000"/>
              <a:gd name="connsiteY2921" fmla="*/ 2851549 h 4364677"/>
              <a:gd name="connsiteX2922" fmla="*/ 884472 w 12192000"/>
              <a:gd name="connsiteY2922" fmla="*/ 2848656 h 4364677"/>
              <a:gd name="connsiteX2923" fmla="*/ 887670 w 12192000"/>
              <a:gd name="connsiteY2923" fmla="*/ 2850130 h 4364677"/>
              <a:gd name="connsiteX2924" fmla="*/ 892171 w 12192000"/>
              <a:gd name="connsiteY2924" fmla="*/ 2851549 h 4364677"/>
              <a:gd name="connsiteX2925" fmla="*/ 892306 w 12192000"/>
              <a:gd name="connsiteY2925" fmla="*/ 2853355 h 4364677"/>
              <a:gd name="connsiteX2926" fmla="*/ 885422 w 12192000"/>
              <a:gd name="connsiteY2926" fmla="*/ 2849474 h 4364677"/>
              <a:gd name="connsiteX2927" fmla="*/ 880188 w 12192000"/>
              <a:gd name="connsiteY2927" fmla="*/ 2846269 h 4364677"/>
              <a:gd name="connsiteX2928" fmla="*/ 883074 w 12192000"/>
              <a:gd name="connsiteY2928" fmla="*/ 2847452 h 4364677"/>
              <a:gd name="connsiteX2929" fmla="*/ 884472 w 12192000"/>
              <a:gd name="connsiteY2929" fmla="*/ 2848656 h 4364677"/>
              <a:gd name="connsiteX2930" fmla="*/ 880556 w 12192000"/>
              <a:gd name="connsiteY2930" fmla="*/ 2846850 h 4364677"/>
              <a:gd name="connsiteX2931" fmla="*/ 878376 w 12192000"/>
              <a:gd name="connsiteY2931" fmla="*/ 2843407 h 4364677"/>
              <a:gd name="connsiteX2932" fmla="*/ 880188 w 12192000"/>
              <a:gd name="connsiteY2932" fmla="*/ 2846269 h 4364677"/>
              <a:gd name="connsiteX2933" fmla="*/ 878539 w 12192000"/>
              <a:gd name="connsiteY2933" fmla="*/ 2845593 h 4364677"/>
              <a:gd name="connsiteX2934" fmla="*/ 876354 w 12192000"/>
              <a:gd name="connsiteY2934" fmla="*/ 2845756 h 4364677"/>
              <a:gd name="connsiteX2935" fmla="*/ 874004 w 12192000"/>
              <a:gd name="connsiteY2935" fmla="*/ 2843734 h 4364677"/>
              <a:gd name="connsiteX2936" fmla="*/ 878376 w 12192000"/>
              <a:gd name="connsiteY2936" fmla="*/ 2843407 h 4364677"/>
              <a:gd name="connsiteX2937" fmla="*/ 4797624 w 12192000"/>
              <a:gd name="connsiteY2937" fmla="*/ 2840729 h 4364677"/>
              <a:gd name="connsiteX2938" fmla="*/ 4793332 w 12192000"/>
              <a:gd name="connsiteY2938" fmla="*/ 2843495 h 4364677"/>
              <a:gd name="connsiteX2939" fmla="*/ 4793423 w 12192000"/>
              <a:gd name="connsiteY2939" fmla="*/ 2843382 h 4364677"/>
              <a:gd name="connsiteX2940" fmla="*/ 4797624 w 12192000"/>
              <a:gd name="connsiteY2940" fmla="*/ 2840729 h 4364677"/>
              <a:gd name="connsiteX2941" fmla="*/ 6531411 w 12192000"/>
              <a:gd name="connsiteY2941" fmla="*/ 2816520 h 4364677"/>
              <a:gd name="connsiteX2942" fmla="*/ 6551271 w 12192000"/>
              <a:gd name="connsiteY2942" fmla="*/ 2828495 h 4364677"/>
              <a:gd name="connsiteX2943" fmla="*/ 6585724 w 12192000"/>
              <a:gd name="connsiteY2943" fmla="*/ 2844807 h 4364677"/>
              <a:gd name="connsiteX2944" fmla="*/ 827841 w 12192000"/>
              <a:gd name="connsiteY2944" fmla="*/ 2814218 h 4364677"/>
              <a:gd name="connsiteX2945" fmla="*/ 832290 w 12192000"/>
              <a:gd name="connsiteY2945" fmla="*/ 2816599 h 4364677"/>
              <a:gd name="connsiteX2946" fmla="*/ 832143 w 12192000"/>
              <a:gd name="connsiteY2946" fmla="*/ 2816643 h 4364677"/>
              <a:gd name="connsiteX2947" fmla="*/ 827841 w 12192000"/>
              <a:gd name="connsiteY2947" fmla="*/ 2814218 h 4364677"/>
              <a:gd name="connsiteX2948" fmla="*/ 1780791 w 12192000"/>
              <a:gd name="connsiteY2948" fmla="*/ 2803462 h 4364677"/>
              <a:gd name="connsiteX2949" fmla="*/ 1777895 w 12192000"/>
              <a:gd name="connsiteY2949" fmla="*/ 2804779 h 4364677"/>
              <a:gd name="connsiteX2950" fmla="*/ 1778126 w 12192000"/>
              <a:gd name="connsiteY2950" fmla="*/ 2805053 h 4364677"/>
              <a:gd name="connsiteX2951" fmla="*/ 1784814 w 12192000"/>
              <a:gd name="connsiteY2951" fmla="*/ 2802736 h 4364677"/>
              <a:gd name="connsiteX2952" fmla="*/ 1778762 w 12192000"/>
              <a:gd name="connsiteY2952" fmla="*/ 2805806 h 4364677"/>
              <a:gd name="connsiteX2953" fmla="*/ 1784327 w 12192000"/>
              <a:gd name="connsiteY2953" fmla="*/ 2812397 h 4364677"/>
              <a:gd name="connsiteX2954" fmla="*/ 1784492 w 12192000"/>
              <a:gd name="connsiteY2954" fmla="*/ 2812332 h 4364677"/>
              <a:gd name="connsiteX2955" fmla="*/ 1785086 w 12192000"/>
              <a:gd name="connsiteY2955" fmla="*/ 2803085 h 4364677"/>
              <a:gd name="connsiteX2956" fmla="*/ 6511341 w 12192000"/>
              <a:gd name="connsiteY2956" fmla="*/ 2788532 h 4364677"/>
              <a:gd name="connsiteX2957" fmla="*/ 6511341 w 12192000"/>
              <a:gd name="connsiteY2957" fmla="*/ 2790617 h 4364677"/>
              <a:gd name="connsiteX2958" fmla="*/ 6520008 w 12192000"/>
              <a:gd name="connsiteY2958" fmla="*/ 2792476 h 4364677"/>
              <a:gd name="connsiteX2959" fmla="*/ 6519124 w 12192000"/>
              <a:gd name="connsiteY2959" fmla="*/ 2791827 h 4364677"/>
              <a:gd name="connsiteX2960" fmla="*/ 6521220 w 12192000"/>
              <a:gd name="connsiteY2960" fmla="*/ 2791827 h 4364677"/>
              <a:gd name="connsiteX2961" fmla="*/ 6522375 w 12192000"/>
              <a:gd name="connsiteY2961" fmla="*/ 2792983 h 4364677"/>
              <a:gd name="connsiteX2962" fmla="*/ 6528541 w 12192000"/>
              <a:gd name="connsiteY2962" fmla="*/ 2794306 h 4364677"/>
              <a:gd name="connsiteX2963" fmla="*/ 6514633 w 12192000"/>
              <a:gd name="connsiteY2963" fmla="*/ 2788532 h 4364677"/>
              <a:gd name="connsiteX2964" fmla="*/ 6519124 w 12192000"/>
              <a:gd name="connsiteY2964" fmla="*/ 2791827 h 4364677"/>
              <a:gd name="connsiteX2965" fmla="*/ 6517926 w 12192000"/>
              <a:gd name="connsiteY2965" fmla="*/ 2791827 h 4364677"/>
              <a:gd name="connsiteX2966" fmla="*/ 6511341 w 12192000"/>
              <a:gd name="connsiteY2966" fmla="*/ 2788532 h 4364677"/>
              <a:gd name="connsiteX2967" fmla="*/ 8633052 w 12192000"/>
              <a:gd name="connsiteY2967" fmla="*/ 2783887 h 4364677"/>
              <a:gd name="connsiteX2968" fmla="*/ 8415671 w 12192000"/>
              <a:gd name="connsiteY2968" fmla="*/ 2882715 h 4364677"/>
              <a:gd name="connsiteX2969" fmla="*/ 8346090 w 12192000"/>
              <a:gd name="connsiteY2969" fmla="*/ 2913326 h 4364677"/>
              <a:gd name="connsiteX2970" fmla="*/ 8339926 w 12192000"/>
              <a:gd name="connsiteY2970" fmla="*/ 2896876 h 4364677"/>
              <a:gd name="connsiteX2971" fmla="*/ 8319693 w 12192000"/>
              <a:gd name="connsiteY2971" fmla="*/ 2908972 h 4364677"/>
              <a:gd name="connsiteX2972" fmla="*/ 8323721 w 12192000"/>
              <a:gd name="connsiteY2972" fmla="*/ 2915716 h 4364677"/>
              <a:gd name="connsiteX2973" fmla="*/ 8198871 w 12192000"/>
              <a:gd name="connsiteY2973" fmla="*/ 2961061 h 4364677"/>
              <a:gd name="connsiteX2974" fmla="*/ 8129871 w 12192000"/>
              <a:gd name="connsiteY2974" fmla="*/ 2971190 h 4364677"/>
              <a:gd name="connsiteX2975" fmla="*/ 8055195 w 12192000"/>
              <a:gd name="connsiteY2975" fmla="*/ 2990205 h 4364677"/>
              <a:gd name="connsiteX2976" fmla="*/ 8078388 w 12192000"/>
              <a:gd name="connsiteY2976" fmla="*/ 2980001 h 4364677"/>
              <a:gd name="connsiteX2977" fmla="*/ 8069508 w 12192000"/>
              <a:gd name="connsiteY2977" fmla="*/ 2974327 h 4364677"/>
              <a:gd name="connsiteX2978" fmla="*/ 8013173 w 12192000"/>
              <a:gd name="connsiteY2978" fmla="*/ 2984208 h 4364677"/>
              <a:gd name="connsiteX2979" fmla="*/ 8004535 w 12192000"/>
              <a:gd name="connsiteY2979" fmla="*/ 2991201 h 4364677"/>
              <a:gd name="connsiteX2980" fmla="*/ 8012591 w 12192000"/>
              <a:gd name="connsiteY2980" fmla="*/ 3004690 h 4364677"/>
              <a:gd name="connsiteX2981" fmla="*/ 7943591 w 12192000"/>
              <a:gd name="connsiteY2981" fmla="*/ 3014819 h 4364677"/>
              <a:gd name="connsiteX2982" fmla="*/ 7865954 w 12192000"/>
              <a:gd name="connsiteY2982" fmla="*/ 3031942 h 4364677"/>
              <a:gd name="connsiteX2983" fmla="*/ 7862169 w 12192000"/>
              <a:gd name="connsiteY2983" fmla="*/ 3037865 h 4364677"/>
              <a:gd name="connsiteX2984" fmla="*/ 7814471 w 12192000"/>
              <a:gd name="connsiteY2984" fmla="*/ 3040753 h 4364677"/>
              <a:gd name="connsiteX2985" fmla="*/ 7780505 w 12192000"/>
              <a:gd name="connsiteY2985" fmla="*/ 3048244 h 4364677"/>
              <a:gd name="connsiteX2986" fmla="*/ 7592671 w 12192000"/>
              <a:gd name="connsiteY2986" fmla="*/ 3061686 h 4364677"/>
              <a:gd name="connsiteX2987" fmla="*/ 7568409 w 12192000"/>
              <a:gd name="connsiteY2987" fmla="*/ 3067036 h 4364677"/>
              <a:gd name="connsiteX2988" fmla="*/ 7549825 w 12192000"/>
              <a:gd name="connsiteY2988" fmla="*/ 3063503 h 4364677"/>
              <a:gd name="connsiteX2989" fmla="*/ 7579763 w 12192000"/>
              <a:gd name="connsiteY2989" fmla="*/ 3049268 h 4364677"/>
              <a:gd name="connsiteX2990" fmla="*/ 7499991 w 12192000"/>
              <a:gd name="connsiteY2990" fmla="*/ 3056685 h 4364677"/>
              <a:gd name="connsiteX2991" fmla="*/ 7514791 w 12192000"/>
              <a:gd name="connsiteY2991" fmla="*/ 3066141 h 4364677"/>
              <a:gd name="connsiteX2992" fmla="*/ 7506154 w 12192000"/>
              <a:gd name="connsiteY2992" fmla="*/ 3073134 h 4364677"/>
              <a:gd name="connsiteX2993" fmla="*/ 7500477 w 12192000"/>
              <a:gd name="connsiteY2993" fmla="*/ 3082019 h 4364677"/>
              <a:gd name="connsiteX2994" fmla="*/ 7497517 w 12192000"/>
              <a:gd name="connsiteY2994" fmla="*/ 3080128 h 4364677"/>
              <a:gd name="connsiteX2995" fmla="*/ 7502370 w 12192000"/>
              <a:gd name="connsiteY2995" fmla="*/ 3079057 h 4364677"/>
              <a:gd name="connsiteX2996" fmla="*/ 7499410 w 12192000"/>
              <a:gd name="connsiteY2996" fmla="*/ 3077166 h 4364677"/>
              <a:gd name="connsiteX2997" fmla="*/ 7496450 w 12192000"/>
              <a:gd name="connsiteY2997" fmla="*/ 3075275 h 4364677"/>
              <a:gd name="connsiteX2998" fmla="*/ 7491597 w 12192000"/>
              <a:gd name="connsiteY2998" fmla="*/ 3076345 h 4364677"/>
              <a:gd name="connsiteX2999" fmla="*/ 7489705 w 12192000"/>
              <a:gd name="connsiteY2999" fmla="*/ 3079307 h 4364677"/>
              <a:gd name="connsiteX3000" fmla="*/ 7466267 w 12192000"/>
              <a:gd name="connsiteY3000" fmla="*/ 3076843 h 4364677"/>
              <a:gd name="connsiteX3001" fmla="*/ 7469227 w 12192000"/>
              <a:gd name="connsiteY3001" fmla="*/ 3078735 h 4364677"/>
              <a:gd name="connsiteX3002" fmla="*/ 7461415 w 12192000"/>
              <a:gd name="connsiteY3002" fmla="*/ 3077914 h 4364677"/>
              <a:gd name="connsiteX3003" fmla="*/ 7456564 w 12192000"/>
              <a:gd name="connsiteY3003" fmla="*/ 3078984 h 4364677"/>
              <a:gd name="connsiteX3004" fmla="*/ 7459524 w 12192000"/>
              <a:gd name="connsiteY3004" fmla="*/ 3080875 h 4364677"/>
              <a:gd name="connsiteX3005" fmla="*/ 7462484 w 12192000"/>
              <a:gd name="connsiteY3005" fmla="*/ 3082766 h 4364677"/>
              <a:gd name="connsiteX3006" fmla="*/ 7366019 w 12192000"/>
              <a:gd name="connsiteY3006" fmla="*/ 3083688 h 4364677"/>
              <a:gd name="connsiteX3007" fmla="*/ 7394890 w 12192000"/>
              <a:gd name="connsiteY3007" fmla="*/ 3064601 h 4364677"/>
              <a:gd name="connsiteX3008" fmla="*/ 7380089 w 12192000"/>
              <a:gd name="connsiteY3008" fmla="*/ 3055144 h 4364677"/>
              <a:gd name="connsiteX3009" fmla="*/ 7328363 w 12192000"/>
              <a:gd name="connsiteY3009" fmla="*/ 3051287 h 4364677"/>
              <a:gd name="connsiteX3010" fmla="*/ 7327539 w 12192000"/>
              <a:gd name="connsiteY3010" fmla="*/ 3059101 h 4364677"/>
              <a:gd name="connsiteX3011" fmla="*/ 7274744 w 12192000"/>
              <a:gd name="connsiteY3011" fmla="*/ 3050392 h 4364677"/>
              <a:gd name="connsiteX3012" fmla="*/ 7182065 w 12192000"/>
              <a:gd name="connsiteY3012" fmla="*/ 3045391 h 4364677"/>
              <a:gd name="connsiteX3013" fmla="*/ 7179929 w 12192000"/>
              <a:gd name="connsiteY3013" fmla="*/ 3035685 h 4364677"/>
              <a:gd name="connsiteX3014" fmla="*/ 7068422 w 12192000"/>
              <a:gd name="connsiteY3014" fmla="*/ 3014484 h 4364677"/>
              <a:gd name="connsiteX3015" fmla="*/ 6969578 w 12192000"/>
              <a:gd name="connsiteY3015" fmla="*/ 2993032 h 4364677"/>
              <a:gd name="connsiteX3016" fmla="*/ 6962833 w 12192000"/>
              <a:gd name="connsiteY3016" fmla="*/ 2997064 h 4364677"/>
              <a:gd name="connsiteX3017" fmla="*/ 6940222 w 12192000"/>
              <a:gd name="connsiteY3017" fmla="*/ 2986786 h 4364677"/>
              <a:gd name="connsiteX3018" fmla="*/ 6867775 w 12192000"/>
              <a:gd name="connsiteY3018" fmla="*/ 2969690 h 4364677"/>
              <a:gd name="connsiteX3019" fmla="*/ 6844095 w 12192000"/>
              <a:gd name="connsiteY3019" fmla="*/ 2954559 h 4364677"/>
              <a:gd name="connsiteX3020" fmla="*/ 6798045 w 12192000"/>
              <a:gd name="connsiteY3020" fmla="*/ 2941819 h 4364677"/>
              <a:gd name="connsiteX3021" fmla="*/ 6759809 w 12192000"/>
              <a:gd name="connsiteY3021" fmla="*/ 2929898 h 4364677"/>
              <a:gd name="connsiteX3022" fmla="*/ 6757917 w 12192000"/>
              <a:gd name="connsiteY3022" fmla="*/ 2932860 h 4364677"/>
              <a:gd name="connsiteX3023" fmla="*/ 6772717 w 12192000"/>
              <a:gd name="connsiteY3023" fmla="*/ 2942317 h 4364677"/>
              <a:gd name="connsiteX3024" fmla="*/ 6822794 w 12192000"/>
              <a:gd name="connsiteY3024" fmla="*/ 2961802 h 4364677"/>
              <a:gd name="connsiteX3025" fmla="*/ 6901160 w 12192000"/>
              <a:gd name="connsiteY3025" fmla="*/ 2982680 h 4364677"/>
              <a:gd name="connsiteX3026" fmla="*/ 6915960 w 12192000"/>
              <a:gd name="connsiteY3026" fmla="*/ 2992137 h 4364677"/>
              <a:gd name="connsiteX3027" fmla="*/ 7044403 w 12192000"/>
              <a:gd name="connsiteY3027" fmla="*/ 3032502 h 4364677"/>
              <a:gd name="connsiteX3028" fmla="*/ 7240779 w 12192000"/>
              <a:gd name="connsiteY3028" fmla="*/ 3057883 h 4364677"/>
              <a:gd name="connsiteX3029" fmla="*/ 7248834 w 12192000"/>
              <a:gd name="connsiteY3029" fmla="*/ 3071372 h 4364677"/>
              <a:gd name="connsiteX3030" fmla="*/ 7295708 w 12192000"/>
              <a:gd name="connsiteY3030" fmla="*/ 3076298 h 4364677"/>
              <a:gd name="connsiteX3031" fmla="*/ 7290856 w 12192000"/>
              <a:gd name="connsiteY3031" fmla="*/ 3077368 h 4364677"/>
              <a:gd name="connsiteX3032" fmla="*/ 7286003 w 12192000"/>
              <a:gd name="connsiteY3032" fmla="*/ 3078439 h 4364677"/>
              <a:gd name="connsiteX3033" fmla="*/ 7294883 w 12192000"/>
              <a:gd name="connsiteY3033" fmla="*/ 3084113 h 4364677"/>
              <a:gd name="connsiteX3034" fmla="*/ 7299736 w 12192000"/>
              <a:gd name="connsiteY3034" fmla="*/ 3083042 h 4364677"/>
              <a:gd name="connsiteX3035" fmla="*/ 7301628 w 12192000"/>
              <a:gd name="connsiteY3035" fmla="*/ 3080081 h 4364677"/>
              <a:gd name="connsiteX3036" fmla="*/ 7382712 w 12192000"/>
              <a:gd name="connsiteY3036" fmla="*/ 3090183 h 4364677"/>
              <a:gd name="connsiteX3037" fmla="*/ 7515278 w 12192000"/>
              <a:gd name="connsiteY3037" fmla="*/ 3091476 h 4364677"/>
              <a:gd name="connsiteX3038" fmla="*/ 7556231 w 12192000"/>
              <a:gd name="connsiteY3038" fmla="*/ 3092620 h 4364677"/>
              <a:gd name="connsiteX3039" fmla="*/ 7698259 w 12192000"/>
              <a:gd name="connsiteY3039" fmla="*/ 3079104 h 4364677"/>
              <a:gd name="connsiteX3040" fmla="*/ 7711694 w 12192000"/>
              <a:gd name="connsiteY3040" fmla="*/ 3080912 h 4364677"/>
              <a:gd name="connsiteX3041" fmla="*/ 7722715 w 12192000"/>
              <a:gd name="connsiteY3041" fmla="*/ 3080604 h 4364677"/>
              <a:gd name="connsiteX3042" fmla="*/ 7721696 w 12192000"/>
              <a:gd name="connsiteY3042" fmla="*/ 3081569 h 4364677"/>
              <a:gd name="connsiteX3043" fmla="*/ 7718530 w 12192000"/>
              <a:gd name="connsiteY3043" fmla="*/ 3081630 h 4364677"/>
              <a:gd name="connsiteX3044" fmla="*/ 7719080 w 12192000"/>
              <a:gd name="connsiteY3044" fmla="*/ 3082886 h 4364677"/>
              <a:gd name="connsiteX3045" fmla="*/ 7862925 w 12192000"/>
              <a:gd name="connsiteY3045" fmla="*/ 3065075 h 4364677"/>
              <a:gd name="connsiteX3046" fmla="*/ 7864548 w 12192000"/>
              <a:gd name="connsiteY3046" fmla="*/ 3060238 h 4364677"/>
              <a:gd name="connsiteX3047" fmla="*/ 7972366 w 12192000"/>
              <a:gd name="connsiteY3047" fmla="*/ 3041547 h 4364677"/>
              <a:gd name="connsiteX3048" fmla="*/ 8000413 w 12192000"/>
              <a:gd name="connsiteY3048" fmla="*/ 3030273 h 4364677"/>
              <a:gd name="connsiteX3049" fmla="*/ 8143021 w 12192000"/>
              <a:gd name="connsiteY3049" fmla="*/ 2996276 h 4364677"/>
              <a:gd name="connsiteX3050" fmla="*/ 8210020 w 12192000"/>
              <a:gd name="connsiteY3050" fmla="*/ 2977047 h 4364677"/>
              <a:gd name="connsiteX3051" fmla="*/ 8272843 w 12192000"/>
              <a:gd name="connsiteY3051" fmla="*/ 2962603 h 4364677"/>
              <a:gd name="connsiteX3052" fmla="*/ 8266222 w 12192000"/>
              <a:gd name="connsiteY3052" fmla="*/ 2966560 h 4364677"/>
              <a:gd name="connsiteX3053" fmla="*/ 8278887 w 12192000"/>
              <a:gd name="connsiteY3053" fmla="*/ 2966311 h 4364677"/>
              <a:gd name="connsiteX3054" fmla="*/ 8283739 w 12192000"/>
              <a:gd name="connsiteY3054" fmla="*/ 2965240 h 4364677"/>
              <a:gd name="connsiteX3055" fmla="*/ 8281847 w 12192000"/>
              <a:gd name="connsiteY3055" fmla="*/ 2968202 h 4364677"/>
              <a:gd name="connsiteX3056" fmla="*/ 8157822 w 12192000"/>
              <a:gd name="connsiteY3056" fmla="*/ 3005733 h 4364677"/>
              <a:gd name="connsiteX3057" fmla="*/ 8164810 w 12192000"/>
              <a:gd name="connsiteY3057" fmla="*/ 3014368 h 4364677"/>
              <a:gd name="connsiteX3058" fmla="*/ 8197708 w 12192000"/>
              <a:gd name="connsiteY3058" fmla="*/ 3002024 h 4364677"/>
              <a:gd name="connsiteX3059" fmla="*/ 8250016 w 12192000"/>
              <a:gd name="connsiteY3059" fmla="*/ 2985399 h 4364677"/>
              <a:gd name="connsiteX3060" fmla="*/ 8428241 w 12192000"/>
              <a:gd name="connsiteY3060" fmla="*/ 2928282 h 4364677"/>
              <a:gd name="connsiteX3061" fmla="*/ 8443622 w 12192000"/>
              <a:gd name="connsiteY3061" fmla="*/ 2917257 h 4364677"/>
              <a:gd name="connsiteX3062" fmla="*/ 8513204 w 12192000"/>
              <a:gd name="connsiteY3062" fmla="*/ 2886645 h 4364677"/>
              <a:gd name="connsiteX3063" fmla="*/ 8525868 w 12192000"/>
              <a:gd name="connsiteY3063" fmla="*/ 2886397 h 4364677"/>
              <a:gd name="connsiteX3064" fmla="*/ 8557699 w 12192000"/>
              <a:gd name="connsiteY3064" fmla="*/ 2869200 h 4364677"/>
              <a:gd name="connsiteX3065" fmla="*/ 8553914 w 12192000"/>
              <a:gd name="connsiteY3065" fmla="*/ 2875123 h 4364677"/>
              <a:gd name="connsiteX3066" fmla="*/ 8626213 w 12192000"/>
              <a:gd name="connsiteY3066" fmla="*/ 2833735 h 4364677"/>
              <a:gd name="connsiteX3067" fmla="*/ 8565269 w 12192000"/>
              <a:gd name="connsiteY3067" fmla="*/ 2857353 h 4364677"/>
              <a:gd name="connsiteX3068" fmla="*/ 8509455 w 12192000"/>
              <a:gd name="connsiteY3068" fmla="*/ 2875388 h 4364677"/>
              <a:gd name="connsiteX3069" fmla="*/ 8456999 w 12192000"/>
              <a:gd name="connsiteY3069" fmla="*/ 2894990 h 4364677"/>
              <a:gd name="connsiteX3070" fmla="*/ 8458760 w 12192000"/>
              <a:gd name="connsiteY3070" fmla="*/ 2893565 h 4364677"/>
              <a:gd name="connsiteX3071" fmla="*/ 8450948 w 12192000"/>
              <a:gd name="connsiteY3071" fmla="*/ 2892744 h 4364677"/>
              <a:gd name="connsiteX3072" fmla="*/ 8447988 w 12192000"/>
              <a:gd name="connsiteY3072" fmla="*/ 2890852 h 4364677"/>
              <a:gd name="connsiteX3073" fmla="*/ 8572594 w 12192000"/>
              <a:gd name="connsiteY3073" fmla="*/ 2832840 h 4364677"/>
              <a:gd name="connsiteX3074" fmla="*/ 8633052 w 12192000"/>
              <a:gd name="connsiteY3074" fmla="*/ 2783887 h 4364677"/>
              <a:gd name="connsiteX3075" fmla="*/ 214254 w 12192000"/>
              <a:gd name="connsiteY3075" fmla="*/ 2778114 h 4364677"/>
              <a:gd name="connsiteX3076" fmla="*/ 221986 w 12192000"/>
              <a:gd name="connsiteY3076" fmla="*/ 2782121 h 4364677"/>
              <a:gd name="connsiteX3077" fmla="*/ 229465 w 12192000"/>
              <a:gd name="connsiteY3077" fmla="*/ 2786043 h 4364677"/>
              <a:gd name="connsiteX3078" fmla="*/ 236848 w 12192000"/>
              <a:gd name="connsiteY3078" fmla="*/ 2801044 h 4364677"/>
              <a:gd name="connsiteX3079" fmla="*/ 234800 w 12192000"/>
              <a:gd name="connsiteY3079" fmla="*/ 2807079 h 4364677"/>
              <a:gd name="connsiteX3080" fmla="*/ 233887 w 12192000"/>
              <a:gd name="connsiteY3080" fmla="*/ 2809564 h 4364677"/>
              <a:gd name="connsiteX3081" fmla="*/ 231968 w 12192000"/>
              <a:gd name="connsiteY3081" fmla="*/ 2816540 h 4364677"/>
              <a:gd name="connsiteX3082" fmla="*/ 231186 w 12192000"/>
              <a:gd name="connsiteY3082" fmla="*/ 2819967 h 4364677"/>
              <a:gd name="connsiteX3083" fmla="*/ 228993 w 12192000"/>
              <a:gd name="connsiteY3083" fmla="*/ 2823881 h 4364677"/>
              <a:gd name="connsiteX3084" fmla="*/ 225378 w 12192000"/>
              <a:gd name="connsiteY3084" fmla="*/ 2827105 h 4364677"/>
              <a:gd name="connsiteX3085" fmla="*/ 215442 w 12192000"/>
              <a:gd name="connsiteY3085" fmla="*/ 2834291 h 4364677"/>
              <a:gd name="connsiteX3086" fmla="*/ 193416 w 12192000"/>
              <a:gd name="connsiteY3086" fmla="*/ 2836782 h 4364677"/>
              <a:gd name="connsiteX3087" fmla="*/ 191984 w 12192000"/>
              <a:gd name="connsiteY3087" fmla="*/ 2835502 h 4364677"/>
              <a:gd name="connsiteX3088" fmla="*/ 184849 w 12192000"/>
              <a:gd name="connsiteY3088" fmla="*/ 2830870 h 4364677"/>
              <a:gd name="connsiteX3089" fmla="*/ 183411 w 12192000"/>
              <a:gd name="connsiteY3089" fmla="*/ 2829000 h 4364677"/>
              <a:gd name="connsiteX3090" fmla="*/ 178757 w 12192000"/>
              <a:gd name="connsiteY3090" fmla="*/ 2824693 h 4364677"/>
              <a:gd name="connsiteX3091" fmla="*/ 176484 w 12192000"/>
              <a:gd name="connsiteY3091" fmla="*/ 2822126 h 4364677"/>
              <a:gd name="connsiteX3092" fmla="*/ 176432 w 12192000"/>
              <a:gd name="connsiteY3092" fmla="*/ 2818002 h 4364677"/>
              <a:gd name="connsiteX3093" fmla="*/ 174164 w 12192000"/>
              <a:gd name="connsiteY3093" fmla="*/ 2806359 h 4364677"/>
              <a:gd name="connsiteX3094" fmla="*/ 174076 w 12192000"/>
              <a:gd name="connsiteY3094" fmla="*/ 2799289 h 4364677"/>
              <a:gd name="connsiteX3095" fmla="*/ 175456 w 12192000"/>
              <a:gd name="connsiteY3095" fmla="*/ 2796444 h 4364677"/>
              <a:gd name="connsiteX3096" fmla="*/ 180934 w 12192000"/>
              <a:gd name="connsiteY3096" fmla="*/ 2791196 h 4364677"/>
              <a:gd name="connsiteX3097" fmla="*/ 189316 w 12192000"/>
              <a:gd name="connsiteY3097" fmla="*/ 2782378 h 4364677"/>
              <a:gd name="connsiteX3098" fmla="*/ 194003 w 12192000"/>
              <a:gd name="connsiteY3098" fmla="*/ 2779967 h 4364677"/>
              <a:gd name="connsiteX3099" fmla="*/ 200354 w 12192000"/>
              <a:gd name="connsiteY3099" fmla="*/ 2778362 h 4364677"/>
              <a:gd name="connsiteX3100" fmla="*/ 205423 w 12192000"/>
              <a:gd name="connsiteY3100" fmla="*/ 2778186 h 4364677"/>
              <a:gd name="connsiteX3101" fmla="*/ 214254 w 12192000"/>
              <a:gd name="connsiteY3101" fmla="*/ 2778114 h 4364677"/>
              <a:gd name="connsiteX3102" fmla="*/ 10628972 w 12192000"/>
              <a:gd name="connsiteY3102" fmla="*/ 2762370 h 4364677"/>
              <a:gd name="connsiteX3103" fmla="*/ 10629238 w 12192000"/>
              <a:gd name="connsiteY3103" fmla="*/ 2762634 h 4364677"/>
              <a:gd name="connsiteX3104" fmla="*/ 10628744 w 12192000"/>
              <a:gd name="connsiteY3104" fmla="*/ 2762751 h 4364677"/>
              <a:gd name="connsiteX3105" fmla="*/ 10339635 w 12192000"/>
              <a:gd name="connsiteY3105" fmla="*/ 2761596 h 4364677"/>
              <a:gd name="connsiteX3106" fmla="*/ 10357064 w 12192000"/>
              <a:gd name="connsiteY3106" fmla="*/ 2772628 h 4364677"/>
              <a:gd name="connsiteX3107" fmla="*/ 10362464 w 12192000"/>
              <a:gd name="connsiteY3107" fmla="*/ 2782680 h 4364677"/>
              <a:gd name="connsiteX3108" fmla="*/ 10364183 w 12192000"/>
              <a:gd name="connsiteY3108" fmla="*/ 2786848 h 4364677"/>
              <a:gd name="connsiteX3109" fmla="*/ 10364428 w 12192000"/>
              <a:gd name="connsiteY3109" fmla="*/ 2791016 h 4364677"/>
              <a:gd name="connsiteX3110" fmla="*/ 10363692 w 12192000"/>
              <a:gd name="connsiteY3110" fmla="*/ 2794203 h 4364677"/>
              <a:gd name="connsiteX3111" fmla="*/ 10362464 w 12192000"/>
              <a:gd name="connsiteY3111" fmla="*/ 2800823 h 4364677"/>
              <a:gd name="connsiteX3112" fmla="*/ 10362219 w 12192000"/>
              <a:gd name="connsiteY3112" fmla="*/ 2803274 h 4364677"/>
              <a:gd name="connsiteX3113" fmla="*/ 10361482 w 12192000"/>
              <a:gd name="connsiteY3113" fmla="*/ 2809158 h 4364677"/>
              <a:gd name="connsiteX3114" fmla="*/ 10349208 w 12192000"/>
              <a:gd name="connsiteY3114" fmla="*/ 2818720 h 4364677"/>
              <a:gd name="connsiteX3115" fmla="*/ 10341353 w 12192000"/>
              <a:gd name="connsiteY3115" fmla="*/ 2818965 h 4364677"/>
              <a:gd name="connsiteX3116" fmla="*/ 10325888 w 12192000"/>
              <a:gd name="connsiteY3116" fmla="*/ 2815533 h 4364677"/>
              <a:gd name="connsiteX3117" fmla="*/ 10321714 w 12192000"/>
              <a:gd name="connsiteY3117" fmla="*/ 2813326 h 4364677"/>
              <a:gd name="connsiteX3118" fmla="*/ 10317050 w 12192000"/>
              <a:gd name="connsiteY3118" fmla="*/ 2809404 h 4364677"/>
              <a:gd name="connsiteX3119" fmla="*/ 10314105 w 12192000"/>
              <a:gd name="connsiteY3119" fmla="*/ 2805481 h 4364677"/>
              <a:gd name="connsiteX3120" fmla="*/ 10310668 w 12192000"/>
              <a:gd name="connsiteY3120" fmla="*/ 2794694 h 4364677"/>
              <a:gd name="connsiteX3121" fmla="*/ 10308213 w 12192000"/>
              <a:gd name="connsiteY3121" fmla="*/ 2788074 h 4364677"/>
              <a:gd name="connsiteX3122" fmla="*/ 10308213 w 12192000"/>
              <a:gd name="connsiteY3122" fmla="*/ 2785132 h 4364677"/>
              <a:gd name="connsiteX3123" fmla="*/ 10311159 w 12192000"/>
              <a:gd name="connsiteY3123" fmla="*/ 2779248 h 4364677"/>
              <a:gd name="connsiteX3124" fmla="*/ 10317787 w 12192000"/>
              <a:gd name="connsiteY3124" fmla="*/ 2770422 h 4364677"/>
              <a:gd name="connsiteX3125" fmla="*/ 10319505 w 12192000"/>
              <a:gd name="connsiteY3125" fmla="*/ 2766990 h 4364677"/>
              <a:gd name="connsiteX3126" fmla="*/ 10322451 w 12192000"/>
              <a:gd name="connsiteY3126" fmla="*/ 2765764 h 4364677"/>
              <a:gd name="connsiteX3127" fmla="*/ 10328097 w 12192000"/>
              <a:gd name="connsiteY3127" fmla="*/ 2764048 h 4364677"/>
              <a:gd name="connsiteX3128" fmla="*/ 10330061 w 12192000"/>
              <a:gd name="connsiteY3128" fmla="*/ 2763067 h 4364677"/>
              <a:gd name="connsiteX3129" fmla="*/ 10337916 w 12192000"/>
              <a:gd name="connsiteY3129" fmla="*/ 2762086 h 4364677"/>
              <a:gd name="connsiteX3130" fmla="*/ 10339635 w 12192000"/>
              <a:gd name="connsiteY3130" fmla="*/ 2761596 h 4364677"/>
              <a:gd name="connsiteX3131" fmla="*/ 10679612 w 12192000"/>
              <a:gd name="connsiteY3131" fmla="*/ 2750041 h 4364677"/>
              <a:gd name="connsiteX3132" fmla="*/ 10689672 w 12192000"/>
              <a:gd name="connsiteY3132" fmla="*/ 2750041 h 4364677"/>
              <a:gd name="connsiteX3133" fmla="*/ 10700737 w 12192000"/>
              <a:gd name="connsiteY3133" fmla="*/ 2755549 h 4364677"/>
              <a:gd name="connsiteX3134" fmla="*/ 10708282 w 12192000"/>
              <a:gd name="connsiteY3134" fmla="*/ 2764562 h 4364677"/>
              <a:gd name="connsiteX3135" fmla="*/ 10713815 w 12192000"/>
              <a:gd name="connsiteY3135" fmla="*/ 2778081 h 4364677"/>
              <a:gd name="connsiteX3136" fmla="*/ 10720856 w 12192000"/>
              <a:gd name="connsiteY3136" fmla="*/ 2791100 h 4364677"/>
              <a:gd name="connsiteX3137" fmla="*/ 10731922 w 12192000"/>
              <a:gd name="connsiteY3137" fmla="*/ 2802116 h 4364677"/>
              <a:gd name="connsiteX3138" fmla="*/ 10731922 w 12192000"/>
              <a:gd name="connsiteY3138" fmla="*/ 2820142 h 4364677"/>
              <a:gd name="connsiteX3139" fmla="*/ 10725886 w 12192000"/>
              <a:gd name="connsiteY3139" fmla="*/ 2827152 h 4364677"/>
              <a:gd name="connsiteX3140" fmla="*/ 10714821 w 12192000"/>
              <a:gd name="connsiteY3140" fmla="*/ 2834162 h 4364677"/>
              <a:gd name="connsiteX3141" fmla="*/ 10701743 w 12192000"/>
              <a:gd name="connsiteY3141" fmla="*/ 2836165 h 4364677"/>
              <a:gd name="connsiteX3142" fmla="*/ 10686654 w 12192000"/>
              <a:gd name="connsiteY3142" fmla="*/ 2822145 h 4364677"/>
              <a:gd name="connsiteX3143" fmla="*/ 10683636 w 12192000"/>
              <a:gd name="connsiteY3143" fmla="*/ 2816637 h 4364677"/>
              <a:gd name="connsiteX3144" fmla="*/ 10674079 w 12192000"/>
              <a:gd name="connsiteY3144" fmla="*/ 2804619 h 4364677"/>
              <a:gd name="connsiteX3145" fmla="*/ 10666535 w 12192000"/>
              <a:gd name="connsiteY3145" fmla="*/ 2800113 h 4364677"/>
              <a:gd name="connsiteX3146" fmla="*/ 10659493 w 12192000"/>
              <a:gd name="connsiteY3146" fmla="*/ 2780084 h 4364677"/>
              <a:gd name="connsiteX3147" fmla="*/ 10664020 w 12192000"/>
              <a:gd name="connsiteY3147" fmla="*/ 2763060 h 4364677"/>
              <a:gd name="connsiteX3148" fmla="*/ 10678103 w 12192000"/>
              <a:gd name="connsiteY3148" fmla="*/ 2752044 h 4364677"/>
              <a:gd name="connsiteX3149" fmla="*/ 10679612 w 12192000"/>
              <a:gd name="connsiteY3149" fmla="*/ 2750041 h 4364677"/>
              <a:gd name="connsiteX3150" fmla="*/ 1047338 w 12192000"/>
              <a:gd name="connsiteY3150" fmla="*/ 2747731 h 4364677"/>
              <a:gd name="connsiteX3151" fmla="*/ 1049559 w 12192000"/>
              <a:gd name="connsiteY3151" fmla="*/ 2749494 h 4364677"/>
              <a:gd name="connsiteX3152" fmla="*/ 1068212 w 12192000"/>
              <a:gd name="connsiteY3152" fmla="*/ 2756175 h 4364677"/>
              <a:gd name="connsiteX3153" fmla="*/ 1106322 w 12192000"/>
              <a:gd name="connsiteY3153" fmla="*/ 2762297 h 4364677"/>
              <a:gd name="connsiteX3154" fmla="*/ 1104771 w 12192000"/>
              <a:gd name="connsiteY3154" fmla="*/ 2761731 h 4364677"/>
              <a:gd name="connsiteX3155" fmla="*/ 1069789 w 12192000"/>
              <a:gd name="connsiteY3155" fmla="*/ 2754626 h 4364677"/>
              <a:gd name="connsiteX3156" fmla="*/ 6267607 w 12192000"/>
              <a:gd name="connsiteY3156" fmla="*/ 2738513 h 4364677"/>
              <a:gd name="connsiteX3157" fmla="*/ 6275678 w 12192000"/>
              <a:gd name="connsiteY3157" fmla="*/ 2745230 h 4364677"/>
              <a:gd name="connsiteX3158" fmla="*/ 6267433 w 12192000"/>
              <a:gd name="connsiteY3158" fmla="*/ 2742022 h 4364677"/>
              <a:gd name="connsiteX3159" fmla="*/ 6267607 w 12192000"/>
              <a:gd name="connsiteY3159" fmla="*/ 2738513 h 4364677"/>
              <a:gd name="connsiteX3160" fmla="*/ 1016443 w 12192000"/>
              <a:gd name="connsiteY3160" fmla="*/ 2738243 h 4364677"/>
              <a:gd name="connsiteX3161" fmla="*/ 1021088 w 12192000"/>
              <a:gd name="connsiteY3161" fmla="*/ 2740408 h 4364677"/>
              <a:gd name="connsiteX3162" fmla="*/ 1027351 w 12192000"/>
              <a:gd name="connsiteY3162" fmla="*/ 2742126 h 4364677"/>
              <a:gd name="connsiteX3163" fmla="*/ 1028242 w 12192000"/>
              <a:gd name="connsiteY3163" fmla="*/ 2741866 h 4364677"/>
              <a:gd name="connsiteX3164" fmla="*/ 982543 w 12192000"/>
              <a:gd name="connsiteY3164" fmla="*/ 2737458 h 4364677"/>
              <a:gd name="connsiteX3165" fmla="*/ 982576 w 12192000"/>
              <a:gd name="connsiteY3165" fmla="*/ 2737904 h 4364677"/>
              <a:gd name="connsiteX3166" fmla="*/ 980760 w 12192000"/>
              <a:gd name="connsiteY3166" fmla="*/ 2737591 h 4364677"/>
              <a:gd name="connsiteX3167" fmla="*/ 982543 w 12192000"/>
              <a:gd name="connsiteY3167" fmla="*/ 2737458 h 4364677"/>
              <a:gd name="connsiteX3168" fmla="*/ 5346873 w 12192000"/>
              <a:gd name="connsiteY3168" fmla="*/ 2733356 h 4364677"/>
              <a:gd name="connsiteX3169" fmla="*/ 5218687 w 12192000"/>
              <a:gd name="connsiteY3169" fmla="*/ 2889843 h 4364677"/>
              <a:gd name="connsiteX3170" fmla="*/ 5007452 w 12192000"/>
              <a:gd name="connsiteY3170" fmla="*/ 3090452 h 4364677"/>
              <a:gd name="connsiteX3171" fmla="*/ 5003745 w 12192000"/>
              <a:gd name="connsiteY3171" fmla="*/ 3091656 h 4364677"/>
              <a:gd name="connsiteX3172" fmla="*/ 5000038 w 12192000"/>
              <a:gd name="connsiteY3172" fmla="*/ 3092858 h 4364677"/>
              <a:gd name="connsiteX3173" fmla="*/ 4995129 w 12192000"/>
              <a:gd name="connsiteY3173" fmla="*/ 3090354 h 4364677"/>
              <a:gd name="connsiteX3174" fmla="*/ 5001342 w 12192000"/>
              <a:gd name="connsiteY3174" fmla="*/ 3084242 h 4364677"/>
              <a:gd name="connsiteX3175" fmla="*/ 4998938 w 12192000"/>
              <a:gd name="connsiteY3175" fmla="*/ 3076827 h 4364677"/>
              <a:gd name="connsiteX3176" fmla="*/ 4992726 w 12192000"/>
              <a:gd name="connsiteY3176" fmla="*/ 3082939 h 4364677"/>
              <a:gd name="connsiteX3177" fmla="*/ 4990221 w 12192000"/>
              <a:gd name="connsiteY3177" fmla="*/ 3087848 h 4364677"/>
              <a:gd name="connsiteX3178" fmla="*/ 4986512 w 12192000"/>
              <a:gd name="connsiteY3178" fmla="*/ 3089051 h 4364677"/>
              <a:gd name="connsiteX3179" fmla="*/ 4974189 w 12192000"/>
              <a:gd name="connsiteY3179" fmla="*/ 3088951 h 4364677"/>
              <a:gd name="connsiteX3180" fmla="*/ 4974087 w 12192000"/>
              <a:gd name="connsiteY3180" fmla="*/ 3101275 h 4364677"/>
              <a:gd name="connsiteX3181" fmla="*/ 4980301 w 12192000"/>
              <a:gd name="connsiteY3181" fmla="*/ 3095164 h 4364677"/>
              <a:gd name="connsiteX3182" fmla="*/ 4978999 w 12192000"/>
              <a:gd name="connsiteY3182" fmla="*/ 3103780 h 4364677"/>
              <a:gd name="connsiteX3183" fmla="*/ 4988915 w 12192000"/>
              <a:gd name="connsiteY3183" fmla="*/ 3096466 h 4364677"/>
              <a:gd name="connsiteX3184" fmla="*/ 4991422 w 12192000"/>
              <a:gd name="connsiteY3184" fmla="*/ 3091557 h 4364677"/>
              <a:gd name="connsiteX3185" fmla="*/ 4990120 w 12192000"/>
              <a:gd name="connsiteY3185" fmla="*/ 3100173 h 4364677"/>
              <a:gd name="connsiteX3186" fmla="*/ 4986413 w 12192000"/>
              <a:gd name="connsiteY3186" fmla="*/ 3101375 h 4364677"/>
              <a:gd name="connsiteX3187" fmla="*/ 4983908 w 12192000"/>
              <a:gd name="connsiteY3187" fmla="*/ 3106285 h 4364677"/>
              <a:gd name="connsiteX3188" fmla="*/ 4985109 w 12192000"/>
              <a:gd name="connsiteY3188" fmla="*/ 3109992 h 4364677"/>
              <a:gd name="connsiteX3189" fmla="*/ 4830107 w 12192000"/>
              <a:gd name="connsiteY3189" fmla="*/ 3225821 h 4364677"/>
              <a:gd name="connsiteX3190" fmla="*/ 4817785 w 12192000"/>
              <a:gd name="connsiteY3190" fmla="*/ 3225722 h 4364677"/>
              <a:gd name="connsiteX3191" fmla="*/ 4818985 w 12192000"/>
              <a:gd name="connsiteY3191" fmla="*/ 3229429 h 4364677"/>
              <a:gd name="connsiteX3192" fmla="*/ 4246073 w 12192000"/>
              <a:gd name="connsiteY3192" fmla="*/ 3509489 h 4364677"/>
              <a:gd name="connsiteX3193" fmla="*/ 3692690 w 12192000"/>
              <a:gd name="connsiteY3193" fmla="*/ 3617248 h 4364677"/>
              <a:gd name="connsiteX3194" fmla="*/ 3521433 w 12192000"/>
              <a:gd name="connsiteY3194" fmla="*/ 3622237 h 4364677"/>
              <a:gd name="connsiteX3195" fmla="*/ 3516482 w 12192000"/>
              <a:gd name="connsiteY3195" fmla="*/ 3625343 h 4364677"/>
              <a:gd name="connsiteX3196" fmla="*/ 3508039 w 12192000"/>
              <a:gd name="connsiteY3196" fmla="*/ 3625606 h 4364677"/>
              <a:gd name="connsiteX3197" fmla="*/ 3491421 w 12192000"/>
              <a:gd name="connsiteY3197" fmla="*/ 3621918 h 4364677"/>
              <a:gd name="connsiteX3198" fmla="*/ 3490971 w 12192000"/>
              <a:gd name="connsiteY3198" fmla="*/ 3621680 h 4364677"/>
              <a:gd name="connsiteX3199" fmla="*/ 3326688 w 12192000"/>
              <a:gd name="connsiteY3199" fmla="*/ 3613237 h 4364677"/>
              <a:gd name="connsiteX3200" fmla="*/ 3198901 w 12192000"/>
              <a:gd name="connsiteY3200" fmla="*/ 3597660 h 4364677"/>
              <a:gd name="connsiteX3201" fmla="*/ 3198447 w 12192000"/>
              <a:gd name="connsiteY3201" fmla="*/ 3599433 h 4364677"/>
              <a:gd name="connsiteX3202" fmla="*/ 3193614 w 12192000"/>
              <a:gd name="connsiteY3202" fmla="*/ 3623278 h 4364677"/>
              <a:gd name="connsiteX3203" fmla="*/ 3315644 w 12192000"/>
              <a:gd name="connsiteY3203" fmla="*/ 3643929 h 4364677"/>
              <a:gd name="connsiteX3204" fmla="*/ 4583232 w 12192000"/>
              <a:gd name="connsiteY3204" fmla="*/ 3424715 h 4364677"/>
              <a:gd name="connsiteX3205" fmla="*/ 5338598 w 12192000"/>
              <a:gd name="connsiteY3205" fmla="*/ 2835548 h 4364677"/>
              <a:gd name="connsiteX3206" fmla="*/ 5380638 w 12192000"/>
              <a:gd name="connsiteY3206" fmla="*/ 2778794 h 4364677"/>
              <a:gd name="connsiteX3207" fmla="*/ 998322 w 12192000"/>
              <a:gd name="connsiteY3207" fmla="*/ 2732677 h 4364677"/>
              <a:gd name="connsiteX3208" fmla="*/ 998323 w 12192000"/>
              <a:gd name="connsiteY3208" fmla="*/ 2732689 h 4364677"/>
              <a:gd name="connsiteX3209" fmla="*/ 998353 w 12192000"/>
              <a:gd name="connsiteY3209" fmla="*/ 2732687 h 4364677"/>
              <a:gd name="connsiteX3210" fmla="*/ 10965398 w 12192000"/>
              <a:gd name="connsiteY3210" fmla="*/ 2728819 h 4364677"/>
              <a:gd name="connsiteX3211" fmla="*/ 10984127 w 12192000"/>
              <a:gd name="connsiteY3211" fmla="*/ 2740675 h 4364677"/>
              <a:gd name="connsiteX3212" fmla="*/ 10989930 w 12192000"/>
              <a:gd name="connsiteY3212" fmla="*/ 2751476 h 4364677"/>
              <a:gd name="connsiteX3213" fmla="*/ 10991777 w 12192000"/>
              <a:gd name="connsiteY3213" fmla="*/ 2755955 h 4364677"/>
              <a:gd name="connsiteX3214" fmla="*/ 10992041 w 12192000"/>
              <a:gd name="connsiteY3214" fmla="*/ 2760434 h 4364677"/>
              <a:gd name="connsiteX3215" fmla="*/ 10991249 w 12192000"/>
              <a:gd name="connsiteY3215" fmla="*/ 2763859 h 4364677"/>
              <a:gd name="connsiteX3216" fmla="*/ 10989930 w 12192000"/>
              <a:gd name="connsiteY3216" fmla="*/ 2770972 h 4364677"/>
              <a:gd name="connsiteX3217" fmla="*/ 10989667 w 12192000"/>
              <a:gd name="connsiteY3217" fmla="*/ 2773607 h 4364677"/>
              <a:gd name="connsiteX3218" fmla="*/ 10988875 w 12192000"/>
              <a:gd name="connsiteY3218" fmla="*/ 2779930 h 4364677"/>
              <a:gd name="connsiteX3219" fmla="*/ 10975685 w 12192000"/>
              <a:gd name="connsiteY3219" fmla="*/ 2790205 h 4364677"/>
              <a:gd name="connsiteX3220" fmla="*/ 10967244 w 12192000"/>
              <a:gd name="connsiteY3220" fmla="*/ 2790468 h 4364677"/>
              <a:gd name="connsiteX3221" fmla="*/ 10950625 w 12192000"/>
              <a:gd name="connsiteY3221" fmla="*/ 2786780 h 4364677"/>
              <a:gd name="connsiteX3222" fmla="*/ 10946141 w 12192000"/>
              <a:gd name="connsiteY3222" fmla="*/ 2784409 h 4364677"/>
              <a:gd name="connsiteX3223" fmla="*/ 10941129 w 12192000"/>
              <a:gd name="connsiteY3223" fmla="*/ 2780193 h 4364677"/>
              <a:gd name="connsiteX3224" fmla="*/ 10937963 w 12192000"/>
              <a:gd name="connsiteY3224" fmla="*/ 2775978 h 4364677"/>
              <a:gd name="connsiteX3225" fmla="*/ 10934270 w 12192000"/>
              <a:gd name="connsiteY3225" fmla="*/ 2764386 h 4364677"/>
              <a:gd name="connsiteX3226" fmla="*/ 10931632 w 12192000"/>
              <a:gd name="connsiteY3226" fmla="*/ 2757272 h 4364677"/>
              <a:gd name="connsiteX3227" fmla="*/ 10931632 w 12192000"/>
              <a:gd name="connsiteY3227" fmla="*/ 2754111 h 4364677"/>
              <a:gd name="connsiteX3228" fmla="*/ 10934798 w 12192000"/>
              <a:gd name="connsiteY3228" fmla="*/ 2747788 h 4364677"/>
              <a:gd name="connsiteX3229" fmla="*/ 10941920 w 12192000"/>
              <a:gd name="connsiteY3229" fmla="*/ 2738303 h 4364677"/>
              <a:gd name="connsiteX3230" fmla="*/ 10943766 w 12192000"/>
              <a:gd name="connsiteY3230" fmla="*/ 2734615 h 4364677"/>
              <a:gd name="connsiteX3231" fmla="*/ 10946932 w 12192000"/>
              <a:gd name="connsiteY3231" fmla="*/ 2733298 h 4364677"/>
              <a:gd name="connsiteX3232" fmla="*/ 10952999 w 12192000"/>
              <a:gd name="connsiteY3232" fmla="*/ 2731453 h 4364677"/>
              <a:gd name="connsiteX3233" fmla="*/ 10955110 w 12192000"/>
              <a:gd name="connsiteY3233" fmla="*/ 2730400 h 4364677"/>
              <a:gd name="connsiteX3234" fmla="*/ 10963551 w 12192000"/>
              <a:gd name="connsiteY3234" fmla="*/ 2729346 h 4364677"/>
              <a:gd name="connsiteX3235" fmla="*/ 10965398 w 12192000"/>
              <a:gd name="connsiteY3235" fmla="*/ 2728819 h 4364677"/>
              <a:gd name="connsiteX3236" fmla="*/ 11926522 w 12192000"/>
              <a:gd name="connsiteY3236" fmla="*/ 2725379 h 4364677"/>
              <a:gd name="connsiteX3237" fmla="*/ 11933666 w 12192000"/>
              <a:gd name="connsiteY3237" fmla="*/ 2725379 h 4364677"/>
              <a:gd name="connsiteX3238" fmla="*/ 11934737 w 12192000"/>
              <a:gd name="connsiteY3238" fmla="*/ 2726801 h 4364677"/>
              <a:gd name="connsiteX3239" fmla="*/ 11944738 w 12192000"/>
              <a:gd name="connsiteY3239" fmla="*/ 2734624 h 4364677"/>
              <a:gd name="connsiteX3240" fmla="*/ 11947953 w 12192000"/>
              <a:gd name="connsiteY3240" fmla="*/ 2746713 h 4364677"/>
              <a:gd name="connsiteX3241" fmla="*/ 11942952 w 12192000"/>
              <a:gd name="connsiteY3241" fmla="*/ 2760936 h 4364677"/>
              <a:gd name="connsiteX3242" fmla="*/ 11937595 w 12192000"/>
              <a:gd name="connsiteY3242" fmla="*/ 2764136 h 4364677"/>
              <a:gd name="connsiteX3243" fmla="*/ 11930808 w 12192000"/>
              <a:gd name="connsiteY3243" fmla="*/ 2772670 h 4364677"/>
              <a:gd name="connsiteX3244" fmla="*/ 11928665 w 12192000"/>
              <a:gd name="connsiteY3244" fmla="*/ 2776581 h 4364677"/>
              <a:gd name="connsiteX3245" fmla="*/ 11917950 w 12192000"/>
              <a:gd name="connsiteY3245" fmla="*/ 2786537 h 4364677"/>
              <a:gd name="connsiteX3246" fmla="*/ 11908664 w 12192000"/>
              <a:gd name="connsiteY3246" fmla="*/ 2785115 h 4364677"/>
              <a:gd name="connsiteX3247" fmla="*/ 11900806 w 12192000"/>
              <a:gd name="connsiteY3247" fmla="*/ 2780137 h 4364677"/>
              <a:gd name="connsiteX3248" fmla="*/ 11896520 w 12192000"/>
              <a:gd name="connsiteY3248" fmla="*/ 2775159 h 4364677"/>
              <a:gd name="connsiteX3249" fmla="*/ 11896520 w 12192000"/>
              <a:gd name="connsiteY3249" fmla="*/ 2762358 h 4364677"/>
              <a:gd name="connsiteX3250" fmla="*/ 11904378 w 12192000"/>
              <a:gd name="connsiteY3250" fmla="*/ 2754536 h 4364677"/>
              <a:gd name="connsiteX3251" fmla="*/ 11909378 w 12192000"/>
              <a:gd name="connsiteY3251" fmla="*/ 2745291 h 4364677"/>
              <a:gd name="connsiteX3252" fmla="*/ 11913307 w 12192000"/>
              <a:gd name="connsiteY3252" fmla="*/ 2735690 h 4364677"/>
              <a:gd name="connsiteX3253" fmla="*/ 11918665 w 12192000"/>
              <a:gd name="connsiteY3253" fmla="*/ 2729290 h 4364677"/>
              <a:gd name="connsiteX3254" fmla="*/ 11926522 w 12192000"/>
              <a:gd name="connsiteY3254" fmla="*/ 2725379 h 4364677"/>
              <a:gd name="connsiteX3255" fmla="*/ 964835 w 12192000"/>
              <a:gd name="connsiteY3255" fmla="*/ 2719797 h 4364677"/>
              <a:gd name="connsiteX3256" fmla="*/ 963991 w 12192000"/>
              <a:gd name="connsiteY3256" fmla="*/ 2723143 h 4364677"/>
              <a:gd name="connsiteX3257" fmla="*/ 960080 w 12192000"/>
              <a:gd name="connsiteY3257" fmla="*/ 2724782 h 4364677"/>
              <a:gd name="connsiteX3258" fmla="*/ 969661 w 12192000"/>
              <a:gd name="connsiteY3258" fmla="*/ 2733038 h 4364677"/>
              <a:gd name="connsiteX3259" fmla="*/ 965963 w 12192000"/>
              <a:gd name="connsiteY3259" fmla="*/ 2731520 h 4364677"/>
              <a:gd name="connsiteX3260" fmla="*/ 962263 w 12192000"/>
              <a:gd name="connsiteY3260" fmla="*/ 2730002 h 4364677"/>
              <a:gd name="connsiteX3261" fmla="*/ 964179 w 12192000"/>
              <a:gd name="connsiteY3261" fmla="*/ 2731653 h 4364677"/>
              <a:gd name="connsiteX3262" fmla="*/ 967878 w 12192000"/>
              <a:gd name="connsiteY3262" fmla="*/ 2733171 h 4364677"/>
              <a:gd name="connsiteX3263" fmla="*/ 969795 w 12192000"/>
              <a:gd name="connsiteY3263" fmla="*/ 2734822 h 4364677"/>
              <a:gd name="connsiteX3264" fmla="*/ 979110 w 12192000"/>
              <a:gd name="connsiteY3264" fmla="*/ 2739509 h 4364677"/>
              <a:gd name="connsiteX3265" fmla="*/ 980892 w 12192000"/>
              <a:gd name="connsiteY3265" fmla="*/ 2739375 h 4364677"/>
              <a:gd name="connsiteX3266" fmla="*/ 982676 w 12192000"/>
              <a:gd name="connsiteY3266" fmla="*/ 2739242 h 4364677"/>
              <a:gd name="connsiteX3267" fmla="*/ 982576 w 12192000"/>
              <a:gd name="connsiteY3267" fmla="*/ 2737904 h 4364677"/>
              <a:gd name="connsiteX3268" fmla="*/ 984392 w 12192000"/>
              <a:gd name="connsiteY3268" fmla="*/ 2738217 h 4364677"/>
              <a:gd name="connsiteX3269" fmla="*/ 988026 w 12192000"/>
              <a:gd name="connsiteY3269" fmla="*/ 2738842 h 4364677"/>
              <a:gd name="connsiteX3270" fmla="*/ 982009 w 12192000"/>
              <a:gd name="connsiteY3270" fmla="*/ 2730320 h 4364677"/>
              <a:gd name="connsiteX3271" fmla="*/ 996540 w 12192000"/>
              <a:gd name="connsiteY3271" fmla="*/ 2732822 h 4364677"/>
              <a:gd name="connsiteX3272" fmla="*/ 997011 w 12192000"/>
              <a:gd name="connsiteY3272" fmla="*/ 2732275 h 4364677"/>
              <a:gd name="connsiteX3273" fmla="*/ 986075 w 12192000"/>
              <a:gd name="connsiteY3273" fmla="*/ 2728916 h 4364677"/>
              <a:gd name="connsiteX3274" fmla="*/ 6402661 w 12192000"/>
              <a:gd name="connsiteY3274" fmla="*/ 2719317 h 4364677"/>
              <a:gd name="connsiteX3275" fmla="*/ 6406357 w 12192000"/>
              <a:gd name="connsiteY3275" fmla="*/ 2722211 h 4364677"/>
              <a:gd name="connsiteX3276" fmla="*/ 6405955 w 12192000"/>
              <a:gd name="connsiteY3276" fmla="*/ 2722612 h 4364677"/>
              <a:gd name="connsiteX3277" fmla="*/ 6402661 w 12192000"/>
              <a:gd name="connsiteY3277" fmla="*/ 2719317 h 4364677"/>
              <a:gd name="connsiteX3278" fmla="*/ 4943614 w 12192000"/>
              <a:gd name="connsiteY3278" fmla="*/ 2717399 h 4364677"/>
              <a:gd name="connsiteX3279" fmla="*/ 4939036 w 12192000"/>
              <a:gd name="connsiteY3279" fmla="*/ 2724970 h 4364677"/>
              <a:gd name="connsiteX3280" fmla="*/ 4935611 w 12192000"/>
              <a:gd name="connsiteY3280" fmla="*/ 2724195 h 4364677"/>
              <a:gd name="connsiteX3281" fmla="*/ 5216450 w 12192000"/>
              <a:gd name="connsiteY3281" fmla="*/ 2698985 h 4364677"/>
              <a:gd name="connsiteX3282" fmla="*/ 5213280 w 12192000"/>
              <a:gd name="connsiteY3282" fmla="*/ 2701832 h 4364677"/>
              <a:gd name="connsiteX3283" fmla="*/ 5212743 w 12192000"/>
              <a:gd name="connsiteY3283" fmla="*/ 2700188 h 4364677"/>
              <a:gd name="connsiteX3284" fmla="*/ 5216450 w 12192000"/>
              <a:gd name="connsiteY3284" fmla="*/ 2698985 h 4364677"/>
              <a:gd name="connsiteX3285" fmla="*/ 915254 w 12192000"/>
              <a:gd name="connsiteY3285" fmla="*/ 2698511 h 4364677"/>
              <a:gd name="connsiteX3286" fmla="*/ 926490 w 12192000"/>
              <a:gd name="connsiteY3286" fmla="*/ 2704190 h 4364677"/>
              <a:gd name="connsiteX3287" fmla="*/ 945804 w 12192000"/>
              <a:gd name="connsiteY3287" fmla="*/ 2711627 h 4364677"/>
              <a:gd name="connsiteX3288" fmla="*/ 10548672 w 12192000"/>
              <a:gd name="connsiteY3288" fmla="*/ 2697523 h 4364677"/>
              <a:gd name="connsiteX3289" fmla="*/ 10550615 w 12192000"/>
              <a:gd name="connsiteY3289" fmla="*/ 2700409 h 4364677"/>
              <a:gd name="connsiteX3290" fmla="*/ 10551262 w 12192000"/>
              <a:gd name="connsiteY3290" fmla="*/ 2702997 h 4364677"/>
              <a:gd name="connsiteX3291" fmla="*/ 10553205 w 12192000"/>
              <a:gd name="connsiteY3291" fmla="*/ 2706017 h 4364677"/>
              <a:gd name="connsiteX3292" fmla="*/ 10556011 w 12192000"/>
              <a:gd name="connsiteY3292" fmla="*/ 2704076 h 4364677"/>
              <a:gd name="connsiteX3293" fmla="*/ 10562485 w 12192000"/>
              <a:gd name="connsiteY3293" fmla="*/ 2705154 h 4364677"/>
              <a:gd name="connsiteX3294" fmla="*/ 10563780 w 12192000"/>
              <a:gd name="connsiteY3294" fmla="*/ 2707959 h 4364677"/>
              <a:gd name="connsiteX3295" fmla="*/ 10567665 w 12192000"/>
              <a:gd name="connsiteY3295" fmla="*/ 2709469 h 4364677"/>
              <a:gd name="connsiteX3296" fmla="*/ 10569176 w 12192000"/>
              <a:gd name="connsiteY3296" fmla="*/ 2705802 h 4364677"/>
              <a:gd name="connsiteX3297" fmla="*/ 10568812 w 12192000"/>
              <a:gd name="connsiteY3297" fmla="*/ 2702539 h 4364677"/>
              <a:gd name="connsiteX3298" fmla="*/ 10585681 w 12192000"/>
              <a:gd name="connsiteY3298" fmla="*/ 2719315 h 4364677"/>
              <a:gd name="connsiteX3299" fmla="*/ 10584716 w 12192000"/>
              <a:gd name="connsiteY3299" fmla="*/ 2720686 h 4364677"/>
              <a:gd name="connsiteX3300" fmla="*/ 10586658 w 12192000"/>
              <a:gd name="connsiteY3300" fmla="*/ 2724785 h 4364677"/>
              <a:gd name="connsiteX3301" fmla="*/ 10590543 w 12192000"/>
              <a:gd name="connsiteY3301" fmla="*/ 2726510 h 4364677"/>
              <a:gd name="connsiteX3302" fmla="*/ 10593133 w 12192000"/>
              <a:gd name="connsiteY3302" fmla="*/ 2731688 h 4364677"/>
              <a:gd name="connsiteX3303" fmla="*/ 10601550 w 12192000"/>
              <a:gd name="connsiteY3303" fmla="*/ 2748298 h 4364677"/>
              <a:gd name="connsiteX3304" fmla="*/ 10604572 w 12192000"/>
              <a:gd name="connsiteY3304" fmla="*/ 2750671 h 4364677"/>
              <a:gd name="connsiteX3305" fmla="*/ 10600471 w 12192000"/>
              <a:gd name="connsiteY3305" fmla="*/ 2753259 h 4364677"/>
              <a:gd name="connsiteX3306" fmla="*/ 10599823 w 12192000"/>
              <a:gd name="connsiteY3306" fmla="*/ 2753259 h 4364677"/>
              <a:gd name="connsiteX3307" fmla="*/ 10595723 w 12192000"/>
              <a:gd name="connsiteY3307" fmla="*/ 2760594 h 4364677"/>
              <a:gd name="connsiteX3308" fmla="*/ 10595291 w 12192000"/>
              <a:gd name="connsiteY3308" fmla="*/ 2770732 h 4364677"/>
              <a:gd name="connsiteX3309" fmla="*/ 10591622 w 12192000"/>
              <a:gd name="connsiteY3309" fmla="*/ 2784970 h 4364677"/>
              <a:gd name="connsiteX3310" fmla="*/ 10588385 w 12192000"/>
              <a:gd name="connsiteY3310" fmla="*/ 2788853 h 4364677"/>
              <a:gd name="connsiteX3311" fmla="*/ 10579536 w 12192000"/>
              <a:gd name="connsiteY3311" fmla="*/ 2800070 h 4364677"/>
              <a:gd name="connsiteX3312" fmla="*/ 10574356 w 12192000"/>
              <a:gd name="connsiteY3312" fmla="*/ 2802011 h 4364677"/>
              <a:gd name="connsiteX3313" fmla="*/ 10552989 w 12192000"/>
              <a:gd name="connsiteY3313" fmla="*/ 2808267 h 4364677"/>
              <a:gd name="connsiteX3314" fmla="*/ 10552989 w 12192000"/>
              <a:gd name="connsiteY3314" fmla="*/ 2813013 h 4364677"/>
              <a:gd name="connsiteX3315" fmla="*/ 10558600 w 12192000"/>
              <a:gd name="connsiteY3315" fmla="*/ 2813660 h 4364677"/>
              <a:gd name="connsiteX3316" fmla="*/ 10562485 w 12192000"/>
              <a:gd name="connsiteY3316" fmla="*/ 2811072 h 4364677"/>
              <a:gd name="connsiteX3317" fmla="*/ 10566155 w 12192000"/>
              <a:gd name="connsiteY3317" fmla="*/ 2810640 h 4364677"/>
              <a:gd name="connsiteX3318" fmla="*/ 10565507 w 12192000"/>
              <a:gd name="connsiteY3318" fmla="*/ 2814523 h 4364677"/>
              <a:gd name="connsiteX3319" fmla="*/ 10562485 w 12192000"/>
              <a:gd name="connsiteY3319" fmla="*/ 2817327 h 4364677"/>
              <a:gd name="connsiteX3320" fmla="*/ 10561406 w 12192000"/>
              <a:gd name="connsiteY3320" fmla="*/ 2824015 h 4364677"/>
              <a:gd name="connsiteX3321" fmla="*/ 10567234 w 12192000"/>
              <a:gd name="connsiteY3321" fmla="*/ 2822720 h 4364677"/>
              <a:gd name="connsiteX3322" fmla="*/ 10571766 w 12192000"/>
              <a:gd name="connsiteY3322" fmla="*/ 2819053 h 4364677"/>
              <a:gd name="connsiteX3323" fmla="*/ 10576083 w 12192000"/>
              <a:gd name="connsiteY3323" fmla="*/ 2821858 h 4364677"/>
              <a:gd name="connsiteX3324" fmla="*/ 10571334 w 12192000"/>
              <a:gd name="connsiteY3324" fmla="*/ 2834153 h 4364677"/>
              <a:gd name="connsiteX3325" fmla="*/ 10571334 w 12192000"/>
              <a:gd name="connsiteY3325" fmla="*/ 2846018 h 4364677"/>
              <a:gd name="connsiteX3326" fmla="*/ 10575651 w 12192000"/>
              <a:gd name="connsiteY3326" fmla="*/ 2850764 h 4364677"/>
              <a:gd name="connsiteX3327" fmla="*/ 10576946 w 12192000"/>
              <a:gd name="connsiteY3327" fmla="*/ 2853137 h 4364677"/>
              <a:gd name="connsiteX3328" fmla="*/ 10574572 w 12192000"/>
              <a:gd name="connsiteY3328" fmla="*/ 2854431 h 4364677"/>
              <a:gd name="connsiteX3329" fmla="*/ 10570039 w 12192000"/>
              <a:gd name="connsiteY3329" fmla="*/ 2858745 h 4364677"/>
              <a:gd name="connsiteX3330" fmla="*/ 10564428 w 12192000"/>
              <a:gd name="connsiteY3330" fmla="*/ 2868452 h 4364677"/>
              <a:gd name="connsiteX3331" fmla="*/ 10564212 w 12192000"/>
              <a:gd name="connsiteY3331" fmla="*/ 2873630 h 4364677"/>
              <a:gd name="connsiteX3332" fmla="*/ 10565939 w 12192000"/>
              <a:gd name="connsiteY3332" fmla="*/ 2877081 h 4364677"/>
              <a:gd name="connsiteX3333" fmla="*/ 10562270 w 12192000"/>
              <a:gd name="connsiteY3333" fmla="*/ 2879454 h 4364677"/>
              <a:gd name="connsiteX3334" fmla="*/ 10559248 w 12192000"/>
              <a:gd name="connsiteY3334" fmla="*/ 2879886 h 4364677"/>
              <a:gd name="connsiteX3335" fmla="*/ 10555579 w 12192000"/>
              <a:gd name="connsiteY3335" fmla="*/ 2888730 h 4364677"/>
              <a:gd name="connsiteX3336" fmla="*/ 10556658 w 12192000"/>
              <a:gd name="connsiteY3336" fmla="*/ 2890456 h 4364677"/>
              <a:gd name="connsiteX3337" fmla="*/ 10556442 w 12192000"/>
              <a:gd name="connsiteY3337" fmla="*/ 2894339 h 4364677"/>
              <a:gd name="connsiteX3338" fmla="*/ 10552989 w 12192000"/>
              <a:gd name="connsiteY3338" fmla="*/ 2893476 h 4364677"/>
              <a:gd name="connsiteX3339" fmla="*/ 10550831 w 12192000"/>
              <a:gd name="connsiteY3339" fmla="*/ 2890671 h 4364677"/>
              <a:gd name="connsiteX3340" fmla="*/ 10546514 w 12192000"/>
              <a:gd name="connsiteY3340" fmla="*/ 2890024 h 4364677"/>
              <a:gd name="connsiteX3341" fmla="*/ 10533349 w 12192000"/>
              <a:gd name="connsiteY3341" fmla="*/ 2893476 h 4364677"/>
              <a:gd name="connsiteX3342" fmla="*/ 10516946 w 12192000"/>
              <a:gd name="connsiteY3342" fmla="*/ 2894554 h 4364677"/>
              <a:gd name="connsiteX3343" fmla="*/ 10513061 w 12192000"/>
              <a:gd name="connsiteY3343" fmla="*/ 2892613 h 4364677"/>
              <a:gd name="connsiteX3344" fmla="*/ 10501838 w 12192000"/>
              <a:gd name="connsiteY3344" fmla="*/ 2887436 h 4364677"/>
              <a:gd name="connsiteX3345" fmla="*/ 10499680 w 12192000"/>
              <a:gd name="connsiteY3345" fmla="*/ 2885926 h 4364677"/>
              <a:gd name="connsiteX3346" fmla="*/ 10490183 w 12192000"/>
              <a:gd name="connsiteY3346" fmla="*/ 2874493 h 4364677"/>
              <a:gd name="connsiteX3347" fmla="*/ 10484356 w 12192000"/>
              <a:gd name="connsiteY3347" fmla="*/ 2855078 h 4364677"/>
              <a:gd name="connsiteX3348" fmla="*/ 10481550 w 12192000"/>
              <a:gd name="connsiteY3348" fmla="*/ 2848391 h 4364677"/>
              <a:gd name="connsiteX3349" fmla="*/ 10482198 w 12192000"/>
              <a:gd name="connsiteY3349" fmla="*/ 2838899 h 4364677"/>
              <a:gd name="connsiteX3350" fmla="*/ 10483061 w 12192000"/>
              <a:gd name="connsiteY3350" fmla="*/ 2830918 h 4364677"/>
              <a:gd name="connsiteX3351" fmla="*/ 10482845 w 12192000"/>
              <a:gd name="connsiteY3351" fmla="*/ 2827682 h 4364677"/>
              <a:gd name="connsiteX3352" fmla="*/ 10495579 w 12192000"/>
              <a:gd name="connsiteY3352" fmla="*/ 2813013 h 4364677"/>
              <a:gd name="connsiteX3353" fmla="*/ 10507665 w 12192000"/>
              <a:gd name="connsiteY3353" fmla="*/ 2805894 h 4364677"/>
              <a:gd name="connsiteX3354" fmla="*/ 10516730 w 12192000"/>
              <a:gd name="connsiteY3354" fmla="*/ 2794030 h 4364677"/>
              <a:gd name="connsiteX3355" fmla="*/ 10515435 w 12192000"/>
              <a:gd name="connsiteY3355" fmla="*/ 2791657 h 4364677"/>
              <a:gd name="connsiteX3356" fmla="*/ 10502701 w 12192000"/>
              <a:gd name="connsiteY3356" fmla="*/ 2776557 h 4364677"/>
              <a:gd name="connsiteX3357" fmla="*/ 10500975 w 12192000"/>
              <a:gd name="connsiteY3357" fmla="*/ 2773105 h 4364677"/>
              <a:gd name="connsiteX3358" fmla="*/ 10499248 w 12192000"/>
              <a:gd name="connsiteY3358" fmla="*/ 2762319 h 4364677"/>
              <a:gd name="connsiteX3359" fmla="*/ 10496227 w 12192000"/>
              <a:gd name="connsiteY3359" fmla="*/ 2749808 h 4364677"/>
              <a:gd name="connsiteX3360" fmla="*/ 10496442 w 12192000"/>
              <a:gd name="connsiteY3360" fmla="*/ 2744631 h 4364677"/>
              <a:gd name="connsiteX3361" fmla="*/ 10507881 w 12192000"/>
              <a:gd name="connsiteY3361" fmla="*/ 2716803 h 4364677"/>
              <a:gd name="connsiteX3362" fmla="*/ 10510040 w 12192000"/>
              <a:gd name="connsiteY3362" fmla="*/ 2715077 h 4364677"/>
              <a:gd name="connsiteX3363" fmla="*/ 10523205 w 12192000"/>
              <a:gd name="connsiteY3363" fmla="*/ 2708822 h 4364677"/>
              <a:gd name="connsiteX3364" fmla="*/ 10528816 w 12192000"/>
              <a:gd name="connsiteY3364" fmla="*/ 2707096 h 4364677"/>
              <a:gd name="connsiteX3365" fmla="*/ 10538313 w 12192000"/>
              <a:gd name="connsiteY3365" fmla="*/ 2704939 h 4364677"/>
              <a:gd name="connsiteX3366" fmla="*/ 10545435 w 12192000"/>
              <a:gd name="connsiteY3366" fmla="*/ 2698683 h 4364677"/>
              <a:gd name="connsiteX3367" fmla="*/ 10548672 w 12192000"/>
              <a:gd name="connsiteY3367" fmla="*/ 2697523 h 4364677"/>
              <a:gd name="connsiteX3368" fmla="*/ 10126775 w 12192000"/>
              <a:gd name="connsiteY3368" fmla="*/ 2695705 h 4364677"/>
              <a:gd name="connsiteX3369" fmla="*/ 10144204 w 12192000"/>
              <a:gd name="connsiteY3369" fmla="*/ 2706737 h 4364677"/>
              <a:gd name="connsiteX3370" fmla="*/ 10149604 w 12192000"/>
              <a:gd name="connsiteY3370" fmla="*/ 2716789 h 4364677"/>
              <a:gd name="connsiteX3371" fmla="*/ 10151323 w 12192000"/>
              <a:gd name="connsiteY3371" fmla="*/ 2720957 h 4364677"/>
              <a:gd name="connsiteX3372" fmla="*/ 10151568 w 12192000"/>
              <a:gd name="connsiteY3372" fmla="*/ 2725125 h 4364677"/>
              <a:gd name="connsiteX3373" fmla="*/ 10150832 w 12192000"/>
              <a:gd name="connsiteY3373" fmla="*/ 2728312 h 4364677"/>
              <a:gd name="connsiteX3374" fmla="*/ 10149604 w 12192000"/>
              <a:gd name="connsiteY3374" fmla="*/ 2734932 h 4364677"/>
              <a:gd name="connsiteX3375" fmla="*/ 10149359 w 12192000"/>
              <a:gd name="connsiteY3375" fmla="*/ 2737383 h 4364677"/>
              <a:gd name="connsiteX3376" fmla="*/ 10148622 w 12192000"/>
              <a:gd name="connsiteY3376" fmla="*/ 2743267 h 4364677"/>
              <a:gd name="connsiteX3377" fmla="*/ 10136348 w 12192000"/>
              <a:gd name="connsiteY3377" fmla="*/ 2752829 h 4364677"/>
              <a:gd name="connsiteX3378" fmla="*/ 10128493 w 12192000"/>
              <a:gd name="connsiteY3378" fmla="*/ 2753074 h 4364677"/>
              <a:gd name="connsiteX3379" fmla="*/ 10113028 w 12192000"/>
              <a:gd name="connsiteY3379" fmla="*/ 2749642 h 4364677"/>
              <a:gd name="connsiteX3380" fmla="*/ 10108854 w 12192000"/>
              <a:gd name="connsiteY3380" fmla="*/ 2747435 h 4364677"/>
              <a:gd name="connsiteX3381" fmla="*/ 10104190 w 12192000"/>
              <a:gd name="connsiteY3381" fmla="*/ 2743513 h 4364677"/>
              <a:gd name="connsiteX3382" fmla="*/ 10101245 w 12192000"/>
              <a:gd name="connsiteY3382" fmla="*/ 2739590 h 4364677"/>
              <a:gd name="connsiteX3383" fmla="*/ 10097808 w 12192000"/>
              <a:gd name="connsiteY3383" fmla="*/ 2728803 h 4364677"/>
              <a:gd name="connsiteX3384" fmla="*/ 10095353 w 12192000"/>
              <a:gd name="connsiteY3384" fmla="*/ 2722183 h 4364677"/>
              <a:gd name="connsiteX3385" fmla="*/ 10095353 w 12192000"/>
              <a:gd name="connsiteY3385" fmla="*/ 2719241 h 4364677"/>
              <a:gd name="connsiteX3386" fmla="*/ 10098299 w 12192000"/>
              <a:gd name="connsiteY3386" fmla="*/ 2713357 h 4364677"/>
              <a:gd name="connsiteX3387" fmla="*/ 10104927 w 12192000"/>
              <a:gd name="connsiteY3387" fmla="*/ 2704531 h 4364677"/>
              <a:gd name="connsiteX3388" fmla="*/ 10106645 w 12192000"/>
              <a:gd name="connsiteY3388" fmla="*/ 2701099 h 4364677"/>
              <a:gd name="connsiteX3389" fmla="*/ 10109591 w 12192000"/>
              <a:gd name="connsiteY3389" fmla="*/ 2699873 h 4364677"/>
              <a:gd name="connsiteX3390" fmla="*/ 10115237 w 12192000"/>
              <a:gd name="connsiteY3390" fmla="*/ 2698157 h 4364677"/>
              <a:gd name="connsiteX3391" fmla="*/ 10117201 w 12192000"/>
              <a:gd name="connsiteY3391" fmla="*/ 2697176 h 4364677"/>
              <a:gd name="connsiteX3392" fmla="*/ 10125056 w 12192000"/>
              <a:gd name="connsiteY3392" fmla="*/ 2696195 h 4364677"/>
              <a:gd name="connsiteX3393" fmla="*/ 10126775 w 12192000"/>
              <a:gd name="connsiteY3393" fmla="*/ 2695705 h 4364677"/>
              <a:gd name="connsiteX3394" fmla="*/ 905037 w 12192000"/>
              <a:gd name="connsiteY3394" fmla="*/ 2684037 h 4364677"/>
              <a:gd name="connsiteX3395" fmla="*/ 907601 w 12192000"/>
              <a:gd name="connsiteY3395" fmla="*/ 2685639 h 4364677"/>
              <a:gd name="connsiteX3396" fmla="*/ 906953 w 12192000"/>
              <a:gd name="connsiteY3396" fmla="*/ 2685688 h 4364677"/>
              <a:gd name="connsiteX3397" fmla="*/ 903254 w 12192000"/>
              <a:gd name="connsiteY3397" fmla="*/ 2684170 h 4364677"/>
              <a:gd name="connsiteX3398" fmla="*/ 903338 w 12192000"/>
              <a:gd name="connsiteY3398" fmla="*/ 2685299 h 4364677"/>
              <a:gd name="connsiteX3399" fmla="*/ 908106 w 12192000"/>
              <a:gd name="connsiteY3399" fmla="*/ 2685955 h 4364677"/>
              <a:gd name="connsiteX3400" fmla="*/ 907601 w 12192000"/>
              <a:gd name="connsiteY3400" fmla="*/ 2685639 h 4364677"/>
              <a:gd name="connsiteX3401" fmla="*/ 908736 w 12192000"/>
              <a:gd name="connsiteY3401" fmla="*/ 2685554 h 4364677"/>
              <a:gd name="connsiteX3402" fmla="*/ 909409 w 12192000"/>
              <a:gd name="connsiteY3402" fmla="*/ 2686133 h 4364677"/>
              <a:gd name="connsiteX3403" fmla="*/ 912800 w 12192000"/>
              <a:gd name="connsiteY3403" fmla="*/ 2686600 h 4364677"/>
              <a:gd name="connsiteX3404" fmla="*/ 90780 w 12192000"/>
              <a:gd name="connsiteY3404" fmla="*/ 2680891 h 4364677"/>
              <a:gd name="connsiteX3405" fmla="*/ 110668 w 12192000"/>
              <a:gd name="connsiteY3405" fmla="*/ 2688446 h 4364677"/>
              <a:gd name="connsiteX3406" fmla="*/ 122745 w 12192000"/>
              <a:gd name="connsiteY3406" fmla="*/ 2695297 h 4364677"/>
              <a:gd name="connsiteX3407" fmla="*/ 127025 w 12192000"/>
              <a:gd name="connsiteY3407" fmla="*/ 2736079 h 4364677"/>
              <a:gd name="connsiteX3408" fmla="*/ 118839 w 12192000"/>
              <a:gd name="connsiteY3408" fmla="*/ 2755927 h 4364677"/>
              <a:gd name="connsiteX3409" fmla="*/ 115331 w 12192000"/>
              <a:gd name="connsiteY3409" fmla="*/ 2764149 h 4364677"/>
              <a:gd name="connsiteX3410" fmla="*/ 106757 w 12192000"/>
              <a:gd name="connsiteY3410" fmla="*/ 2786786 h 4364677"/>
              <a:gd name="connsiteX3411" fmla="*/ 102859 w 12192000"/>
              <a:gd name="connsiteY3411" fmla="*/ 2797796 h 4364677"/>
              <a:gd name="connsiteX3412" fmla="*/ 95844 w 12192000"/>
              <a:gd name="connsiteY3412" fmla="*/ 2811265 h 4364677"/>
              <a:gd name="connsiteX3413" fmla="*/ 86490 w 12192000"/>
              <a:gd name="connsiteY3413" fmla="*/ 2823599 h 4364677"/>
              <a:gd name="connsiteX3414" fmla="*/ 61941 w 12192000"/>
              <a:gd name="connsiteY3414" fmla="*/ 2852380 h 4364677"/>
              <a:gd name="connsiteX3415" fmla="*/ 16742 w 12192000"/>
              <a:gd name="connsiteY3415" fmla="*/ 2875113 h 4364677"/>
              <a:gd name="connsiteX3416" fmla="*/ 14794 w 12192000"/>
              <a:gd name="connsiteY3416" fmla="*/ 2872183 h 4364677"/>
              <a:gd name="connsiteX3417" fmla="*/ 3886 w 12192000"/>
              <a:gd name="connsiteY3417" fmla="*/ 2862921 h 4364677"/>
              <a:gd name="connsiteX3418" fmla="*/ 2329 w 12192000"/>
              <a:gd name="connsiteY3418" fmla="*/ 2858196 h 4364677"/>
              <a:gd name="connsiteX3419" fmla="*/ 4474 w 12192000"/>
              <a:gd name="connsiteY3419" fmla="*/ 2845715 h 4364677"/>
              <a:gd name="connsiteX3420" fmla="*/ 0 w 12192000"/>
              <a:gd name="connsiteY3420" fmla="*/ 2847056 h 4364677"/>
              <a:gd name="connsiteX3421" fmla="*/ 0 w 12192000"/>
              <a:gd name="connsiteY3421" fmla="*/ 2793555 h 4364677"/>
              <a:gd name="connsiteX3422" fmla="*/ 4290 w 12192000"/>
              <a:gd name="connsiteY3422" fmla="*/ 2773797 h 4364677"/>
              <a:gd name="connsiteX3423" fmla="*/ 8967 w 12192000"/>
              <a:gd name="connsiteY3423" fmla="*/ 2764156 h 4364677"/>
              <a:gd name="connsiteX3424" fmla="*/ 23386 w 12192000"/>
              <a:gd name="connsiteY3424" fmla="*/ 2744355 h 4364677"/>
              <a:gd name="connsiteX3425" fmla="*/ 45989 w 12192000"/>
              <a:gd name="connsiteY3425" fmla="*/ 2711653 h 4364677"/>
              <a:gd name="connsiteX3426" fmla="*/ 56898 w 12192000"/>
              <a:gd name="connsiteY3426" fmla="*/ 2701067 h 4364677"/>
              <a:gd name="connsiteX3427" fmla="*/ 70537 w 12192000"/>
              <a:gd name="connsiteY3427" fmla="*/ 2691804 h 4364677"/>
              <a:gd name="connsiteX3428" fmla="*/ 80667 w 12192000"/>
              <a:gd name="connsiteY3428" fmla="*/ 2687786 h 4364677"/>
              <a:gd name="connsiteX3429" fmla="*/ 90780 w 12192000"/>
              <a:gd name="connsiteY3429" fmla="*/ 2680891 h 4364677"/>
              <a:gd name="connsiteX3430" fmla="*/ 5850352 w 12192000"/>
              <a:gd name="connsiteY3430" fmla="*/ 2677941 h 4364677"/>
              <a:gd name="connsiteX3431" fmla="*/ 5854390 w 12192000"/>
              <a:gd name="connsiteY3431" fmla="*/ 2681978 h 4364677"/>
              <a:gd name="connsiteX3432" fmla="*/ 5854390 w 12192000"/>
              <a:gd name="connsiteY3432" fmla="*/ 2682147 h 4364677"/>
              <a:gd name="connsiteX3433" fmla="*/ 10096955 w 12192000"/>
              <a:gd name="connsiteY3433" fmla="*/ 2673621 h 4364677"/>
              <a:gd name="connsiteX3434" fmla="*/ 10097603 w 12192000"/>
              <a:gd name="connsiteY3434" fmla="*/ 2674266 h 4364677"/>
              <a:gd name="connsiteX3435" fmla="*/ 10096399 w 12192000"/>
              <a:gd name="connsiteY3435" fmla="*/ 2674551 h 4364677"/>
              <a:gd name="connsiteX3436" fmla="*/ 841613 w 12192000"/>
              <a:gd name="connsiteY3436" fmla="*/ 2651096 h 4364677"/>
              <a:gd name="connsiteX3437" fmla="*/ 843731 w 12192000"/>
              <a:gd name="connsiteY3437" fmla="*/ 2652513 h 4364677"/>
              <a:gd name="connsiteX3438" fmla="*/ 843530 w 12192000"/>
              <a:gd name="connsiteY3438" fmla="*/ 2652747 h 4364677"/>
              <a:gd name="connsiteX3439" fmla="*/ 841613 w 12192000"/>
              <a:gd name="connsiteY3439" fmla="*/ 2651096 h 4364677"/>
              <a:gd name="connsiteX3440" fmla="*/ 540914 w 12192000"/>
              <a:gd name="connsiteY3440" fmla="*/ 2651051 h 4364677"/>
              <a:gd name="connsiteX3441" fmla="*/ 543263 w 12192000"/>
              <a:gd name="connsiteY3441" fmla="*/ 2653074 h 4364677"/>
              <a:gd name="connsiteX3442" fmla="*/ 543270 w 12192000"/>
              <a:gd name="connsiteY3442" fmla="*/ 2653165 h 4364677"/>
              <a:gd name="connsiteX3443" fmla="*/ 5284028 w 12192000"/>
              <a:gd name="connsiteY3443" fmla="*/ 2647310 h 4364677"/>
              <a:gd name="connsiteX3444" fmla="*/ 5279529 w 12192000"/>
              <a:gd name="connsiteY3444" fmla="*/ 2653433 h 4364677"/>
              <a:gd name="connsiteX3445" fmla="*/ 5278376 w 12192000"/>
              <a:gd name="connsiteY3445" fmla="*/ 2662513 h 4364677"/>
              <a:gd name="connsiteX3446" fmla="*/ 5286217 w 12192000"/>
              <a:gd name="connsiteY3446" fmla="*/ 2650979 h 4364677"/>
              <a:gd name="connsiteX3447" fmla="*/ 5854390 w 12192000"/>
              <a:gd name="connsiteY3447" fmla="*/ 2625461 h 4364677"/>
              <a:gd name="connsiteX3448" fmla="*/ 5858547 w 12192000"/>
              <a:gd name="connsiteY3448" fmla="*/ 2629498 h 4364677"/>
              <a:gd name="connsiteX3449" fmla="*/ 5858426 w 12192000"/>
              <a:gd name="connsiteY3449" fmla="*/ 2629498 h 4364677"/>
              <a:gd name="connsiteX3450" fmla="*/ 5854390 w 12192000"/>
              <a:gd name="connsiteY3450" fmla="*/ 2625461 h 4364677"/>
              <a:gd name="connsiteX3451" fmla="*/ 540975 w 12192000"/>
              <a:gd name="connsiteY3451" fmla="*/ 2622475 h 4364677"/>
              <a:gd name="connsiteX3452" fmla="*/ 543390 w 12192000"/>
              <a:gd name="connsiteY3452" fmla="*/ 2624492 h 4364677"/>
              <a:gd name="connsiteX3453" fmla="*/ 543324 w 12192000"/>
              <a:gd name="connsiteY3453" fmla="*/ 2624497 h 4364677"/>
              <a:gd name="connsiteX3454" fmla="*/ 540975 w 12192000"/>
              <a:gd name="connsiteY3454" fmla="*/ 2622475 h 4364677"/>
              <a:gd name="connsiteX3455" fmla="*/ 6125629 w 12192000"/>
              <a:gd name="connsiteY3455" fmla="*/ 2618857 h 4364677"/>
              <a:gd name="connsiteX3456" fmla="*/ 6125755 w 12192000"/>
              <a:gd name="connsiteY3456" fmla="*/ 2618928 h 4364677"/>
              <a:gd name="connsiteX3457" fmla="*/ 6129091 w 12192000"/>
              <a:gd name="connsiteY3457" fmla="*/ 2622610 h 4364677"/>
              <a:gd name="connsiteX3458" fmla="*/ 6249698 w 12192000"/>
              <a:gd name="connsiteY3458" fmla="*/ 2608436 h 4364677"/>
              <a:gd name="connsiteX3459" fmla="*/ 6237054 w 12192000"/>
              <a:gd name="connsiteY3459" fmla="*/ 2615222 h 4364677"/>
              <a:gd name="connsiteX3460" fmla="*/ 6293983 w 12192000"/>
              <a:gd name="connsiteY3460" fmla="*/ 2659989 h 4364677"/>
              <a:gd name="connsiteX3461" fmla="*/ 6356555 w 12192000"/>
              <a:gd name="connsiteY3461" fmla="*/ 2709429 h 4364677"/>
              <a:gd name="connsiteX3462" fmla="*/ 6422421 w 12192000"/>
              <a:gd name="connsiteY3462" fmla="*/ 2748980 h 4364677"/>
              <a:gd name="connsiteX3463" fmla="*/ 6475114 w 12192000"/>
              <a:gd name="connsiteY3463" fmla="*/ 2781939 h 4364677"/>
              <a:gd name="connsiteX3464" fmla="*/ 6478408 w 12192000"/>
              <a:gd name="connsiteY3464" fmla="*/ 2785235 h 4364677"/>
              <a:gd name="connsiteX3465" fmla="*/ 6484995 w 12192000"/>
              <a:gd name="connsiteY3465" fmla="*/ 2788532 h 4364677"/>
              <a:gd name="connsiteX3466" fmla="*/ 6500291 w 12192000"/>
              <a:gd name="connsiteY3466" fmla="*/ 2797755 h 4364677"/>
              <a:gd name="connsiteX3467" fmla="*/ 6496403 w 12192000"/>
              <a:gd name="connsiteY3467" fmla="*/ 2789218 h 4364677"/>
              <a:gd name="connsiteX3468" fmla="*/ 6484994 w 12192000"/>
              <a:gd name="connsiteY3468" fmla="*/ 2785235 h 4364677"/>
              <a:gd name="connsiteX3469" fmla="*/ 6488287 w 12192000"/>
              <a:gd name="connsiteY3469" fmla="*/ 2785235 h 4364677"/>
              <a:gd name="connsiteX3470" fmla="*/ 6481700 w 12192000"/>
              <a:gd name="connsiteY3470" fmla="*/ 2781939 h 4364677"/>
              <a:gd name="connsiteX3471" fmla="*/ 6478408 w 12192000"/>
              <a:gd name="connsiteY3471" fmla="*/ 2778644 h 4364677"/>
              <a:gd name="connsiteX3472" fmla="*/ 6406357 w 12192000"/>
              <a:gd name="connsiteY3472" fmla="*/ 2722211 h 4364677"/>
              <a:gd name="connsiteX3473" fmla="*/ 6409248 w 12192000"/>
              <a:gd name="connsiteY3473" fmla="*/ 2719317 h 4364677"/>
              <a:gd name="connsiteX3474" fmla="*/ 6405955 w 12192000"/>
              <a:gd name="connsiteY3474" fmla="*/ 2719317 h 4364677"/>
              <a:gd name="connsiteX3475" fmla="*/ 6402661 w 12192000"/>
              <a:gd name="connsiteY3475" fmla="*/ 2719317 h 4364677"/>
              <a:gd name="connsiteX3476" fmla="*/ 6399368 w 12192000"/>
              <a:gd name="connsiteY3476" fmla="*/ 2716020 h 4364677"/>
              <a:gd name="connsiteX3477" fmla="*/ 6382902 w 12192000"/>
              <a:gd name="connsiteY3477" fmla="*/ 2699541 h 4364677"/>
              <a:gd name="connsiteX3478" fmla="*/ 6386195 w 12192000"/>
              <a:gd name="connsiteY3478" fmla="*/ 2706132 h 4364677"/>
              <a:gd name="connsiteX3479" fmla="*/ 6382902 w 12192000"/>
              <a:gd name="connsiteY3479" fmla="*/ 2706132 h 4364677"/>
              <a:gd name="connsiteX3480" fmla="*/ 6379608 w 12192000"/>
              <a:gd name="connsiteY3480" fmla="*/ 2706132 h 4364677"/>
              <a:gd name="connsiteX3481" fmla="*/ 6382903 w 12192000"/>
              <a:gd name="connsiteY3481" fmla="*/ 2709429 h 4364677"/>
              <a:gd name="connsiteX3482" fmla="*/ 6359849 w 12192000"/>
              <a:gd name="connsiteY3482" fmla="*/ 2696244 h 4364677"/>
              <a:gd name="connsiteX3483" fmla="*/ 6363142 w 12192000"/>
              <a:gd name="connsiteY3483" fmla="*/ 2696244 h 4364677"/>
              <a:gd name="connsiteX3484" fmla="*/ 6366436 w 12192000"/>
              <a:gd name="connsiteY3484" fmla="*/ 2699541 h 4364677"/>
              <a:gd name="connsiteX3485" fmla="*/ 6369728 w 12192000"/>
              <a:gd name="connsiteY3485" fmla="*/ 2699541 h 4364677"/>
              <a:gd name="connsiteX3486" fmla="*/ 6363142 w 12192000"/>
              <a:gd name="connsiteY3486" fmla="*/ 2692949 h 4364677"/>
              <a:gd name="connsiteX3487" fmla="*/ 6359849 w 12192000"/>
              <a:gd name="connsiteY3487" fmla="*/ 2689653 h 4364677"/>
              <a:gd name="connsiteX3488" fmla="*/ 6336796 w 12192000"/>
              <a:gd name="connsiteY3488" fmla="*/ 2659989 h 4364677"/>
              <a:gd name="connsiteX3489" fmla="*/ 6315801 w 12192000"/>
              <a:gd name="connsiteY3489" fmla="*/ 2645982 h 4364677"/>
              <a:gd name="connsiteX3490" fmla="*/ 6308053 w 12192000"/>
              <a:gd name="connsiteY3490" fmla="*/ 2642190 h 4364677"/>
              <a:gd name="connsiteX3491" fmla="*/ 6291419 w 12192000"/>
              <a:gd name="connsiteY3491" fmla="*/ 2641788 h 4364677"/>
              <a:gd name="connsiteX3492" fmla="*/ 6268956 w 12192000"/>
              <a:gd name="connsiteY3492" fmla="*/ 2627687 h 4364677"/>
              <a:gd name="connsiteX3493" fmla="*/ 6250762 w 12192000"/>
              <a:gd name="connsiteY3493" fmla="*/ 2609369 h 4364677"/>
              <a:gd name="connsiteX3494" fmla="*/ 11577293 w 12192000"/>
              <a:gd name="connsiteY3494" fmla="*/ 2606896 h 4364677"/>
              <a:gd name="connsiteX3495" fmla="*/ 11594722 w 12192000"/>
              <a:gd name="connsiteY3495" fmla="*/ 2617928 h 4364677"/>
              <a:gd name="connsiteX3496" fmla="*/ 11600122 w 12192000"/>
              <a:gd name="connsiteY3496" fmla="*/ 2627980 h 4364677"/>
              <a:gd name="connsiteX3497" fmla="*/ 11601841 w 12192000"/>
              <a:gd name="connsiteY3497" fmla="*/ 2632148 h 4364677"/>
              <a:gd name="connsiteX3498" fmla="*/ 11602086 w 12192000"/>
              <a:gd name="connsiteY3498" fmla="*/ 2636316 h 4364677"/>
              <a:gd name="connsiteX3499" fmla="*/ 11601350 w 12192000"/>
              <a:gd name="connsiteY3499" fmla="*/ 2639503 h 4364677"/>
              <a:gd name="connsiteX3500" fmla="*/ 11600122 w 12192000"/>
              <a:gd name="connsiteY3500" fmla="*/ 2646123 h 4364677"/>
              <a:gd name="connsiteX3501" fmla="*/ 11599877 w 12192000"/>
              <a:gd name="connsiteY3501" fmla="*/ 2648574 h 4364677"/>
              <a:gd name="connsiteX3502" fmla="*/ 11599140 w 12192000"/>
              <a:gd name="connsiteY3502" fmla="*/ 2654458 h 4364677"/>
              <a:gd name="connsiteX3503" fmla="*/ 11586866 w 12192000"/>
              <a:gd name="connsiteY3503" fmla="*/ 2664020 h 4364677"/>
              <a:gd name="connsiteX3504" fmla="*/ 11579011 w 12192000"/>
              <a:gd name="connsiteY3504" fmla="*/ 2664265 h 4364677"/>
              <a:gd name="connsiteX3505" fmla="*/ 11563546 w 12192000"/>
              <a:gd name="connsiteY3505" fmla="*/ 2660833 h 4364677"/>
              <a:gd name="connsiteX3506" fmla="*/ 11559372 w 12192000"/>
              <a:gd name="connsiteY3506" fmla="*/ 2658626 h 4364677"/>
              <a:gd name="connsiteX3507" fmla="*/ 11554708 w 12192000"/>
              <a:gd name="connsiteY3507" fmla="*/ 2654704 h 4364677"/>
              <a:gd name="connsiteX3508" fmla="*/ 11551763 w 12192000"/>
              <a:gd name="connsiteY3508" fmla="*/ 2650781 h 4364677"/>
              <a:gd name="connsiteX3509" fmla="*/ 11548326 w 12192000"/>
              <a:gd name="connsiteY3509" fmla="*/ 2639994 h 4364677"/>
              <a:gd name="connsiteX3510" fmla="*/ 11545871 w 12192000"/>
              <a:gd name="connsiteY3510" fmla="*/ 2633374 h 4364677"/>
              <a:gd name="connsiteX3511" fmla="*/ 11545871 w 12192000"/>
              <a:gd name="connsiteY3511" fmla="*/ 2630432 h 4364677"/>
              <a:gd name="connsiteX3512" fmla="*/ 11548817 w 12192000"/>
              <a:gd name="connsiteY3512" fmla="*/ 2624548 h 4364677"/>
              <a:gd name="connsiteX3513" fmla="*/ 11555445 w 12192000"/>
              <a:gd name="connsiteY3513" fmla="*/ 2615722 h 4364677"/>
              <a:gd name="connsiteX3514" fmla="*/ 11557163 w 12192000"/>
              <a:gd name="connsiteY3514" fmla="*/ 2612290 h 4364677"/>
              <a:gd name="connsiteX3515" fmla="*/ 11560109 w 12192000"/>
              <a:gd name="connsiteY3515" fmla="*/ 2611064 h 4364677"/>
              <a:gd name="connsiteX3516" fmla="*/ 11565755 w 12192000"/>
              <a:gd name="connsiteY3516" fmla="*/ 2609348 h 4364677"/>
              <a:gd name="connsiteX3517" fmla="*/ 11567719 w 12192000"/>
              <a:gd name="connsiteY3517" fmla="*/ 2608367 h 4364677"/>
              <a:gd name="connsiteX3518" fmla="*/ 11575574 w 12192000"/>
              <a:gd name="connsiteY3518" fmla="*/ 2607386 h 4364677"/>
              <a:gd name="connsiteX3519" fmla="*/ 11577293 w 12192000"/>
              <a:gd name="connsiteY3519" fmla="*/ 2606896 h 4364677"/>
              <a:gd name="connsiteX3520" fmla="*/ 11370491 w 12192000"/>
              <a:gd name="connsiteY3520" fmla="*/ 2604471 h 4364677"/>
              <a:gd name="connsiteX3521" fmla="*/ 11377452 w 12192000"/>
              <a:gd name="connsiteY3521" fmla="*/ 2606457 h 4364677"/>
              <a:gd name="connsiteX3522" fmla="*/ 11409273 w 12192000"/>
              <a:gd name="connsiteY3522" fmla="*/ 2610430 h 4364677"/>
              <a:gd name="connsiteX3523" fmla="*/ 11417228 w 12192000"/>
              <a:gd name="connsiteY3523" fmla="*/ 2614402 h 4364677"/>
              <a:gd name="connsiteX3524" fmla="*/ 11440100 w 12192000"/>
              <a:gd name="connsiteY3524" fmla="*/ 2621354 h 4364677"/>
              <a:gd name="connsiteX3525" fmla="*/ 11452032 w 12192000"/>
              <a:gd name="connsiteY3525" fmla="*/ 2626320 h 4364677"/>
              <a:gd name="connsiteX3526" fmla="*/ 11458993 w 12192000"/>
              <a:gd name="connsiteY3526" fmla="*/ 2640224 h 4364677"/>
              <a:gd name="connsiteX3527" fmla="*/ 11485842 w 12192000"/>
              <a:gd name="connsiteY3527" fmla="*/ 2675976 h 4364677"/>
              <a:gd name="connsiteX3528" fmla="*/ 11497775 w 12192000"/>
              <a:gd name="connsiteY3528" fmla="*/ 2699811 h 4364677"/>
              <a:gd name="connsiteX3529" fmla="*/ 11497775 w 12192000"/>
              <a:gd name="connsiteY3529" fmla="*/ 2711729 h 4364677"/>
              <a:gd name="connsiteX3530" fmla="*/ 11487831 w 12192000"/>
              <a:gd name="connsiteY3530" fmla="*/ 2738544 h 4364677"/>
              <a:gd name="connsiteX3531" fmla="*/ 11473909 w 12192000"/>
              <a:gd name="connsiteY3531" fmla="*/ 2782241 h 4364677"/>
              <a:gd name="connsiteX3532" fmla="*/ 11461976 w 12192000"/>
              <a:gd name="connsiteY3532" fmla="*/ 2798131 h 4364677"/>
              <a:gd name="connsiteX3533" fmla="*/ 11443083 w 12192000"/>
              <a:gd name="connsiteY3533" fmla="*/ 2814022 h 4364677"/>
              <a:gd name="connsiteX3534" fmla="*/ 11426178 w 12192000"/>
              <a:gd name="connsiteY3534" fmla="*/ 2822960 h 4364677"/>
              <a:gd name="connsiteX3535" fmla="*/ 11363530 w 12192000"/>
              <a:gd name="connsiteY3535" fmla="*/ 2836864 h 4364677"/>
              <a:gd name="connsiteX3536" fmla="*/ 11331709 w 12192000"/>
              <a:gd name="connsiteY3536" fmla="*/ 2835870 h 4364677"/>
              <a:gd name="connsiteX3537" fmla="*/ 11322996 w 12192000"/>
              <a:gd name="connsiteY3537" fmla="*/ 2828015 h 4364677"/>
              <a:gd name="connsiteX3538" fmla="*/ 11312459 w 12192000"/>
              <a:gd name="connsiteY3538" fmla="*/ 2837806 h 4364677"/>
              <a:gd name="connsiteX3539" fmla="*/ 11299381 w 12192000"/>
              <a:gd name="connsiteY3539" fmla="*/ 2835803 h 4364677"/>
              <a:gd name="connsiteX3540" fmla="*/ 11288316 w 12192000"/>
              <a:gd name="connsiteY3540" fmla="*/ 2828793 h 4364677"/>
              <a:gd name="connsiteX3541" fmla="*/ 11282280 w 12192000"/>
              <a:gd name="connsiteY3541" fmla="*/ 2821783 h 4364677"/>
              <a:gd name="connsiteX3542" fmla="*/ 11282280 w 12192000"/>
              <a:gd name="connsiteY3542" fmla="*/ 2803757 h 4364677"/>
              <a:gd name="connsiteX3543" fmla="*/ 11284636 w 12192000"/>
              <a:gd name="connsiteY3543" fmla="*/ 2801411 h 4364677"/>
              <a:gd name="connsiteX3544" fmla="*/ 11281989 w 12192000"/>
              <a:gd name="connsiteY3544" fmla="*/ 2797138 h 4364677"/>
              <a:gd name="connsiteX3545" fmla="*/ 11279006 w 12192000"/>
              <a:gd name="connsiteY3545" fmla="*/ 2773303 h 4364677"/>
              <a:gd name="connsiteX3546" fmla="*/ 11278011 w 12192000"/>
              <a:gd name="connsiteY3546" fmla="*/ 2763372 h 4364677"/>
              <a:gd name="connsiteX3547" fmla="*/ 11273039 w 12192000"/>
              <a:gd name="connsiteY3547" fmla="*/ 2736557 h 4364677"/>
              <a:gd name="connsiteX3548" fmla="*/ 11270056 w 12192000"/>
              <a:gd name="connsiteY3548" fmla="*/ 2723647 h 4364677"/>
              <a:gd name="connsiteX3549" fmla="*/ 11271051 w 12192000"/>
              <a:gd name="connsiteY3549" fmla="*/ 2706763 h 4364677"/>
              <a:gd name="connsiteX3550" fmla="*/ 11278011 w 12192000"/>
              <a:gd name="connsiteY3550" fmla="*/ 2689880 h 4364677"/>
              <a:gd name="connsiteX3551" fmla="*/ 11299888 w 12192000"/>
              <a:gd name="connsiteY3551" fmla="*/ 2649162 h 4364677"/>
              <a:gd name="connsiteX3552" fmla="*/ 11370491 w 12192000"/>
              <a:gd name="connsiteY3552" fmla="*/ 2604471 h 4364677"/>
              <a:gd name="connsiteX3553" fmla="*/ 754309 w 12192000"/>
              <a:gd name="connsiteY3553" fmla="*/ 2597256 h 4364677"/>
              <a:gd name="connsiteX3554" fmla="*/ 747738 w 12192000"/>
              <a:gd name="connsiteY3554" fmla="*/ 2601442 h 4364677"/>
              <a:gd name="connsiteX3555" fmla="*/ 780373 w 12192000"/>
              <a:gd name="connsiteY3555" fmla="*/ 2623375 h 4364677"/>
              <a:gd name="connsiteX3556" fmla="*/ 816251 w 12192000"/>
              <a:gd name="connsiteY3556" fmla="*/ 2647609 h 4364677"/>
              <a:gd name="connsiteX3557" fmla="*/ 853512 w 12192000"/>
              <a:gd name="connsiteY3557" fmla="*/ 2666356 h 4364677"/>
              <a:gd name="connsiteX3558" fmla="*/ 883374 w 12192000"/>
              <a:gd name="connsiteY3558" fmla="*/ 2682067 h 4364677"/>
              <a:gd name="connsiteX3559" fmla="*/ 885291 w 12192000"/>
              <a:gd name="connsiteY3559" fmla="*/ 2683718 h 4364677"/>
              <a:gd name="connsiteX3560" fmla="*/ 888991 w 12192000"/>
              <a:gd name="connsiteY3560" fmla="*/ 2685236 h 4364677"/>
              <a:gd name="connsiteX3561" fmla="*/ 897645 w 12192000"/>
              <a:gd name="connsiteY3561" fmla="*/ 2689611 h 4364677"/>
              <a:gd name="connsiteX3562" fmla="*/ 895194 w 12192000"/>
              <a:gd name="connsiteY3562" fmla="*/ 2685146 h 4364677"/>
              <a:gd name="connsiteX3563" fmla="*/ 888857 w 12192000"/>
              <a:gd name="connsiteY3563" fmla="*/ 2683452 h 4364677"/>
              <a:gd name="connsiteX3564" fmla="*/ 890639 w 12192000"/>
              <a:gd name="connsiteY3564" fmla="*/ 2683318 h 4364677"/>
              <a:gd name="connsiteX3565" fmla="*/ 886940 w 12192000"/>
              <a:gd name="connsiteY3565" fmla="*/ 2681801 h 4364677"/>
              <a:gd name="connsiteX3566" fmla="*/ 885023 w 12192000"/>
              <a:gd name="connsiteY3566" fmla="*/ 2680150 h 4364677"/>
              <a:gd name="connsiteX3567" fmla="*/ 843731 w 12192000"/>
              <a:gd name="connsiteY3567" fmla="*/ 2652513 h 4364677"/>
              <a:gd name="connsiteX3568" fmla="*/ 845179 w 12192000"/>
              <a:gd name="connsiteY3568" fmla="*/ 2650829 h 4364677"/>
              <a:gd name="connsiteX3569" fmla="*/ 843396 w 12192000"/>
              <a:gd name="connsiteY3569" fmla="*/ 2650962 h 4364677"/>
              <a:gd name="connsiteX3570" fmla="*/ 841613 w 12192000"/>
              <a:gd name="connsiteY3570" fmla="*/ 2651096 h 4364677"/>
              <a:gd name="connsiteX3571" fmla="*/ 839696 w 12192000"/>
              <a:gd name="connsiteY3571" fmla="*/ 2649444 h 4364677"/>
              <a:gd name="connsiteX3572" fmla="*/ 830114 w 12192000"/>
              <a:gd name="connsiteY3572" fmla="*/ 2641189 h 4364677"/>
              <a:gd name="connsiteX3573" fmla="*/ 832164 w 12192000"/>
              <a:gd name="connsiteY3573" fmla="*/ 2644624 h 4364677"/>
              <a:gd name="connsiteX3574" fmla="*/ 830382 w 12192000"/>
              <a:gd name="connsiteY3574" fmla="*/ 2644757 h 4364677"/>
              <a:gd name="connsiteX3575" fmla="*/ 828598 w 12192000"/>
              <a:gd name="connsiteY3575" fmla="*/ 2644891 h 4364677"/>
              <a:gd name="connsiteX3576" fmla="*/ 830516 w 12192000"/>
              <a:gd name="connsiteY3576" fmla="*/ 2646542 h 4364677"/>
              <a:gd name="connsiteX3577" fmla="*/ 817500 w 12192000"/>
              <a:gd name="connsiteY3577" fmla="*/ 2640337 h 4364677"/>
              <a:gd name="connsiteX3578" fmla="*/ 819283 w 12192000"/>
              <a:gd name="connsiteY3578" fmla="*/ 2640204 h 4364677"/>
              <a:gd name="connsiteX3579" fmla="*/ 821200 w 12192000"/>
              <a:gd name="connsiteY3579" fmla="*/ 2641855 h 4364677"/>
              <a:gd name="connsiteX3580" fmla="*/ 822982 w 12192000"/>
              <a:gd name="connsiteY3580" fmla="*/ 2641722 h 4364677"/>
              <a:gd name="connsiteX3581" fmla="*/ 819150 w 12192000"/>
              <a:gd name="connsiteY3581" fmla="*/ 2638420 h 4364677"/>
              <a:gd name="connsiteX3582" fmla="*/ 817233 w 12192000"/>
              <a:gd name="connsiteY3582" fmla="*/ 2636769 h 4364677"/>
              <a:gd name="connsiteX3583" fmla="*/ 803552 w 12192000"/>
              <a:gd name="connsiteY3583" fmla="*/ 2621642 h 4364677"/>
              <a:gd name="connsiteX3584" fmla="*/ 791618 w 12192000"/>
              <a:gd name="connsiteY3584" fmla="*/ 2614908 h 4364677"/>
              <a:gd name="connsiteX3585" fmla="*/ 787270 w 12192000"/>
              <a:gd name="connsiteY3585" fmla="*/ 2613168 h 4364677"/>
              <a:gd name="connsiteX3586" fmla="*/ 778248 w 12192000"/>
              <a:gd name="connsiteY3586" fmla="*/ 2613624 h 4364677"/>
              <a:gd name="connsiteX3587" fmla="*/ 765516 w 12192000"/>
              <a:gd name="connsiteY3587" fmla="*/ 2606899 h 4364677"/>
              <a:gd name="connsiteX3588" fmla="*/ 754924 w 12192000"/>
              <a:gd name="connsiteY3588" fmla="*/ 2597718 h 4364677"/>
              <a:gd name="connsiteX3589" fmla="*/ 5452192 w 12192000"/>
              <a:gd name="connsiteY3589" fmla="*/ 2586272 h 4364677"/>
              <a:gd name="connsiteX3590" fmla="*/ 5420450 w 12192000"/>
              <a:gd name="connsiteY3590" fmla="*/ 2636673 h 4364677"/>
              <a:gd name="connsiteX3591" fmla="*/ 5436446 w 12192000"/>
              <a:gd name="connsiteY3591" fmla="*/ 2659098 h 4364677"/>
              <a:gd name="connsiteX3592" fmla="*/ 5454487 w 12192000"/>
              <a:gd name="connsiteY3592" fmla="*/ 2679098 h 4364677"/>
              <a:gd name="connsiteX3593" fmla="*/ 5489821 w 12192000"/>
              <a:gd name="connsiteY3593" fmla="*/ 2631393 h 4364677"/>
              <a:gd name="connsiteX3594" fmla="*/ 11139040 w 12192000"/>
              <a:gd name="connsiteY3594" fmla="*/ 2582998 h 4364677"/>
              <a:gd name="connsiteX3595" fmla="*/ 11157769 w 12192000"/>
              <a:gd name="connsiteY3595" fmla="*/ 2594854 h 4364677"/>
              <a:gd name="connsiteX3596" fmla="*/ 11163572 w 12192000"/>
              <a:gd name="connsiteY3596" fmla="*/ 2605655 h 4364677"/>
              <a:gd name="connsiteX3597" fmla="*/ 11165419 w 12192000"/>
              <a:gd name="connsiteY3597" fmla="*/ 2610134 h 4364677"/>
              <a:gd name="connsiteX3598" fmla="*/ 11165683 w 12192000"/>
              <a:gd name="connsiteY3598" fmla="*/ 2614613 h 4364677"/>
              <a:gd name="connsiteX3599" fmla="*/ 11164891 w 12192000"/>
              <a:gd name="connsiteY3599" fmla="*/ 2618038 h 4364677"/>
              <a:gd name="connsiteX3600" fmla="*/ 11163572 w 12192000"/>
              <a:gd name="connsiteY3600" fmla="*/ 2625151 h 4364677"/>
              <a:gd name="connsiteX3601" fmla="*/ 11163309 w 12192000"/>
              <a:gd name="connsiteY3601" fmla="*/ 2627786 h 4364677"/>
              <a:gd name="connsiteX3602" fmla="*/ 11162517 w 12192000"/>
              <a:gd name="connsiteY3602" fmla="*/ 2634109 h 4364677"/>
              <a:gd name="connsiteX3603" fmla="*/ 11149327 w 12192000"/>
              <a:gd name="connsiteY3603" fmla="*/ 2644384 h 4364677"/>
              <a:gd name="connsiteX3604" fmla="*/ 11140886 w 12192000"/>
              <a:gd name="connsiteY3604" fmla="*/ 2644647 h 4364677"/>
              <a:gd name="connsiteX3605" fmla="*/ 11124267 w 12192000"/>
              <a:gd name="connsiteY3605" fmla="*/ 2640959 h 4364677"/>
              <a:gd name="connsiteX3606" fmla="*/ 11119783 w 12192000"/>
              <a:gd name="connsiteY3606" fmla="*/ 2638588 h 4364677"/>
              <a:gd name="connsiteX3607" fmla="*/ 11114771 w 12192000"/>
              <a:gd name="connsiteY3607" fmla="*/ 2634372 h 4364677"/>
              <a:gd name="connsiteX3608" fmla="*/ 11111605 w 12192000"/>
              <a:gd name="connsiteY3608" fmla="*/ 2630157 h 4364677"/>
              <a:gd name="connsiteX3609" fmla="*/ 11107912 w 12192000"/>
              <a:gd name="connsiteY3609" fmla="*/ 2618565 h 4364677"/>
              <a:gd name="connsiteX3610" fmla="*/ 11105274 w 12192000"/>
              <a:gd name="connsiteY3610" fmla="*/ 2611451 h 4364677"/>
              <a:gd name="connsiteX3611" fmla="*/ 11105274 w 12192000"/>
              <a:gd name="connsiteY3611" fmla="*/ 2608290 h 4364677"/>
              <a:gd name="connsiteX3612" fmla="*/ 11108440 w 12192000"/>
              <a:gd name="connsiteY3612" fmla="*/ 2601967 h 4364677"/>
              <a:gd name="connsiteX3613" fmla="*/ 11115562 w 12192000"/>
              <a:gd name="connsiteY3613" fmla="*/ 2592482 h 4364677"/>
              <a:gd name="connsiteX3614" fmla="*/ 11117408 w 12192000"/>
              <a:gd name="connsiteY3614" fmla="*/ 2588794 h 4364677"/>
              <a:gd name="connsiteX3615" fmla="*/ 11120574 w 12192000"/>
              <a:gd name="connsiteY3615" fmla="*/ 2587477 h 4364677"/>
              <a:gd name="connsiteX3616" fmla="*/ 11126641 w 12192000"/>
              <a:gd name="connsiteY3616" fmla="*/ 2585632 h 4364677"/>
              <a:gd name="connsiteX3617" fmla="*/ 11128752 w 12192000"/>
              <a:gd name="connsiteY3617" fmla="*/ 2584579 h 4364677"/>
              <a:gd name="connsiteX3618" fmla="*/ 11137193 w 12192000"/>
              <a:gd name="connsiteY3618" fmla="*/ 2583525 h 4364677"/>
              <a:gd name="connsiteX3619" fmla="*/ 11139040 w 12192000"/>
              <a:gd name="connsiteY3619" fmla="*/ 2582998 h 4364677"/>
              <a:gd name="connsiteX3620" fmla="*/ 5240205 w 12192000"/>
              <a:gd name="connsiteY3620" fmla="*/ 2573893 h 4364677"/>
              <a:gd name="connsiteX3621" fmla="*/ 5212541 w 12192000"/>
              <a:gd name="connsiteY3621" fmla="*/ 2611140 h 4364677"/>
              <a:gd name="connsiteX3622" fmla="*/ 5166153 w 12192000"/>
              <a:gd name="connsiteY3622" fmla="*/ 2670231 h 4364677"/>
              <a:gd name="connsiteX3623" fmla="*/ 5146216 w 12192000"/>
              <a:gd name="connsiteY3623" fmla="*/ 2697184 h 4364677"/>
              <a:gd name="connsiteX3624" fmla="*/ 5113854 w 12192000"/>
              <a:gd name="connsiteY3624" fmla="*/ 2736361 h 4364677"/>
              <a:gd name="connsiteX3625" fmla="*/ 4990818 w 12192000"/>
              <a:gd name="connsiteY3625" fmla="*/ 2862310 h 4364677"/>
              <a:gd name="connsiteX3626" fmla="*/ 4954745 w 12192000"/>
              <a:gd name="connsiteY3626" fmla="*/ 2902689 h 4364677"/>
              <a:gd name="connsiteX3627" fmla="*/ 4947331 w 12192000"/>
              <a:gd name="connsiteY3627" fmla="*/ 2905094 h 4364677"/>
              <a:gd name="connsiteX3628" fmla="*/ 4917573 w 12192000"/>
              <a:gd name="connsiteY3628" fmla="*/ 2927038 h 4364677"/>
              <a:gd name="connsiteX3629" fmla="*/ 4896430 w 12192000"/>
              <a:gd name="connsiteY3629" fmla="*/ 2950283 h 4364677"/>
              <a:gd name="connsiteX3630" fmla="*/ 4821987 w 12192000"/>
              <a:gd name="connsiteY3630" fmla="*/ 3011304 h 4364677"/>
              <a:gd name="connsiteX3631" fmla="*/ 4779806 w 12192000"/>
              <a:gd name="connsiteY3631" fmla="*/ 3045471 h 4364677"/>
              <a:gd name="connsiteX3632" fmla="*/ 4715383 w 12192000"/>
              <a:gd name="connsiteY3632" fmla="*/ 3086853 h 4364677"/>
              <a:gd name="connsiteX3633" fmla="*/ 4706663 w 12192000"/>
              <a:gd name="connsiteY3633" fmla="*/ 3097875 h 4364677"/>
              <a:gd name="connsiteX3634" fmla="*/ 4679412 w 12192000"/>
              <a:gd name="connsiteY3634" fmla="*/ 3114909 h 4364677"/>
              <a:gd name="connsiteX3635" fmla="*/ 4639837 w 12192000"/>
              <a:gd name="connsiteY3635" fmla="*/ 3131843 h 4364677"/>
              <a:gd name="connsiteX3636" fmla="*/ 4637229 w 12192000"/>
              <a:gd name="connsiteY3636" fmla="*/ 3149077 h 4364677"/>
              <a:gd name="connsiteX3637" fmla="*/ 4621098 w 12192000"/>
              <a:gd name="connsiteY3637" fmla="*/ 3162502 h 4364677"/>
              <a:gd name="connsiteX3638" fmla="*/ 4536939 w 12192000"/>
              <a:gd name="connsiteY3638" fmla="*/ 3206191 h 4364677"/>
              <a:gd name="connsiteX3639" fmla="*/ 4520905 w 12192000"/>
              <a:gd name="connsiteY3639" fmla="*/ 3207293 h 4364677"/>
              <a:gd name="connsiteX3640" fmla="*/ 4512188 w 12192000"/>
              <a:gd name="connsiteY3640" fmla="*/ 3218315 h 4364677"/>
              <a:gd name="connsiteX3641" fmla="*/ 4508481 w 12192000"/>
              <a:gd name="connsiteY3641" fmla="*/ 3219518 h 4364677"/>
              <a:gd name="connsiteX3642" fmla="*/ 4419406 w 12192000"/>
              <a:gd name="connsiteY3642" fmla="*/ 3260700 h 4364677"/>
              <a:gd name="connsiteX3643" fmla="*/ 4418204 w 12192000"/>
              <a:gd name="connsiteY3643" fmla="*/ 3256992 h 4364677"/>
              <a:gd name="connsiteX3644" fmla="*/ 4399667 w 12192000"/>
              <a:gd name="connsiteY3644" fmla="*/ 3263004 h 4364677"/>
              <a:gd name="connsiteX3645" fmla="*/ 4379829 w 12192000"/>
              <a:gd name="connsiteY3645" fmla="*/ 3277633 h 4364677"/>
              <a:gd name="connsiteX3646" fmla="*/ 4366304 w 12192000"/>
              <a:gd name="connsiteY3646" fmla="*/ 3273826 h 4364677"/>
              <a:gd name="connsiteX3647" fmla="*/ 4319311 w 12192000"/>
              <a:gd name="connsiteY3647" fmla="*/ 3293166 h 4364677"/>
              <a:gd name="connsiteX3648" fmla="*/ 4284646 w 12192000"/>
              <a:gd name="connsiteY3648" fmla="*/ 3312604 h 4364677"/>
              <a:gd name="connsiteX3649" fmla="*/ 4279736 w 12192000"/>
              <a:gd name="connsiteY3649" fmla="*/ 3310099 h 4364677"/>
              <a:gd name="connsiteX3650" fmla="*/ 4221623 w 12192000"/>
              <a:gd name="connsiteY3650" fmla="*/ 3333045 h 4364677"/>
              <a:gd name="connsiteX3651" fmla="*/ 4214303 w 12192000"/>
              <a:gd name="connsiteY3651" fmla="*/ 3335418 h 4364677"/>
              <a:gd name="connsiteX3652" fmla="*/ 4175197 w 12192000"/>
              <a:gd name="connsiteY3652" fmla="*/ 3350115 h 4364677"/>
              <a:gd name="connsiteX3653" fmla="*/ 4167224 w 12192000"/>
              <a:gd name="connsiteY3653" fmla="*/ 3354789 h 4364677"/>
              <a:gd name="connsiteX3654" fmla="*/ 4169203 w 12192000"/>
              <a:gd name="connsiteY3654" fmla="*/ 3352368 h 4364677"/>
              <a:gd name="connsiteX3655" fmla="*/ 4118889 w 12192000"/>
              <a:gd name="connsiteY3655" fmla="*/ 3371273 h 4364677"/>
              <a:gd name="connsiteX3656" fmla="*/ 3990066 w 12192000"/>
              <a:gd name="connsiteY3656" fmla="*/ 3410109 h 4364677"/>
              <a:gd name="connsiteX3657" fmla="*/ 3990231 w 12192000"/>
              <a:gd name="connsiteY3657" fmla="*/ 3410506 h 4364677"/>
              <a:gd name="connsiteX3658" fmla="*/ 3990475 w 12192000"/>
              <a:gd name="connsiteY3658" fmla="*/ 3414674 h 4364677"/>
              <a:gd name="connsiteX3659" fmla="*/ 3989739 w 12192000"/>
              <a:gd name="connsiteY3659" fmla="*/ 3417861 h 4364677"/>
              <a:gd name="connsiteX3660" fmla="*/ 3988511 w 12192000"/>
              <a:gd name="connsiteY3660" fmla="*/ 3424481 h 4364677"/>
              <a:gd name="connsiteX3661" fmla="*/ 3988265 w 12192000"/>
              <a:gd name="connsiteY3661" fmla="*/ 3426932 h 4364677"/>
              <a:gd name="connsiteX3662" fmla="*/ 3987530 w 12192000"/>
              <a:gd name="connsiteY3662" fmla="*/ 3432816 h 4364677"/>
              <a:gd name="connsiteX3663" fmla="*/ 3975254 w 12192000"/>
              <a:gd name="connsiteY3663" fmla="*/ 3442378 h 4364677"/>
              <a:gd name="connsiteX3664" fmla="*/ 3967400 w 12192000"/>
              <a:gd name="connsiteY3664" fmla="*/ 3442623 h 4364677"/>
              <a:gd name="connsiteX3665" fmla="*/ 3951934 w 12192000"/>
              <a:gd name="connsiteY3665" fmla="*/ 3439191 h 4364677"/>
              <a:gd name="connsiteX3666" fmla="*/ 3947761 w 12192000"/>
              <a:gd name="connsiteY3666" fmla="*/ 3436984 h 4364677"/>
              <a:gd name="connsiteX3667" fmla="*/ 3943097 w 12192000"/>
              <a:gd name="connsiteY3667" fmla="*/ 3433062 h 4364677"/>
              <a:gd name="connsiteX3668" fmla="*/ 3940151 w 12192000"/>
              <a:gd name="connsiteY3668" fmla="*/ 3429139 h 4364677"/>
              <a:gd name="connsiteX3669" fmla="*/ 3938994 w 12192000"/>
              <a:gd name="connsiteY3669" fmla="*/ 3425507 h 4364677"/>
              <a:gd name="connsiteX3670" fmla="*/ 3922079 w 12192000"/>
              <a:gd name="connsiteY3670" fmla="*/ 3430606 h 4364677"/>
              <a:gd name="connsiteX3671" fmla="*/ 3719302 w 12192000"/>
              <a:gd name="connsiteY3671" fmla="*/ 3474942 h 4364677"/>
              <a:gd name="connsiteX3672" fmla="*/ 3554847 w 12192000"/>
              <a:gd name="connsiteY3672" fmla="*/ 3497570 h 4364677"/>
              <a:gd name="connsiteX3673" fmla="*/ 3511048 w 12192000"/>
              <a:gd name="connsiteY3673" fmla="*/ 3499530 h 4364677"/>
              <a:gd name="connsiteX3674" fmla="*/ 3504471 w 12192000"/>
              <a:gd name="connsiteY3674" fmla="*/ 3504004 h 4364677"/>
              <a:gd name="connsiteX3675" fmla="*/ 3493871 w 12192000"/>
              <a:gd name="connsiteY3675" fmla="*/ 3503662 h 4364677"/>
              <a:gd name="connsiteX3676" fmla="*/ 3439163 w 12192000"/>
              <a:gd name="connsiteY3676" fmla="*/ 3507767 h 4364677"/>
              <a:gd name="connsiteX3677" fmla="*/ 3417761 w 12192000"/>
              <a:gd name="connsiteY3677" fmla="*/ 3508761 h 4364677"/>
              <a:gd name="connsiteX3678" fmla="*/ 3464969 w 12192000"/>
              <a:gd name="connsiteY3678" fmla="*/ 3512401 h 4364677"/>
              <a:gd name="connsiteX3679" fmla="*/ 3536098 w 12192000"/>
              <a:gd name="connsiteY3679" fmla="*/ 3518524 h 4364677"/>
              <a:gd name="connsiteX3680" fmla="*/ 3648313 w 12192000"/>
              <a:gd name="connsiteY3680" fmla="*/ 3510806 h 4364677"/>
              <a:gd name="connsiteX3681" fmla="*/ 3724761 w 12192000"/>
              <a:gd name="connsiteY3681" fmla="*/ 3506495 h 4364677"/>
              <a:gd name="connsiteX3682" fmla="*/ 3818443 w 12192000"/>
              <a:gd name="connsiteY3682" fmla="*/ 3504790 h 4364677"/>
              <a:gd name="connsiteX3683" fmla="*/ 3912127 w 12192000"/>
              <a:gd name="connsiteY3683" fmla="*/ 3503084 h 4364677"/>
              <a:gd name="connsiteX3684" fmla="*/ 3947898 w 12192000"/>
              <a:gd name="connsiteY3684" fmla="*/ 3499676 h 4364677"/>
              <a:gd name="connsiteX3685" fmla="*/ 4005909 w 12192000"/>
              <a:gd name="connsiteY3685" fmla="*/ 3489055 h 4364677"/>
              <a:gd name="connsiteX3686" fmla="*/ 4020739 w 12192000"/>
              <a:gd name="connsiteY3686" fmla="*/ 3484244 h 4364677"/>
              <a:gd name="connsiteX3687" fmla="*/ 4083663 w 12192000"/>
              <a:gd name="connsiteY3687" fmla="*/ 3476128 h 4364677"/>
              <a:gd name="connsiteX3688" fmla="*/ 4087370 w 12192000"/>
              <a:gd name="connsiteY3688" fmla="*/ 3474925 h 4364677"/>
              <a:gd name="connsiteX3689" fmla="*/ 4088572 w 12192000"/>
              <a:gd name="connsiteY3689" fmla="*/ 3478632 h 4364677"/>
              <a:gd name="connsiteX3690" fmla="*/ 4095986 w 12192000"/>
              <a:gd name="connsiteY3690" fmla="*/ 3476227 h 4364677"/>
              <a:gd name="connsiteX3691" fmla="*/ 4094784 w 12192000"/>
              <a:gd name="connsiteY3691" fmla="*/ 3472520 h 4364677"/>
              <a:gd name="connsiteX3692" fmla="*/ 4091077 w 12192000"/>
              <a:gd name="connsiteY3692" fmla="*/ 3473723 h 4364677"/>
              <a:gd name="connsiteX3693" fmla="*/ 4108410 w 12192000"/>
              <a:gd name="connsiteY3693" fmla="*/ 3464003 h 4364677"/>
              <a:gd name="connsiteX3694" fmla="*/ 4303582 w 12192000"/>
              <a:gd name="connsiteY3694" fmla="*/ 3408890 h 4364677"/>
              <a:gd name="connsiteX3695" fmla="*/ 4376525 w 12192000"/>
              <a:gd name="connsiteY3695" fmla="*/ 3381136 h 4364677"/>
              <a:gd name="connsiteX3696" fmla="*/ 4497761 w 12192000"/>
              <a:gd name="connsiteY3696" fmla="*/ 3325424 h 4364677"/>
              <a:gd name="connsiteX3697" fmla="*/ 4620300 w 12192000"/>
              <a:gd name="connsiteY3697" fmla="*/ 3261096 h 4364677"/>
              <a:gd name="connsiteX3698" fmla="*/ 4693345 w 12192000"/>
              <a:gd name="connsiteY3698" fmla="*/ 3221016 h 4364677"/>
              <a:gd name="connsiteX3699" fmla="*/ 4718091 w 12192000"/>
              <a:gd name="connsiteY3699" fmla="*/ 3208891 h 4364677"/>
              <a:gd name="connsiteX3700" fmla="*/ 4765183 w 12192000"/>
              <a:gd name="connsiteY3700" fmla="*/ 3177229 h 4364677"/>
              <a:gd name="connsiteX3701" fmla="*/ 4766384 w 12192000"/>
              <a:gd name="connsiteY3701" fmla="*/ 3180936 h 4364677"/>
              <a:gd name="connsiteX3702" fmla="*/ 4770091 w 12192000"/>
              <a:gd name="connsiteY3702" fmla="*/ 3179733 h 4364677"/>
              <a:gd name="connsiteX3703" fmla="*/ 4777505 w 12192000"/>
              <a:gd name="connsiteY3703" fmla="*/ 3177328 h 4364677"/>
              <a:gd name="connsiteX3704" fmla="*/ 4780011 w 12192000"/>
              <a:gd name="connsiteY3704" fmla="*/ 3172419 h 4364677"/>
              <a:gd name="connsiteX3705" fmla="*/ 4788626 w 12192000"/>
              <a:gd name="connsiteY3705" fmla="*/ 3173721 h 4364677"/>
              <a:gd name="connsiteX3706" fmla="*/ 4786221 w 12192000"/>
              <a:gd name="connsiteY3706" fmla="*/ 3166307 h 4364677"/>
              <a:gd name="connsiteX3707" fmla="*/ 4789928 w 12192000"/>
              <a:gd name="connsiteY3707" fmla="*/ 3165104 h 4364677"/>
              <a:gd name="connsiteX3708" fmla="*/ 4796140 w 12192000"/>
              <a:gd name="connsiteY3708" fmla="*/ 3158992 h 4364677"/>
              <a:gd name="connsiteX3709" fmla="*/ 4787525 w 12192000"/>
              <a:gd name="connsiteY3709" fmla="*/ 3157691 h 4364677"/>
              <a:gd name="connsiteX3710" fmla="*/ 4788726 w 12192000"/>
              <a:gd name="connsiteY3710" fmla="*/ 3161397 h 4364677"/>
              <a:gd name="connsiteX3711" fmla="*/ 4783818 w 12192000"/>
              <a:gd name="connsiteY3711" fmla="*/ 3158893 h 4364677"/>
              <a:gd name="connsiteX3712" fmla="*/ 4866876 w 12192000"/>
              <a:gd name="connsiteY3712" fmla="*/ 3099174 h 4364677"/>
              <a:gd name="connsiteX3713" fmla="*/ 4990919 w 12192000"/>
              <a:gd name="connsiteY3713" fmla="*/ 3001580 h 4364677"/>
              <a:gd name="connsiteX3714" fmla="*/ 4992120 w 12192000"/>
              <a:gd name="connsiteY3714" fmla="*/ 3005288 h 4364677"/>
              <a:gd name="connsiteX3715" fmla="*/ 4988413 w 12192000"/>
              <a:gd name="connsiteY3715" fmla="*/ 3006490 h 4364677"/>
              <a:gd name="connsiteX3716" fmla="*/ 4987113 w 12192000"/>
              <a:gd name="connsiteY3716" fmla="*/ 3015107 h 4364677"/>
              <a:gd name="connsiteX3717" fmla="*/ 4993322 w 12192000"/>
              <a:gd name="connsiteY3717" fmla="*/ 3008996 h 4364677"/>
              <a:gd name="connsiteX3718" fmla="*/ 4999534 w 12192000"/>
              <a:gd name="connsiteY3718" fmla="*/ 3002883 h 4364677"/>
              <a:gd name="connsiteX3719" fmla="*/ 5011859 w 12192000"/>
              <a:gd name="connsiteY3719" fmla="*/ 3002984 h 4364677"/>
              <a:gd name="connsiteX3720" fmla="*/ 5009430 w 12192000"/>
              <a:gd name="connsiteY3720" fmla="*/ 2998649 h 4364677"/>
              <a:gd name="connsiteX3721" fmla="*/ 5007369 w 12192000"/>
              <a:gd name="connsiteY3721" fmla="*/ 2999660 h 4364677"/>
              <a:gd name="connsiteX3722" fmla="*/ 5011961 w 12192000"/>
              <a:gd name="connsiteY3722" fmla="*/ 2990659 h 4364677"/>
              <a:gd name="connsiteX3723" fmla="*/ 5000840 w 12192000"/>
              <a:gd name="connsiteY3723" fmla="*/ 2994267 h 4364677"/>
              <a:gd name="connsiteX3724" fmla="*/ 5029495 w 12192000"/>
              <a:gd name="connsiteY3724" fmla="*/ 2956292 h 4364677"/>
              <a:gd name="connsiteX3725" fmla="*/ 5034406 w 12192000"/>
              <a:gd name="connsiteY3725" fmla="*/ 2958796 h 4364677"/>
              <a:gd name="connsiteX3726" fmla="*/ 5072980 w 12192000"/>
              <a:gd name="connsiteY3726" fmla="*/ 2913507 h 4364677"/>
              <a:gd name="connsiteX3727" fmla="*/ 5070475 w 12192000"/>
              <a:gd name="connsiteY3727" fmla="*/ 2918417 h 4364677"/>
              <a:gd name="connsiteX3728" fmla="*/ 5117667 w 12192000"/>
              <a:gd name="connsiteY3728" fmla="*/ 2874430 h 4364677"/>
              <a:gd name="connsiteX3729" fmla="*/ 5120171 w 12192000"/>
              <a:gd name="connsiteY3729" fmla="*/ 2869521 h 4364677"/>
              <a:gd name="connsiteX3730" fmla="*/ 5105341 w 12192000"/>
              <a:gd name="connsiteY3730" fmla="*/ 2874330 h 4364677"/>
              <a:gd name="connsiteX3731" fmla="*/ 5135196 w 12192000"/>
              <a:gd name="connsiteY3731" fmla="*/ 2840063 h 4364677"/>
              <a:gd name="connsiteX3732" fmla="*/ 5143815 w 12192000"/>
              <a:gd name="connsiteY3732" fmla="*/ 2841365 h 4364677"/>
              <a:gd name="connsiteX3733" fmla="*/ 5147620 w 12192000"/>
              <a:gd name="connsiteY3733" fmla="*/ 2827839 h 4364677"/>
              <a:gd name="connsiteX3734" fmla="*/ 5150127 w 12192000"/>
              <a:gd name="connsiteY3734" fmla="*/ 2822929 h 4364677"/>
              <a:gd name="connsiteX3735" fmla="*/ 5155135 w 12192000"/>
              <a:gd name="connsiteY3735" fmla="*/ 2813109 h 4364677"/>
              <a:gd name="connsiteX3736" fmla="*/ 5147721 w 12192000"/>
              <a:gd name="connsiteY3736" fmla="*/ 2815514 h 4364677"/>
              <a:gd name="connsiteX3737" fmla="*/ 5144014 w 12192000"/>
              <a:gd name="connsiteY3737" fmla="*/ 2816717 h 4364677"/>
              <a:gd name="connsiteX3738" fmla="*/ 5207533 w 12192000"/>
              <a:gd name="connsiteY3738" fmla="*/ 2734656 h 4364677"/>
              <a:gd name="connsiteX3739" fmla="*/ 5234790 w 12192000"/>
              <a:gd name="connsiteY3739" fmla="*/ 2717622 h 4364677"/>
              <a:gd name="connsiteX3740" fmla="*/ 5235993 w 12192000"/>
              <a:gd name="connsiteY3740" fmla="*/ 2721329 h 4364677"/>
              <a:gd name="connsiteX3741" fmla="*/ 5239700 w 12192000"/>
              <a:gd name="connsiteY3741" fmla="*/ 2720126 h 4364677"/>
              <a:gd name="connsiteX3742" fmla="*/ 5244710 w 12192000"/>
              <a:gd name="connsiteY3742" fmla="*/ 2710307 h 4364677"/>
              <a:gd name="connsiteX3743" fmla="*/ 5247216 w 12192000"/>
              <a:gd name="connsiteY3743" fmla="*/ 2705397 h 4364677"/>
              <a:gd name="connsiteX3744" fmla="*/ 5247314 w 12192000"/>
              <a:gd name="connsiteY3744" fmla="*/ 2693073 h 4364677"/>
              <a:gd name="connsiteX3745" fmla="*/ 5258537 w 12192000"/>
              <a:gd name="connsiteY3745" fmla="*/ 2677142 h 4364677"/>
              <a:gd name="connsiteX3746" fmla="*/ 5239898 w 12192000"/>
              <a:gd name="connsiteY3746" fmla="*/ 2695478 h 4364677"/>
              <a:gd name="connsiteX3747" fmla="*/ 5242307 w 12192000"/>
              <a:gd name="connsiteY3747" fmla="*/ 2702893 h 4364677"/>
              <a:gd name="connsiteX3748" fmla="*/ 5239800 w 12192000"/>
              <a:gd name="connsiteY3748" fmla="*/ 2707802 h 4364677"/>
              <a:gd name="connsiteX3749" fmla="*/ 5236093 w 12192000"/>
              <a:gd name="connsiteY3749" fmla="*/ 2709005 h 4364677"/>
              <a:gd name="connsiteX3750" fmla="*/ 5234790 w 12192000"/>
              <a:gd name="connsiteY3750" fmla="*/ 2717622 h 4364677"/>
              <a:gd name="connsiteX3751" fmla="*/ 5175271 w 12192000"/>
              <a:gd name="connsiteY3751" fmla="*/ 2761509 h 4364677"/>
              <a:gd name="connsiteX3752" fmla="*/ 5167857 w 12192000"/>
              <a:gd name="connsiteY3752" fmla="*/ 2763914 h 4364677"/>
              <a:gd name="connsiteX3753" fmla="*/ 5166656 w 12192000"/>
              <a:gd name="connsiteY3753" fmla="*/ 2760206 h 4364677"/>
              <a:gd name="connsiteX3754" fmla="*/ 5164150 w 12192000"/>
              <a:gd name="connsiteY3754" fmla="*/ 2765116 h 4364677"/>
              <a:gd name="connsiteX3755" fmla="*/ 5160443 w 12192000"/>
              <a:gd name="connsiteY3755" fmla="*/ 2766319 h 4364677"/>
              <a:gd name="connsiteX3756" fmla="*/ 5181536 w 12192000"/>
              <a:gd name="connsiteY3756" fmla="*/ 2730284 h 4364677"/>
              <a:gd name="connsiteX3757" fmla="*/ 5213280 w 12192000"/>
              <a:gd name="connsiteY3757" fmla="*/ 2701832 h 4364677"/>
              <a:gd name="connsiteX3758" fmla="*/ 5213949 w 12192000"/>
              <a:gd name="connsiteY3758" fmla="*/ 2703895 h 4364677"/>
              <a:gd name="connsiteX3759" fmla="*/ 5216450 w 12192000"/>
              <a:gd name="connsiteY3759" fmla="*/ 2698985 h 4364677"/>
              <a:gd name="connsiteX3760" fmla="*/ 5228879 w 12192000"/>
              <a:gd name="connsiteY3760" fmla="*/ 2686762 h 4364677"/>
              <a:gd name="connsiteX3761" fmla="*/ 5226374 w 12192000"/>
              <a:gd name="connsiteY3761" fmla="*/ 2691672 h 4364677"/>
              <a:gd name="connsiteX3762" fmla="*/ 5230081 w 12192000"/>
              <a:gd name="connsiteY3762" fmla="*/ 2690469 h 4364677"/>
              <a:gd name="connsiteX3763" fmla="*/ 5232586 w 12192000"/>
              <a:gd name="connsiteY3763" fmla="*/ 2685559 h 4364677"/>
              <a:gd name="connsiteX3764" fmla="*/ 5259727 w 12192000"/>
              <a:gd name="connsiteY3764" fmla="*/ 2663441 h 4364677"/>
              <a:gd name="connsiteX3765" fmla="*/ 5279582 w 12192000"/>
              <a:gd name="connsiteY3765" fmla="*/ 2639866 h 4364677"/>
              <a:gd name="connsiteX3766" fmla="*/ 121673 w 12192000"/>
              <a:gd name="connsiteY3766" fmla="*/ 2571126 h 4364677"/>
              <a:gd name="connsiteX3767" fmla="*/ 129405 w 12192000"/>
              <a:gd name="connsiteY3767" fmla="*/ 2575133 h 4364677"/>
              <a:gd name="connsiteX3768" fmla="*/ 136886 w 12192000"/>
              <a:gd name="connsiteY3768" fmla="*/ 2579055 h 4364677"/>
              <a:gd name="connsiteX3769" fmla="*/ 144267 w 12192000"/>
              <a:gd name="connsiteY3769" fmla="*/ 2594056 h 4364677"/>
              <a:gd name="connsiteX3770" fmla="*/ 142220 w 12192000"/>
              <a:gd name="connsiteY3770" fmla="*/ 2600091 h 4364677"/>
              <a:gd name="connsiteX3771" fmla="*/ 141307 w 12192000"/>
              <a:gd name="connsiteY3771" fmla="*/ 2602576 h 4364677"/>
              <a:gd name="connsiteX3772" fmla="*/ 139389 w 12192000"/>
              <a:gd name="connsiteY3772" fmla="*/ 2609552 h 4364677"/>
              <a:gd name="connsiteX3773" fmla="*/ 138605 w 12192000"/>
              <a:gd name="connsiteY3773" fmla="*/ 2612979 h 4364677"/>
              <a:gd name="connsiteX3774" fmla="*/ 136414 w 12192000"/>
              <a:gd name="connsiteY3774" fmla="*/ 2616893 h 4364677"/>
              <a:gd name="connsiteX3775" fmla="*/ 132798 w 12192000"/>
              <a:gd name="connsiteY3775" fmla="*/ 2620117 h 4364677"/>
              <a:gd name="connsiteX3776" fmla="*/ 122862 w 12192000"/>
              <a:gd name="connsiteY3776" fmla="*/ 2627303 h 4364677"/>
              <a:gd name="connsiteX3777" fmla="*/ 100835 w 12192000"/>
              <a:gd name="connsiteY3777" fmla="*/ 2629794 h 4364677"/>
              <a:gd name="connsiteX3778" fmla="*/ 99403 w 12192000"/>
              <a:gd name="connsiteY3778" fmla="*/ 2628514 h 4364677"/>
              <a:gd name="connsiteX3779" fmla="*/ 92270 w 12192000"/>
              <a:gd name="connsiteY3779" fmla="*/ 2623882 h 4364677"/>
              <a:gd name="connsiteX3780" fmla="*/ 90831 w 12192000"/>
              <a:gd name="connsiteY3780" fmla="*/ 2622012 h 4364677"/>
              <a:gd name="connsiteX3781" fmla="*/ 86176 w 12192000"/>
              <a:gd name="connsiteY3781" fmla="*/ 2617705 h 4364677"/>
              <a:gd name="connsiteX3782" fmla="*/ 83903 w 12192000"/>
              <a:gd name="connsiteY3782" fmla="*/ 2615138 h 4364677"/>
              <a:gd name="connsiteX3783" fmla="*/ 83851 w 12192000"/>
              <a:gd name="connsiteY3783" fmla="*/ 2611014 h 4364677"/>
              <a:gd name="connsiteX3784" fmla="*/ 81584 w 12192000"/>
              <a:gd name="connsiteY3784" fmla="*/ 2599371 h 4364677"/>
              <a:gd name="connsiteX3785" fmla="*/ 81496 w 12192000"/>
              <a:gd name="connsiteY3785" fmla="*/ 2592301 h 4364677"/>
              <a:gd name="connsiteX3786" fmla="*/ 82876 w 12192000"/>
              <a:gd name="connsiteY3786" fmla="*/ 2589456 h 4364677"/>
              <a:gd name="connsiteX3787" fmla="*/ 88354 w 12192000"/>
              <a:gd name="connsiteY3787" fmla="*/ 2584208 h 4364677"/>
              <a:gd name="connsiteX3788" fmla="*/ 96736 w 12192000"/>
              <a:gd name="connsiteY3788" fmla="*/ 2575390 h 4364677"/>
              <a:gd name="connsiteX3789" fmla="*/ 101425 w 12192000"/>
              <a:gd name="connsiteY3789" fmla="*/ 2572979 h 4364677"/>
              <a:gd name="connsiteX3790" fmla="*/ 107774 w 12192000"/>
              <a:gd name="connsiteY3790" fmla="*/ 2571374 h 4364677"/>
              <a:gd name="connsiteX3791" fmla="*/ 112843 w 12192000"/>
              <a:gd name="connsiteY3791" fmla="*/ 2571198 h 4364677"/>
              <a:gd name="connsiteX3792" fmla="*/ 121673 w 12192000"/>
              <a:gd name="connsiteY3792" fmla="*/ 2571126 h 4364677"/>
              <a:gd name="connsiteX3793" fmla="*/ 5677612 w 12192000"/>
              <a:gd name="connsiteY3793" fmla="*/ 2561217 h 4364677"/>
              <a:gd name="connsiteX3794" fmla="*/ 5631915 w 12192000"/>
              <a:gd name="connsiteY3794" fmla="*/ 2625485 h 4364677"/>
              <a:gd name="connsiteX3795" fmla="*/ 5684840 w 12192000"/>
              <a:gd name="connsiteY3795" fmla="*/ 2665831 h 4364677"/>
              <a:gd name="connsiteX3796" fmla="*/ 5809986 w 12192000"/>
              <a:gd name="connsiteY3796" fmla="*/ 2750606 h 4364677"/>
              <a:gd name="connsiteX3797" fmla="*/ 5797873 w 12192000"/>
              <a:gd name="connsiteY3797" fmla="*/ 2758680 h 4364677"/>
              <a:gd name="connsiteX3798" fmla="*/ 5886685 w 12192000"/>
              <a:gd name="connsiteY3798" fmla="*/ 2807123 h 4364677"/>
              <a:gd name="connsiteX3799" fmla="*/ 5979533 w 12192000"/>
              <a:gd name="connsiteY3799" fmla="*/ 2859604 h 4364677"/>
              <a:gd name="connsiteX3800" fmla="*/ 5975498 w 12192000"/>
              <a:gd name="connsiteY3800" fmla="*/ 2859604 h 4364677"/>
              <a:gd name="connsiteX3801" fmla="*/ 5979533 w 12192000"/>
              <a:gd name="connsiteY3801" fmla="*/ 2867677 h 4364677"/>
              <a:gd name="connsiteX3802" fmla="*/ 5979533 w 12192000"/>
              <a:gd name="connsiteY3802" fmla="*/ 2871715 h 4364677"/>
              <a:gd name="connsiteX3803" fmla="*/ 5999717 w 12192000"/>
              <a:gd name="connsiteY3803" fmla="*/ 2879788 h 4364677"/>
              <a:gd name="connsiteX3804" fmla="*/ 6007791 w 12192000"/>
              <a:gd name="connsiteY3804" fmla="*/ 2887862 h 4364677"/>
              <a:gd name="connsiteX3805" fmla="*/ 6011828 w 12192000"/>
              <a:gd name="connsiteY3805" fmla="*/ 2887862 h 4364677"/>
              <a:gd name="connsiteX3806" fmla="*/ 6011827 w 12192000"/>
              <a:gd name="connsiteY3806" fmla="*/ 2883825 h 4364677"/>
              <a:gd name="connsiteX3807" fmla="*/ 6064306 w 12192000"/>
              <a:gd name="connsiteY3807" fmla="*/ 2916121 h 4364677"/>
              <a:gd name="connsiteX3808" fmla="*/ 6076417 w 12192000"/>
              <a:gd name="connsiteY3808" fmla="*/ 2916121 h 4364677"/>
              <a:gd name="connsiteX3809" fmla="*/ 6064306 w 12192000"/>
              <a:gd name="connsiteY3809" fmla="*/ 2899973 h 4364677"/>
              <a:gd name="connsiteX3810" fmla="*/ 6056236 w 12192000"/>
              <a:gd name="connsiteY3810" fmla="*/ 2904010 h 4364677"/>
              <a:gd name="connsiteX3811" fmla="*/ 6032011 w 12192000"/>
              <a:gd name="connsiteY3811" fmla="*/ 2879788 h 4364677"/>
              <a:gd name="connsiteX3812" fmla="*/ 6044122 w 12192000"/>
              <a:gd name="connsiteY3812" fmla="*/ 2887862 h 4364677"/>
              <a:gd name="connsiteX3813" fmla="*/ 5971458 w 12192000"/>
              <a:gd name="connsiteY3813" fmla="*/ 2831345 h 4364677"/>
              <a:gd name="connsiteX3814" fmla="*/ 5890720 w 12192000"/>
              <a:gd name="connsiteY3814" fmla="*/ 2774828 h 4364677"/>
              <a:gd name="connsiteX3815" fmla="*/ 5890720 w 12192000"/>
              <a:gd name="connsiteY3815" fmla="*/ 2766754 h 4364677"/>
              <a:gd name="connsiteX3816" fmla="*/ 5826130 w 12192000"/>
              <a:gd name="connsiteY3816" fmla="*/ 2706200 h 4364677"/>
              <a:gd name="connsiteX3817" fmla="*/ 5801910 w 12192000"/>
              <a:gd name="connsiteY3817" fmla="*/ 2681978 h 4364677"/>
              <a:gd name="connsiteX3818" fmla="*/ 5789799 w 12192000"/>
              <a:gd name="connsiteY3818" fmla="*/ 2673904 h 4364677"/>
              <a:gd name="connsiteX3819" fmla="*/ 5773651 w 12192000"/>
              <a:gd name="connsiteY3819" fmla="*/ 2653720 h 4364677"/>
              <a:gd name="connsiteX3820" fmla="*/ 5733282 w 12192000"/>
              <a:gd name="connsiteY3820" fmla="*/ 2617387 h 4364677"/>
              <a:gd name="connsiteX3821" fmla="*/ 5696951 w 12192000"/>
              <a:gd name="connsiteY3821" fmla="*/ 2581055 h 4364677"/>
              <a:gd name="connsiteX3822" fmla="*/ 11834790 w 12192000"/>
              <a:gd name="connsiteY3822" fmla="*/ 2561158 h 4364677"/>
              <a:gd name="connsiteX3823" fmla="*/ 11837263 w 12192000"/>
              <a:gd name="connsiteY3823" fmla="*/ 2561864 h 4364677"/>
              <a:gd name="connsiteX3824" fmla="*/ 11848573 w 12192000"/>
              <a:gd name="connsiteY3824" fmla="*/ 2563276 h 4364677"/>
              <a:gd name="connsiteX3825" fmla="*/ 11851400 w 12192000"/>
              <a:gd name="connsiteY3825" fmla="*/ 2564688 h 4364677"/>
              <a:gd name="connsiteX3826" fmla="*/ 11859529 w 12192000"/>
              <a:gd name="connsiteY3826" fmla="*/ 2567158 h 4364677"/>
              <a:gd name="connsiteX3827" fmla="*/ 11863770 w 12192000"/>
              <a:gd name="connsiteY3827" fmla="*/ 2568923 h 4364677"/>
              <a:gd name="connsiteX3828" fmla="*/ 11866244 w 12192000"/>
              <a:gd name="connsiteY3828" fmla="*/ 2573865 h 4364677"/>
              <a:gd name="connsiteX3829" fmla="*/ 11875786 w 12192000"/>
              <a:gd name="connsiteY3829" fmla="*/ 2586572 h 4364677"/>
              <a:gd name="connsiteX3830" fmla="*/ 11880027 w 12192000"/>
              <a:gd name="connsiteY3830" fmla="*/ 2595043 h 4364677"/>
              <a:gd name="connsiteX3831" fmla="*/ 11880027 w 12192000"/>
              <a:gd name="connsiteY3831" fmla="*/ 2599278 h 4364677"/>
              <a:gd name="connsiteX3832" fmla="*/ 11876493 w 12192000"/>
              <a:gd name="connsiteY3832" fmla="*/ 2608808 h 4364677"/>
              <a:gd name="connsiteX3833" fmla="*/ 11871545 w 12192000"/>
              <a:gd name="connsiteY3833" fmla="*/ 2624339 h 4364677"/>
              <a:gd name="connsiteX3834" fmla="*/ 11867304 w 12192000"/>
              <a:gd name="connsiteY3834" fmla="*/ 2629986 h 4364677"/>
              <a:gd name="connsiteX3835" fmla="*/ 11860589 w 12192000"/>
              <a:gd name="connsiteY3835" fmla="*/ 2635634 h 4364677"/>
              <a:gd name="connsiteX3836" fmla="*/ 11854581 w 12192000"/>
              <a:gd name="connsiteY3836" fmla="*/ 2638811 h 4364677"/>
              <a:gd name="connsiteX3837" fmla="*/ 11832316 w 12192000"/>
              <a:gd name="connsiteY3837" fmla="*/ 2643752 h 4364677"/>
              <a:gd name="connsiteX3838" fmla="*/ 11821006 w 12192000"/>
              <a:gd name="connsiteY3838" fmla="*/ 2643399 h 4364677"/>
              <a:gd name="connsiteX3839" fmla="*/ 11803335 w 12192000"/>
              <a:gd name="connsiteY3839" fmla="*/ 2629634 h 4364677"/>
              <a:gd name="connsiteX3840" fmla="*/ 11802275 w 12192000"/>
              <a:gd name="connsiteY3840" fmla="*/ 2621162 h 4364677"/>
              <a:gd name="connsiteX3841" fmla="*/ 11801922 w 12192000"/>
              <a:gd name="connsiteY3841" fmla="*/ 2617633 h 4364677"/>
              <a:gd name="connsiteX3842" fmla="*/ 11800155 w 12192000"/>
              <a:gd name="connsiteY3842" fmla="*/ 2608103 h 4364677"/>
              <a:gd name="connsiteX3843" fmla="*/ 11799094 w 12192000"/>
              <a:gd name="connsiteY3843" fmla="*/ 2603514 h 4364677"/>
              <a:gd name="connsiteX3844" fmla="*/ 11799448 w 12192000"/>
              <a:gd name="connsiteY3844" fmla="*/ 2597513 h 4364677"/>
              <a:gd name="connsiteX3845" fmla="*/ 11801922 w 12192000"/>
              <a:gd name="connsiteY3845" fmla="*/ 2591513 h 4364677"/>
              <a:gd name="connsiteX3846" fmla="*/ 11809697 w 12192000"/>
              <a:gd name="connsiteY3846" fmla="*/ 2577041 h 4364677"/>
              <a:gd name="connsiteX3847" fmla="*/ 11834790 w 12192000"/>
              <a:gd name="connsiteY3847" fmla="*/ 2561158 h 4364677"/>
              <a:gd name="connsiteX3848" fmla="*/ 5071515 w 12192000"/>
              <a:gd name="connsiteY3848" fmla="*/ 2553143 h 4364677"/>
              <a:gd name="connsiteX3849" fmla="*/ 4900573 w 12192000"/>
              <a:gd name="connsiteY3849" fmla="*/ 2719878 h 4364677"/>
              <a:gd name="connsiteX3850" fmla="*/ 4845510 w 12192000"/>
              <a:gd name="connsiteY3850" fmla="*/ 2772285 h 4364677"/>
              <a:gd name="connsiteX3851" fmla="*/ 4834129 w 12192000"/>
              <a:gd name="connsiteY3851" fmla="*/ 2758903 h 4364677"/>
              <a:gd name="connsiteX3852" fmla="*/ 4819203 w 12192000"/>
              <a:gd name="connsiteY3852" fmla="*/ 2777147 h 4364677"/>
              <a:gd name="connsiteX3853" fmla="*/ 4825279 w 12192000"/>
              <a:gd name="connsiteY3853" fmla="*/ 2782125 h 4364677"/>
              <a:gd name="connsiteX3854" fmla="*/ 4723227 w 12192000"/>
              <a:gd name="connsiteY3854" fmla="*/ 2867148 h 4364677"/>
              <a:gd name="connsiteX3855" fmla="*/ 4661760 w 12192000"/>
              <a:gd name="connsiteY3855" fmla="*/ 2900092 h 4364677"/>
              <a:gd name="connsiteX3856" fmla="*/ 4597967 w 12192000"/>
              <a:gd name="connsiteY3856" fmla="*/ 2943321 h 4364677"/>
              <a:gd name="connsiteX3857" fmla="*/ 4616321 w 12192000"/>
              <a:gd name="connsiteY3857" fmla="*/ 2925852 h 4364677"/>
              <a:gd name="connsiteX3858" fmla="*/ 4606043 w 12192000"/>
              <a:gd name="connsiteY3858" fmla="*/ 2923528 h 4364677"/>
              <a:gd name="connsiteX3859" fmla="*/ 4556404 w 12192000"/>
              <a:gd name="connsiteY3859" fmla="*/ 2951940 h 4364677"/>
              <a:gd name="connsiteX3860" fmla="*/ 4550652 w 12192000"/>
              <a:gd name="connsiteY3860" fmla="*/ 2961450 h 4364677"/>
              <a:gd name="connsiteX3861" fmla="*/ 4562807 w 12192000"/>
              <a:gd name="connsiteY3861" fmla="*/ 2971404 h 4364677"/>
              <a:gd name="connsiteX3862" fmla="*/ 4501340 w 12192000"/>
              <a:gd name="connsiteY3862" fmla="*/ 3004349 h 4364677"/>
              <a:gd name="connsiteX3863" fmla="*/ 4434121 w 12192000"/>
              <a:gd name="connsiteY3863" fmla="*/ 3046803 h 4364677"/>
              <a:gd name="connsiteX3864" fmla="*/ 4432573 w 12192000"/>
              <a:gd name="connsiteY3864" fmla="*/ 3053659 h 4364677"/>
              <a:gd name="connsiteX3865" fmla="*/ 4388684 w 12192000"/>
              <a:gd name="connsiteY3865" fmla="*/ 3072562 h 4364677"/>
              <a:gd name="connsiteX3866" fmla="*/ 4359275 w 12192000"/>
              <a:gd name="connsiteY3866" fmla="*/ 3091136 h 4364677"/>
              <a:gd name="connsiteX3867" fmla="*/ 4187150 w 12192000"/>
              <a:gd name="connsiteY3867" fmla="*/ 3167524 h 4364677"/>
              <a:gd name="connsiteX3868" fmla="*/ 4166145 w 12192000"/>
              <a:gd name="connsiteY3868" fmla="*/ 3180790 h 4364677"/>
              <a:gd name="connsiteX3869" fmla="*/ 4147464 w 12192000"/>
              <a:gd name="connsiteY3869" fmla="*/ 3183774 h 4364677"/>
              <a:gd name="connsiteX3870" fmla="*/ 4170795 w 12192000"/>
              <a:gd name="connsiteY3870" fmla="*/ 3160223 h 4364677"/>
              <a:gd name="connsiteX3871" fmla="*/ 4098274 w 12192000"/>
              <a:gd name="connsiteY3871" fmla="*/ 3194272 h 4364677"/>
              <a:gd name="connsiteX3872" fmla="*/ 4115405 w 12192000"/>
              <a:gd name="connsiteY3872" fmla="*/ 3198145 h 4364677"/>
              <a:gd name="connsiteX3873" fmla="*/ 4109654 w 12192000"/>
              <a:gd name="connsiteY3873" fmla="*/ 3207653 h 4364677"/>
              <a:gd name="connsiteX3874" fmla="*/ 4107329 w 12192000"/>
              <a:gd name="connsiteY3874" fmla="*/ 3217938 h 4364677"/>
              <a:gd name="connsiteX3875" fmla="*/ 4103902 w 12192000"/>
              <a:gd name="connsiteY3875" fmla="*/ 3217163 h 4364677"/>
              <a:gd name="connsiteX3876" fmla="*/ 4108104 w 12192000"/>
              <a:gd name="connsiteY3876" fmla="*/ 3214510 h 4364677"/>
              <a:gd name="connsiteX3877" fmla="*/ 4104678 w 12192000"/>
              <a:gd name="connsiteY3877" fmla="*/ 3213735 h 4364677"/>
              <a:gd name="connsiteX3878" fmla="*/ 4101251 w 12192000"/>
              <a:gd name="connsiteY3878" fmla="*/ 3212960 h 4364677"/>
              <a:gd name="connsiteX3879" fmla="*/ 4097050 w 12192000"/>
              <a:gd name="connsiteY3879" fmla="*/ 3215614 h 4364677"/>
              <a:gd name="connsiteX3880" fmla="*/ 4096275 w 12192000"/>
              <a:gd name="connsiteY3880" fmla="*/ 3219042 h 4364677"/>
              <a:gd name="connsiteX3881" fmla="*/ 4073393 w 12192000"/>
              <a:gd name="connsiteY3881" fmla="*/ 3224679 h 4364677"/>
              <a:gd name="connsiteX3882" fmla="*/ 4076819 w 12192000"/>
              <a:gd name="connsiteY3882" fmla="*/ 3225453 h 4364677"/>
              <a:gd name="connsiteX3883" fmla="*/ 4069191 w 12192000"/>
              <a:gd name="connsiteY3883" fmla="*/ 3227332 h 4364677"/>
              <a:gd name="connsiteX3884" fmla="*/ 4064991 w 12192000"/>
              <a:gd name="connsiteY3884" fmla="*/ 3229985 h 4364677"/>
              <a:gd name="connsiteX3885" fmla="*/ 4068417 w 12192000"/>
              <a:gd name="connsiteY3885" fmla="*/ 3230759 h 4364677"/>
              <a:gd name="connsiteX3886" fmla="*/ 4071844 w 12192000"/>
              <a:gd name="connsiteY3886" fmla="*/ 3231534 h 4364677"/>
              <a:gd name="connsiteX3887" fmla="*/ 3981416 w 12192000"/>
              <a:gd name="connsiteY3887" fmla="*/ 3265138 h 4364677"/>
              <a:gd name="connsiteX3888" fmla="*/ 4002096 w 12192000"/>
              <a:gd name="connsiteY3888" fmla="*/ 3237386 h 4364677"/>
              <a:gd name="connsiteX3889" fmla="*/ 3984965 w 12192000"/>
              <a:gd name="connsiteY3889" fmla="*/ 3233513 h 4364677"/>
              <a:gd name="connsiteX3890" fmla="*/ 3935000 w 12192000"/>
              <a:gd name="connsiteY3890" fmla="*/ 3247439 h 4364677"/>
              <a:gd name="connsiteX3891" fmla="*/ 3936876 w 12192000"/>
              <a:gd name="connsiteY3891" fmla="*/ 3255069 h 4364677"/>
              <a:gd name="connsiteX3892" fmla="*/ 3884259 w 12192000"/>
              <a:gd name="connsiteY3892" fmla="*/ 3264793 h 4364677"/>
              <a:gd name="connsiteX3893" fmla="*/ 3795382 w 12192000"/>
              <a:gd name="connsiteY3893" fmla="*/ 3291541 h 4364677"/>
              <a:gd name="connsiteX3894" fmla="*/ 3790080 w 12192000"/>
              <a:gd name="connsiteY3894" fmla="*/ 3283136 h 4364677"/>
              <a:gd name="connsiteX3895" fmla="*/ 3677994 w 12192000"/>
              <a:gd name="connsiteY3895" fmla="*/ 3301034 h 4364677"/>
              <a:gd name="connsiteX3896" fmla="*/ 3577737 w 12192000"/>
              <a:gd name="connsiteY3896" fmla="*/ 3314400 h 4364677"/>
              <a:gd name="connsiteX3897" fmla="*/ 3572761 w 12192000"/>
              <a:gd name="connsiteY3897" fmla="*/ 3320481 h 4364677"/>
              <a:gd name="connsiteX3898" fmla="*/ 3548003 w 12192000"/>
              <a:gd name="connsiteY3898" fmla="*/ 3318487 h 4364677"/>
              <a:gd name="connsiteX3899" fmla="*/ 3474054 w 12192000"/>
              <a:gd name="connsiteY3899" fmla="*/ 3326991 h 4364677"/>
              <a:gd name="connsiteX3900" fmla="*/ 3446644 w 12192000"/>
              <a:gd name="connsiteY3900" fmla="*/ 3320795 h 4364677"/>
              <a:gd name="connsiteX3901" fmla="*/ 3399003 w 12192000"/>
              <a:gd name="connsiteY3901" fmla="*/ 3324438 h 4364677"/>
              <a:gd name="connsiteX3902" fmla="*/ 3358991 w 12192000"/>
              <a:gd name="connsiteY3902" fmla="*/ 3326201 h 4364677"/>
              <a:gd name="connsiteX3903" fmla="*/ 3358216 w 12192000"/>
              <a:gd name="connsiteY3903" fmla="*/ 3329629 h 4364677"/>
              <a:gd name="connsiteX3904" fmla="*/ 3375347 w 12192000"/>
              <a:gd name="connsiteY3904" fmla="*/ 3333502 h 4364677"/>
              <a:gd name="connsiteX3905" fmla="*/ 3429065 w 12192000"/>
              <a:gd name="connsiteY3905" fmla="*/ 3334836 h 4364677"/>
              <a:gd name="connsiteX3906" fmla="*/ 3509866 w 12192000"/>
              <a:gd name="connsiteY3906" fmla="*/ 3327881 h 4364677"/>
              <a:gd name="connsiteX3907" fmla="*/ 3526997 w 12192000"/>
              <a:gd name="connsiteY3907" fmla="*/ 3331754 h 4364677"/>
              <a:gd name="connsiteX3908" fmla="*/ 3661516 w 12192000"/>
              <a:gd name="connsiteY3908" fmla="*/ 3326134 h 4364677"/>
              <a:gd name="connsiteX3909" fmla="*/ 3854851 w 12192000"/>
              <a:gd name="connsiteY3909" fmla="*/ 3283367 h 4364677"/>
              <a:gd name="connsiteX3910" fmla="*/ 3867006 w 12192000"/>
              <a:gd name="connsiteY3910" fmla="*/ 3293321 h 4364677"/>
              <a:gd name="connsiteX3911" fmla="*/ 3912770 w 12192000"/>
              <a:gd name="connsiteY3911" fmla="*/ 3282047 h 4364677"/>
              <a:gd name="connsiteX3912" fmla="*/ 3908569 w 12192000"/>
              <a:gd name="connsiteY3912" fmla="*/ 3284701 h 4364677"/>
              <a:gd name="connsiteX3913" fmla="*/ 3904367 w 12192000"/>
              <a:gd name="connsiteY3913" fmla="*/ 3287354 h 4364677"/>
              <a:gd name="connsiteX3914" fmla="*/ 3914646 w 12192000"/>
              <a:gd name="connsiteY3914" fmla="*/ 3289678 h 4364677"/>
              <a:gd name="connsiteX3915" fmla="*/ 3918847 w 12192000"/>
              <a:gd name="connsiteY3915" fmla="*/ 3287025 h 4364677"/>
              <a:gd name="connsiteX3916" fmla="*/ 3919623 w 12192000"/>
              <a:gd name="connsiteY3916" fmla="*/ 3283597 h 4364677"/>
              <a:gd name="connsiteX3917" fmla="*/ 3999323 w 12192000"/>
              <a:gd name="connsiteY3917" fmla="*/ 3265583 h 4364677"/>
              <a:gd name="connsiteX3918" fmla="*/ 4124460 w 12192000"/>
              <a:gd name="connsiteY3918" fmla="*/ 3221811 h 4364677"/>
              <a:gd name="connsiteX3919" fmla="*/ 4163371 w 12192000"/>
              <a:gd name="connsiteY3919" fmla="*/ 3208989 h 4364677"/>
              <a:gd name="connsiteX3920" fmla="*/ 4292383 w 12192000"/>
              <a:gd name="connsiteY3920" fmla="*/ 3148076 h 4364677"/>
              <a:gd name="connsiteX3921" fmla="*/ 4305634 w 12192000"/>
              <a:gd name="connsiteY3921" fmla="*/ 3145217 h 4364677"/>
              <a:gd name="connsiteX3922" fmla="*/ 4315899 w 12192000"/>
              <a:gd name="connsiteY3922" fmla="*/ 3141188 h 4364677"/>
              <a:gd name="connsiteX3923" fmla="*/ 4315266 w 12192000"/>
              <a:gd name="connsiteY3923" fmla="*/ 3142440 h 4364677"/>
              <a:gd name="connsiteX3924" fmla="*/ 4312308 w 12192000"/>
              <a:gd name="connsiteY3924" fmla="*/ 3143572 h 4364677"/>
              <a:gd name="connsiteX3925" fmla="*/ 4313254 w 12192000"/>
              <a:gd name="connsiteY3925" fmla="*/ 3144567 h 4364677"/>
              <a:gd name="connsiteX3926" fmla="*/ 4442517 w 12192000"/>
              <a:gd name="connsiteY3926" fmla="*/ 3078997 h 4364677"/>
              <a:gd name="connsiteX3927" fmla="*/ 4442401 w 12192000"/>
              <a:gd name="connsiteY3927" fmla="*/ 3073897 h 4364677"/>
              <a:gd name="connsiteX3928" fmla="*/ 4537478 w 12192000"/>
              <a:gd name="connsiteY3928" fmla="*/ 3019725 h 4364677"/>
              <a:gd name="connsiteX3929" fmla="*/ 4560035 w 12192000"/>
              <a:gd name="connsiteY3929" fmla="*/ 2999603 h 4364677"/>
              <a:gd name="connsiteX3930" fmla="*/ 4682643 w 12192000"/>
              <a:gd name="connsiteY3930" fmla="*/ 2919227 h 4364677"/>
              <a:gd name="connsiteX3931" fmla="*/ 4739139 w 12192000"/>
              <a:gd name="connsiteY3931" fmla="*/ 2878402 h 4364677"/>
              <a:gd name="connsiteX3932" fmla="*/ 4793332 w 12192000"/>
              <a:gd name="connsiteY3932" fmla="*/ 2843495 h 4364677"/>
              <a:gd name="connsiteX3933" fmla="*/ 4788447 w 12192000"/>
              <a:gd name="connsiteY3933" fmla="*/ 2849464 h 4364677"/>
              <a:gd name="connsiteX3934" fmla="*/ 4800275 w 12192000"/>
              <a:gd name="connsiteY3934" fmla="*/ 2844932 h 4364677"/>
              <a:gd name="connsiteX3935" fmla="*/ 4804477 w 12192000"/>
              <a:gd name="connsiteY3935" fmla="*/ 2842278 h 4364677"/>
              <a:gd name="connsiteX3936" fmla="*/ 4803702 w 12192000"/>
              <a:gd name="connsiteY3936" fmla="*/ 2845706 h 4364677"/>
              <a:gd name="connsiteX3937" fmla="*/ 4699774 w 12192000"/>
              <a:gd name="connsiteY3937" fmla="*/ 2923100 h 4364677"/>
              <a:gd name="connsiteX3938" fmla="*/ 4709278 w 12192000"/>
              <a:gd name="connsiteY3938" fmla="*/ 2928850 h 4364677"/>
              <a:gd name="connsiteX3939" fmla="*/ 4736034 w 12192000"/>
              <a:gd name="connsiteY3939" fmla="*/ 2906075 h 4364677"/>
              <a:gd name="connsiteX3940" fmla="*/ 4779596 w 12192000"/>
              <a:gd name="connsiteY3940" fmla="*/ 2872685 h 4364677"/>
              <a:gd name="connsiteX3941" fmla="*/ 4927860 w 12192000"/>
              <a:gd name="connsiteY3941" fmla="*/ 2758474 h 4364677"/>
              <a:gd name="connsiteX3942" fmla="*/ 4938588 w 12192000"/>
              <a:gd name="connsiteY3942" fmla="*/ 2742884 h 4364677"/>
              <a:gd name="connsiteX3943" fmla="*/ 4993654 w 12192000"/>
              <a:gd name="connsiteY3943" fmla="*/ 2690475 h 4364677"/>
              <a:gd name="connsiteX3944" fmla="*/ 5005481 w 12192000"/>
              <a:gd name="connsiteY3944" fmla="*/ 2685944 h 4364677"/>
              <a:gd name="connsiteX3945" fmla="*/ 5029586 w 12192000"/>
              <a:gd name="connsiteY3945" fmla="*/ 2658965 h 4364677"/>
              <a:gd name="connsiteX3946" fmla="*/ 5028036 w 12192000"/>
              <a:gd name="connsiteY3946" fmla="*/ 2665821 h 4364677"/>
              <a:gd name="connsiteX3947" fmla="*/ 5081999 w 12192000"/>
              <a:gd name="connsiteY3947" fmla="*/ 2602354 h 4364677"/>
              <a:gd name="connsiteX3948" fmla="*/ 5032687 w 12192000"/>
              <a:gd name="connsiteY3948" fmla="*/ 2645253 h 4364677"/>
              <a:gd name="connsiteX3949" fmla="*/ 4986305 w 12192000"/>
              <a:gd name="connsiteY3949" fmla="*/ 2681158 h 4364677"/>
              <a:gd name="connsiteX3950" fmla="*/ 4943614 w 12192000"/>
              <a:gd name="connsiteY3950" fmla="*/ 2717399 h 4364677"/>
              <a:gd name="connsiteX3951" fmla="*/ 4944788 w 12192000"/>
              <a:gd name="connsiteY3951" fmla="*/ 2715460 h 4364677"/>
              <a:gd name="connsiteX3952" fmla="*/ 4937162 w 12192000"/>
              <a:gd name="connsiteY3952" fmla="*/ 2717339 h 4364677"/>
              <a:gd name="connsiteX3953" fmla="*/ 4933734 w 12192000"/>
              <a:gd name="connsiteY3953" fmla="*/ 2716565 h 4364677"/>
              <a:gd name="connsiteX3954" fmla="*/ 5031259 w 12192000"/>
              <a:gd name="connsiteY3954" fmla="*/ 2619708 h 4364677"/>
              <a:gd name="connsiteX3955" fmla="*/ 5071515 w 12192000"/>
              <a:gd name="connsiteY3955" fmla="*/ 2553143 h 4364677"/>
              <a:gd name="connsiteX3956" fmla="*/ 11941998 w 12192000"/>
              <a:gd name="connsiteY3956" fmla="*/ 2545093 h 4364677"/>
              <a:gd name="connsiteX3957" fmla="*/ 11942196 w 12192000"/>
              <a:gd name="connsiteY3957" fmla="*/ 2545423 h 4364677"/>
              <a:gd name="connsiteX3958" fmla="*/ 11941768 w 12192000"/>
              <a:gd name="connsiteY3958" fmla="*/ 2545322 h 4364677"/>
              <a:gd name="connsiteX3959" fmla="*/ 5692009 w 12192000"/>
              <a:gd name="connsiteY3959" fmla="*/ 2536560 h 4364677"/>
              <a:gd name="connsiteX3960" fmla="*/ 5687806 w 12192000"/>
              <a:gd name="connsiteY3960" fmla="*/ 2543998 h 4364677"/>
              <a:gd name="connsiteX3961" fmla="*/ 5785762 w 12192000"/>
              <a:gd name="connsiteY3961" fmla="*/ 2657757 h 4364677"/>
              <a:gd name="connsiteX3962" fmla="*/ 5749433 w 12192000"/>
              <a:gd name="connsiteY3962" fmla="*/ 2613351 h 4364677"/>
              <a:gd name="connsiteX3963" fmla="*/ 5745393 w 12192000"/>
              <a:gd name="connsiteY3963" fmla="*/ 2601239 h 4364677"/>
              <a:gd name="connsiteX3964" fmla="*/ 5705024 w 12192000"/>
              <a:gd name="connsiteY3964" fmla="*/ 2553805 h 4364677"/>
              <a:gd name="connsiteX3965" fmla="*/ 5206298 w 12192000"/>
              <a:gd name="connsiteY3965" fmla="*/ 2517100 h 4364677"/>
              <a:gd name="connsiteX3966" fmla="*/ 5145814 w 12192000"/>
              <a:gd name="connsiteY3966" fmla="*/ 2594885 h 4364677"/>
              <a:gd name="connsiteX3967" fmla="*/ 5128381 w 12192000"/>
              <a:gd name="connsiteY3967" fmla="*/ 2616928 h 4364677"/>
              <a:gd name="connsiteX3968" fmla="*/ 5124672 w 12192000"/>
              <a:gd name="connsiteY3968" fmla="*/ 2618131 h 4364677"/>
              <a:gd name="connsiteX3969" fmla="*/ 5114756 w 12192000"/>
              <a:gd name="connsiteY3969" fmla="*/ 2625445 h 4364677"/>
              <a:gd name="connsiteX3970" fmla="*/ 5112248 w 12192000"/>
              <a:gd name="connsiteY3970" fmla="*/ 2630355 h 4364677"/>
              <a:gd name="connsiteX3971" fmla="*/ 5115955 w 12192000"/>
              <a:gd name="connsiteY3971" fmla="*/ 2629152 h 4364677"/>
              <a:gd name="connsiteX3972" fmla="*/ 5071171 w 12192000"/>
              <a:gd name="connsiteY3972" fmla="*/ 2680553 h 4364677"/>
              <a:gd name="connsiteX3973" fmla="*/ 5035102 w 12192000"/>
              <a:gd name="connsiteY3973" fmla="*/ 2720933 h 4364677"/>
              <a:gd name="connsiteX3974" fmla="*/ 5033121 w 12192000"/>
              <a:gd name="connsiteY3974" fmla="*/ 2722881 h 4364677"/>
              <a:gd name="connsiteX3975" fmla="*/ 5032370 w 12192000"/>
              <a:gd name="connsiteY3975" fmla="*/ 2723792 h 4364677"/>
              <a:gd name="connsiteX3976" fmla="*/ 4964270 w 12192000"/>
              <a:gd name="connsiteY3976" fmla="*/ 2792706 h 4364677"/>
              <a:gd name="connsiteX3977" fmla="*/ 4964262 w 12192000"/>
              <a:gd name="connsiteY3977" fmla="*/ 2793076 h 4364677"/>
              <a:gd name="connsiteX3978" fmla="*/ 4955625 w 12192000"/>
              <a:gd name="connsiteY3978" fmla="*/ 2801455 h 4364677"/>
              <a:gd name="connsiteX3979" fmla="*/ 4847750 w 12192000"/>
              <a:gd name="connsiteY3979" fmla="*/ 2910621 h 4364677"/>
              <a:gd name="connsiteX3980" fmla="*/ 4416100 w 12192000"/>
              <a:gd name="connsiteY3980" fmla="*/ 3210784 h 4364677"/>
              <a:gd name="connsiteX3981" fmla="*/ 4833749 w 12192000"/>
              <a:gd name="connsiteY3981" fmla="*/ 2975679 h 4364677"/>
              <a:gd name="connsiteX3982" fmla="*/ 4834676 w 12192000"/>
              <a:gd name="connsiteY3982" fmla="*/ 2977214 h 4364677"/>
              <a:gd name="connsiteX3983" fmla="*/ 4866871 w 12192000"/>
              <a:gd name="connsiteY3983" fmla="*/ 2947579 h 4364677"/>
              <a:gd name="connsiteX3984" fmla="*/ 4950039 w 12192000"/>
              <a:gd name="connsiteY3984" fmla="*/ 2875537 h 4364677"/>
              <a:gd name="connsiteX3985" fmla="*/ 4955044 w 12192000"/>
              <a:gd name="connsiteY3985" fmla="*/ 2865717 h 4364677"/>
              <a:gd name="connsiteX3986" fmla="*/ 4956248 w 12192000"/>
              <a:gd name="connsiteY3986" fmla="*/ 2869423 h 4364677"/>
              <a:gd name="connsiteX3987" fmla="*/ 4992317 w 12192000"/>
              <a:gd name="connsiteY3987" fmla="*/ 2829045 h 4364677"/>
              <a:gd name="connsiteX3988" fmla="*/ 5015865 w 12192000"/>
              <a:gd name="connsiteY3988" fmla="*/ 2813213 h 4364677"/>
              <a:gd name="connsiteX3989" fmla="*/ 5009753 w 12192000"/>
              <a:gd name="connsiteY3989" fmla="*/ 2807001 h 4364677"/>
              <a:gd name="connsiteX3990" fmla="*/ 5024682 w 12192000"/>
              <a:gd name="connsiteY3990" fmla="*/ 2789867 h 4364677"/>
              <a:gd name="connsiteX3991" fmla="*/ 5037005 w 12192000"/>
              <a:gd name="connsiteY3991" fmla="*/ 2789967 h 4364677"/>
              <a:gd name="connsiteX3992" fmla="*/ 5104237 w 12192000"/>
              <a:gd name="connsiteY3992" fmla="*/ 2706704 h 4364677"/>
              <a:gd name="connsiteX3993" fmla="*/ 5110447 w 12192000"/>
              <a:gd name="connsiteY3993" fmla="*/ 2700592 h 4364677"/>
              <a:gd name="connsiteX3994" fmla="*/ 5112952 w 12192000"/>
              <a:gd name="connsiteY3994" fmla="*/ 2695681 h 4364677"/>
              <a:gd name="connsiteX3995" fmla="*/ 5109243 w 12192000"/>
              <a:gd name="connsiteY3995" fmla="*/ 2696884 h 4364677"/>
              <a:gd name="connsiteX3996" fmla="*/ 5105538 w 12192000"/>
              <a:gd name="connsiteY3996" fmla="*/ 2698087 h 4364677"/>
              <a:gd name="connsiteX3997" fmla="*/ 5178976 w 12192000"/>
              <a:gd name="connsiteY3997" fmla="*/ 2608711 h 4364677"/>
              <a:gd name="connsiteX3998" fmla="*/ 5191300 w 12192000"/>
              <a:gd name="connsiteY3998" fmla="*/ 2608811 h 4364677"/>
              <a:gd name="connsiteX3999" fmla="*/ 5228895 w 12192000"/>
              <a:gd name="connsiteY3999" fmla="*/ 2554949 h 4364677"/>
              <a:gd name="connsiteX4000" fmla="*/ 5223464 w 12192000"/>
              <a:gd name="connsiteY4000" fmla="*/ 2545853 h 4364677"/>
              <a:gd name="connsiteX4001" fmla="*/ 5195208 w 12192000"/>
              <a:gd name="connsiteY4001" fmla="*/ 2582960 h 4364677"/>
              <a:gd name="connsiteX4002" fmla="*/ 5181580 w 12192000"/>
              <a:gd name="connsiteY4002" fmla="*/ 2591477 h 4364677"/>
              <a:gd name="connsiteX4003" fmla="*/ 5132991 w 12192000"/>
              <a:gd name="connsiteY4003" fmla="*/ 2656405 h 4364677"/>
              <a:gd name="connsiteX4004" fmla="*/ 5125577 w 12192000"/>
              <a:gd name="connsiteY4004" fmla="*/ 2658810 h 4364677"/>
              <a:gd name="connsiteX4005" fmla="*/ 5127983 w 12192000"/>
              <a:gd name="connsiteY4005" fmla="*/ 2666224 h 4364677"/>
              <a:gd name="connsiteX4006" fmla="*/ 5057147 w 12192000"/>
              <a:gd name="connsiteY4006" fmla="*/ 2738366 h 4364677"/>
              <a:gd name="connsiteX4007" fmla="*/ 5065863 w 12192000"/>
              <a:gd name="connsiteY4007" fmla="*/ 2727345 h 4364677"/>
              <a:gd name="connsiteX4008" fmla="*/ 5088304 w 12192000"/>
              <a:gd name="connsiteY4008" fmla="*/ 2695482 h 4364677"/>
              <a:gd name="connsiteX4009" fmla="*/ 5130686 w 12192000"/>
              <a:gd name="connsiteY4009" fmla="*/ 2636667 h 4364677"/>
              <a:gd name="connsiteX4010" fmla="*/ 5136896 w 12192000"/>
              <a:gd name="connsiteY4010" fmla="*/ 2630554 h 4364677"/>
              <a:gd name="connsiteX4011" fmla="*/ 5144310 w 12192000"/>
              <a:gd name="connsiteY4011" fmla="*/ 2628150 h 4364677"/>
              <a:gd name="connsiteX4012" fmla="*/ 5156834 w 12192000"/>
              <a:gd name="connsiteY4012" fmla="*/ 2603601 h 4364677"/>
              <a:gd name="connsiteX4013" fmla="*/ 5176773 w 12192000"/>
              <a:gd name="connsiteY4013" fmla="*/ 2576649 h 4364677"/>
              <a:gd name="connsiteX4014" fmla="*/ 5216545 w 12192000"/>
              <a:gd name="connsiteY4014" fmla="*/ 2535067 h 4364677"/>
              <a:gd name="connsiteX4015" fmla="*/ 5214557 w 12192000"/>
              <a:gd name="connsiteY4015" fmla="*/ 2533664 h 4364677"/>
              <a:gd name="connsiteX4016" fmla="*/ 5215147 w 12192000"/>
              <a:gd name="connsiteY4016" fmla="*/ 2531928 h 4364677"/>
              <a:gd name="connsiteX4017" fmla="*/ 311466 w 12192000"/>
              <a:gd name="connsiteY4017" fmla="*/ 2492379 h 4364677"/>
              <a:gd name="connsiteX4018" fmla="*/ 311629 w 12192000"/>
              <a:gd name="connsiteY4018" fmla="*/ 2494564 h 4364677"/>
              <a:gd name="connsiteX4019" fmla="*/ 310497 w 12192000"/>
              <a:gd name="connsiteY4019" fmla="*/ 2492451 h 4364677"/>
              <a:gd name="connsiteX4020" fmla="*/ 12011589 w 12192000"/>
              <a:gd name="connsiteY4020" fmla="*/ 2488895 h 4364677"/>
              <a:gd name="connsiteX4021" fmla="*/ 12014394 w 12192000"/>
              <a:gd name="connsiteY4021" fmla="*/ 2489900 h 4364677"/>
              <a:gd name="connsiteX4022" fmla="*/ 12020567 w 12192000"/>
              <a:gd name="connsiteY4022" fmla="*/ 2495321 h 4364677"/>
              <a:gd name="connsiteX4023" fmla="*/ 12028797 w 12192000"/>
              <a:gd name="connsiteY4023" fmla="*/ 2497191 h 4364677"/>
              <a:gd name="connsiteX4024" fmla="*/ 12033660 w 12192000"/>
              <a:gd name="connsiteY4024" fmla="*/ 2498686 h 4364677"/>
              <a:gd name="connsiteX4025" fmla="*/ 12045069 w 12192000"/>
              <a:gd name="connsiteY4025" fmla="*/ 2504108 h 4364677"/>
              <a:gd name="connsiteX4026" fmla="*/ 12046940 w 12192000"/>
              <a:gd name="connsiteY4026" fmla="*/ 2505603 h 4364677"/>
              <a:gd name="connsiteX4027" fmla="*/ 12056853 w 12192000"/>
              <a:gd name="connsiteY4027" fmla="*/ 2529720 h 4364677"/>
              <a:gd name="connsiteX4028" fmla="*/ 12057040 w 12192000"/>
              <a:gd name="connsiteY4028" fmla="*/ 2534206 h 4364677"/>
              <a:gd name="connsiteX4029" fmla="*/ 12054421 w 12192000"/>
              <a:gd name="connsiteY4029" fmla="*/ 2545049 h 4364677"/>
              <a:gd name="connsiteX4030" fmla="*/ 12052925 w 12192000"/>
              <a:gd name="connsiteY4030" fmla="*/ 2554397 h 4364677"/>
              <a:gd name="connsiteX4031" fmla="*/ 12051429 w 12192000"/>
              <a:gd name="connsiteY4031" fmla="*/ 2557388 h 4364677"/>
              <a:gd name="connsiteX4032" fmla="*/ 12040393 w 12192000"/>
              <a:gd name="connsiteY4032" fmla="*/ 2570474 h 4364677"/>
              <a:gd name="connsiteX4033" fmla="*/ 12039271 w 12192000"/>
              <a:gd name="connsiteY4033" fmla="*/ 2572531 h 4364677"/>
              <a:gd name="connsiteX4034" fmla="*/ 12047127 w 12192000"/>
              <a:gd name="connsiteY4034" fmla="*/ 2582813 h 4364677"/>
              <a:gd name="connsiteX4035" fmla="*/ 12057601 w 12192000"/>
              <a:gd name="connsiteY4035" fmla="*/ 2588982 h 4364677"/>
              <a:gd name="connsiteX4036" fmla="*/ 12068637 w 12192000"/>
              <a:gd name="connsiteY4036" fmla="*/ 2601694 h 4364677"/>
              <a:gd name="connsiteX4037" fmla="*/ 12068450 w 12192000"/>
              <a:gd name="connsiteY4037" fmla="*/ 2604499 h 4364677"/>
              <a:gd name="connsiteX4038" fmla="*/ 12069198 w 12192000"/>
              <a:gd name="connsiteY4038" fmla="*/ 2611416 h 4364677"/>
              <a:gd name="connsiteX4039" fmla="*/ 12069759 w 12192000"/>
              <a:gd name="connsiteY4039" fmla="*/ 2619641 h 4364677"/>
              <a:gd name="connsiteX4040" fmla="*/ 12067327 w 12192000"/>
              <a:gd name="connsiteY4040" fmla="*/ 2625437 h 4364677"/>
              <a:gd name="connsiteX4041" fmla="*/ 12062277 w 12192000"/>
              <a:gd name="connsiteY4041" fmla="*/ 2642262 h 4364677"/>
              <a:gd name="connsiteX4042" fmla="*/ 12054047 w 12192000"/>
              <a:gd name="connsiteY4042" fmla="*/ 2652170 h 4364677"/>
              <a:gd name="connsiteX4043" fmla="*/ 12052177 w 12192000"/>
              <a:gd name="connsiteY4043" fmla="*/ 2653479 h 4364677"/>
              <a:gd name="connsiteX4044" fmla="*/ 12042451 w 12192000"/>
              <a:gd name="connsiteY4044" fmla="*/ 2657966 h 4364677"/>
              <a:gd name="connsiteX4045" fmla="*/ 12039084 w 12192000"/>
              <a:gd name="connsiteY4045" fmla="*/ 2659648 h 4364677"/>
              <a:gd name="connsiteX4046" fmla="*/ 12024869 w 12192000"/>
              <a:gd name="connsiteY4046" fmla="*/ 2658713 h 4364677"/>
              <a:gd name="connsiteX4047" fmla="*/ 12013459 w 12192000"/>
              <a:gd name="connsiteY4047" fmla="*/ 2655722 h 4364677"/>
              <a:gd name="connsiteX4048" fmla="*/ 12009718 w 12192000"/>
              <a:gd name="connsiteY4048" fmla="*/ 2656283 h 4364677"/>
              <a:gd name="connsiteX4049" fmla="*/ 12007848 w 12192000"/>
              <a:gd name="connsiteY4049" fmla="*/ 2658713 h 4364677"/>
              <a:gd name="connsiteX4050" fmla="*/ 12004855 w 12192000"/>
              <a:gd name="connsiteY4050" fmla="*/ 2659461 h 4364677"/>
              <a:gd name="connsiteX4051" fmla="*/ 12004668 w 12192000"/>
              <a:gd name="connsiteY4051" fmla="*/ 2656096 h 4364677"/>
              <a:gd name="connsiteX4052" fmla="*/ 12005603 w 12192000"/>
              <a:gd name="connsiteY4052" fmla="*/ 2654601 h 4364677"/>
              <a:gd name="connsiteX4053" fmla="*/ 12002424 w 12192000"/>
              <a:gd name="connsiteY4053" fmla="*/ 2646936 h 4364677"/>
              <a:gd name="connsiteX4054" fmla="*/ 11999805 w 12192000"/>
              <a:gd name="connsiteY4054" fmla="*/ 2646562 h 4364677"/>
              <a:gd name="connsiteX4055" fmla="*/ 11996625 w 12192000"/>
              <a:gd name="connsiteY4055" fmla="*/ 2644505 h 4364677"/>
              <a:gd name="connsiteX4056" fmla="*/ 11998122 w 12192000"/>
              <a:gd name="connsiteY4056" fmla="*/ 2641514 h 4364677"/>
              <a:gd name="connsiteX4057" fmla="*/ 11997935 w 12192000"/>
              <a:gd name="connsiteY4057" fmla="*/ 2637028 h 4364677"/>
              <a:gd name="connsiteX4058" fmla="*/ 11993071 w 12192000"/>
              <a:gd name="connsiteY4058" fmla="*/ 2628615 h 4364677"/>
              <a:gd name="connsiteX4059" fmla="*/ 11989144 w 12192000"/>
              <a:gd name="connsiteY4059" fmla="*/ 2624876 h 4364677"/>
              <a:gd name="connsiteX4060" fmla="*/ 11987086 w 12192000"/>
              <a:gd name="connsiteY4060" fmla="*/ 2623754 h 4364677"/>
              <a:gd name="connsiteX4061" fmla="*/ 11988208 w 12192000"/>
              <a:gd name="connsiteY4061" fmla="*/ 2621698 h 4364677"/>
              <a:gd name="connsiteX4062" fmla="*/ 11991949 w 12192000"/>
              <a:gd name="connsiteY4062" fmla="*/ 2617585 h 4364677"/>
              <a:gd name="connsiteX4063" fmla="*/ 11991949 w 12192000"/>
              <a:gd name="connsiteY4063" fmla="*/ 2607303 h 4364677"/>
              <a:gd name="connsiteX4064" fmla="*/ 11987834 w 12192000"/>
              <a:gd name="connsiteY4064" fmla="*/ 2596647 h 4364677"/>
              <a:gd name="connsiteX4065" fmla="*/ 11991575 w 12192000"/>
              <a:gd name="connsiteY4065" fmla="*/ 2594217 h 4364677"/>
              <a:gd name="connsiteX4066" fmla="*/ 11995503 w 12192000"/>
              <a:gd name="connsiteY4066" fmla="*/ 2597395 h 4364677"/>
              <a:gd name="connsiteX4067" fmla="*/ 12000553 w 12192000"/>
              <a:gd name="connsiteY4067" fmla="*/ 2598516 h 4364677"/>
              <a:gd name="connsiteX4068" fmla="*/ 11999618 w 12192000"/>
              <a:gd name="connsiteY4068" fmla="*/ 2592721 h 4364677"/>
              <a:gd name="connsiteX4069" fmla="*/ 11996999 w 12192000"/>
              <a:gd name="connsiteY4069" fmla="*/ 2590291 h 4364677"/>
              <a:gd name="connsiteX4070" fmla="*/ 11996438 w 12192000"/>
              <a:gd name="connsiteY4070" fmla="*/ 2586926 h 4364677"/>
              <a:gd name="connsiteX4071" fmla="*/ 11999618 w 12192000"/>
              <a:gd name="connsiteY4071" fmla="*/ 2587299 h 4364677"/>
              <a:gd name="connsiteX4072" fmla="*/ 12002985 w 12192000"/>
              <a:gd name="connsiteY4072" fmla="*/ 2589543 h 4364677"/>
              <a:gd name="connsiteX4073" fmla="*/ 12007848 w 12192000"/>
              <a:gd name="connsiteY4073" fmla="*/ 2588982 h 4364677"/>
              <a:gd name="connsiteX4074" fmla="*/ 12007848 w 12192000"/>
              <a:gd name="connsiteY4074" fmla="*/ 2584869 h 4364677"/>
              <a:gd name="connsiteX4075" fmla="*/ 11989331 w 12192000"/>
              <a:gd name="connsiteY4075" fmla="*/ 2579448 h 4364677"/>
              <a:gd name="connsiteX4076" fmla="*/ 11984842 w 12192000"/>
              <a:gd name="connsiteY4076" fmla="*/ 2577765 h 4364677"/>
              <a:gd name="connsiteX4077" fmla="*/ 11977173 w 12192000"/>
              <a:gd name="connsiteY4077" fmla="*/ 2568044 h 4364677"/>
              <a:gd name="connsiteX4078" fmla="*/ 11974367 w 12192000"/>
              <a:gd name="connsiteY4078" fmla="*/ 2564679 h 4364677"/>
              <a:gd name="connsiteX4079" fmla="*/ 11971187 w 12192000"/>
              <a:gd name="connsiteY4079" fmla="*/ 2552340 h 4364677"/>
              <a:gd name="connsiteX4080" fmla="*/ 11970813 w 12192000"/>
              <a:gd name="connsiteY4080" fmla="*/ 2543554 h 4364677"/>
              <a:gd name="connsiteX4081" fmla="*/ 11967260 w 12192000"/>
              <a:gd name="connsiteY4081" fmla="*/ 2537198 h 4364677"/>
              <a:gd name="connsiteX4082" fmla="*/ 11966698 w 12192000"/>
              <a:gd name="connsiteY4082" fmla="*/ 2537198 h 4364677"/>
              <a:gd name="connsiteX4083" fmla="*/ 11963145 w 12192000"/>
              <a:gd name="connsiteY4083" fmla="*/ 2534954 h 4364677"/>
              <a:gd name="connsiteX4084" fmla="*/ 11965763 w 12192000"/>
              <a:gd name="connsiteY4084" fmla="*/ 2532898 h 4364677"/>
              <a:gd name="connsiteX4085" fmla="*/ 11973058 w 12192000"/>
              <a:gd name="connsiteY4085" fmla="*/ 2518503 h 4364677"/>
              <a:gd name="connsiteX4086" fmla="*/ 11975302 w 12192000"/>
              <a:gd name="connsiteY4086" fmla="*/ 2514016 h 4364677"/>
              <a:gd name="connsiteX4087" fmla="*/ 11978669 w 12192000"/>
              <a:gd name="connsiteY4087" fmla="*/ 2512520 h 4364677"/>
              <a:gd name="connsiteX4088" fmla="*/ 11980353 w 12192000"/>
              <a:gd name="connsiteY4088" fmla="*/ 2508968 h 4364677"/>
              <a:gd name="connsiteX4089" fmla="*/ 11979516 w 12192000"/>
              <a:gd name="connsiteY4089" fmla="*/ 2507781 h 4364677"/>
              <a:gd name="connsiteX4090" fmla="*/ 11994135 w 12192000"/>
              <a:gd name="connsiteY4090" fmla="*/ 2493242 h 4364677"/>
              <a:gd name="connsiteX4091" fmla="*/ 11993820 w 12192000"/>
              <a:gd name="connsiteY4091" fmla="*/ 2496069 h 4364677"/>
              <a:gd name="connsiteX4092" fmla="*/ 11995129 w 12192000"/>
              <a:gd name="connsiteY4092" fmla="*/ 2499247 h 4364677"/>
              <a:gd name="connsiteX4093" fmla="*/ 11998496 w 12192000"/>
              <a:gd name="connsiteY4093" fmla="*/ 2497939 h 4364677"/>
              <a:gd name="connsiteX4094" fmla="*/ 11999618 w 12192000"/>
              <a:gd name="connsiteY4094" fmla="*/ 2495508 h 4364677"/>
              <a:gd name="connsiteX4095" fmla="*/ 12005229 w 12192000"/>
              <a:gd name="connsiteY4095" fmla="*/ 2494574 h 4364677"/>
              <a:gd name="connsiteX4096" fmla="*/ 12007661 w 12192000"/>
              <a:gd name="connsiteY4096" fmla="*/ 2496256 h 4364677"/>
              <a:gd name="connsiteX4097" fmla="*/ 12009344 w 12192000"/>
              <a:gd name="connsiteY4097" fmla="*/ 2493639 h 4364677"/>
              <a:gd name="connsiteX4098" fmla="*/ 12009905 w 12192000"/>
              <a:gd name="connsiteY4098" fmla="*/ 2491395 h 4364677"/>
              <a:gd name="connsiteX4099" fmla="*/ 12011589 w 12192000"/>
              <a:gd name="connsiteY4099" fmla="*/ 2488895 h 4364677"/>
              <a:gd name="connsiteX4100" fmla="*/ 5184091 w 12192000"/>
              <a:gd name="connsiteY4100" fmla="*/ 2479895 h 4364677"/>
              <a:gd name="connsiteX4101" fmla="*/ 5155030 w 12192000"/>
              <a:gd name="connsiteY4101" fmla="*/ 2522243 h 4364677"/>
              <a:gd name="connsiteX4102" fmla="*/ 5151321 w 12192000"/>
              <a:gd name="connsiteY4102" fmla="*/ 2523445 h 4364677"/>
              <a:gd name="connsiteX4103" fmla="*/ 5148819 w 12192000"/>
              <a:gd name="connsiteY4103" fmla="*/ 2528355 h 4364677"/>
              <a:gd name="connsiteX4104" fmla="*/ 5140099 w 12192000"/>
              <a:gd name="connsiteY4104" fmla="*/ 2539376 h 4364677"/>
              <a:gd name="connsiteX4105" fmla="*/ 5137596 w 12192000"/>
              <a:gd name="connsiteY4105" fmla="*/ 2544286 h 4364677"/>
              <a:gd name="connsiteX4106" fmla="*/ 5128882 w 12192000"/>
              <a:gd name="connsiteY4106" fmla="*/ 2555308 h 4364677"/>
              <a:gd name="connsiteX4107" fmla="*/ 5120165 w 12192000"/>
              <a:gd name="connsiteY4107" fmla="*/ 2566330 h 4364677"/>
              <a:gd name="connsiteX4108" fmla="*/ 5092814 w 12192000"/>
              <a:gd name="connsiteY4108" fmla="*/ 2595687 h 4364677"/>
              <a:gd name="connsiteX4109" fmla="*/ 5066563 w 12192000"/>
              <a:gd name="connsiteY4109" fmla="*/ 2641076 h 4364677"/>
              <a:gd name="connsiteX4110" fmla="*/ 5057845 w 12192000"/>
              <a:gd name="connsiteY4110" fmla="*/ 2652099 h 4364677"/>
              <a:gd name="connsiteX4111" fmla="*/ 5066024 w 12192000"/>
              <a:gd name="connsiteY4111" fmla="*/ 2650470 h 4364677"/>
              <a:gd name="connsiteX4112" fmla="*/ 5065967 w 12192000"/>
              <a:gd name="connsiteY4112" fmla="*/ 2651294 h 4364677"/>
              <a:gd name="connsiteX4113" fmla="*/ 5083474 w 12192000"/>
              <a:gd name="connsiteY4113" fmla="*/ 2631076 h 4364677"/>
              <a:gd name="connsiteX4114" fmla="*/ 5097329 w 12192000"/>
              <a:gd name="connsiteY4114" fmla="*/ 2616645 h 4364677"/>
              <a:gd name="connsiteX4115" fmla="*/ 5102241 w 12192000"/>
              <a:gd name="connsiteY4115" fmla="*/ 2610554 h 4364677"/>
              <a:gd name="connsiteX4116" fmla="*/ 5115054 w 12192000"/>
              <a:gd name="connsiteY4116" fmla="*/ 2588473 h 4364677"/>
              <a:gd name="connsiteX4117" fmla="*/ 5126275 w 12192000"/>
              <a:gd name="connsiteY4117" fmla="*/ 2572542 h 4364677"/>
              <a:gd name="connsiteX4118" fmla="*/ 5127476 w 12192000"/>
              <a:gd name="connsiteY4118" fmla="*/ 2576249 h 4364677"/>
              <a:gd name="connsiteX4119" fmla="*/ 5123769 w 12192000"/>
              <a:gd name="connsiteY4119" fmla="*/ 2577452 h 4364677"/>
              <a:gd name="connsiteX4120" fmla="*/ 5124971 w 12192000"/>
              <a:gd name="connsiteY4120" fmla="*/ 2581159 h 4364677"/>
              <a:gd name="connsiteX4121" fmla="*/ 5128680 w 12192000"/>
              <a:gd name="connsiteY4121" fmla="*/ 2579956 h 4364677"/>
              <a:gd name="connsiteX4122" fmla="*/ 5131185 w 12192000"/>
              <a:gd name="connsiteY4122" fmla="*/ 2575047 h 4364677"/>
              <a:gd name="connsiteX4123" fmla="*/ 5127577 w 12192000"/>
              <a:gd name="connsiteY4123" fmla="*/ 2563925 h 4364677"/>
              <a:gd name="connsiteX4124" fmla="*/ 5136296 w 12192000"/>
              <a:gd name="connsiteY4124" fmla="*/ 2552903 h 4364677"/>
              <a:gd name="connsiteX4125" fmla="*/ 5143708 w 12192000"/>
              <a:gd name="connsiteY4125" fmla="*/ 2550498 h 4364677"/>
              <a:gd name="connsiteX4126" fmla="*/ 5144910 w 12192000"/>
              <a:gd name="connsiteY4126" fmla="*/ 2554206 h 4364677"/>
              <a:gd name="connsiteX4127" fmla="*/ 5147415 w 12192000"/>
              <a:gd name="connsiteY4127" fmla="*/ 2549295 h 4364677"/>
              <a:gd name="connsiteX4128" fmla="*/ 5146212 w 12192000"/>
              <a:gd name="connsiteY4128" fmla="*/ 2545589 h 4364677"/>
              <a:gd name="connsiteX4129" fmla="*/ 5147515 w 12192000"/>
              <a:gd name="connsiteY4129" fmla="*/ 2536972 h 4364677"/>
              <a:gd name="connsiteX4130" fmla="*/ 5153725 w 12192000"/>
              <a:gd name="connsiteY4130" fmla="*/ 2530860 h 4364677"/>
              <a:gd name="connsiteX4131" fmla="*/ 5157432 w 12192000"/>
              <a:gd name="connsiteY4131" fmla="*/ 2529658 h 4364677"/>
              <a:gd name="connsiteX4132" fmla="*/ 5156231 w 12192000"/>
              <a:gd name="connsiteY4132" fmla="*/ 2525950 h 4364677"/>
              <a:gd name="connsiteX4133" fmla="*/ 5158735 w 12192000"/>
              <a:gd name="connsiteY4133" fmla="*/ 2521040 h 4364677"/>
              <a:gd name="connsiteX4134" fmla="*/ 5175580 w 12192000"/>
              <a:gd name="connsiteY4134" fmla="*/ 2495603 h 4364677"/>
              <a:gd name="connsiteX4135" fmla="*/ 5186196 w 12192000"/>
              <a:gd name="connsiteY4135" fmla="*/ 2483420 h 4364677"/>
              <a:gd name="connsiteX4136" fmla="*/ 5724377 w 12192000"/>
              <a:gd name="connsiteY4136" fmla="*/ 2479299 h 4364677"/>
              <a:gd name="connsiteX4137" fmla="*/ 5721772 w 12192000"/>
              <a:gd name="connsiteY4137" fmla="*/ 2483908 h 4364677"/>
              <a:gd name="connsiteX4138" fmla="*/ 5725211 w 12192000"/>
              <a:gd name="connsiteY4138" fmla="*/ 2488205 h 4364677"/>
              <a:gd name="connsiteX4139" fmla="*/ 5741355 w 12192000"/>
              <a:gd name="connsiteY4139" fmla="*/ 2508390 h 4364677"/>
              <a:gd name="connsiteX4140" fmla="*/ 5773651 w 12192000"/>
              <a:gd name="connsiteY4140" fmla="*/ 2544722 h 4364677"/>
              <a:gd name="connsiteX4141" fmla="*/ 5781726 w 12192000"/>
              <a:gd name="connsiteY4141" fmla="*/ 2556833 h 4364677"/>
              <a:gd name="connsiteX4142" fmla="*/ 5789799 w 12192000"/>
              <a:gd name="connsiteY4142" fmla="*/ 2564907 h 4364677"/>
              <a:gd name="connsiteX4143" fmla="*/ 5793835 w 12192000"/>
              <a:gd name="connsiteY4143" fmla="*/ 2572980 h 4364677"/>
              <a:gd name="connsiteX4144" fmla="*/ 5805946 w 12192000"/>
              <a:gd name="connsiteY4144" fmla="*/ 2585092 h 4364677"/>
              <a:gd name="connsiteX4145" fmla="*/ 5814020 w 12192000"/>
              <a:gd name="connsiteY4145" fmla="*/ 2597203 h 4364677"/>
              <a:gd name="connsiteX4146" fmla="*/ 5826130 w 12192000"/>
              <a:gd name="connsiteY4146" fmla="*/ 2605276 h 4364677"/>
              <a:gd name="connsiteX4147" fmla="*/ 5826130 w 12192000"/>
              <a:gd name="connsiteY4147" fmla="*/ 2609313 h 4364677"/>
              <a:gd name="connsiteX4148" fmla="*/ 5931092 w 12192000"/>
              <a:gd name="connsiteY4148" fmla="*/ 2730422 h 4364677"/>
              <a:gd name="connsiteX4149" fmla="*/ 5931092 w 12192000"/>
              <a:gd name="connsiteY4149" fmla="*/ 2734458 h 4364677"/>
              <a:gd name="connsiteX4150" fmla="*/ 5931092 w 12192000"/>
              <a:gd name="connsiteY4150" fmla="*/ 2738495 h 4364677"/>
              <a:gd name="connsiteX4151" fmla="*/ 5923016 w 12192000"/>
              <a:gd name="connsiteY4151" fmla="*/ 2730422 h 4364677"/>
              <a:gd name="connsiteX4152" fmla="*/ 5914945 w 12192000"/>
              <a:gd name="connsiteY4152" fmla="*/ 2722347 h 4364677"/>
              <a:gd name="connsiteX4153" fmla="*/ 5906870 w 12192000"/>
              <a:gd name="connsiteY4153" fmla="*/ 2714274 h 4364677"/>
              <a:gd name="connsiteX4154" fmla="*/ 5902834 w 12192000"/>
              <a:gd name="connsiteY4154" fmla="*/ 2714274 h 4364677"/>
              <a:gd name="connsiteX4155" fmla="*/ 5882647 w 12192000"/>
              <a:gd name="connsiteY4155" fmla="*/ 2694089 h 4364677"/>
              <a:gd name="connsiteX4156" fmla="*/ 5878611 w 12192000"/>
              <a:gd name="connsiteY4156" fmla="*/ 2694089 h 4364677"/>
              <a:gd name="connsiteX4157" fmla="*/ 5878610 w 12192000"/>
              <a:gd name="connsiteY4157" fmla="*/ 2698127 h 4364677"/>
              <a:gd name="connsiteX4158" fmla="*/ 5882647 w 12192000"/>
              <a:gd name="connsiteY4158" fmla="*/ 2702164 h 4364677"/>
              <a:gd name="connsiteX4159" fmla="*/ 5886685 w 12192000"/>
              <a:gd name="connsiteY4159" fmla="*/ 2706200 h 4364677"/>
              <a:gd name="connsiteX4160" fmla="*/ 5890720 w 12192000"/>
              <a:gd name="connsiteY4160" fmla="*/ 2710237 h 4364677"/>
              <a:gd name="connsiteX4161" fmla="*/ 5898795 w 12192000"/>
              <a:gd name="connsiteY4161" fmla="*/ 2718310 h 4364677"/>
              <a:gd name="connsiteX4162" fmla="*/ 5885423 w 12192000"/>
              <a:gd name="connsiteY4162" fmla="*/ 2705317 h 4364677"/>
              <a:gd name="connsiteX4163" fmla="*/ 5874612 w 12192000"/>
              <a:gd name="connsiteY4163" fmla="*/ 2694163 h 4364677"/>
              <a:gd name="connsiteX4164" fmla="*/ 5874575 w 12192000"/>
              <a:gd name="connsiteY4164" fmla="*/ 2694089 h 4364677"/>
              <a:gd name="connsiteX4165" fmla="*/ 5874531 w 12192000"/>
              <a:gd name="connsiteY4165" fmla="*/ 2694077 h 4364677"/>
              <a:gd name="connsiteX4166" fmla="*/ 5873564 w 12192000"/>
              <a:gd name="connsiteY4166" fmla="*/ 2693080 h 4364677"/>
              <a:gd name="connsiteX4167" fmla="*/ 5878610 w 12192000"/>
              <a:gd name="connsiteY4167" fmla="*/ 2686016 h 4364677"/>
              <a:gd name="connsiteX4168" fmla="*/ 5834205 w 12192000"/>
              <a:gd name="connsiteY4168" fmla="*/ 2645645 h 4364677"/>
              <a:gd name="connsiteX4169" fmla="*/ 5834206 w 12192000"/>
              <a:gd name="connsiteY4169" fmla="*/ 2649683 h 4364677"/>
              <a:gd name="connsiteX4170" fmla="*/ 5822094 w 12192000"/>
              <a:gd name="connsiteY4170" fmla="*/ 2637572 h 4364677"/>
              <a:gd name="connsiteX4171" fmla="*/ 5822094 w 12192000"/>
              <a:gd name="connsiteY4171" fmla="*/ 2633535 h 4364677"/>
              <a:gd name="connsiteX4172" fmla="*/ 5818057 w 12192000"/>
              <a:gd name="connsiteY4172" fmla="*/ 2633535 h 4364677"/>
              <a:gd name="connsiteX4173" fmla="*/ 5818057 w 12192000"/>
              <a:gd name="connsiteY4173" fmla="*/ 2629499 h 4364677"/>
              <a:gd name="connsiteX4174" fmla="*/ 5809986 w 12192000"/>
              <a:gd name="connsiteY4174" fmla="*/ 2621425 h 4364677"/>
              <a:gd name="connsiteX4175" fmla="*/ 5801910 w 12192000"/>
              <a:gd name="connsiteY4175" fmla="*/ 2617388 h 4364677"/>
              <a:gd name="connsiteX4176" fmla="*/ 5797873 w 12192000"/>
              <a:gd name="connsiteY4176" fmla="*/ 2613351 h 4364677"/>
              <a:gd name="connsiteX4177" fmla="*/ 5785762 w 12192000"/>
              <a:gd name="connsiteY4177" fmla="*/ 2601239 h 4364677"/>
              <a:gd name="connsiteX4178" fmla="*/ 5781726 w 12192000"/>
              <a:gd name="connsiteY4178" fmla="*/ 2601240 h 4364677"/>
              <a:gd name="connsiteX4179" fmla="*/ 5777689 w 12192000"/>
              <a:gd name="connsiteY4179" fmla="*/ 2597203 h 4364677"/>
              <a:gd name="connsiteX4180" fmla="*/ 5745393 w 12192000"/>
              <a:gd name="connsiteY4180" fmla="*/ 2560870 h 4364677"/>
              <a:gd name="connsiteX4181" fmla="*/ 5749433 w 12192000"/>
              <a:gd name="connsiteY4181" fmla="*/ 2556833 h 4364677"/>
              <a:gd name="connsiteX4182" fmla="*/ 5753470 w 12192000"/>
              <a:gd name="connsiteY4182" fmla="*/ 2560870 h 4364677"/>
              <a:gd name="connsiteX4183" fmla="*/ 5757504 w 12192000"/>
              <a:gd name="connsiteY4183" fmla="*/ 2564907 h 4364677"/>
              <a:gd name="connsiteX4184" fmla="*/ 5757504 w 12192000"/>
              <a:gd name="connsiteY4184" fmla="*/ 2560870 h 4364677"/>
              <a:gd name="connsiteX4185" fmla="*/ 5753467 w 12192000"/>
              <a:gd name="connsiteY4185" fmla="*/ 2556833 h 4364677"/>
              <a:gd name="connsiteX4186" fmla="*/ 5749433 w 12192000"/>
              <a:gd name="connsiteY4186" fmla="*/ 2552796 h 4364677"/>
              <a:gd name="connsiteX4187" fmla="*/ 5745393 w 12192000"/>
              <a:gd name="connsiteY4187" fmla="*/ 2552796 h 4364677"/>
              <a:gd name="connsiteX4188" fmla="*/ 5741355 w 12192000"/>
              <a:gd name="connsiteY4188" fmla="*/ 2552796 h 4364677"/>
              <a:gd name="connsiteX4189" fmla="*/ 5713098 w 12192000"/>
              <a:gd name="connsiteY4189" fmla="*/ 2516464 h 4364677"/>
              <a:gd name="connsiteX4190" fmla="*/ 5709064 w 12192000"/>
              <a:gd name="connsiteY4190" fmla="*/ 2516463 h 4364677"/>
              <a:gd name="connsiteX4191" fmla="*/ 5705913 w 12192000"/>
              <a:gd name="connsiteY4191" fmla="*/ 2511964 h 4364677"/>
              <a:gd name="connsiteX4192" fmla="*/ 5700180 w 12192000"/>
              <a:gd name="connsiteY4192" fmla="*/ 2522111 h 4364677"/>
              <a:gd name="connsiteX4193" fmla="*/ 5705024 w 12192000"/>
              <a:gd name="connsiteY4193" fmla="*/ 2528574 h 4364677"/>
              <a:gd name="connsiteX4194" fmla="*/ 5721173 w 12192000"/>
              <a:gd name="connsiteY4194" fmla="*/ 2548759 h 4364677"/>
              <a:gd name="connsiteX4195" fmla="*/ 5721173 w 12192000"/>
              <a:gd name="connsiteY4195" fmla="*/ 2552796 h 4364677"/>
              <a:gd name="connsiteX4196" fmla="*/ 5725211 w 12192000"/>
              <a:gd name="connsiteY4196" fmla="*/ 2556833 h 4364677"/>
              <a:gd name="connsiteX4197" fmla="*/ 5729246 w 12192000"/>
              <a:gd name="connsiteY4197" fmla="*/ 2556833 h 4364677"/>
              <a:gd name="connsiteX4198" fmla="*/ 5729246 w 12192000"/>
              <a:gd name="connsiteY4198" fmla="*/ 2560870 h 4364677"/>
              <a:gd name="connsiteX4199" fmla="*/ 5797873 w 12192000"/>
              <a:gd name="connsiteY4199" fmla="*/ 2637572 h 4364677"/>
              <a:gd name="connsiteX4200" fmla="*/ 5801910 w 12192000"/>
              <a:gd name="connsiteY4200" fmla="*/ 2645645 h 4364677"/>
              <a:gd name="connsiteX4201" fmla="*/ 5801910 w 12192000"/>
              <a:gd name="connsiteY4201" fmla="*/ 2649683 h 4364677"/>
              <a:gd name="connsiteX4202" fmla="*/ 5805946 w 12192000"/>
              <a:gd name="connsiteY4202" fmla="*/ 2653721 h 4364677"/>
              <a:gd name="connsiteX4203" fmla="*/ 5809986 w 12192000"/>
              <a:gd name="connsiteY4203" fmla="*/ 2653720 h 4364677"/>
              <a:gd name="connsiteX4204" fmla="*/ 5842281 w 12192000"/>
              <a:gd name="connsiteY4204" fmla="*/ 2681979 h 4364677"/>
              <a:gd name="connsiteX4205" fmla="*/ 5846317 w 12192000"/>
              <a:gd name="connsiteY4205" fmla="*/ 2686015 h 4364677"/>
              <a:gd name="connsiteX4206" fmla="*/ 5854390 w 12192000"/>
              <a:gd name="connsiteY4206" fmla="*/ 2690053 h 4364677"/>
              <a:gd name="connsiteX4207" fmla="*/ 5854390 w 12192000"/>
              <a:gd name="connsiteY4207" fmla="*/ 2682147 h 4364677"/>
              <a:gd name="connsiteX4208" fmla="*/ 5862461 w 12192000"/>
              <a:gd name="connsiteY4208" fmla="*/ 2690557 h 4364677"/>
              <a:gd name="connsiteX4209" fmla="*/ 5874531 w 12192000"/>
              <a:gd name="connsiteY4209" fmla="*/ 2694077 h 4364677"/>
              <a:gd name="connsiteX4210" fmla="*/ 5874612 w 12192000"/>
              <a:gd name="connsiteY4210" fmla="*/ 2694163 h 4364677"/>
              <a:gd name="connsiteX4211" fmla="*/ 5882142 w 12192000"/>
              <a:gd name="connsiteY4211" fmla="*/ 2708219 h 4364677"/>
              <a:gd name="connsiteX4212" fmla="*/ 5898795 w 12192000"/>
              <a:gd name="connsiteY4212" fmla="*/ 2722348 h 4364677"/>
              <a:gd name="connsiteX4213" fmla="*/ 5898795 w 12192000"/>
              <a:gd name="connsiteY4213" fmla="*/ 2726385 h 4364677"/>
              <a:gd name="connsiteX4214" fmla="*/ 5902834 w 12192000"/>
              <a:gd name="connsiteY4214" fmla="*/ 2726386 h 4364677"/>
              <a:gd name="connsiteX4215" fmla="*/ 5906870 w 12192000"/>
              <a:gd name="connsiteY4215" fmla="*/ 2726385 h 4364677"/>
              <a:gd name="connsiteX4216" fmla="*/ 5910905 w 12192000"/>
              <a:gd name="connsiteY4216" fmla="*/ 2738495 h 4364677"/>
              <a:gd name="connsiteX4217" fmla="*/ 5906870 w 12192000"/>
              <a:gd name="connsiteY4217" fmla="*/ 2734458 h 4364677"/>
              <a:gd name="connsiteX4218" fmla="*/ 5898795 w 12192000"/>
              <a:gd name="connsiteY4218" fmla="*/ 2730422 h 4364677"/>
              <a:gd name="connsiteX4219" fmla="*/ 5902834 w 12192000"/>
              <a:gd name="connsiteY4219" fmla="*/ 2738496 h 4364677"/>
              <a:gd name="connsiteX4220" fmla="*/ 5902834 w 12192000"/>
              <a:gd name="connsiteY4220" fmla="*/ 2742533 h 4364677"/>
              <a:gd name="connsiteX4221" fmla="*/ 5882647 w 12192000"/>
              <a:gd name="connsiteY4221" fmla="*/ 2726385 h 4364677"/>
              <a:gd name="connsiteX4222" fmla="*/ 6011827 w 12192000"/>
              <a:gd name="connsiteY4222" fmla="*/ 2851530 h 4364677"/>
              <a:gd name="connsiteX4223" fmla="*/ 6027976 w 12192000"/>
              <a:gd name="connsiteY4223" fmla="*/ 2863641 h 4364677"/>
              <a:gd name="connsiteX4224" fmla="*/ 6032011 w 12192000"/>
              <a:gd name="connsiteY4224" fmla="*/ 2867677 h 4364677"/>
              <a:gd name="connsiteX4225" fmla="*/ 6169266 w 12192000"/>
              <a:gd name="connsiteY4225" fmla="*/ 2968601 h 4364677"/>
              <a:gd name="connsiteX4226" fmla="*/ 6177340 w 12192000"/>
              <a:gd name="connsiteY4226" fmla="*/ 2976675 h 4364677"/>
              <a:gd name="connsiteX4227" fmla="*/ 6165230 w 12192000"/>
              <a:gd name="connsiteY4227" fmla="*/ 2968601 h 4364677"/>
              <a:gd name="connsiteX4228" fmla="*/ 6157155 w 12192000"/>
              <a:gd name="connsiteY4228" fmla="*/ 2968601 h 4364677"/>
              <a:gd name="connsiteX4229" fmla="*/ 6141008 w 12192000"/>
              <a:gd name="connsiteY4229" fmla="*/ 2960527 h 4364677"/>
              <a:gd name="connsiteX4230" fmla="*/ 6136971 w 12192000"/>
              <a:gd name="connsiteY4230" fmla="*/ 2956490 h 4364677"/>
              <a:gd name="connsiteX4231" fmla="*/ 6132934 w 12192000"/>
              <a:gd name="connsiteY4231" fmla="*/ 2956490 h 4364677"/>
              <a:gd name="connsiteX4232" fmla="*/ 6096602 w 12192000"/>
              <a:gd name="connsiteY4232" fmla="*/ 2940342 h 4364677"/>
              <a:gd name="connsiteX4233" fmla="*/ 6104676 w 12192000"/>
              <a:gd name="connsiteY4233" fmla="*/ 2944380 h 4364677"/>
              <a:gd name="connsiteX4234" fmla="*/ 6096601 w 12192000"/>
              <a:gd name="connsiteY4234" fmla="*/ 2944380 h 4364677"/>
              <a:gd name="connsiteX4235" fmla="*/ 6100638 w 12192000"/>
              <a:gd name="connsiteY4235" fmla="*/ 2952453 h 4364677"/>
              <a:gd name="connsiteX4236" fmla="*/ 6096601 w 12192000"/>
              <a:gd name="connsiteY4236" fmla="*/ 2952454 h 4364677"/>
              <a:gd name="connsiteX4237" fmla="*/ 6092565 w 12192000"/>
              <a:gd name="connsiteY4237" fmla="*/ 2948417 h 4364677"/>
              <a:gd name="connsiteX4238" fmla="*/ 6088528 w 12192000"/>
              <a:gd name="connsiteY4238" fmla="*/ 2948418 h 4364677"/>
              <a:gd name="connsiteX4239" fmla="*/ 6064307 w 12192000"/>
              <a:gd name="connsiteY4239" fmla="*/ 2936306 h 4364677"/>
              <a:gd name="connsiteX4240" fmla="*/ 6060270 w 12192000"/>
              <a:gd name="connsiteY4240" fmla="*/ 2936306 h 4364677"/>
              <a:gd name="connsiteX4241" fmla="*/ 6064306 w 12192000"/>
              <a:gd name="connsiteY4241" fmla="*/ 2940343 h 4364677"/>
              <a:gd name="connsiteX4242" fmla="*/ 6064306 w 12192000"/>
              <a:gd name="connsiteY4242" fmla="*/ 2944380 h 4364677"/>
              <a:gd name="connsiteX4243" fmla="*/ 5991645 w 12192000"/>
              <a:gd name="connsiteY4243" fmla="*/ 2904010 h 4364677"/>
              <a:gd name="connsiteX4244" fmla="*/ 5923016 w 12192000"/>
              <a:gd name="connsiteY4244" fmla="*/ 2859604 h 4364677"/>
              <a:gd name="connsiteX4245" fmla="*/ 5918980 w 12192000"/>
              <a:gd name="connsiteY4245" fmla="*/ 2859604 h 4364677"/>
              <a:gd name="connsiteX4246" fmla="*/ 5918980 w 12192000"/>
              <a:gd name="connsiteY4246" fmla="*/ 2855567 h 4364677"/>
              <a:gd name="connsiteX4247" fmla="*/ 5914945 w 12192000"/>
              <a:gd name="connsiteY4247" fmla="*/ 2855567 h 4364677"/>
              <a:gd name="connsiteX4248" fmla="*/ 5910905 w 12192000"/>
              <a:gd name="connsiteY4248" fmla="*/ 2851530 h 4364677"/>
              <a:gd name="connsiteX4249" fmla="*/ 5898795 w 12192000"/>
              <a:gd name="connsiteY4249" fmla="*/ 2843456 h 4364677"/>
              <a:gd name="connsiteX4250" fmla="*/ 5890720 w 12192000"/>
              <a:gd name="connsiteY4250" fmla="*/ 2843457 h 4364677"/>
              <a:gd name="connsiteX4251" fmla="*/ 5906870 w 12192000"/>
              <a:gd name="connsiteY4251" fmla="*/ 2851530 h 4364677"/>
              <a:gd name="connsiteX4252" fmla="*/ 5906870 w 12192000"/>
              <a:gd name="connsiteY4252" fmla="*/ 2855568 h 4364677"/>
              <a:gd name="connsiteX4253" fmla="*/ 5902834 w 12192000"/>
              <a:gd name="connsiteY4253" fmla="*/ 2855567 h 4364677"/>
              <a:gd name="connsiteX4254" fmla="*/ 5906870 w 12192000"/>
              <a:gd name="connsiteY4254" fmla="*/ 2859604 h 4364677"/>
              <a:gd name="connsiteX4255" fmla="*/ 5910905 w 12192000"/>
              <a:gd name="connsiteY4255" fmla="*/ 2859604 h 4364677"/>
              <a:gd name="connsiteX4256" fmla="*/ 5914945 w 12192000"/>
              <a:gd name="connsiteY4256" fmla="*/ 2863641 h 4364677"/>
              <a:gd name="connsiteX4257" fmla="*/ 5927053 w 12192000"/>
              <a:gd name="connsiteY4257" fmla="*/ 2871715 h 4364677"/>
              <a:gd name="connsiteX4258" fmla="*/ 5935128 w 12192000"/>
              <a:gd name="connsiteY4258" fmla="*/ 2871715 h 4364677"/>
              <a:gd name="connsiteX4259" fmla="*/ 5935128 w 12192000"/>
              <a:gd name="connsiteY4259" fmla="*/ 2879788 h 4364677"/>
              <a:gd name="connsiteX4260" fmla="*/ 5963387 w 12192000"/>
              <a:gd name="connsiteY4260" fmla="*/ 2891900 h 4364677"/>
              <a:gd name="connsiteX4261" fmla="*/ 6011827 w 12192000"/>
              <a:gd name="connsiteY4261" fmla="*/ 2924195 h 4364677"/>
              <a:gd name="connsiteX4262" fmla="*/ 6011827 w 12192000"/>
              <a:gd name="connsiteY4262" fmla="*/ 2920158 h 4364677"/>
              <a:gd name="connsiteX4263" fmla="*/ 6019901 w 12192000"/>
              <a:gd name="connsiteY4263" fmla="*/ 2928232 h 4364677"/>
              <a:gd name="connsiteX4264" fmla="*/ 6027976 w 12192000"/>
              <a:gd name="connsiteY4264" fmla="*/ 2928232 h 4364677"/>
              <a:gd name="connsiteX4265" fmla="*/ 6027976 w 12192000"/>
              <a:gd name="connsiteY4265" fmla="*/ 2932269 h 4364677"/>
              <a:gd name="connsiteX4266" fmla="*/ 6036049 w 12192000"/>
              <a:gd name="connsiteY4266" fmla="*/ 2940342 h 4364677"/>
              <a:gd name="connsiteX4267" fmla="*/ 6092565 w 12192000"/>
              <a:gd name="connsiteY4267" fmla="*/ 2968601 h 4364677"/>
              <a:gd name="connsiteX4268" fmla="*/ 6092565 w 12192000"/>
              <a:gd name="connsiteY4268" fmla="*/ 2960527 h 4364677"/>
              <a:gd name="connsiteX4269" fmla="*/ 6181377 w 12192000"/>
              <a:gd name="connsiteY4269" fmla="*/ 3008971 h 4364677"/>
              <a:gd name="connsiteX4270" fmla="*/ 6254042 w 12192000"/>
              <a:gd name="connsiteY4270" fmla="*/ 3045303 h 4364677"/>
              <a:gd name="connsiteX4271" fmla="*/ 6254041 w 12192000"/>
              <a:gd name="connsiteY4271" fmla="*/ 3049341 h 4364677"/>
              <a:gd name="connsiteX4272" fmla="*/ 6302484 w 12192000"/>
              <a:gd name="connsiteY4272" fmla="*/ 3073562 h 4364677"/>
              <a:gd name="connsiteX4273" fmla="*/ 6290376 w 12192000"/>
              <a:gd name="connsiteY4273" fmla="*/ 3073562 h 4364677"/>
              <a:gd name="connsiteX4274" fmla="*/ 6306521 w 12192000"/>
              <a:gd name="connsiteY4274" fmla="*/ 3069524 h 4364677"/>
              <a:gd name="connsiteX4275" fmla="*/ 6359002 w 12192000"/>
              <a:gd name="connsiteY4275" fmla="*/ 3101820 h 4364677"/>
              <a:gd name="connsiteX4276" fmla="*/ 6363039 w 12192000"/>
              <a:gd name="connsiteY4276" fmla="*/ 3105857 h 4364677"/>
              <a:gd name="connsiteX4277" fmla="*/ 6367075 w 12192000"/>
              <a:gd name="connsiteY4277" fmla="*/ 3105857 h 4364677"/>
              <a:gd name="connsiteX4278" fmla="*/ 6367075 w 12192000"/>
              <a:gd name="connsiteY4278" fmla="*/ 3101821 h 4364677"/>
              <a:gd name="connsiteX4279" fmla="*/ 6375148 w 12192000"/>
              <a:gd name="connsiteY4279" fmla="*/ 3105857 h 4364677"/>
              <a:gd name="connsiteX4280" fmla="*/ 6371112 w 12192000"/>
              <a:gd name="connsiteY4280" fmla="*/ 3105858 h 4364677"/>
              <a:gd name="connsiteX4281" fmla="*/ 6371112 w 12192000"/>
              <a:gd name="connsiteY4281" fmla="*/ 3109895 h 4364677"/>
              <a:gd name="connsiteX4282" fmla="*/ 6379186 w 12192000"/>
              <a:gd name="connsiteY4282" fmla="*/ 3109895 h 4364677"/>
              <a:gd name="connsiteX4283" fmla="*/ 6383224 w 12192000"/>
              <a:gd name="connsiteY4283" fmla="*/ 3113932 h 4364677"/>
              <a:gd name="connsiteX4284" fmla="*/ 6395334 w 12192000"/>
              <a:gd name="connsiteY4284" fmla="*/ 3113932 h 4364677"/>
              <a:gd name="connsiteX4285" fmla="*/ 6403407 w 12192000"/>
              <a:gd name="connsiteY4285" fmla="*/ 3117969 h 4364677"/>
              <a:gd name="connsiteX4286" fmla="*/ 6399370 w 12192000"/>
              <a:gd name="connsiteY4286" fmla="*/ 3113932 h 4364677"/>
              <a:gd name="connsiteX4287" fmla="*/ 6395335 w 12192000"/>
              <a:gd name="connsiteY4287" fmla="*/ 3109895 h 4364677"/>
              <a:gd name="connsiteX4288" fmla="*/ 6403407 w 12192000"/>
              <a:gd name="connsiteY4288" fmla="*/ 3109895 h 4364677"/>
              <a:gd name="connsiteX4289" fmla="*/ 6427629 w 12192000"/>
              <a:gd name="connsiteY4289" fmla="*/ 3122005 h 4364677"/>
              <a:gd name="connsiteX4290" fmla="*/ 6472035 w 12192000"/>
              <a:gd name="connsiteY4290" fmla="*/ 3142189 h 4364677"/>
              <a:gd name="connsiteX4291" fmla="*/ 6476072 w 12192000"/>
              <a:gd name="connsiteY4291" fmla="*/ 3146227 h 4364677"/>
              <a:gd name="connsiteX4292" fmla="*/ 6480108 w 12192000"/>
              <a:gd name="connsiteY4292" fmla="*/ 3146227 h 4364677"/>
              <a:gd name="connsiteX4293" fmla="*/ 6500294 w 12192000"/>
              <a:gd name="connsiteY4293" fmla="*/ 3154301 h 4364677"/>
              <a:gd name="connsiteX4294" fmla="*/ 6516440 w 12192000"/>
              <a:gd name="connsiteY4294" fmla="*/ 3158337 h 4364677"/>
              <a:gd name="connsiteX4295" fmla="*/ 6544699 w 12192000"/>
              <a:gd name="connsiteY4295" fmla="*/ 3174485 h 4364677"/>
              <a:gd name="connsiteX4296" fmla="*/ 6544699 w 12192000"/>
              <a:gd name="connsiteY4296" fmla="*/ 3178523 h 4364677"/>
              <a:gd name="connsiteX4297" fmla="*/ 6552773 w 12192000"/>
              <a:gd name="connsiteY4297" fmla="*/ 3178522 h 4364677"/>
              <a:gd name="connsiteX4298" fmla="*/ 6556809 w 12192000"/>
              <a:gd name="connsiteY4298" fmla="*/ 3178522 h 4364677"/>
              <a:gd name="connsiteX4299" fmla="*/ 6552773 w 12192000"/>
              <a:gd name="connsiteY4299" fmla="*/ 3174486 h 4364677"/>
              <a:gd name="connsiteX4300" fmla="*/ 6581032 w 12192000"/>
              <a:gd name="connsiteY4300" fmla="*/ 3186596 h 4364677"/>
              <a:gd name="connsiteX4301" fmla="*/ 6585069 w 12192000"/>
              <a:gd name="connsiteY4301" fmla="*/ 3190633 h 4364677"/>
              <a:gd name="connsiteX4302" fmla="*/ 6589105 w 12192000"/>
              <a:gd name="connsiteY4302" fmla="*/ 3190634 h 4364677"/>
              <a:gd name="connsiteX4303" fmla="*/ 6617364 w 12192000"/>
              <a:gd name="connsiteY4303" fmla="*/ 3198707 h 4364677"/>
              <a:gd name="connsiteX4304" fmla="*/ 6613327 w 12192000"/>
              <a:gd name="connsiteY4304" fmla="*/ 3198707 h 4364677"/>
              <a:gd name="connsiteX4305" fmla="*/ 6601216 w 12192000"/>
              <a:gd name="connsiteY4305" fmla="*/ 3198708 h 4364677"/>
              <a:gd name="connsiteX4306" fmla="*/ 6609290 w 12192000"/>
              <a:gd name="connsiteY4306" fmla="*/ 3202744 h 4364677"/>
              <a:gd name="connsiteX4307" fmla="*/ 6613327 w 12192000"/>
              <a:gd name="connsiteY4307" fmla="*/ 3206781 h 4364677"/>
              <a:gd name="connsiteX4308" fmla="*/ 6597179 w 12192000"/>
              <a:gd name="connsiteY4308" fmla="*/ 3202744 h 4364677"/>
              <a:gd name="connsiteX4309" fmla="*/ 6593142 w 12192000"/>
              <a:gd name="connsiteY4309" fmla="*/ 3210818 h 4364677"/>
              <a:gd name="connsiteX4310" fmla="*/ 6621401 w 12192000"/>
              <a:gd name="connsiteY4310" fmla="*/ 3222929 h 4364677"/>
              <a:gd name="connsiteX4311" fmla="*/ 6625438 w 12192000"/>
              <a:gd name="connsiteY4311" fmla="*/ 3226966 h 4364677"/>
              <a:gd name="connsiteX4312" fmla="*/ 6629475 w 12192000"/>
              <a:gd name="connsiteY4312" fmla="*/ 3226966 h 4364677"/>
              <a:gd name="connsiteX4313" fmla="*/ 6633512 w 12192000"/>
              <a:gd name="connsiteY4313" fmla="*/ 3226966 h 4364677"/>
              <a:gd name="connsiteX4314" fmla="*/ 6629475 w 12192000"/>
              <a:gd name="connsiteY4314" fmla="*/ 3222929 h 4364677"/>
              <a:gd name="connsiteX4315" fmla="*/ 6641585 w 12192000"/>
              <a:gd name="connsiteY4315" fmla="*/ 3222929 h 4364677"/>
              <a:gd name="connsiteX4316" fmla="*/ 6645624 w 12192000"/>
              <a:gd name="connsiteY4316" fmla="*/ 3218892 h 4364677"/>
              <a:gd name="connsiteX4317" fmla="*/ 6625438 w 12192000"/>
              <a:gd name="connsiteY4317" fmla="*/ 3210818 h 4364677"/>
              <a:gd name="connsiteX4318" fmla="*/ 6629475 w 12192000"/>
              <a:gd name="connsiteY4318" fmla="*/ 3210818 h 4364677"/>
              <a:gd name="connsiteX4319" fmla="*/ 6637548 w 12192000"/>
              <a:gd name="connsiteY4319" fmla="*/ 3206781 h 4364677"/>
              <a:gd name="connsiteX4320" fmla="*/ 6630588 w 12192000"/>
              <a:gd name="connsiteY4320" fmla="*/ 3203301 h 4364677"/>
              <a:gd name="connsiteX4321" fmla="*/ 6638053 w 12192000"/>
              <a:gd name="connsiteY4321" fmla="*/ 3203753 h 4364677"/>
              <a:gd name="connsiteX4322" fmla="*/ 6657733 w 12192000"/>
              <a:gd name="connsiteY4322" fmla="*/ 3210818 h 4364677"/>
              <a:gd name="connsiteX4323" fmla="*/ 6669845 w 12192000"/>
              <a:gd name="connsiteY4323" fmla="*/ 3198707 h 4364677"/>
              <a:gd name="connsiteX4324" fmla="*/ 6665807 w 12192000"/>
              <a:gd name="connsiteY4324" fmla="*/ 3202745 h 4364677"/>
              <a:gd name="connsiteX4325" fmla="*/ 6665806 w 12192000"/>
              <a:gd name="connsiteY4325" fmla="*/ 3206781 h 4364677"/>
              <a:gd name="connsiteX4326" fmla="*/ 6665806 w 12192000"/>
              <a:gd name="connsiteY4326" fmla="*/ 3210818 h 4364677"/>
              <a:gd name="connsiteX4327" fmla="*/ 6673881 w 12192000"/>
              <a:gd name="connsiteY4327" fmla="*/ 3210819 h 4364677"/>
              <a:gd name="connsiteX4328" fmla="*/ 6677917 w 12192000"/>
              <a:gd name="connsiteY4328" fmla="*/ 3210819 h 4364677"/>
              <a:gd name="connsiteX4329" fmla="*/ 6685992 w 12192000"/>
              <a:gd name="connsiteY4329" fmla="*/ 3218892 h 4364677"/>
              <a:gd name="connsiteX4330" fmla="*/ 6677918 w 12192000"/>
              <a:gd name="connsiteY4330" fmla="*/ 3218892 h 4364677"/>
              <a:gd name="connsiteX4331" fmla="*/ 6677917 w 12192000"/>
              <a:gd name="connsiteY4331" fmla="*/ 3222930 h 4364677"/>
              <a:gd name="connsiteX4332" fmla="*/ 6685992 w 12192000"/>
              <a:gd name="connsiteY4332" fmla="*/ 3226966 h 4364677"/>
              <a:gd name="connsiteX4333" fmla="*/ 6694066 w 12192000"/>
              <a:gd name="connsiteY4333" fmla="*/ 3226966 h 4364677"/>
              <a:gd name="connsiteX4334" fmla="*/ 6702139 w 12192000"/>
              <a:gd name="connsiteY4334" fmla="*/ 3218893 h 4364677"/>
              <a:gd name="connsiteX4335" fmla="*/ 6706176 w 12192000"/>
              <a:gd name="connsiteY4335" fmla="*/ 3214854 h 4364677"/>
              <a:gd name="connsiteX4336" fmla="*/ 6702139 w 12192000"/>
              <a:gd name="connsiteY4336" fmla="*/ 3210818 h 4364677"/>
              <a:gd name="connsiteX4337" fmla="*/ 6722324 w 12192000"/>
              <a:gd name="connsiteY4337" fmla="*/ 3214854 h 4364677"/>
              <a:gd name="connsiteX4338" fmla="*/ 6710213 w 12192000"/>
              <a:gd name="connsiteY4338" fmla="*/ 3214854 h 4364677"/>
              <a:gd name="connsiteX4339" fmla="*/ 6726361 w 12192000"/>
              <a:gd name="connsiteY4339" fmla="*/ 3222929 h 4364677"/>
              <a:gd name="connsiteX4340" fmla="*/ 6726362 w 12192000"/>
              <a:gd name="connsiteY4340" fmla="*/ 3226967 h 4364677"/>
              <a:gd name="connsiteX4341" fmla="*/ 6730397 w 12192000"/>
              <a:gd name="connsiteY4341" fmla="*/ 3226966 h 4364677"/>
              <a:gd name="connsiteX4342" fmla="*/ 6734434 w 12192000"/>
              <a:gd name="connsiteY4342" fmla="*/ 3226966 h 4364677"/>
              <a:gd name="connsiteX4343" fmla="*/ 6734434 w 12192000"/>
              <a:gd name="connsiteY4343" fmla="*/ 3222929 h 4364677"/>
              <a:gd name="connsiteX4344" fmla="*/ 6742508 w 12192000"/>
              <a:gd name="connsiteY4344" fmla="*/ 3231002 h 4364677"/>
              <a:gd name="connsiteX4345" fmla="*/ 6766729 w 12192000"/>
              <a:gd name="connsiteY4345" fmla="*/ 3231002 h 4364677"/>
              <a:gd name="connsiteX4346" fmla="*/ 6758657 w 12192000"/>
              <a:gd name="connsiteY4346" fmla="*/ 3231002 h 4364677"/>
              <a:gd name="connsiteX4347" fmla="*/ 6782877 w 12192000"/>
              <a:gd name="connsiteY4347" fmla="*/ 3239077 h 4364677"/>
              <a:gd name="connsiteX4348" fmla="*/ 6778841 w 12192000"/>
              <a:gd name="connsiteY4348" fmla="*/ 3243114 h 4364677"/>
              <a:gd name="connsiteX4349" fmla="*/ 6782878 w 12192000"/>
              <a:gd name="connsiteY4349" fmla="*/ 3243114 h 4364677"/>
              <a:gd name="connsiteX4350" fmla="*/ 6782877 w 12192000"/>
              <a:gd name="connsiteY4350" fmla="*/ 3247150 h 4364677"/>
              <a:gd name="connsiteX4351" fmla="*/ 6778842 w 12192000"/>
              <a:gd name="connsiteY4351" fmla="*/ 3251187 h 4364677"/>
              <a:gd name="connsiteX4352" fmla="*/ 6742508 w 12192000"/>
              <a:gd name="connsiteY4352" fmla="*/ 3243114 h 4364677"/>
              <a:gd name="connsiteX4353" fmla="*/ 6742508 w 12192000"/>
              <a:gd name="connsiteY4353" fmla="*/ 3239077 h 4364677"/>
              <a:gd name="connsiteX4354" fmla="*/ 6726361 w 12192000"/>
              <a:gd name="connsiteY4354" fmla="*/ 3235039 h 4364677"/>
              <a:gd name="connsiteX4355" fmla="*/ 6738473 w 12192000"/>
              <a:gd name="connsiteY4355" fmla="*/ 3243114 h 4364677"/>
              <a:gd name="connsiteX4356" fmla="*/ 6718287 w 12192000"/>
              <a:gd name="connsiteY4356" fmla="*/ 3239077 h 4364677"/>
              <a:gd name="connsiteX4357" fmla="*/ 6714249 w 12192000"/>
              <a:gd name="connsiteY4357" fmla="*/ 3235039 h 4364677"/>
              <a:gd name="connsiteX4358" fmla="*/ 6710214 w 12192000"/>
              <a:gd name="connsiteY4358" fmla="*/ 3235039 h 4364677"/>
              <a:gd name="connsiteX4359" fmla="*/ 6706177 w 12192000"/>
              <a:gd name="connsiteY4359" fmla="*/ 3239077 h 4364677"/>
              <a:gd name="connsiteX4360" fmla="*/ 6710213 w 12192000"/>
              <a:gd name="connsiteY4360" fmla="*/ 3243114 h 4364677"/>
              <a:gd name="connsiteX4361" fmla="*/ 6718287 w 12192000"/>
              <a:gd name="connsiteY4361" fmla="*/ 3247150 h 4364677"/>
              <a:gd name="connsiteX4362" fmla="*/ 6722324 w 12192000"/>
              <a:gd name="connsiteY4362" fmla="*/ 3247150 h 4364677"/>
              <a:gd name="connsiteX4363" fmla="*/ 6722324 w 12192000"/>
              <a:gd name="connsiteY4363" fmla="*/ 3243114 h 4364677"/>
              <a:gd name="connsiteX4364" fmla="*/ 6778841 w 12192000"/>
              <a:gd name="connsiteY4364" fmla="*/ 3255225 h 4364677"/>
              <a:gd name="connsiteX4365" fmla="*/ 6782878 w 12192000"/>
              <a:gd name="connsiteY4365" fmla="*/ 3259261 h 4364677"/>
              <a:gd name="connsiteX4366" fmla="*/ 6786914 w 12192000"/>
              <a:gd name="connsiteY4366" fmla="*/ 3259260 h 4364677"/>
              <a:gd name="connsiteX4367" fmla="*/ 6790951 w 12192000"/>
              <a:gd name="connsiteY4367" fmla="*/ 3259261 h 4364677"/>
              <a:gd name="connsiteX4368" fmla="*/ 6815173 w 12192000"/>
              <a:gd name="connsiteY4368" fmla="*/ 3267335 h 4364677"/>
              <a:gd name="connsiteX4369" fmla="*/ 6815174 w 12192000"/>
              <a:gd name="connsiteY4369" fmla="*/ 3263298 h 4364677"/>
              <a:gd name="connsiteX4370" fmla="*/ 6819209 w 12192000"/>
              <a:gd name="connsiteY4370" fmla="*/ 3267335 h 4364677"/>
              <a:gd name="connsiteX4371" fmla="*/ 6827285 w 12192000"/>
              <a:gd name="connsiteY4371" fmla="*/ 3271372 h 4364677"/>
              <a:gd name="connsiteX4372" fmla="*/ 6831321 w 12192000"/>
              <a:gd name="connsiteY4372" fmla="*/ 3267335 h 4364677"/>
              <a:gd name="connsiteX4373" fmla="*/ 6920133 w 12192000"/>
              <a:gd name="connsiteY4373" fmla="*/ 3279446 h 4364677"/>
              <a:gd name="connsiteX4374" fmla="*/ 6928206 w 12192000"/>
              <a:gd name="connsiteY4374" fmla="*/ 3283483 h 4364677"/>
              <a:gd name="connsiteX4375" fmla="*/ 6932244 w 12192000"/>
              <a:gd name="connsiteY4375" fmla="*/ 3283483 h 4364677"/>
              <a:gd name="connsiteX4376" fmla="*/ 6932244 w 12192000"/>
              <a:gd name="connsiteY4376" fmla="*/ 3279446 h 4364677"/>
              <a:gd name="connsiteX4377" fmla="*/ 6956465 w 12192000"/>
              <a:gd name="connsiteY4377" fmla="*/ 3287519 h 4364677"/>
              <a:gd name="connsiteX4378" fmla="*/ 6960502 w 12192000"/>
              <a:gd name="connsiteY4378" fmla="*/ 3287519 h 4364677"/>
              <a:gd name="connsiteX4379" fmla="*/ 6968575 w 12192000"/>
              <a:gd name="connsiteY4379" fmla="*/ 3287519 h 4364677"/>
              <a:gd name="connsiteX4380" fmla="*/ 6972612 w 12192000"/>
              <a:gd name="connsiteY4380" fmla="*/ 3287519 h 4364677"/>
              <a:gd name="connsiteX4381" fmla="*/ 6976649 w 12192000"/>
              <a:gd name="connsiteY4381" fmla="*/ 3291557 h 4364677"/>
              <a:gd name="connsiteX4382" fmla="*/ 6980686 w 12192000"/>
              <a:gd name="connsiteY4382" fmla="*/ 3291556 h 4364677"/>
              <a:gd name="connsiteX4383" fmla="*/ 7004907 w 12192000"/>
              <a:gd name="connsiteY4383" fmla="*/ 3291557 h 4364677"/>
              <a:gd name="connsiteX4384" fmla="*/ 7008945 w 12192000"/>
              <a:gd name="connsiteY4384" fmla="*/ 3291557 h 4364677"/>
              <a:gd name="connsiteX4385" fmla="*/ 7017018 w 12192000"/>
              <a:gd name="connsiteY4385" fmla="*/ 3291557 h 4364677"/>
              <a:gd name="connsiteX4386" fmla="*/ 7021055 w 12192000"/>
              <a:gd name="connsiteY4386" fmla="*/ 3291557 h 4364677"/>
              <a:gd name="connsiteX4387" fmla="*/ 7049314 w 12192000"/>
              <a:gd name="connsiteY4387" fmla="*/ 3291557 h 4364677"/>
              <a:gd name="connsiteX4388" fmla="*/ 7065462 w 12192000"/>
              <a:gd name="connsiteY4388" fmla="*/ 3299630 h 4364677"/>
              <a:gd name="connsiteX4389" fmla="*/ 7069498 w 12192000"/>
              <a:gd name="connsiteY4389" fmla="*/ 3303667 h 4364677"/>
              <a:gd name="connsiteX4390" fmla="*/ 7073535 w 12192000"/>
              <a:gd name="connsiteY4390" fmla="*/ 3303667 h 4364677"/>
              <a:gd name="connsiteX4391" fmla="*/ 7073535 w 12192000"/>
              <a:gd name="connsiteY4391" fmla="*/ 3299631 h 4364677"/>
              <a:gd name="connsiteX4392" fmla="*/ 7069499 w 12192000"/>
              <a:gd name="connsiteY4392" fmla="*/ 3299631 h 4364677"/>
              <a:gd name="connsiteX4393" fmla="*/ 7085646 w 12192000"/>
              <a:gd name="connsiteY4393" fmla="*/ 3295594 h 4364677"/>
              <a:gd name="connsiteX4394" fmla="*/ 7085646 w 12192000"/>
              <a:gd name="connsiteY4394" fmla="*/ 3303667 h 4364677"/>
              <a:gd name="connsiteX4395" fmla="*/ 7081855 w 12192000"/>
              <a:gd name="connsiteY4395" fmla="*/ 3307459 h 4364677"/>
              <a:gd name="connsiteX4396" fmla="*/ 7059343 w 12192000"/>
              <a:gd name="connsiteY4396" fmla="*/ 3306001 h 4364677"/>
              <a:gd name="connsiteX4397" fmla="*/ 7000871 w 12192000"/>
              <a:gd name="connsiteY4397" fmla="*/ 3307704 h 4364677"/>
              <a:gd name="connsiteX4398" fmla="*/ 6996834 w 12192000"/>
              <a:gd name="connsiteY4398" fmla="*/ 3303666 h 4364677"/>
              <a:gd name="connsiteX4399" fmla="*/ 6992797 w 12192000"/>
              <a:gd name="connsiteY4399" fmla="*/ 3303667 h 4364677"/>
              <a:gd name="connsiteX4400" fmla="*/ 6972613 w 12192000"/>
              <a:gd name="connsiteY4400" fmla="*/ 3307704 h 4364677"/>
              <a:gd name="connsiteX4401" fmla="*/ 6988760 w 12192000"/>
              <a:gd name="connsiteY4401" fmla="*/ 3307704 h 4364677"/>
              <a:gd name="connsiteX4402" fmla="*/ 6984723 w 12192000"/>
              <a:gd name="connsiteY4402" fmla="*/ 3311742 h 4364677"/>
              <a:gd name="connsiteX4403" fmla="*/ 6988760 w 12192000"/>
              <a:gd name="connsiteY4403" fmla="*/ 3311742 h 4364677"/>
              <a:gd name="connsiteX4404" fmla="*/ 6992798 w 12192000"/>
              <a:gd name="connsiteY4404" fmla="*/ 3311742 h 4364677"/>
              <a:gd name="connsiteX4405" fmla="*/ 6996834 w 12192000"/>
              <a:gd name="connsiteY4405" fmla="*/ 3311742 h 4364677"/>
              <a:gd name="connsiteX4406" fmla="*/ 7037203 w 12192000"/>
              <a:gd name="connsiteY4406" fmla="*/ 3331926 h 4364677"/>
              <a:gd name="connsiteX4407" fmla="*/ 7126015 w 12192000"/>
              <a:gd name="connsiteY4407" fmla="*/ 3368258 h 4364677"/>
              <a:gd name="connsiteX4408" fmla="*/ 7130052 w 12192000"/>
              <a:gd name="connsiteY4408" fmla="*/ 3372295 h 4364677"/>
              <a:gd name="connsiteX4409" fmla="*/ 7134089 w 12192000"/>
              <a:gd name="connsiteY4409" fmla="*/ 3376332 h 4364677"/>
              <a:gd name="connsiteX4410" fmla="*/ 7130052 w 12192000"/>
              <a:gd name="connsiteY4410" fmla="*/ 3380369 h 4364677"/>
              <a:gd name="connsiteX4411" fmla="*/ 7142164 w 12192000"/>
              <a:gd name="connsiteY4411" fmla="*/ 3380369 h 4364677"/>
              <a:gd name="connsiteX4412" fmla="*/ 7218864 w 12192000"/>
              <a:gd name="connsiteY4412" fmla="*/ 3396517 h 4364677"/>
              <a:gd name="connsiteX4413" fmla="*/ 7210791 w 12192000"/>
              <a:gd name="connsiteY4413" fmla="*/ 3400554 h 4364677"/>
              <a:gd name="connsiteX4414" fmla="*/ 7259233 w 12192000"/>
              <a:gd name="connsiteY4414" fmla="*/ 3424776 h 4364677"/>
              <a:gd name="connsiteX4415" fmla="*/ 7251160 w 12192000"/>
              <a:gd name="connsiteY4415" fmla="*/ 3424776 h 4364677"/>
              <a:gd name="connsiteX4416" fmla="*/ 7247124 w 12192000"/>
              <a:gd name="connsiteY4416" fmla="*/ 3424776 h 4364677"/>
              <a:gd name="connsiteX4417" fmla="*/ 7251160 w 12192000"/>
              <a:gd name="connsiteY4417" fmla="*/ 3428811 h 4364677"/>
              <a:gd name="connsiteX4418" fmla="*/ 7259233 w 12192000"/>
              <a:gd name="connsiteY4418" fmla="*/ 3428812 h 4364677"/>
              <a:gd name="connsiteX4419" fmla="*/ 7194643 w 12192000"/>
              <a:gd name="connsiteY4419" fmla="*/ 3428812 h 4364677"/>
              <a:gd name="connsiteX4420" fmla="*/ 7299603 w 12192000"/>
              <a:gd name="connsiteY4420" fmla="*/ 3469182 h 4364677"/>
              <a:gd name="connsiteX4421" fmla="*/ 7311713 w 12192000"/>
              <a:gd name="connsiteY4421" fmla="*/ 3485328 h 4364677"/>
              <a:gd name="connsiteX4422" fmla="*/ 7299604 w 12192000"/>
              <a:gd name="connsiteY4422" fmla="*/ 3489366 h 4364677"/>
              <a:gd name="connsiteX4423" fmla="*/ 7202716 w 12192000"/>
              <a:gd name="connsiteY4423" fmla="*/ 3485329 h 4364677"/>
              <a:gd name="connsiteX4424" fmla="*/ 7186569 w 12192000"/>
              <a:gd name="connsiteY4424" fmla="*/ 3501478 h 4364677"/>
              <a:gd name="connsiteX4425" fmla="*/ 7134089 w 12192000"/>
              <a:gd name="connsiteY4425" fmla="*/ 3497441 h 4364677"/>
              <a:gd name="connsiteX4426" fmla="*/ 7158312 w 12192000"/>
              <a:gd name="connsiteY4426" fmla="*/ 3505515 h 4364677"/>
              <a:gd name="connsiteX4427" fmla="*/ 7126016 w 12192000"/>
              <a:gd name="connsiteY4427" fmla="*/ 3505515 h 4364677"/>
              <a:gd name="connsiteX4428" fmla="*/ 7142164 w 12192000"/>
              <a:gd name="connsiteY4428" fmla="*/ 3517625 h 4364677"/>
              <a:gd name="connsiteX4429" fmla="*/ 6936281 w 12192000"/>
              <a:gd name="connsiteY4429" fmla="*/ 3489366 h 4364677"/>
              <a:gd name="connsiteX4430" fmla="*/ 6916096 w 12192000"/>
              <a:gd name="connsiteY4430" fmla="*/ 3485329 h 4364677"/>
              <a:gd name="connsiteX4431" fmla="*/ 5614392 w 12192000"/>
              <a:gd name="connsiteY4431" fmla="*/ 2780757 h 4364677"/>
              <a:gd name="connsiteX4432" fmla="*/ 5564256 w 12192000"/>
              <a:gd name="connsiteY4432" fmla="*/ 2720641 h 4364677"/>
              <a:gd name="connsiteX4433" fmla="*/ 5536374 w 12192000"/>
              <a:gd name="connsiteY4433" fmla="*/ 2759854 h 4364677"/>
              <a:gd name="connsiteX4434" fmla="*/ 5531923 w 12192000"/>
              <a:gd name="connsiteY4434" fmla="*/ 2764942 h 4364677"/>
              <a:gd name="connsiteX4435" fmla="*/ 5619239 w 12192000"/>
              <a:gd name="connsiteY4435" fmla="*/ 2861749 h 4364677"/>
              <a:gd name="connsiteX4436" fmla="*/ 7081609 w 12192000"/>
              <a:gd name="connsiteY4436" fmla="*/ 3541847 h 4364677"/>
              <a:gd name="connsiteX4437" fmla="*/ 7235012 w 12192000"/>
              <a:gd name="connsiteY4437" fmla="*/ 3549921 h 4364677"/>
              <a:gd name="connsiteX4438" fmla="*/ 7239049 w 12192000"/>
              <a:gd name="connsiteY4438" fmla="*/ 3553958 h 4364677"/>
              <a:gd name="connsiteX4439" fmla="*/ 7251161 w 12192000"/>
              <a:gd name="connsiteY4439" fmla="*/ 3553958 h 4364677"/>
              <a:gd name="connsiteX4440" fmla="*/ 7255196 w 12192000"/>
              <a:gd name="connsiteY4440" fmla="*/ 3549921 h 4364677"/>
              <a:gd name="connsiteX4441" fmla="*/ 7368231 w 12192000"/>
              <a:gd name="connsiteY4441" fmla="*/ 3549921 h 4364677"/>
              <a:gd name="connsiteX4442" fmla="*/ 7630630 w 12192000"/>
              <a:gd name="connsiteY4442" fmla="*/ 3525699 h 4364677"/>
              <a:gd name="connsiteX4443" fmla="*/ 8046937 w 12192000"/>
              <a:gd name="connsiteY4443" fmla="*/ 3429317 h 4364677"/>
              <a:gd name="connsiteX4444" fmla="*/ 8158586 w 12192000"/>
              <a:gd name="connsiteY4444" fmla="*/ 3386933 h 4364677"/>
              <a:gd name="connsiteX4445" fmla="*/ 8157638 w 12192000"/>
              <a:gd name="connsiteY4445" fmla="*/ 3384375 h 4364677"/>
              <a:gd name="connsiteX4446" fmla="*/ 8157638 w 12192000"/>
              <a:gd name="connsiteY4446" fmla="*/ 3380623 h 4364677"/>
              <a:gd name="connsiteX4447" fmla="*/ 7931885 w 12192000"/>
              <a:gd name="connsiteY4447" fmla="*/ 3452025 h 4364677"/>
              <a:gd name="connsiteX4448" fmla="*/ 7388415 w 12192000"/>
              <a:gd name="connsiteY4448" fmla="*/ 3525699 h 4364677"/>
              <a:gd name="connsiteX4449" fmla="*/ 7388415 w 12192000"/>
              <a:gd name="connsiteY4449" fmla="*/ 3517625 h 4364677"/>
              <a:gd name="connsiteX4450" fmla="*/ 7505485 w 12192000"/>
              <a:gd name="connsiteY4450" fmla="*/ 3473219 h 4364677"/>
              <a:gd name="connsiteX4451" fmla="*/ 7489337 w 12192000"/>
              <a:gd name="connsiteY4451" fmla="*/ 3469182 h 4364677"/>
              <a:gd name="connsiteX4452" fmla="*/ 7562002 w 12192000"/>
              <a:gd name="connsiteY4452" fmla="*/ 3461108 h 4364677"/>
              <a:gd name="connsiteX4453" fmla="*/ 7614482 w 12192000"/>
              <a:gd name="connsiteY4453" fmla="*/ 3440923 h 4364677"/>
              <a:gd name="connsiteX4454" fmla="*/ 7574113 w 12192000"/>
              <a:gd name="connsiteY4454" fmla="*/ 3432849 h 4364677"/>
              <a:gd name="connsiteX4455" fmla="*/ 7578150 w 12192000"/>
              <a:gd name="connsiteY4455" fmla="*/ 3428812 h 4364677"/>
              <a:gd name="connsiteX4456" fmla="*/ 7582186 w 12192000"/>
              <a:gd name="connsiteY4456" fmla="*/ 3428812 h 4364677"/>
              <a:gd name="connsiteX4457" fmla="*/ 7586225 w 12192000"/>
              <a:gd name="connsiteY4457" fmla="*/ 3428812 h 4364677"/>
              <a:gd name="connsiteX4458" fmla="*/ 7594297 w 12192000"/>
              <a:gd name="connsiteY4458" fmla="*/ 3428812 h 4364677"/>
              <a:gd name="connsiteX4459" fmla="*/ 7590261 w 12192000"/>
              <a:gd name="connsiteY4459" fmla="*/ 3424776 h 4364677"/>
              <a:gd name="connsiteX4460" fmla="*/ 7586223 w 12192000"/>
              <a:gd name="connsiteY4460" fmla="*/ 3424776 h 4364677"/>
              <a:gd name="connsiteX4461" fmla="*/ 7582186 w 12192000"/>
              <a:gd name="connsiteY4461" fmla="*/ 3424776 h 4364677"/>
              <a:gd name="connsiteX4462" fmla="*/ 7570076 w 12192000"/>
              <a:gd name="connsiteY4462" fmla="*/ 3420739 h 4364677"/>
              <a:gd name="connsiteX4463" fmla="*/ 7566040 w 12192000"/>
              <a:gd name="connsiteY4463" fmla="*/ 3424776 h 4364677"/>
              <a:gd name="connsiteX4464" fmla="*/ 7570076 w 12192000"/>
              <a:gd name="connsiteY4464" fmla="*/ 3424776 h 4364677"/>
              <a:gd name="connsiteX4465" fmla="*/ 7574113 w 12192000"/>
              <a:gd name="connsiteY4465" fmla="*/ 3428812 h 4364677"/>
              <a:gd name="connsiteX4466" fmla="*/ 7562003 w 12192000"/>
              <a:gd name="connsiteY4466" fmla="*/ 3428812 h 4364677"/>
              <a:gd name="connsiteX4467" fmla="*/ 7557965 w 12192000"/>
              <a:gd name="connsiteY4467" fmla="*/ 3428812 h 4364677"/>
              <a:gd name="connsiteX4468" fmla="*/ 7525670 w 12192000"/>
              <a:gd name="connsiteY4468" fmla="*/ 3408627 h 4364677"/>
              <a:gd name="connsiteX4469" fmla="*/ 7574113 w 12192000"/>
              <a:gd name="connsiteY4469" fmla="*/ 3404591 h 4364677"/>
              <a:gd name="connsiteX4470" fmla="*/ 7557966 w 12192000"/>
              <a:gd name="connsiteY4470" fmla="*/ 3388444 h 4364677"/>
              <a:gd name="connsiteX4471" fmla="*/ 7654851 w 12192000"/>
              <a:gd name="connsiteY4471" fmla="*/ 3348074 h 4364677"/>
              <a:gd name="connsiteX4472" fmla="*/ 7658889 w 12192000"/>
              <a:gd name="connsiteY4472" fmla="*/ 3348074 h 4364677"/>
              <a:gd name="connsiteX4473" fmla="*/ 7666962 w 12192000"/>
              <a:gd name="connsiteY4473" fmla="*/ 3348074 h 4364677"/>
              <a:gd name="connsiteX4474" fmla="*/ 7671000 w 12192000"/>
              <a:gd name="connsiteY4474" fmla="*/ 3344037 h 4364677"/>
              <a:gd name="connsiteX4475" fmla="*/ 7715405 w 12192000"/>
              <a:gd name="connsiteY4475" fmla="*/ 3331926 h 4364677"/>
              <a:gd name="connsiteX4476" fmla="*/ 7731553 w 12192000"/>
              <a:gd name="connsiteY4476" fmla="*/ 3327890 h 4364677"/>
              <a:gd name="connsiteX4477" fmla="*/ 7735590 w 12192000"/>
              <a:gd name="connsiteY4477" fmla="*/ 3323852 h 4364677"/>
              <a:gd name="connsiteX4478" fmla="*/ 7739626 w 12192000"/>
              <a:gd name="connsiteY4478" fmla="*/ 3323852 h 4364677"/>
              <a:gd name="connsiteX4479" fmla="*/ 7739626 w 12192000"/>
              <a:gd name="connsiteY4479" fmla="*/ 3319815 h 4364677"/>
              <a:gd name="connsiteX4480" fmla="*/ 7743663 w 12192000"/>
              <a:gd name="connsiteY4480" fmla="*/ 3319815 h 4364677"/>
              <a:gd name="connsiteX4481" fmla="*/ 7759811 w 12192000"/>
              <a:gd name="connsiteY4481" fmla="*/ 3311741 h 4364677"/>
              <a:gd name="connsiteX4482" fmla="*/ 7747701 w 12192000"/>
              <a:gd name="connsiteY4482" fmla="*/ 3307704 h 4364677"/>
              <a:gd name="connsiteX4483" fmla="*/ 7755774 w 12192000"/>
              <a:gd name="connsiteY4483" fmla="*/ 3299631 h 4364677"/>
              <a:gd name="connsiteX4484" fmla="*/ 7792106 w 12192000"/>
              <a:gd name="connsiteY4484" fmla="*/ 3295594 h 4364677"/>
              <a:gd name="connsiteX4485" fmla="*/ 7888992 w 12192000"/>
              <a:gd name="connsiteY4485" fmla="*/ 3263298 h 4364677"/>
              <a:gd name="connsiteX4486" fmla="*/ 7913215 w 12192000"/>
              <a:gd name="connsiteY4486" fmla="*/ 3255225 h 4364677"/>
              <a:gd name="connsiteX4487" fmla="*/ 7993952 w 12192000"/>
              <a:gd name="connsiteY4487" fmla="*/ 3226966 h 4364677"/>
              <a:gd name="connsiteX4488" fmla="*/ 8006063 w 12192000"/>
              <a:gd name="connsiteY4488" fmla="*/ 3226966 h 4364677"/>
              <a:gd name="connsiteX4489" fmla="*/ 8014136 w 12192000"/>
              <a:gd name="connsiteY4489" fmla="*/ 3218892 h 4364677"/>
              <a:gd name="connsiteX4490" fmla="*/ 8018174 w 12192000"/>
              <a:gd name="connsiteY4490" fmla="*/ 3222930 h 4364677"/>
              <a:gd name="connsiteX4491" fmla="*/ 8074691 w 12192000"/>
              <a:gd name="connsiteY4491" fmla="*/ 3198708 h 4364677"/>
              <a:gd name="connsiteX4492" fmla="*/ 8074691 w 12192000"/>
              <a:gd name="connsiteY4492" fmla="*/ 3206781 h 4364677"/>
              <a:gd name="connsiteX4493" fmla="*/ 8086801 w 12192000"/>
              <a:gd name="connsiteY4493" fmla="*/ 3194670 h 4364677"/>
              <a:gd name="connsiteX4494" fmla="*/ 8095159 w 12192000"/>
              <a:gd name="connsiteY4494" fmla="*/ 3191984 h 4364677"/>
              <a:gd name="connsiteX4495" fmla="*/ 8084732 w 12192000"/>
              <a:gd name="connsiteY4495" fmla="*/ 3186655 h 4364677"/>
              <a:gd name="connsiteX4496" fmla="*/ 8041064 w 12192000"/>
              <a:gd name="connsiteY4496" fmla="*/ 3201928 h 4364677"/>
              <a:gd name="connsiteX4497" fmla="*/ 7778617 w 12192000"/>
              <a:gd name="connsiteY4497" fmla="*/ 3260588 h 4364677"/>
              <a:gd name="connsiteX4498" fmla="*/ 7577088 w 12192000"/>
              <a:gd name="connsiteY4498" fmla="*/ 3289012 h 4364677"/>
              <a:gd name="connsiteX4499" fmla="*/ 7558728 w 12192000"/>
              <a:gd name="connsiteY4499" fmla="*/ 3284375 h 4364677"/>
              <a:gd name="connsiteX4500" fmla="*/ 7566309 w 12192000"/>
              <a:gd name="connsiteY4500" fmla="*/ 3276048 h 4364677"/>
              <a:gd name="connsiteX4501" fmla="*/ 7887617 w 12192000"/>
              <a:gd name="connsiteY4501" fmla="*/ 3215408 h 4364677"/>
              <a:gd name="connsiteX4502" fmla="*/ 8041611 w 12192000"/>
              <a:gd name="connsiteY4502" fmla="*/ 3170186 h 4364677"/>
              <a:gd name="connsiteX4503" fmla="*/ 8027153 w 12192000"/>
              <a:gd name="connsiteY4503" fmla="*/ 3166036 h 4364677"/>
              <a:gd name="connsiteX4504" fmla="*/ 8006479 w 12192000"/>
              <a:gd name="connsiteY4504" fmla="*/ 3158636 h 4364677"/>
              <a:gd name="connsiteX4505" fmla="*/ 7933950 w 12192000"/>
              <a:gd name="connsiteY4505" fmla="*/ 3179663 h 4364677"/>
              <a:gd name="connsiteX4506" fmla="*/ 7906213 w 12192000"/>
              <a:gd name="connsiteY4506" fmla="*/ 3185503 h 4364677"/>
              <a:gd name="connsiteX4507" fmla="*/ 7893030 w 12192000"/>
              <a:gd name="connsiteY4507" fmla="*/ 3194670 h 4364677"/>
              <a:gd name="connsiteX4508" fmla="*/ 7872845 w 12192000"/>
              <a:gd name="connsiteY4508" fmla="*/ 3202744 h 4364677"/>
              <a:gd name="connsiteX4509" fmla="*/ 7848623 w 12192000"/>
              <a:gd name="connsiteY4509" fmla="*/ 3206781 h 4364677"/>
              <a:gd name="connsiteX4510" fmla="*/ 7820366 w 12192000"/>
              <a:gd name="connsiteY4510" fmla="*/ 3214854 h 4364677"/>
              <a:gd name="connsiteX4511" fmla="*/ 7779995 w 12192000"/>
              <a:gd name="connsiteY4511" fmla="*/ 3222929 h 4364677"/>
              <a:gd name="connsiteX4512" fmla="*/ 7755774 w 12192000"/>
              <a:gd name="connsiteY4512" fmla="*/ 3231002 h 4364677"/>
              <a:gd name="connsiteX4513" fmla="*/ 7751737 w 12192000"/>
              <a:gd name="connsiteY4513" fmla="*/ 3231002 h 4364677"/>
              <a:gd name="connsiteX4514" fmla="*/ 7719443 w 12192000"/>
              <a:gd name="connsiteY4514" fmla="*/ 3239077 h 4364677"/>
              <a:gd name="connsiteX4515" fmla="*/ 7691184 w 12192000"/>
              <a:gd name="connsiteY4515" fmla="*/ 3247150 h 4364677"/>
              <a:gd name="connsiteX4516" fmla="*/ 7679073 w 12192000"/>
              <a:gd name="connsiteY4516" fmla="*/ 3251186 h 4364677"/>
              <a:gd name="connsiteX4517" fmla="*/ 7675036 w 12192000"/>
              <a:gd name="connsiteY4517" fmla="*/ 3251187 h 4364677"/>
              <a:gd name="connsiteX4518" fmla="*/ 7662925 w 12192000"/>
              <a:gd name="connsiteY4518" fmla="*/ 3247150 h 4364677"/>
              <a:gd name="connsiteX4519" fmla="*/ 7658889 w 12192000"/>
              <a:gd name="connsiteY4519" fmla="*/ 3247150 h 4364677"/>
              <a:gd name="connsiteX4520" fmla="*/ 7650815 w 12192000"/>
              <a:gd name="connsiteY4520" fmla="*/ 3251187 h 4364677"/>
              <a:gd name="connsiteX4521" fmla="*/ 7650814 w 12192000"/>
              <a:gd name="connsiteY4521" fmla="*/ 3255225 h 4364677"/>
              <a:gd name="connsiteX4522" fmla="*/ 7630630 w 12192000"/>
              <a:gd name="connsiteY4522" fmla="*/ 3255225 h 4364677"/>
              <a:gd name="connsiteX4523" fmla="*/ 7626593 w 12192000"/>
              <a:gd name="connsiteY4523" fmla="*/ 3259261 h 4364677"/>
              <a:gd name="connsiteX4524" fmla="*/ 7630630 w 12192000"/>
              <a:gd name="connsiteY4524" fmla="*/ 3259261 h 4364677"/>
              <a:gd name="connsiteX4525" fmla="*/ 7650814 w 12192000"/>
              <a:gd name="connsiteY4525" fmla="*/ 3255225 h 4364677"/>
              <a:gd name="connsiteX4526" fmla="*/ 7650814 w 12192000"/>
              <a:gd name="connsiteY4526" fmla="*/ 3259261 h 4364677"/>
              <a:gd name="connsiteX4527" fmla="*/ 7642741 w 12192000"/>
              <a:gd name="connsiteY4527" fmla="*/ 3259261 h 4364677"/>
              <a:gd name="connsiteX4528" fmla="*/ 7638704 w 12192000"/>
              <a:gd name="connsiteY4528" fmla="*/ 3259261 h 4364677"/>
              <a:gd name="connsiteX4529" fmla="*/ 7626593 w 12192000"/>
              <a:gd name="connsiteY4529" fmla="*/ 3263298 h 4364677"/>
              <a:gd name="connsiteX4530" fmla="*/ 7610446 w 12192000"/>
              <a:gd name="connsiteY4530" fmla="*/ 3263298 h 4364677"/>
              <a:gd name="connsiteX4531" fmla="*/ 7614483 w 12192000"/>
              <a:gd name="connsiteY4531" fmla="*/ 3259260 h 4364677"/>
              <a:gd name="connsiteX4532" fmla="*/ 7606409 w 12192000"/>
              <a:gd name="connsiteY4532" fmla="*/ 3259261 h 4364677"/>
              <a:gd name="connsiteX4533" fmla="*/ 7598334 w 12192000"/>
              <a:gd name="connsiteY4533" fmla="*/ 3259261 h 4364677"/>
              <a:gd name="connsiteX4534" fmla="*/ 7586223 w 12192000"/>
              <a:gd name="connsiteY4534" fmla="*/ 3263298 h 4364677"/>
              <a:gd name="connsiteX4535" fmla="*/ 7578151 w 12192000"/>
              <a:gd name="connsiteY4535" fmla="*/ 3263298 h 4364677"/>
              <a:gd name="connsiteX4536" fmla="*/ 7574113 w 12192000"/>
              <a:gd name="connsiteY4536" fmla="*/ 3267335 h 4364677"/>
              <a:gd name="connsiteX4537" fmla="*/ 7562002 w 12192000"/>
              <a:gd name="connsiteY4537" fmla="*/ 3271372 h 4364677"/>
              <a:gd name="connsiteX4538" fmla="*/ 7553928 w 12192000"/>
              <a:gd name="connsiteY4538" fmla="*/ 3271372 h 4364677"/>
              <a:gd name="connsiteX4539" fmla="*/ 7549892 w 12192000"/>
              <a:gd name="connsiteY4539" fmla="*/ 3267335 h 4364677"/>
              <a:gd name="connsiteX4540" fmla="*/ 7545855 w 12192000"/>
              <a:gd name="connsiteY4540" fmla="*/ 3271372 h 4364677"/>
              <a:gd name="connsiteX4541" fmla="*/ 7537781 w 12192000"/>
              <a:gd name="connsiteY4541" fmla="*/ 3267335 h 4364677"/>
              <a:gd name="connsiteX4542" fmla="*/ 7529707 w 12192000"/>
              <a:gd name="connsiteY4542" fmla="*/ 3271372 h 4364677"/>
              <a:gd name="connsiteX4543" fmla="*/ 7533744 w 12192000"/>
              <a:gd name="connsiteY4543" fmla="*/ 3275409 h 4364677"/>
              <a:gd name="connsiteX4544" fmla="*/ 7521633 w 12192000"/>
              <a:gd name="connsiteY4544" fmla="*/ 3275409 h 4364677"/>
              <a:gd name="connsiteX4545" fmla="*/ 7517596 w 12192000"/>
              <a:gd name="connsiteY4545" fmla="*/ 3275408 h 4364677"/>
              <a:gd name="connsiteX4546" fmla="*/ 7501449 w 12192000"/>
              <a:gd name="connsiteY4546" fmla="*/ 3279446 h 4364677"/>
              <a:gd name="connsiteX4547" fmla="*/ 7485301 w 12192000"/>
              <a:gd name="connsiteY4547" fmla="*/ 3279446 h 4364677"/>
              <a:gd name="connsiteX4548" fmla="*/ 7473190 w 12192000"/>
              <a:gd name="connsiteY4548" fmla="*/ 3279446 h 4364677"/>
              <a:gd name="connsiteX4549" fmla="*/ 7448969 w 12192000"/>
              <a:gd name="connsiteY4549" fmla="*/ 3279446 h 4364677"/>
              <a:gd name="connsiteX4550" fmla="*/ 7436857 w 12192000"/>
              <a:gd name="connsiteY4550" fmla="*/ 3275409 h 4364677"/>
              <a:gd name="connsiteX4551" fmla="*/ 7440895 w 12192000"/>
              <a:gd name="connsiteY4551" fmla="*/ 3271372 h 4364677"/>
              <a:gd name="connsiteX4552" fmla="*/ 7444932 w 12192000"/>
              <a:gd name="connsiteY4552" fmla="*/ 3267334 h 4364677"/>
              <a:gd name="connsiteX4553" fmla="*/ 7440895 w 12192000"/>
              <a:gd name="connsiteY4553" fmla="*/ 3267335 h 4364677"/>
              <a:gd name="connsiteX4554" fmla="*/ 7436858 w 12192000"/>
              <a:gd name="connsiteY4554" fmla="*/ 3267335 h 4364677"/>
              <a:gd name="connsiteX4555" fmla="*/ 7432821 w 12192000"/>
              <a:gd name="connsiteY4555" fmla="*/ 3271372 h 4364677"/>
              <a:gd name="connsiteX4556" fmla="*/ 7428785 w 12192000"/>
              <a:gd name="connsiteY4556" fmla="*/ 3275409 h 4364677"/>
              <a:gd name="connsiteX4557" fmla="*/ 7428784 w 12192000"/>
              <a:gd name="connsiteY4557" fmla="*/ 3279446 h 4364677"/>
              <a:gd name="connsiteX4558" fmla="*/ 7448969 w 12192000"/>
              <a:gd name="connsiteY4558" fmla="*/ 3283483 h 4364677"/>
              <a:gd name="connsiteX4559" fmla="*/ 7453005 w 12192000"/>
              <a:gd name="connsiteY4559" fmla="*/ 3283482 h 4364677"/>
              <a:gd name="connsiteX4560" fmla="*/ 7469153 w 12192000"/>
              <a:gd name="connsiteY4560" fmla="*/ 3283483 h 4364677"/>
              <a:gd name="connsiteX4561" fmla="*/ 7477227 w 12192000"/>
              <a:gd name="connsiteY4561" fmla="*/ 3283483 h 4364677"/>
              <a:gd name="connsiteX4562" fmla="*/ 7457043 w 12192000"/>
              <a:gd name="connsiteY4562" fmla="*/ 3287519 h 4364677"/>
              <a:gd name="connsiteX4563" fmla="*/ 7432821 w 12192000"/>
              <a:gd name="connsiteY4563" fmla="*/ 3291557 h 4364677"/>
              <a:gd name="connsiteX4564" fmla="*/ 7424747 w 12192000"/>
              <a:gd name="connsiteY4564" fmla="*/ 3287519 h 4364677"/>
              <a:gd name="connsiteX4565" fmla="*/ 7416673 w 12192000"/>
              <a:gd name="connsiteY4565" fmla="*/ 3287519 h 4364677"/>
              <a:gd name="connsiteX4566" fmla="*/ 7396489 w 12192000"/>
              <a:gd name="connsiteY4566" fmla="*/ 3287519 h 4364677"/>
              <a:gd name="connsiteX4567" fmla="*/ 7400526 w 12192000"/>
              <a:gd name="connsiteY4567" fmla="*/ 3283483 h 4364677"/>
              <a:gd name="connsiteX4568" fmla="*/ 7400525 w 12192000"/>
              <a:gd name="connsiteY4568" fmla="*/ 3279446 h 4364677"/>
              <a:gd name="connsiteX4569" fmla="*/ 7396489 w 12192000"/>
              <a:gd name="connsiteY4569" fmla="*/ 3279446 h 4364677"/>
              <a:gd name="connsiteX4570" fmla="*/ 7392453 w 12192000"/>
              <a:gd name="connsiteY4570" fmla="*/ 3279446 h 4364677"/>
              <a:gd name="connsiteX4571" fmla="*/ 7388416 w 12192000"/>
              <a:gd name="connsiteY4571" fmla="*/ 3283483 h 4364677"/>
              <a:gd name="connsiteX4572" fmla="*/ 7384377 w 12192000"/>
              <a:gd name="connsiteY4572" fmla="*/ 3283483 h 4364677"/>
              <a:gd name="connsiteX4573" fmla="*/ 7380341 w 12192000"/>
              <a:gd name="connsiteY4573" fmla="*/ 3283483 h 4364677"/>
              <a:gd name="connsiteX4574" fmla="*/ 7364194 w 12192000"/>
              <a:gd name="connsiteY4574" fmla="*/ 3287519 h 4364677"/>
              <a:gd name="connsiteX4575" fmla="*/ 7344008 w 12192000"/>
              <a:gd name="connsiteY4575" fmla="*/ 3287519 h 4364677"/>
              <a:gd name="connsiteX4576" fmla="*/ 7339972 w 12192000"/>
              <a:gd name="connsiteY4576" fmla="*/ 3283483 h 4364677"/>
              <a:gd name="connsiteX4577" fmla="*/ 7344008 w 12192000"/>
              <a:gd name="connsiteY4577" fmla="*/ 3279445 h 4364677"/>
              <a:gd name="connsiteX4578" fmla="*/ 7392452 w 12192000"/>
              <a:gd name="connsiteY4578" fmla="*/ 3275409 h 4364677"/>
              <a:gd name="connsiteX4579" fmla="*/ 7396490 w 12192000"/>
              <a:gd name="connsiteY4579" fmla="*/ 3275409 h 4364677"/>
              <a:gd name="connsiteX4580" fmla="*/ 7392452 w 12192000"/>
              <a:gd name="connsiteY4580" fmla="*/ 3271372 h 4364677"/>
              <a:gd name="connsiteX4581" fmla="*/ 7344008 w 12192000"/>
              <a:gd name="connsiteY4581" fmla="*/ 3275409 h 4364677"/>
              <a:gd name="connsiteX4582" fmla="*/ 7335936 w 12192000"/>
              <a:gd name="connsiteY4582" fmla="*/ 3263298 h 4364677"/>
              <a:gd name="connsiteX4583" fmla="*/ 7291528 w 12192000"/>
              <a:gd name="connsiteY4583" fmla="*/ 3255225 h 4364677"/>
              <a:gd name="connsiteX4584" fmla="*/ 7130053 w 12192000"/>
              <a:gd name="connsiteY4584" fmla="*/ 3222929 h 4364677"/>
              <a:gd name="connsiteX4585" fmla="*/ 7126015 w 12192000"/>
              <a:gd name="connsiteY4585" fmla="*/ 3222929 h 4364677"/>
              <a:gd name="connsiteX4586" fmla="*/ 7121978 w 12192000"/>
              <a:gd name="connsiteY4586" fmla="*/ 3222929 h 4364677"/>
              <a:gd name="connsiteX4587" fmla="*/ 7126016 w 12192000"/>
              <a:gd name="connsiteY4587" fmla="*/ 3226966 h 4364677"/>
              <a:gd name="connsiteX4588" fmla="*/ 7283456 w 12192000"/>
              <a:gd name="connsiteY4588" fmla="*/ 3259261 h 4364677"/>
              <a:gd name="connsiteX4589" fmla="*/ 7279418 w 12192000"/>
              <a:gd name="connsiteY4589" fmla="*/ 3259261 h 4364677"/>
              <a:gd name="connsiteX4590" fmla="*/ 7287493 w 12192000"/>
              <a:gd name="connsiteY4590" fmla="*/ 3267335 h 4364677"/>
              <a:gd name="connsiteX4591" fmla="*/ 7275382 w 12192000"/>
              <a:gd name="connsiteY4591" fmla="*/ 3267335 h 4364677"/>
              <a:gd name="connsiteX4592" fmla="*/ 7275381 w 12192000"/>
              <a:gd name="connsiteY4592" fmla="*/ 3263298 h 4364677"/>
              <a:gd name="connsiteX4593" fmla="*/ 7271344 w 12192000"/>
              <a:gd name="connsiteY4593" fmla="*/ 3263298 h 4364677"/>
              <a:gd name="connsiteX4594" fmla="*/ 7267308 w 12192000"/>
              <a:gd name="connsiteY4594" fmla="*/ 3263298 h 4364677"/>
              <a:gd name="connsiteX4595" fmla="*/ 7267308 w 12192000"/>
              <a:gd name="connsiteY4595" fmla="*/ 3267335 h 4364677"/>
              <a:gd name="connsiteX4596" fmla="*/ 7247124 w 12192000"/>
              <a:gd name="connsiteY4596" fmla="*/ 3263298 h 4364677"/>
              <a:gd name="connsiteX4597" fmla="*/ 7239048 w 12192000"/>
              <a:gd name="connsiteY4597" fmla="*/ 3263298 h 4364677"/>
              <a:gd name="connsiteX4598" fmla="*/ 7226938 w 12192000"/>
              <a:gd name="connsiteY4598" fmla="*/ 3263298 h 4364677"/>
              <a:gd name="connsiteX4599" fmla="*/ 7222902 w 12192000"/>
              <a:gd name="connsiteY4599" fmla="*/ 3263298 h 4364677"/>
              <a:gd name="connsiteX4600" fmla="*/ 7218864 w 12192000"/>
              <a:gd name="connsiteY4600" fmla="*/ 3259261 h 4364677"/>
              <a:gd name="connsiteX4601" fmla="*/ 7210791 w 12192000"/>
              <a:gd name="connsiteY4601" fmla="*/ 3259261 h 4364677"/>
              <a:gd name="connsiteX4602" fmla="*/ 7206754 w 12192000"/>
              <a:gd name="connsiteY4602" fmla="*/ 3263298 h 4364677"/>
              <a:gd name="connsiteX4603" fmla="*/ 7109868 w 12192000"/>
              <a:gd name="connsiteY4603" fmla="*/ 3263298 h 4364677"/>
              <a:gd name="connsiteX4604" fmla="*/ 7065462 w 12192000"/>
              <a:gd name="connsiteY4604" fmla="*/ 3255225 h 4364677"/>
              <a:gd name="connsiteX4605" fmla="*/ 7069498 w 12192000"/>
              <a:gd name="connsiteY4605" fmla="*/ 3259261 h 4364677"/>
              <a:gd name="connsiteX4606" fmla="*/ 6988760 w 12192000"/>
              <a:gd name="connsiteY4606" fmla="*/ 3251187 h 4364677"/>
              <a:gd name="connsiteX4607" fmla="*/ 6984723 w 12192000"/>
              <a:gd name="connsiteY4607" fmla="*/ 3255225 h 4364677"/>
              <a:gd name="connsiteX4608" fmla="*/ 6964538 w 12192000"/>
              <a:gd name="connsiteY4608" fmla="*/ 3251187 h 4364677"/>
              <a:gd name="connsiteX4609" fmla="*/ 6960502 w 12192000"/>
              <a:gd name="connsiteY4609" fmla="*/ 3247150 h 4364677"/>
              <a:gd name="connsiteX4610" fmla="*/ 6952428 w 12192000"/>
              <a:gd name="connsiteY4610" fmla="*/ 3251187 h 4364677"/>
              <a:gd name="connsiteX4611" fmla="*/ 6928207 w 12192000"/>
              <a:gd name="connsiteY4611" fmla="*/ 3247150 h 4364677"/>
              <a:gd name="connsiteX4612" fmla="*/ 6924169 w 12192000"/>
              <a:gd name="connsiteY4612" fmla="*/ 3247149 h 4364677"/>
              <a:gd name="connsiteX4613" fmla="*/ 6912058 w 12192000"/>
              <a:gd name="connsiteY4613" fmla="*/ 3243114 h 4364677"/>
              <a:gd name="connsiteX4614" fmla="*/ 6908023 w 12192000"/>
              <a:gd name="connsiteY4614" fmla="*/ 3243114 h 4364677"/>
              <a:gd name="connsiteX4615" fmla="*/ 6903985 w 12192000"/>
              <a:gd name="connsiteY4615" fmla="*/ 3243114 h 4364677"/>
              <a:gd name="connsiteX4616" fmla="*/ 6835357 w 12192000"/>
              <a:gd name="connsiteY4616" fmla="*/ 3226966 h 4364677"/>
              <a:gd name="connsiteX4617" fmla="*/ 6823246 w 12192000"/>
              <a:gd name="connsiteY4617" fmla="*/ 3226966 h 4364677"/>
              <a:gd name="connsiteX4618" fmla="*/ 6819209 w 12192000"/>
              <a:gd name="connsiteY4618" fmla="*/ 3226967 h 4364677"/>
              <a:gd name="connsiteX4619" fmla="*/ 6803062 w 12192000"/>
              <a:gd name="connsiteY4619" fmla="*/ 3226967 h 4364677"/>
              <a:gd name="connsiteX4620" fmla="*/ 6758656 w 12192000"/>
              <a:gd name="connsiteY4620" fmla="*/ 3210818 h 4364677"/>
              <a:gd name="connsiteX4621" fmla="*/ 6589105 w 12192000"/>
              <a:gd name="connsiteY4621" fmla="*/ 3158337 h 4364677"/>
              <a:gd name="connsiteX4622" fmla="*/ 6585068 w 12192000"/>
              <a:gd name="connsiteY4622" fmla="*/ 3158337 h 4364677"/>
              <a:gd name="connsiteX4623" fmla="*/ 6581032 w 12192000"/>
              <a:gd name="connsiteY4623" fmla="*/ 3154301 h 4364677"/>
              <a:gd name="connsiteX4624" fmla="*/ 6527544 w 12192000"/>
              <a:gd name="connsiteY4624" fmla="*/ 3124024 h 4364677"/>
              <a:gd name="connsiteX4625" fmla="*/ 6474401 w 12192000"/>
              <a:gd name="connsiteY4625" fmla="*/ 3097002 h 4364677"/>
              <a:gd name="connsiteX4626" fmla="*/ 6475567 w 12192000"/>
              <a:gd name="connsiteY4626" fmla="*/ 3097468 h 4364677"/>
              <a:gd name="connsiteX4627" fmla="*/ 6488183 w 12192000"/>
              <a:gd name="connsiteY4627" fmla="*/ 3101820 h 4364677"/>
              <a:gd name="connsiteX4628" fmla="*/ 6496257 w 12192000"/>
              <a:gd name="connsiteY4628" fmla="*/ 3105857 h 4364677"/>
              <a:gd name="connsiteX4629" fmla="*/ 6524515 w 12192000"/>
              <a:gd name="connsiteY4629" fmla="*/ 3117969 h 4364677"/>
              <a:gd name="connsiteX4630" fmla="*/ 6572958 w 12192000"/>
              <a:gd name="connsiteY4630" fmla="*/ 3138153 h 4364677"/>
              <a:gd name="connsiteX4631" fmla="*/ 6581032 w 12192000"/>
              <a:gd name="connsiteY4631" fmla="*/ 3142189 h 4364677"/>
              <a:gd name="connsiteX4632" fmla="*/ 6589105 w 12192000"/>
              <a:gd name="connsiteY4632" fmla="*/ 3146227 h 4364677"/>
              <a:gd name="connsiteX4633" fmla="*/ 6593142 w 12192000"/>
              <a:gd name="connsiteY4633" fmla="*/ 3142189 h 4364677"/>
              <a:gd name="connsiteX4634" fmla="*/ 6576996 w 12192000"/>
              <a:gd name="connsiteY4634" fmla="*/ 3130079 h 4364677"/>
              <a:gd name="connsiteX4635" fmla="*/ 6572958 w 12192000"/>
              <a:gd name="connsiteY4635" fmla="*/ 3130079 h 4364677"/>
              <a:gd name="connsiteX4636" fmla="*/ 6500295 w 12192000"/>
              <a:gd name="connsiteY4636" fmla="*/ 3097783 h 4364677"/>
              <a:gd name="connsiteX4637" fmla="*/ 6496257 w 12192000"/>
              <a:gd name="connsiteY4637" fmla="*/ 3097783 h 4364677"/>
              <a:gd name="connsiteX4638" fmla="*/ 6476073 w 12192000"/>
              <a:gd name="connsiteY4638" fmla="*/ 3081636 h 4364677"/>
              <a:gd name="connsiteX4639" fmla="*/ 6451850 w 12192000"/>
              <a:gd name="connsiteY4639" fmla="*/ 3069524 h 4364677"/>
              <a:gd name="connsiteX4640" fmla="*/ 6403407 w 12192000"/>
              <a:gd name="connsiteY4640" fmla="*/ 3047827 h 4364677"/>
              <a:gd name="connsiteX4641" fmla="*/ 6362809 w 12192000"/>
              <a:gd name="connsiteY4641" fmla="*/ 3022029 h 4364677"/>
              <a:gd name="connsiteX4642" fmla="*/ 6367075 w 12192000"/>
              <a:gd name="connsiteY4642" fmla="*/ 3021082 h 4364677"/>
              <a:gd name="connsiteX4643" fmla="*/ 6181377 w 12192000"/>
              <a:gd name="connsiteY4643" fmla="*/ 2908047 h 4364677"/>
              <a:gd name="connsiteX4644" fmla="*/ 6181377 w 12192000"/>
              <a:gd name="connsiteY4644" fmla="*/ 2904011 h 4364677"/>
              <a:gd name="connsiteX4645" fmla="*/ 6177340 w 12192000"/>
              <a:gd name="connsiteY4645" fmla="*/ 2904010 h 4364677"/>
              <a:gd name="connsiteX4646" fmla="*/ 6173303 w 12192000"/>
              <a:gd name="connsiteY4646" fmla="*/ 2904010 h 4364677"/>
              <a:gd name="connsiteX4647" fmla="*/ 6161192 w 12192000"/>
              <a:gd name="connsiteY4647" fmla="*/ 2887862 h 4364677"/>
              <a:gd name="connsiteX4648" fmla="*/ 6104676 w 12192000"/>
              <a:gd name="connsiteY4648" fmla="*/ 2855567 h 4364677"/>
              <a:gd name="connsiteX4649" fmla="*/ 6116786 w 12192000"/>
              <a:gd name="connsiteY4649" fmla="*/ 2855568 h 4364677"/>
              <a:gd name="connsiteX4650" fmla="*/ 6088527 w 12192000"/>
              <a:gd name="connsiteY4650" fmla="*/ 2843456 h 4364677"/>
              <a:gd name="connsiteX4651" fmla="*/ 6092565 w 12192000"/>
              <a:gd name="connsiteY4651" fmla="*/ 2839419 h 4364677"/>
              <a:gd name="connsiteX4652" fmla="*/ 6023940 w 12192000"/>
              <a:gd name="connsiteY4652" fmla="*/ 2790975 h 4364677"/>
              <a:gd name="connsiteX4653" fmla="*/ 6023940 w 12192000"/>
              <a:gd name="connsiteY4653" fmla="*/ 2786939 h 4364677"/>
              <a:gd name="connsiteX4654" fmla="*/ 5975498 w 12192000"/>
              <a:gd name="connsiteY4654" fmla="*/ 2742533 h 4364677"/>
              <a:gd name="connsiteX4655" fmla="*/ 5914945 w 12192000"/>
              <a:gd name="connsiteY4655" fmla="*/ 2690053 h 4364677"/>
              <a:gd name="connsiteX4656" fmla="*/ 5889207 w 12192000"/>
              <a:gd name="connsiteY4656" fmla="*/ 2659271 h 4364677"/>
              <a:gd name="connsiteX4657" fmla="*/ 5858547 w 12192000"/>
              <a:gd name="connsiteY4657" fmla="*/ 2629498 h 4364677"/>
              <a:gd name="connsiteX4658" fmla="*/ 5862461 w 12192000"/>
              <a:gd name="connsiteY4658" fmla="*/ 2629498 h 4364677"/>
              <a:gd name="connsiteX4659" fmla="*/ 5858425 w 12192000"/>
              <a:gd name="connsiteY4659" fmla="*/ 2625461 h 4364677"/>
              <a:gd name="connsiteX4660" fmla="*/ 5850352 w 12192000"/>
              <a:gd name="connsiteY4660" fmla="*/ 2621424 h 4364677"/>
              <a:gd name="connsiteX4661" fmla="*/ 5854390 w 12192000"/>
              <a:gd name="connsiteY4661" fmla="*/ 2621424 h 4364677"/>
              <a:gd name="connsiteX4662" fmla="*/ 5830168 w 12192000"/>
              <a:gd name="connsiteY4662" fmla="*/ 2597203 h 4364677"/>
              <a:gd name="connsiteX4663" fmla="*/ 5826130 w 12192000"/>
              <a:gd name="connsiteY4663" fmla="*/ 2597203 h 4364677"/>
              <a:gd name="connsiteX4664" fmla="*/ 5818057 w 12192000"/>
              <a:gd name="connsiteY4664" fmla="*/ 2593166 h 4364677"/>
              <a:gd name="connsiteX4665" fmla="*/ 5826130 w 12192000"/>
              <a:gd name="connsiteY4665" fmla="*/ 2593166 h 4364677"/>
              <a:gd name="connsiteX4666" fmla="*/ 5814020 w 12192000"/>
              <a:gd name="connsiteY4666" fmla="*/ 2581055 h 4364677"/>
              <a:gd name="connsiteX4667" fmla="*/ 5818059 w 12192000"/>
              <a:gd name="connsiteY4667" fmla="*/ 2581055 h 4364677"/>
              <a:gd name="connsiteX4668" fmla="*/ 5822094 w 12192000"/>
              <a:gd name="connsiteY4668" fmla="*/ 2581055 h 4364677"/>
              <a:gd name="connsiteX4669" fmla="*/ 5822094 w 12192000"/>
              <a:gd name="connsiteY4669" fmla="*/ 2577018 h 4364677"/>
              <a:gd name="connsiteX4670" fmla="*/ 5814020 w 12192000"/>
              <a:gd name="connsiteY4670" fmla="*/ 2577018 h 4364677"/>
              <a:gd name="connsiteX4671" fmla="*/ 5809986 w 12192000"/>
              <a:gd name="connsiteY4671" fmla="*/ 2577019 h 4364677"/>
              <a:gd name="connsiteX4672" fmla="*/ 5805946 w 12192000"/>
              <a:gd name="connsiteY4672" fmla="*/ 2572981 h 4364677"/>
              <a:gd name="connsiteX4673" fmla="*/ 5805946 w 12192000"/>
              <a:gd name="connsiteY4673" fmla="*/ 2568944 h 4364677"/>
              <a:gd name="connsiteX4674" fmla="*/ 5805946 w 12192000"/>
              <a:gd name="connsiteY4674" fmla="*/ 2564907 h 4364677"/>
              <a:gd name="connsiteX4675" fmla="*/ 5801910 w 12192000"/>
              <a:gd name="connsiteY4675" fmla="*/ 2564907 h 4364677"/>
              <a:gd name="connsiteX4676" fmla="*/ 5797873 w 12192000"/>
              <a:gd name="connsiteY4676" fmla="*/ 2564907 h 4364677"/>
              <a:gd name="connsiteX4677" fmla="*/ 5789799 w 12192000"/>
              <a:gd name="connsiteY4677" fmla="*/ 2552796 h 4364677"/>
              <a:gd name="connsiteX4678" fmla="*/ 5793835 w 12192000"/>
              <a:gd name="connsiteY4678" fmla="*/ 2552797 h 4364677"/>
              <a:gd name="connsiteX4679" fmla="*/ 5789799 w 12192000"/>
              <a:gd name="connsiteY4679" fmla="*/ 2548759 h 4364677"/>
              <a:gd name="connsiteX4680" fmla="*/ 5785762 w 12192000"/>
              <a:gd name="connsiteY4680" fmla="*/ 2544722 h 4364677"/>
              <a:gd name="connsiteX4681" fmla="*/ 5777689 w 12192000"/>
              <a:gd name="connsiteY4681" fmla="*/ 2540686 h 4364677"/>
              <a:gd name="connsiteX4682" fmla="*/ 5781726 w 12192000"/>
              <a:gd name="connsiteY4682" fmla="*/ 2540686 h 4364677"/>
              <a:gd name="connsiteX4683" fmla="*/ 5773651 w 12192000"/>
              <a:gd name="connsiteY4683" fmla="*/ 2524538 h 4364677"/>
              <a:gd name="connsiteX4684" fmla="*/ 5781726 w 12192000"/>
              <a:gd name="connsiteY4684" fmla="*/ 2524538 h 4364677"/>
              <a:gd name="connsiteX4685" fmla="*/ 5769614 w 12192000"/>
              <a:gd name="connsiteY4685" fmla="*/ 2508390 h 4364677"/>
              <a:gd name="connsiteX4686" fmla="*/ 5773651 w 12192000"/>
              <a:gd name="connsiteY4686" fmla="*/ 2508390 h 4364677"/>
              <a:gd name="connsiteX4687" fmla="*/ 5777689 w 12192000"/>
              <a:gd name="connsiteY4687" fmla="*/ 2512427 h 4364677"/>
              <a:gd name="connsiteX4688" fmla="*/ 5781726 w 12192000"/>
              <a:gd name="connsiteY4688" fmla="*/ 2512427 h 4364677"/>
              <a:gd name="connsiteX4689" fmla="*/ 5777689 w 12192000"/>
              <a:gd name="connsiteY4689" fmla="*/ 2508390 h 4364677"/>
              <a:gd name="connsiteX4690" fmla="*/ 5773651 w 12192000"/>
              <a:gd name="connsiteY4690" fmla="*/ 2504353 h 4364677"/>
              <a:gd name="connsiteX4691" fmla="*/ 5765578 w 12192000"/>
              <a:gd name="connsiteY4691" fmla="*/ 2500316 h 4364677"/>
              <a:gd name="connsiteX4692" fmla="*/ 5765578 w 12192000"/>
              <a:gd name="connsiteY4692" fmla="*/ 2508390 h 4364677"/>
              <a:gd name="connsiteX4693" fmla="*/ 5761541 w 12192000"/>
              <a:gd name="connsiteY4693" fmla="*/ 2504353 h 4364677"/>
              <a:gd name="connsiteX4694" fmla="*/ 5737319 w 12192000"/>
              <a:gd name="connsiteY4694" fmla="*/ 2484168 h 4364677"/>
              <a:gd name="connsiteX4695" fmla="*/ 5741355 w 12192000"/>
              <a:gd name="connsiteY4695" fmla="*/ 2500316 h 4364677"/>
              <a:gd name="connsiteX4696" fmla="*/ 5729246 w 12192000"/>
              <a:gd name="connsiteY4696" fmla="*/ 2484168 h 4364677"/>
              <a:gd name="connsiteX4697" fmla="*/ 10741017 w 12192000"/>
              <a:gd name="connsiteY4697" fmla="*/ 2474308 h 4364677"/>
              <a:gd name="connsiteX4698" fmla="*/ 10739701 w 12192000"/>
              <a:gd name="connsiteY4698" fmla="*/ 2477857 h 4364677"/>
              <a:gd name="connsiteX4699" fmla="*/ 10734753 w 12192000"/>
              <a:gd name="connsiteY4699" fmla="*/ 2493388 h 4364677"/>
              <a:gd name="connsiteX4700" fmla="*/ 10730512 w 12192000"/>
              <a:gd name="connsiteY4700" fmla="*/ 2499035 h 4364677"/>
              <a:gd name="connsiteX4701" fmla="*/ 10723797 w 12192000"/>
              <a:gd name="connsiteY4701" fmla="*/ 2504683 h 4364677"/>
              <a:gd name="connsiteX4702" fmla="*/ 10722346 w 12192000"/>
              <a:gd name="connsiteY4702" fmla="*/ 2505450 h 4364677"/>
              <a:gd name="connsiteX4703" fmla="*/ 10805821 w 12192000"/>
              <a:gd name="connsiteY4703" fmla="*/ 2519781 h 4364677"/>
              <a:gd name="connsiteX4704" fmla="*/ 10919733 w 12192000"/>
              <a:gd name="connsiteY4704" fmla="*/ 2527998 h 4364677"/>
              <a:gd name="connsiteX4705" fmla="*/ 10918213 w 12192000"/>
              <a:gd name="connsiteY4705" fmla="*/ 2527194 h 4364677"/>
              <a:gd name="connsiteX4706" fmla="*/ 10913549 w 12192000"/>
              <a:gd name="connsiteY4706" fmla="*/ 2523272 h 4364677"/>
              <a:gd name="connsiteX4707" fmla="*/ 10910604 w 12192000"/>
              <a:gd name="connsiteY4707" fmla="*/ 2519349 h 4364677"/>
              <a:gd name="connsiteX4708" fmla="*/ 10907167 w 12192000"/>
              <a:gd name="connsiteY4708" fmla="*/ 2508562 h 4364677"/>
              <a:gd name="connsiteX4709" fmla="*/ 10905127 w 12192000"/>
              <a:gd name="connsiteY4709" fmla="*/ 2503060 h 4364677"/>
              <a:gd name="connsiteX4710" fmla="*/ 10892443 w 12192000"/>
              <a:gd name="connsiteY4710" fmla="*/ 2501784 h 4364677"/>
              <a:gd name="connsiteX4711" fmla="*/ 10806072 w 12192000"/>
              <a:gd name="connsiteY4711" fmla="*/ 2487306 h 4364677"/>
              <a:gd name="connsiteX4712" fmla="*/ 10139666 w 12192000"/>
              <a:gd name="connsiteY4712" fmla="*/ 2428429 h 4364677"/>
              <a:gd name="connsiteX4713" fmla="*/ 10142139 w 12192000"/>
              <a:gd name="connsiteY4713" fmla="*/ 2429135 h 4364677"/>
              <a:gd name="connsiteX4714" fmla="*/ 10153449 w 12192000"/>
              <a:gd name="connsiteY4714" fmla="*/ 2430547 h 4364677"/>
              <a:gd name="connsiteX4715" fmla="*/ 10156276 w 12192000"/>
              <a:gd name="connsiteY4715" fmla="*/ 2431959 h 4364677"/>
              <a:gd name="connsiteX4716" fmla="*/ 10164405 w 12192000"/>
              <a:gd name="connsiteY4716" fmla="*/ 2434429 h 4364677"/>
              <a:gd name="connsiteX4717" fmla="*/ 10168646 w 12192000"/>
              <a:gd name="connsiteY4717" fmla="*/ 2436194 h 4364677"/>
              <a:gd name="connsiteX4718" fmla="*/ 10171120 w 12192000"/>
              <a:gd name="connsiteY4718" fmla="*/ 2441136 h 4364677"/>
              <a:gd name="connsiteX4719" fmla="*/ 10180662 w 12192000"/>
              <a:gd name="connsiteY4719" fmla="*/ 2453843 h 4364677"/>
              <a:gd name="connsiteX4720" fmla="*/ 10184903 w 12192000"/>
              <a:gd name="connsiteY4720" fmla="*/ 2462314 h 4364677"/>
              <a:gd name="connsiteX4721" fmla="*/ 10184903 w 12192000"/>
              <a:gd name="connsiteY4721" fmla="*/ 2466549 h 4364677"/>
              <a:gd name="connsiteX4722" fmla="*/ 10181369 w 12192000"/>
              <a:gd name="connsiteY4722" fmla="*/ 2476079 h 4364677"/>
              <a:gd name="connsiteX4723" fmla="*/ 10176421 w 12192000"/>
              <a:gd name="connsiteY4723" fmla="*/ 2491610 h 4364677"/>
              <a:gd name="connsiteX4724" fmla="*/ 10172180 w 12192000"/>
              <a:gd name="connsiteY4724" fmla="*/ 2497257 h 4364677"/>
              <a:gd name="connsiteX4725" fmla="*/ 10165465 w 12192000"/>
              <a:gd name="connsiteY4725" fmla="*/ 2502905 h 4364677"/>
              <a:gd name="connsiteX4726" fmla="*/ 10159457 w 12192000"/>
              <a:gd name="connsiteY4726" fmla="*/ 2506082 h 4364677"/>
              <a:gd name="connsiteX4727" fmla="*/ 10137192 w 12192000"/>
              <a:gd name="connsiteY4727" fmla="*/ 2511023 h 4364677"/>
              <a:gd name="connsiteX4728" fmla="*/ 10125882 w 12192000"/>
              <a:gd name="connsiteY4728" fmla="*/ 2510670 h 4364677"/>
              <a:gd name="connsiteX4729" fmla="*/ 10108211 w 12192000"/>
              <a:gd name="connsiteY4729" fmla="*/ 2496905 h 4364677"/>
              <a:gd name="connsiteX4730" fmla="*/ 10107151 w 12192000"/>
              <a:gd name="connsiteY4730" fmla="*/ 2488433 h 4364677"/>
              <a:gd name="connsiteX4731" fmla="*/ 10106798 w 12192000"/>
              <a:gd name="connsiteY4731" fmla="*/ 2484904 h 4364677"/>
              <a:gd name="connsiteX4732" fmla="*/ 10105031 w 12192000"/>
              <a:gd name="connsiteY4732" fmla="*/ 2475374 h 4364677"/>
              <a:gd name="connsiteX4733" fmla="*/ 10103970 w 12192000"/>
              <a:gd name="connsiteY4733" fmla="*/ 2470785 h 4364677"/>
              <a:gd name="connsiteX4734" fmla="*/ 10104324 w 12192000"/>
              <a:gd name="connsiteY4734" fmla="*/ 2464784 h 4364677"/>
              <a:gd name="connsiteX4735" fmla="*/ 10106798 w 12192000"/>
              <a:gd name="connsiteY4735" fmla="*/ 2458784 h 4364677"/>
              <a:gd name="connsiteX4736" fmla="*/ 10114573 w 12192000"/>
              <a:gd name="connsiteY4736" fmla="*/ 2444312 h 4364677"/>
              <a:gd name="connsiteX4737" fmla="*/ 10139666 w 12192000"/>
              <a:gd name="connsiteY4737" fmla="*/ 2428429 h 4364677"/>
              <a:gd name="connsiteX4738" fmla="*/ 5339110 w 12192000"/>
              <a:gd name="connsiteY4738" fmla="*/ 2420406 h 4364677"/>
              <a:gd name="connsiteX4739" fmla="*/ 5306689 w 12192000"/>
              <a:gd name="connsiteY4739" fmla="*/ 2476638 h 4364677"/>
              <a:gd name="connsiteX4740" fmla="*/ 5306502 w 12192000"/>
              <a:gd name="connsiteY4740" fmla="*/ 2476925 h 4364677"/>
              <a:gd name="connsiteX4741" fmla="*/ 5360829 w 12192000"/>
              <a:gd name="connsiteY4741" fmla="*/ 2553087 h 4364677"/>
              <a:gd name="connsiteX4742" fmla="*/ 5363139 w 12192000"/>
              <a:gd name="connsiteY4742" fmla="*/ 2544882 h 4364677"/>
              <a:gd name="connsiteX4743" fmla="*/ 5365643 w 12192000"/>
              <a:gd name="connsiteY4743" fmla="*/ 2539972 h 4364677"/>
              <a:gd name="connsiteX4744" fmla="*/ 5369350 w 12192000"/>
              <a:gd name="connsiteY4744" fmla="*/ 2538770 h 4364677"/>
              <a:gd name="connsiteX4745" fmla="*/ 5368149 w 12192000"/>
              <a:gd name="connsiteY4745" fmla="*/ 2535063 h 4364677"/>
              <a:gd name="connsiteX4746" fmla="*/ 5365643 w 12192000"/>
              <a:gd name="connsiteY4746" fmla="*/ 2539972 h 4364677"/>
              <a:gd name="connsiteX4747" fmla="*/ 5361936 w 12192000"/>
              <a:gd name="connsiteY4747" fmla="*/ 2541175 h 4364677"/>
              <a:gd name="connsiteX4748" fmla="*/ 5373155 w 12192000"/>
              <a:gd name="connsiteY4748" fmla="*/ 2525244 h 4364677"/>
              <a:gd name="connsiteX4749" fmla="*/ 5374359 w 12192000"/>
              <a:gd name="connsiteY4749" fmla="*/ 2528950 h 4364677"/>
              <a:gd name="connsiteX4750" fmla="*/ 5388473 w 12192000"/>
              <a:gd name="connsiteY4750" fmla="*/ 2497275 h 4364677"/>
              <a:gd name="connsiteX4751" fmla="*/ 5559682 w 12192000"/>
              <a:gd name="connsiteY4751" fmla="*/ 2413009 h 4364677"/>
              <a:gd name="connsiteX4752" fmla="*/ 5554983 w 12192000"/>
              <a:gd name="connsiteY4752" fmla="*/ 2423046 h 4364677"/>
              <a:gd name="connsiteX4753" fmla="*/ 5510649 w 12192000"/>
              <a:gd name="connsiteY4753" fmla="*/ 2493443 h 4364677"/>
              <a:gd name="connsiteX4754" fmla="*/ 5519326 w 12192000"/>
              <a:gd name="connsiteY4754" fmla="*/ 2508390 h 4364677"/>
              <a:gd name="connsiteX4755" fmla="*/ 5519326 w 12192000"/>
              <a:gd name="connsiteY4755" fmla="*/ 2516463 h 4364677"/>
              <a:gd name="connsiteX4756" fmla="*/ 5527402 w 12192000"/>
              <a:gd name="connsiteY4756" fmla="*/ 2520501 h 4364677"/>
              <a:gd name="connsiteX4757" fmla="*/ 5546186 w 12192000"/>
              <a:gd name="connsiteY4757" fmla="*/ 2536155 h 4364677"/>
              <a:gd name="connsiteX4758" fmla="*/ 5591251 w 12192000"/>
              <a:gd name="connsiteY4758" fmla="*/ 2458032 h 4364677"/>
              <a:gd name="connsiteX4759" fmla="*/ 5588964 w 12192000"/>
              <a:gd name="connsiteY4759" fmla="*/ 2454396 h 4364677"/>
              <a:gd name="connsiteX4760" fmla="*/ 5571809 w 12192000"/>
              <a:gd name="connsiteY4760" fmla="*/ 2439762 h 4364677"/>
              <a:gd name="connsiteX4761" fmla="*/ 5575843 w 12192000"/>
              <a:gd name="connsiteY4761" fmla="*/ 2435725 h 4364677"/>
              <a:gd name="connsiteX4762" fmla="*/ 5325055 w 12192000"/>
              <a:gd name="connsiteY4762" fmla="*/ 2398520 h 4364677"/>
              <a:gd name="connsiteX4763" fmla="*/ 5319576 w 12192000"/>
              <a:gd name="connsiteY4763" fmla="*/ 2407416 h 4364677"/>
              <a:gd name="connsiteX4764" fmla="*/ 5288547 w 12192000"/>
              <a:gd name="connsiteY4764" fmla="*/ 2451751 h 4364677"/>
              <a:gd name="connsiteX4765" fmla="*/ 5294801 w 12192000"/>
              <a:gd name="connsiteY4765" fmla="*/ 2460521 h 4364677"/>
              <a:gd name="connsiteX4766" fmla="*/ 5294803 w 12192000"/>
              <a:gd name="connsiteY4766" fmla="*/ 2460519 h 4364677"/>
              <a:gd name="connsiteX4767" fmla="*/ 5328878 w 12192000"/>
              <a:gd name="connsiteY4767" fmla="*/ 2404472 h 4364677"/>
              <a:gd name="connsiteX4768" fmla="*/ 5575139 w 12192000"/>
              <a:gd name="connsiteY4768" fmla="*/ 2379977 h 4364677"/>
              <a:gd name="connsiteX4769" fmla="*/ 5569505 w 12192000"/>
              <a:gd name="connsiteY4769" fmla="*/ 2392022 h 4364677"/>
              <a:gd name="connsiteX4770" fmla="*/ 5603452 w 12192000"/>
              <a:gd name="connsiteY4770" fmla="*/ 2436882 h 4364677"/>
              <a:gd name="connsiteX4771" fmla="*/ 5608518 w 12192000"/>
              <a:gd name="connsiteY4771" fmla="*/ 2428100 h 4364677"/>
              <a:gd name="connsiteX4772" fmla="*/ 5306083 w 12192000"/>
              <a:gd name="connsiteY4772" fmla="*/ 2368979 h 4364677"/>
              <a:gd name="connsiteX4773" fmla="*/ 5306621 w 12192000"/>
              <a:gd name="connsiteY4773" fmla="*/ 2370644 h 4364677"/>
              <a:gd name="connsiteX4774" fmla="*/ 5307826 w 12192000"/>
              <a:gd name="connsiteY4774" fmla="*/ 2374352 h 4364677"/>
              <a:gd name="connsiteX4775" fmla="*/ 5282878 w 12192000"/>
              <a:gd name="connsiteY4775" fmla="*/ 2411123 h 4364677"/>
              <a:gd name="connsiteX4776" fmla="*/ 5284081 w 12192000"/>
              <a:gd name="connsiteY4776" fmla="*/ 2414830 h 4364677"/>
              <a:gd name="connsiteX4777" fmla="*/ 5273365 w 12192000"/>
              <a:gd name="connsiteY4777" fmla="*/ 2429030 h 4364677"/>
              <a:gd name="connsiteX4778" fmla="*/ 5277110 w 12192000"/>
              <a:gd name="connsiteY4778" fmla="*/ 2435726 h 4364677"/>
              <a:gd name="connsiteX4779" fmla="*/ 5279450 w 12192000"/>
              <a:gd name="connsiteY4779" fmla="*/ 2439000 h 4364677"/>
              <a:gd name="connsiteX4780" fmla="*/ 5296407 w 12192000"/>
              <a:gd name="connsiteY4780" fmla="*/ 2414931 h 4364677"/>
              <a:gd name="connsiteX4781" fmla="*/ 5310131 w 12192000"/>
              <a:gd name="connsiteY4781" fmla="*/ 2394090 h 4364677"/>
              <a:gd name="connsiteX4782" fmla="*/ 5313836 w 12192000"/>
              <a:gd name="connsiteY4782" fmla="*/ 2392887 h 4364677"/>
              <a:gd name="connsiteX4783" fmla="*/ 5316345 w 12192000"/>
              <a:gd name="connsiteY4783" fmla="*/ 2387977 h 4364677"/>
              <a:gd name="connsiteX4784" fmla="*/ 5315141 w 12192000"/>
              <a:gd name="connsiteY4784" fmla="*/ 2384270 h 4364677"/>
              <a:gd name="connsiteX4785" fmla="*/ 5315771 w 12192000"/>
              <a:gd name="connsiteY4785" fmla="*/ 2384066 h 4364677"/>
              <a:gd name="connsiteX4786" fmla="*/ 5591296 w 12192000"/>
              <a:gd name="connsiteY4786" fmla="*/ 2345459 h 4364677"/>
              <a:gd name="connsiteX4787" fmla="*/ 5584475 w 12192000"/>
              <a:gd name="connsiteY4787" fmla="*/ 2360027 h 4364677"/>
              <a:gd name="connsiteX4788" fmla="*/ 5601073 w 12192000"/>
              <a:gd name="connsiteY4788" fmla="*/ 2389805 h 4364677"/>
              <a:gd name="connsiteX4789" fmla="*/ 5612174 w 12192000"/>
              <a:gd name="connsiteY4789" fmla="*/ 2411503 h 4364677"/>
              <a:gd name="connsiteX4790" fmla="*/ 5616212 w 12192000"/>
              <a:gd name="connsiteY4790" fmla="*/ 2411503 h 4364677"/>
              <a:gd name="connsiteX4791" fmla="*/ 5617274 w 12192000"/>
              <a:gd name="connsiteY4791" fmla="*/ 2412917 h 4364677"/>
              <a:gd name="connsiteX4792" fmla="*/ 5626372 w 12192000"/>
              <a:gd name="connsiteY4792" fmla="*/ 2397150 h 4364677"/>
              <a:gd name="connsiteX4793" fmla="*/ 5286746 w 12192000"/>
              <a:gd name="connsiteY4793" fmla="*/ 2338870 h 4364677"/>
              <a:gd name="connsiteX4794" fmla="*/ 5285883 w 12192000"/>
              <a:gd name="connsiteY4794" fmla="*/ 2344594 h 4364677"/>
              <a:gd name="connsiteX4795" fmla="*/ 5284679 w 12192000"/>
              <a:gd name="connsiteY4795" fmla="*/ 2340887 h 4364677"/>
              <a:gd name="connsiteX4796" fmla="*/ 5272256 w 12192000"/>
              <a:gd name="connsiteY4796" fmla="*/ 2353111 h 4364677"/>
              <a:gd name="connsiteX4797" fmla="*/ 5269851 w 12192000"/>
              <a:gd name="connsiteY4797" fmla="*/ 2345697 h 4364677"/>
              <a:gd name="connsiteX4798" fmla="*/ 5258631 w 12192000"/>
              <a:gd name="connsiteY4798" fmla="*/ 2361628 h 4364677"/>
              <a:gd name="connsiteX4799" fmla="*/ 5257428 w 12192000"/>
              <a:gd name="connsiteY4799" fmla="*/ 2357920 h 4364677"/>
              <a:gd name="connsiteX4800" fmla="*/ 5259934 w 12192000"/>
              <a:gd name="connsiteY4800" fmla="*/ 2353011 h 4364677"/>
              <a:gd name="connsiteX4801" fmla="*/ 5258730 w 12192000"/>
              <a:gd name="connsiteY4801" fmla="*/ 2349304 h 4364677"/>
              <a:gd name="connsiteX4802" fmla="*/ 5256225 w 12192000"/>
              <a:gd name="connsiteY4802" fmla="*/ 2354213 h 4364677"/>
              <a:gd name="connsiteX4803" fmla="*/ 5253721 w 12192000"/>
              <a:gd name="connsiteY4803" fmla="*/ 2359123 h 4364677"/>
              <a:gd name="connsiteX4804" fmla="*/ 5252416 w 12192000"/>
              <a:gd name="connsiteY4804" fmla="*/ 2367739 h 4364677"/>
              <a:gd name="connsiteX4805" fmla="*/ 5259830 w 12192000"/>
              <a:gd name="connsiteY4805" fmla="*/ 2365334 h 4364677"/>
              <a:gd name="connsiteX4806" fmla="*/ 5257327 w 12192000"/>
              <a:gd name="connsiteY4806" fmla="*/ 2370244 h 4364677"/>
              <a:gd name="connsiteX4807" fmla="*/ 5252911 w 12192000"/>
              <a:gd name="connsiteY4807" fmla="*/ 2380704 h 4364677"/>
              <a:gd name="connsiteX4808" fmla="*/ 5249499 w 12192000"/>
              <a:gd name="connsiteY4808" fmla="*/ 2386398 h 4364677"/>
              <a:gd name="connsiteX4809" fmla="*/ 5252527 w 12192000"/>
              <a:gd name="connsiteY4809" fmla="*/ 2391811 h 4364677"/>
              <a:gd name="connsiteX4810" fmla="*/ 5253308 w 12192000"/>
              <a:gd name="connsiteY4810" fmla="*/ 2391010 h 4364677"/>
              <a:gd name="connsiteX4811" fmla="*/ 5259631 w 12192000"/>
              <a:gd name="connsiteY4811" fmla="*/ 2389983 h 4364677"/>
              <a:gd name="connsiteX4812" fmla="*/ 5255105 w 12192000"/>
              <a:gd name="connsiteY4812" fmla="*/ 2396413 h 4364677"/>
              <a:gd name="connsiteX4813" fmla="*/ 5257919 w 12192000"/>
              <a:gd name="connsiteY4813" fmla="*/ 2401439 h 4364677"/>
              <a:gd name="connsiteX4814" fmla="*/ 5267045 w 12192000"/>
              <a:gd name="connsiteY4814" fmla="*/ 2387578 h 4364677"/>
              <a:gd name="connsiteX4815" fmla="*/ 5290793 w 12192000"/>
              <a:gd name="connsiteY4815" fmla="*/ 2347099 h 4364677"/>
              <a:gd name="connsiteX4816" fmla="*/ 5291448 w 12192000"/>
              <a:gd name="connsiteY4816" fmla="*/ 2346189 h 4364677"/>
              <a:gd name="connsiteX4817" fmla="*/ 174629 w 12192000"/>
              <a:gd name="connsiteY4817" fmla="*/ 2337771 h 4364677"/>
              <a:gd name="connsiteX4818" fmla="*/ 175186 w 12192000"/>
              <a:gd name="connsiteY4818" fmla="*/ 2340294 h 4364677"/>
              <a:gd name="connsiteX4819" fmla="*/ 174794 w 12192000"/>
              <a:gd name="connsiteY4819" fmla="*/ 2339957 h 4364677"/>
              <a:gd name="connsiteX4820" fmla="*/ 174629 w 12192000"/>
              <a:gd name="connsiteY4820" fmla="*/ 2337771 h 4364677"/>
              <a:gd name="connsiteX4821" fmla="*/ 5610716 w 12192000"/>
              <a:gd name="connsiteY4821" fmla="*/ 2303963 h 4364677"/>
              <a:gd name="connsiteX4822" fmla="*/ 5605729 w 12192000"/>
              <a:gd name="connsiteY4822" fmla="*/ 2314617 h 4364677"/>
              <a:gd name="connsiteX4823" fmla="*/ 5612174 w 12192000"/>
              <a:gd name="connsiteY4823" fmla="*/ 2314616 h 4364677"/>
              <a:gd name="connsiteX4824" fmla="*/ 5620251 w 12192000"/>
              <a:gd name="connsiteY4824" fmla="*/ 2326727 h 4364677"/>
              <a:gd name="connsiteX4825" fmla="*/ 5620251 w 12192000"/>
              <a:gd name="connsiteY4825" fmla="*/ 2334801 h 4364677"/>
              <a:gd name="connsiteX4826" fmla="*/ 5616212 w 12192000"/>
              <a:gd name="connsiteY4826" fmla="*/ 2334801 h 4364677"/>
              <a:gd name="connsiteX4827" fmla="*/ 5620252 w 12192000"/>
              <a:gd name="connsiteY4827" fmla="*/ 2338838 h 4364677"/>
              <a:gd name="connsiteX4828" fmla="*/ 5624287 w 12192000"/>
              <a:gd name="connsiteY4828" fmla="*/ 2338838 h 4364677"/>
              <a:gd name="connsiteX4829" fmla="*/ 5632364 w 12192000"/>
              <a:gd name="connsiteY4829" fmla="*/ 2342875 h 4364677"/>
              <a:gd name="connsiteX4830" fmla="*/ 5636396 w 12192000"/>
              <a:gd name="connsiteY4830" fmla="*/ 2350948 h 4364677"/>
              <a:gd name="connsiteX4831" fmla="*/ 5636396 w 12192000"/>
              <a:gd name="connsiteY4831" fmla="*/ 2354986 h 4364677"/>
              <a:gd name="connsiteX4832" fmla="*/ 5640434 w 12192000"/>
              <a:gd name="connsiteY4832" fmla="*/ 2354986 h 4364677"/>
              <a:gd name="connsiteX4833" fmla="*/ 5643664 w 12192000"/>
              <a:gd name="connsiteY4833" fmla="*/ 2358213 h 4364677"/>
              <a:gd name="connsiteX4834" fmla="*/ 5644849 w 12192000"/>
              <a:gd name="connsiteY4834" fmla="*/ 2355477 h 4364677"/>
              <a:gd name="connsiteX4835" fmla="*/ 5644471 w 12192000"/>
              <a:gd name="connsiteY4835" fmla="*/ 2354986 h 4364677"/>
              <a:gd name="connsiteX4836" fmla="*/ 5644471 w 12192000"/>
              <a:gd name="connsiteY4836" fmla="*/ 2350949 h 4364677"/>
              <a:gd name="connsiteX4837" fmla="*/ 5640434 w 12192000"/>
              <a:gd name="connsiteY4837" fmla="*/ 2346912 h 4364677"/>
              <a:gd name="connsiteX4838" fmla="*/ 5632366 w 12192000"/>
              <a:gd name="connsiteY4838" fmla="*/ 2334801 h 4364677"/>
              <a:gd name="connsiteX4839" fmla="*/ 5628325 w 12192000"/>
              <a:gd name="connsiteY4839" fmla="*/ 2330764 h 4364677"/>
              <a:gd name="connsiteX4840" fmla="*/ 5620251 w 12192000"/>
              <a:gd name="connsiteY4840" fmla="*/ 2318654 h 4364677"/>
              <a:gd name="connsiteX4841" fmla="*/ 5612174 w 12192000"/>
              <a:gd name="connsiteY4841" fmla="*/ 2306543 h 4364677"/>
              <a:gd name="connsiteX4842" fmla="*/ 5402258 w 12192000"/>
              <a:gd name="connsiteY4842" fmla="*/ 2298013 h 4364677"/>
              <a:gd name="connsiteX4843" fmla="*/ 5400080 w 12192000"/>
              <a:gd name="connsiteY4843" fmla="*/ 2301921 h 4364677"/>
              <a:gd name="connsiteX4844" fmla="*/ 5396528 w 12192000"/>
              <a:gd name="connsiteY4844" fmla="*/ 2306833 h 4364677"/>
              <a:gd name="connsiteX4845" fmla="*/ 5399865 w 12192000"/>
              <a:gd name="connsiteY4845" fmla="*/ 2311336 h 4364677"/>
              <a:gd name="connsiteX4846" fmla="*/ 5418408 w 12192000"/>
              <a:gd name="connsiteY4846" fmla="*/ 2338838 h 4364677"/>
              <a:gd name="connsiteX4847" fmla="*/ 5426478 w 12192000"/>
              <a:gd name="connsiteY4847" fmla="*/ 2371133 h 4364677"/>
              <a:gd name="connsiteX4848" fmla="*/ 5422442 w 12192000"/>
              <a:gd name="connsiteY4848" fmla="*/ 2371133 h 4364677"/>
              <a:gd name="connsiteX4849" fmla="*/ 5422442 w 12192000"/>
              <a:gd name="connsiteY4849" fmla="*/ 2375172 h 4364677"/>
              <a:gd name="connsiteX4850" fmla="*/ 5430515 w 12192000"/>
              <a:gd name="connsiteY4850" fmla="*/ 2383244 h 4364677"/>
              <a:gd name="connsiteX4851" fmla="*/ 5431020 w 12192000"/>
              <a:gd name="connsiteY4851" fmla="*/ 2383747 h 4364677"/>
              <a:gd name="connsiteX4852" fmla="*/ 5433636 w 12192000"/>
              <a:gd name="connsiteY4852" fmla="*/ 2374711 h 4364677"/>
              <a:gd name="connsiteX4853" fmla="*/ 5426478 w 12192000"/>
              <a:gd name="connsiteY4853" fmla="*/ 2371133 h 4364677"/>
              <a:gd name="connsiteX4854" fmla="*/ 5402258 w 12192000"/>
              <a:gd name="connsiteY4854" fmla="*/ 2298468 h 4364677"/>
              <a:gd name="connsiteX4855" fmla="*/ 5406206 w 12192000"/>
              <a:gd name="connsiteY4855" fmla="*/ 2290305 h 4364677"/>
              <a:gd name="connsiteX4856" fmla="*/ 5406163 w 12192000"/>
              <a:gd name="connsiteY4856" fmla="*/ 2290395 h 4364677"/>
              <a:gd name="connsiteX4857" fmla="*/ 5406296 w 12192000"/>
              <a:gd name="connsiteY4857" fmla="*/ 2290395 h 4364677"/>
              <a:gd name="connsiteX4858" fmla="*/ 12092623 w 12192000"/>
              <a:gd name="connsiteY4858" fmla="*/ 2256860 h 4364677"/>
              <a:gd name="connsiteX4859" fmla="*/ 12102683 w 12192000"/>
              <a:gd name="connsiteY4859" fmla="*/ 2256860 h 4364677"/>
              <a:gd name="connsiteX4860" fmla="*/ 12113748 w 12192000"/>
              <a:gd name="connsiteY4860" fmla="*/ 2262368 h 4364677"/>
              <a:gd name="connsiteX4861" fmla="*/ 12121293 w 12192000"/>
              <a:gd name="connsiteY4861" fmla="*/ 2271381 h 4364677"/>
              <a:gd name="connsiteX4862" fmla="*/ 12126826 w 12192000"/>
              <a:gd name="connsiteY4862" fmla="*/ 2284900 h 4364677"/>
              <a:gd name="connsiteX4863" fmla="*/ 12133867 w 12192000"/>
              <a:gd name="connsiteY4863" fmla="*/ 2297919 h 4364677"/>
              <a:gd name="connsiteX4864" fmla="*/ 12144933 w 12192000"/>
              <a:gd name="connsiteY4864" fmla="*/ 2308935 h 4364677"/>
              <a:gd name="connsiteX4865" fmla="*/ 12144933 w 12192000"/>
              <a:gd name="connsiteY4865" fmla="*/ 2326961 h 4364677"/>
              <a:gd name="connsiteX4866" fmla="*/ 12138897 w 12192000"/>
              <a:gd name="connsiteY4866" fmla="*/ 2333971 h 4364677"/>
              <a:gd name="connsiteX4867" fmla="*/ 12127832 w 12192000"/>
              <a:gd name="connsiteY4867" fmla="*/ 2340981 h 4364677"/>
              <a:gd name="connsiteX4868" fmla="*/ 12114754 w 12192000"/>
              <a:gd name="connsiteY4868" fmla="*/ 2342984 h 4364677"/>
              <a:gd name="connsiteX4869" fmla="*/ 12099665 w 12192000"/>
              <a:gd name="connsiteY4869" fmla="*/ 2328964 h 4364677"/>
              <a:gd name="connsiteX4870" fmla="*/ 12096647 w 12192000"/>
              <a:gd name="connsiteY4870" fmla="*/ 2323456 h 4364677"/>
              <a:gd name="connsiteX4871" fmla="*/ 12087090 w 12192000"/>
              <a:gd name="connsiteY4871" fmla="*/ 2311438 h 4364677"/>
              <a:gd name="connsiteX4872" fmla="*/ 12079546 w 12192000"/>
              <a:gd name="connsiteY4872" fmla="*/ 2306932 h 4364677"/>
              <a:gd name="connsiteX4873" fmla="*/ 12072504 w 12192000"/>
              <a:gd name="connsiteY4873" fmla="*/ 2286903 h 4364677"/>
              <a:gd name="connsiteX4874" fmla="*/ 12077031 w 12192000"/>
              <a:gd name="connsiteY4874" fmla="*/ 2269879 h 4364677"/>
              <a:gd name="connsiteX4875" fmla="*/ 12091114 w 12192000"/>
              <a:gd name="connsiteY4875" fmla="*/ 2258863 h 4364677"/>
              <a:gd name="connsiteX4876" fmla="*/ 12092623 w 12192000"/>
              <a:gd name="connsiteY4876" fmla="*/ 2256860 h 4364677"/>
              <a:gd name="connsiteX4877" fmla="*/ 532586 w 12192000"/>
              <a:gd name="connsiteY4877" fmla="*/ 2248153 h 4364677"/>
              <a:gd name="connsiteX4878" fmla="*/ 587033 w 12192000"/>
              <a:gd name="connsiteY4878" fmla="*/ 2322314 h 4364677"/>
              <a:gd name="connsiteX4879" fmla="*/ 642805 w 12192000"/>
              <a:gd name="connsiteY4879" fmla="*/ 2390253 h 4364677"/>
              <a:gd name="connsiteX4880" fmla="*/ 713138 w 12192000"/>
              <a:gd name="connsiteY4880" fmla="*/ 2455234 h 4364677"/>
              <a:gd name="connsiteX4881" fmla="*/ 755024 w 12192000"/>
              <a:gd name="connsiteY4881" fmla="*/ 2491566 h 4364677"/>
              <a:gd name="connsiteX4882" fmla="*/ 759267 w 12192000"/>
              <a:gd name="connsiteY4882" fmla="*/ 2494114 h 4364677"/>
              <a:gd name="connsiteX4883" fmla="*/ 759463 w 12192000"/>
              <a:gd name="connsiteY4883" fmla="*/ 2495939 h 4364677"/>
              <a:gd name="connsiteX4884" fmla="*/ 782800 w 12192000"/>
              <a:gd name="connsiteY4884" fmla="*/ 2513773 h 4364677"/>
              <a:gd name="connsiteX4885" fmla="*/ 759180 w 12192000"/>
              <a:gd name="connsiteY4885" fmla="*/ 2499279 h 4364677"/>
              <a:gd name="connsiteX4886" fmla="*/ 755843 w 12192000"/>
              <a:gd name="connsiteY4886" fmla="*/ 2502495 h 4364677"/>
              <a:gd name="connsiteX4887" fmla="*/ 750334 w 12192000"/>
              <a:gd name="connsiteY4887" fmla="*/ 2502268 h 4364677"/>
              <a:gd name="connsiteX4888" fmla="*/ 728467 w 12192000"/>
              <a:gd name="connsiteY4888" fmla="*/ 2489079 h 4364677"/>
              <a:gd name="connsiteX4889" fmla="*/ 673457 w 12192000"/>
              <a:gd name="connsiteY4889" fmla="*/ 2441054 h 4364677"/>
              <a:gd name="connsiteX4890" fmla="*/ 650933 w 12192000"/>
              <a:gd name="connsiteY4890" fmla="*/ 2419106 h 4364677"/>
              <a:gd name="connsiteX4891" fmla="*/ 650292 w 12192000"/>
              <a:gd name="connsiteY4891" fmla="*/ 2418569 h 4364677"/>
              <a:gd name="connsiteX4892" fmla="*/ 648935 w 12192000"/>
              <a:gd name="connsiteY4892" fmla="*/ 2417159 h 4364677"/>
              <a:gd name="connsiteX4893" fmla="*/ 647083 w 12192000"/>
              <a:gd name="connsiteY4893" fmla="*/ 2415355 h 4364677"/>
              <a:gd name="connsiteX4894" fmla="*/ 646403 w 12192000"/>
              <a:gd name="connsiteY4894" fmla="*/ 2414527 h 4364677"/>
              <a:gd name="connsiteX4895" fmla="*/ 622417 w 12192000"/>
              <a:gd name="connsiteY4895" fmla="*/ 2389595 h 4364677"/>
              <a:gd name="connsiteX4896" fmla="*/ 621792 w 12192000"/>
              <a:gd name="connsiteY4896" fmla="*/ 2391372 h 4364677"/>
              <a:gd name="connsiteX4897" fmla="*/ 622386 w 12192000"/>
              <a:gd name="connsiteY4897" fmla="*/ 2395947 h 4364677"/>
              <a:gd name="connsiteX4898" fmla="*/ 622578 w 12192000"/>
              <a:gd name="connsiteY4898" fmla="*/ 2398104 h 4364677"/>
              <a:gd name="connsiteX4899" fmla="*/ 653401 w 12192000"/>
              <a:gd name="connsiteY4899" fmla="*/ 2434627 h 4364677"/>
              <a:gd name="connsiteX4900" fmla="*/ 733141 w 12192000"/>
              <a:gd name="connsiteY4900" fmla="*/ 2509196 h 4364677"/>
              <a:gd name="connsiteX4901" fmla="*/ 742703 w 12192000"/>
              <a:gd name="connsiteY4901" fmla="*/ 2517468 h 4364677"/>
              <a:gd name="connsiteX4902" fmla="*/ 750296 w 12192000"/>
              <a:gd name="connsiteY4902" fmla="*/ 2523374 h 4364677"/>
              <a:gd name="connsiteX4903" fmla="*/ 751232 w 12192000"/>
              <a:gd name="connsiteY4903" fmla="*/ 2525011 h 4364677"/>
              <a:gd name="connsiteX4904" fmla="*/ 850773 w 12192000"/>
              <a:gd name="connsiteY4904" fmla="*/ 2595231 h 4364677"/>
              <a:gd name="connsiteX4905" fmla="*/ 966891 w 12192000"/>
              <a:gd name="connsiteY4905" fmla="*/ 2654930 h 4364677"/>
              <a:gd name="connsiteX4906" fmla="*/ 1028430 w 12192000"/>
              <a:gd name="connsiteY4906" fmla="*/ 2676631 h 4364677"/>
              <a:gd name="connsiteX4907" fmla="*/ 1095435 w 12192000"/>
              <a:gd name="connsiteY4907" fmla="*/ 2691662 h 4364677"/>
              <a:gd name="connsiteX4908" fmla="*/ 1168377 w 12192000"/>
              <a:gd name="connsiteY4908" fmla="*/ 2702336 h 4364677"/>
              <a:gd name="connsiteX4909" fmla="*/ 1205274 w 12192000"/>
              <a:gd name="connsiteY4909" fmla="*/ 2699482 h 4364677"/>
              <a:gd name="connsiteX4910" fmla="*/ 1232499 w 12192000"/>
              <a:gd name="connsiteY4910" fmla="*/ 2697359 h 4364677"/>
              <a:gd name="connsiteX4911" fmla="*/ 1380568 w 12192000"/>
              <a:gd name="connsiteY4911" fmla="*/ 2698502 h 4364677"/>
              <a:gd name="connsiteX4912" fmla="*/ 1389399 w 12192000"/>
              <a:gd name="connsiteY4912" fmla="*/ 2694570 h 4364677"/>
              <a:gd name="connsiteX4913" fmla="*/ 1378112 w 12192000"/>
              <a:gd name="connsiteY4913" fmla="*/ 2690692 h 4364677"/>
              <a:gd name="connsiteX4914" fmla="*/ 1153131 w 12192000"/>
              <a:gd name="connsiteY4914" fmla="*/ 2679566 h 4364677"/>
              <a:gd name="connsiteX4915" fmla="*/ 1144480 w 12192000"/>
              <a:gd name="connsiteY4915" fmla="*/ 2678820 h 4364677"/>
              <a:gd name="connsiteX4916" fmla="*/ 1139526 w 12192000"/>
              <a:gd name="connsiteY4916" fmla="*/ 2671465 h 4364677"/>
              <a:gd name="connsiteX4917" fmla="*/ 1147266 w 12192000"/>
              <a:gd name="connsiteY4917" fmla="*/ 2667216 h 4364677"/>
              <a:gd name="connsiteX4918" fmla="*/ 1191530 w 12192000"/>
              <a:gd name="connsiteY4918" fmla="*/ 2673742 h 4364677"/>
              <a:gd name="connsiteX4919" fmla="*/ 1208107 w 12192000"/>
              <a:gd name="connsiteY4919" fmla="*/ 2674870 h 4364677"/>
              <a:gd name="connsiteX4920" fmla="*/ 1136849 w 12192000"/>
              <a:gd name="connsiteY4920" fmla="*/ 2661208 h 4364677"/>
              <a:gd name="connsiteX4921" fmla="*/ 821598 w 12192000"/>
              <a:gd name="connsiteY4921" fmla="*/ 2515120 h 4364677"/>
              <a:gd name="connsiteX4922" fmla="*/ 801192 w 12192000"/>
              <a:gd name="connsiteY4922" fmla="*/ 2499182 h 4364677"/>
              <a:gd name="connsiteX4923" fmla="*/ 799881 w 12192000"/>
              <a:gd name="connsiteY4923" fmla="*/ 2498357 h 4364677"/>
              <a:gd name="connsiteX4924" fmla="*/ 785952 w 12192000"/>
              <a:gd name="connsiteY4924" fmla="*/ 2491655 h 4364677"/>
              <a:gd name="connsiteX4925" fmla="*/ 751136 w 12192000"/>
              <a:gd name="connsiteY4925" fmla="*/ 2462645 h 4364677"/>
              <a:gd name="connsiteX4926" fmla="*/ 693948 w 12192000"/>
              <a:gd name="connsiteY4926" fmla="*/ 2418645 h 4364677"/>
              <a:gd name="connsiteX4927" fmla="*/ 532586 w 12192000"/>
              <a:gd name="connsiteY4927" fmla="*/ 2248153 h 4364677"/>
              <a:gd name="connsiteX4928" fmla="*/ 5392943 w 12192000"/>
              <a:gd name="connsiteY4928" fmla="*/ 2232022 h 4364677"/>
              <a:gd name="connsiteX4929" fmla="*/ 5390282 w 12192000"/>
              <a:gd name="connsiteY4929" fmla="*/ 2236982 h 4364677"/>
              <a:gd name="connsiteX4930" fmla="*/ 5392788 w 12192000"/>
              <a:gd name="connsiteY4930" fmla="*/ 2232072 h 4364677"/>
              <a:gd name="connsiteX4931" fmla="*/ 5435445 w 12192000"/>
              <a:gd name="connsiteY4931" fmla="*/ 2225294 h 4364677"/>
              <a:gd name="connsiteX4932" fmla="*/ 5423447 w 12192000"/>
              <a:gd name="connsiteY4932" fmla="*/ 2250808 h 4364677"/>
              <a:gd name="connsiteX4933" fmla="*/ 5408420 w 12192000"/>
              <a:gd name="connsiteY4933" fmla="*/ 2280265 h 4364677"/>
              <a:gd name="connsiteX4934" fmla="*/ 5407907 w 12192000"/>
              <a:gd name="connsiteY4934" fmla="*/ 2286578 h 4364677"/>
              <a:gd name="connsiteX4935" fmla="*/ 5407281 w 12192000"/>
              <a:gd name="connsiteY4935" fmla="*/ 2287956 h 4364677"/>
              <a:gd name="connsiteX4936" fmla="*/ 5431022 w 12192000"/>
              <a:gd name="connsiteY4936" fmla="*/ 2314616 h 4364677"/>
              <a:gd name="connsiteX4937" fmla="*/ 5443128 w 12192000"/>
              <a:gd name="connsiteY4937" fmla="*/ 2341928 h 4364677"/>
              <a:gd name="connsiteX4938" fmla="*/ 5463320 w 12192000"/>
              <a:gd name="connsiteY4938" fmla="*/ 2272162 h 4364677"/>
              <a:gd name="connsiteX4939" fmla="*/ 5446664 w 12192000"/>
              <a:gd name="connsiteY4939" fmla="*/ 2245989 h 4364677"/>
              <a:gd name="connsiteX4940" fmla="*/ 5750310 w 12192000"/>
              <a:gd name="connsiteY4940" fmla="*/ 2199692 h 4364677"/>
              <a:gd name="connsiteX4941" fmla="*/ 5750698 w 12192000"/>
              <a:gd name="connsiteY4941" fmla="*/ 2199810 h 4364677"/>
              <a:gd name="connsiteX4942" fmla="*/ 5752301 w 12192000"/>
              <a:gd name="connsiteY4942" fmla="*/ 2202968 h 4364677"/>
              <a:gd name="connsiteX4943" fmla="*/ 5412078 w 12192000"/>
              <a:gd name="connsiteY4943" fmla="*/ 2182195 h 4364677"/>
              <a:gd name="connsiteX4944" fmla="*/ 5404980 w 12192000"/>
              <a:gd name="connsiteY4944" fmla="*/ 2196621 h 4364677"/>
              <a:gd name="connsiteX4945" fmla="*/ 5397956 w 12192000"/>
              <a:gd name="connsiteY4945" fmla="*/ 2209872 h 4364677"/>
              <a:gd name="connsiteX4946" fmla="*/ 5397899 w 12192000"/>
              <a:gd name="connsiteY4946" fmla="*/ 2209929 h 4364677"/>
              <a:gd name="connsiteX4947" fmla="*/ 5397899 w 12192000"/>
              <a:gd name="connsiteY4947" fmla="*/ 2209971 h 4364677"/>
              <a:gd name="connsiteX4948" fmla="*/ 5397272 w 12192000"/>
              <a:gd name="connsiteY4948" fmla="*/ 2211156 h 4364677"/>
              <a:gd name="connsiteX4949" fmla="*/ 5389285 w 12192000"/>
              <a:gd name="connsiteY4949" fmla="*/ 2208626 h 4364677"/>
              <a:gd name="connsiteX4950" fmla="*/ 5365438 w 12192000"/>
              <a:gd name="connsiteY4950" fmla="*/ 2261430 h 4364677"/>
              <a:gd name="connsiteX4951" fmla="*/ 5369145 w 12192000"/>
              <a:gd name="connsiteY4951" fmla="*/ 2260227 h 4364677"/>
              <a:gd name="connsiteX4952" fmla="*/ 5366835 w 12192000"/>
              <a:gd name="connsiteY4952" fmla="*/ 2264752 h 4364677"/>
              <a:gd name="connsiteX4953" fmla="*/ 5371857 w 12192000"/>
              <a:gd name="connsiteY4953" fmla="*/ 2272985 h 4364677"/>
              <a:gd name="connsiteX4954" fmla="*/ 5380939 w 12192000"/>
              <a:gd name="connsiteY4954" fmla="*/ 2285618 h 4364677"/>
              <a:gd name="connsiteX4955" fmla="*/ 5381268 w 12192000"/>
              <a:gd name="connsiteY4955" fmla="*/ 2284976 h 4364677"/>
              <a:gd name="connsiteX4956" fmla="*/ 5380063 w 12192000"/>
              <a:gd name="connsiteY4956" fmla="*/ 2281268 h 4364677"/>
              <a:gd name="connsiteX4957" fmla="*/ 5396397 w 12192000"/>
              <a:gd name="connsiteY4957" fmla="*/ 2243193 h 4364677"/>
              <a:gd name="connsiteX4958" fmla="*/ 5398902 w 12192000"/>
              <a:gd name="connsiteY4958" fmla="*/ 2238284 h 4364677"/>
              <a:gd name="connsiteX4959" fmla="*/ 5400204 w 12192000"/>
              <a:gd name="connsiteY4959" fmla="*/ 2229667 h 4364677"/>
              <a:gd name="connsiteX4960" fmla="*/ 5392943 w 12192000"/>
              <a:gd name="connsiteY4960" fmla="*/ 2232022 h 4364677"/>
              <a:gd name="connsiteX4961" fmla="*/ 5398261 w 12192000"/>
              <a:gd name="connsiteY4961" fmla="*/ 2222103 h 4364677"/>
              <a:gd name="connsiteX4962" fmla="*/ 5397899 w 12192000"/>
              <a:gd name="connsiteY4962" fmla="*/ 2209971 h 4364677"/>
              <a:gd name="connsiteX4963" fmla="*/ 5397956 w 12192000"/>
              <a:gd name="connsiteY4963" fmla="*/ 2209872 h 4364677"/>
              <a:gd name="connsiteX4964" fmla="*/ 5408619 w 12192000"/>
              <a:gd name="connsiteY4964" fmla="*/ 2198769 h 4364677"/>
              <a:gd name="connsiteX4965" fmla="*/ 5413989 w 12192000"/>
              <a:gd name="connsiteY4965" fmla="*/ 2185714 h 4364677"/>
              <a:gd name="connsiteX4966" fmla="*/ 5407283 w 12192000"/>
              <a:gd name="connsiteY4966" fmla="*/ 2173346 h 4364677"/>
              <a:gd name="connsiteX4967" fmla="*/ 5406815 w 12192000"/>
              <a:gd name="connsiteY4967" fmla="*/ 2174258 h 4364677"/>
              <a:gd name="connsiteX4968" fmla="*/ 5408019 w 12192000"/>
              <a:gd name="connsiteY4968" fmla="*/ 2177966 h 4364677"/>
              <a:gd name="connsiteX4969" fmla="*/ 5395494 w 12192000"/>
              <a:gd name="connsiteY4969" fmla="*/ 2202514 h 4364677"/>
              <a:gd name="connsiteX4970" fmla="*/ 5396697 w 12192000"/>
              <a:gd name="connsiteY4970" fmla="*/ 2206221 h 4364677"/>
              <a:gd name="connsiteX4971" fmla="*/ 5400406 w 12192000"/>
              <a:gd name="connsiteY4971" fmla="*/ 2205019 h 4364677"/>
              <a:gd name="connsiteX4972" fmla="*/ 5402910 w 12192000"/>
              <a:gd name="connsiteY4972" fmla="*/ 2200109 h 4364677"/>
              <a:gd name="connsiteX4973" fmla="*/ 5405413 w 12192000"/>
              <a:gd name="connsiteY4973" fmla="*/ 2195200 h 4364677"/>
              <a:gd name="connsiteX4974" fmla="*/ 5407917 w 12192000"/>
              <a:gd name="connsiteY4974" fmla="*/ 2190290 h 4364677"/>
              <a:gd name="connsiteX4975" fmla="*/ 5412062 w 12192000"/>
              <a:gd name="connsiteY4975" fmla="*/ 2182166 h 4364677"/>
              <a:gd name="connsiteX4976" fmla="*/ 6061260 w 12192000"/>
              <a:gd name="connsiteY4976" fmla="*/ 2159751 h 4364677"/>
              <a:gd name="connsiteX4977" fmla="*/ 6052562 w 12192000"/>
              <a:gd name="connsiteY4977" fmla="*/ 2183380 h 4364677"/>
              <a:gd name="connsiteX4978" fmla="*/ 6073317 w 12192000"/>
              <a:gd name="connsiteY4978" fmla="*/ 2212905 h 4364677"/>
              <a:gd name="connsiteX4979" fmla="*/ 6193578 w 12192000"/>
              <a:gd name="connsiteY4979" fmla="*/ 2341919 h 4364677"/>
              <a:gd name="connsiteX4980" fmla="*/ 6265524 w 12192000"/>
              <a:gd name="connsiteY4980" fmla="*/ 2414406 h 4364677"/>
              <a:gd name="connsiteX4981" fmla="*/ 6272967 w 12192000"/>
              <a:gd name="connsiteY4981" fmla="*/ 2419667 h 4364677"/>
              <a:gd name="connsiteX4982" fmla="*/ 6273077 w 12192000"/>
              <a:gd name="connsiteY4982" fmla="*/ 2423047 h 4364677"/>
              <a:gd name="connsiteX4983" fmla="*/ 6313495 w 12192000"/>
              <a:gd name="connsiteY4983" fmla="*/ 2459008 h 4364677"/>
              <a:gd name="connsiteX4984" fmla="*/ 6272098 w 12192000"/>
              <a:gd name="connsiteY4984" fmla="*/ 2429143 h 4364677"/>
              <a:gd name="connsiteX4985" fmla="*/ 6265527 w 12192000"/>
              <a:gd name="connsiteY4985" fmla="*/ 2434592 h 4364677"/>
              <a:gd name="connsiteX4986" fmla="*/ 6255440 w 12192000"/>
              <a:gd name="connsiteY4986" fmla="*/ 2433418 h 4364677"/>
              <a:gd name="connsiteX4987" fmla="*/ 6217086 w 12192000"/>
              <a:gd name="connsiteY4987" fmla="*/ 2406189 h 4364677"/>
              <a:gd name="connsiteX4988" fmla="*/ 6122641 w 12192000"/>
              <a:gd name="connsiteY4988" fmla="*/ 2310425 h 4364677"/>
              <a:gd name="connsiteX4989" fmla="*/ 6084284 w 12192000"/>
              <a:gd name="connsiteY4989" fmla="*/ 2267019 h 4364677"/>
              <a:gd name="connsiteX4990" fmla="*/ 6083180 w 12192000"/>
              <a:gd name="connsiteY4990" fmla="*/ 2265944 h 4364677"/>
              <a:gd name="connsiteX4991" fmla="*/ 6080883 w 12192000"/>
              <a:gd name="connsiteY4991" fmla="*/ 2263167 h 4364677"/>
              <a:gd name="connsiteX4992" fmla="*/ 6077727 w 12192000"/>
              <a:gd name="connsiteY4992" fmla="*/ 2259599 h 4364677"/>
              <a:gd name="connsiteX4993" fmla="*/ 6076591 w 12192000"/>
              <a:gd name="connsiteY4993" fmla="*/ 2257985 h 4364677"/>
              <a:gd name="connsiteX4994" fmla="*/ 6040948 w 12192000"/>
              <a:gd name="connsiteY4994" fmla="*/ 2214925 h 4364677"/>
              <a:gd name="connsiteX4995" fmla="*/ 6036625 w 12192000"/>
              <a:gd name="connsiteY4995" fmla="*/ 2226674 h 4364677"/>
              <a:gd name="connsiteX4996" fmla="*/ 6086688 w 12192000"/>
              <a:gd name="connsiteY4996" fmla="*/ 2295866 h 4364677"/>
              <a:gd name="connsiteX4997" fmla="*/ 6222909 w 12192000"/>
              <a:gd name="connsiteY4997" fmla="*/ 2443784 h 4364677"/>
              <a:gd name="connsiteX4998" fmla="*/ 6239336 w 12192000"/>
              <a:gd name="connsiteY4998" fmla="*/ 2460289 h 4364677"/>
              <a:gd name="connsiteX4999" fmla="*/ 6252471 w 12192000"/>
              <a:gd name="connsiteY4999" fmla="*/ 2472181 h 4364677"/>
              <a:gd name="connsiteX5000" fmla="*/ 6253967 w 12192000"/>
              <a:gd name="connsiteY5000" fmla="*/ 2475315 h 4364677"/>
              <a:gd name="connsiteX5001" fmla="*/ 6427160 w 12192000"/>
              <a:gd name="connsiteY5001" fmla="*/ 2617965 h 4364677"/>
              <a:gd name="connsiteX5002" fmla="*/ 6632242 w 12192000"/>
              <a:gd name="connsiteY5002" fmla="*/ 2743563 h 4364677"/>
              <a:gd name="connsiteX5003" fmla="*/ 6742295 w 12192000"/>
              <a:gd name="connsiteY5003" fmla="*/ 2791874 h 4364677"/>
              <a:gd name="connsiteX5004" fmla="*/ 6863309 w 12192000"/>
              <a:gd name="connsiteY5004" fmla="*/ 2828684 h 4364677"/>
              <a:gd name="connsiteX5005" fmla="*/ 6995820 w 12192000"/>
              <a:gd name="connsiteY5005" fmla="*/ 2858307 h 4364677"/>
              <a:gd name="connsiteX5006" fmla="*/ 7063983 w 12192000"/>
              <a:gd name="connsiteY5006" fmla="*/ 2858132 h 4364677"/>
              <a:gd name="connsiteX5007" fmla="*/ 7114279 w 12192000"/>
              <a:gd name="connsiteY5007" fmla="*/ 2857972 h 4364677"/>
              <a:gd name="connsiteX5008" fmla="*/ 7386093 w 12192000"/>
              <a:gd name="connsiteY5008" fmla="*/ 2880404 h 4364677"/>
              <a:gd name="connsiteX5009" fmla="*/ 7402853 w 12192000"/>
              <a:gd name="connsiteY5009" fmla="*/ 2874395 h 4364677"/>
              <a:gd name="connsiteX5010" fmla="*/ 7382654 w 12192000"/>
              <a:gd name="connsiteY5010" fmla="*/ 2865722 h 4364677"/>
              <a:gd name="connsiteX5011" fmla="*/ 6970942 w 12192000"/>
              <a:gd name="connsiteY5011" fmla="*/ 2814391 h 4364677"/>
              <a:gd name="connsiteX5012" fmla="*/ 6955153 w 12192000"/>
              <a:gd name="connsiteY5012" fmla="*/ 2811833 h 4364677"/>
              <a:gd name="connsiteX5013" fmla="*/ 6947065 w 12192000"/>
              <a:gd name="connsiteY5013" fmla="*/ 2797643 h 4364677"/>
              <a:gd name="connsiteX5014" fmla="*/ 6961867 w 12192000"/>
              <a:gd name="connsiteY5014" fmla="*/ 2790901 h 4364677"/>
              <a:gd name="connsiteX5015" fmla="*/ 7042273 w 12192000"/>
              <a:gd name="connsiteY5015" fmla="*/ 2808966 h 4364677"/>
              <a:gd name="connsiteX5016" fmla="*/ 7072567 w 12192000"/>
              <a:gd name="connsiteY5016" fmla="*/ 2813314 h 4364677"/>
              <a:gd name="connsiteX5017" fmla="*/ 6943555 w 12192000"/>
              <a:gd name="connsiteY5017" fmla="*/ 2778434 h 4364677"/>
              <a:gd name="connsiteX5018" fmla="*/ 6384571 w 12192000"/>
              <a:gd name="connsiteY5018" fmla="*/ 2466811 h 4364677"/>
              <a:gd name="connsiteX5019" fmla="*/ 6349279 w 12192000"/>
              <a:gd name="connsiteY5019" fmla="*/ 2434734 h 4364677"/>
              <a:gd name="connsiteX5020" fmla="*/ 6346984 w 12192000"/>
              <a:gd name="connsiteY5020" fmla="*/ 2433039 h 4364677"/>
              <a:gd name="connsiteX5021" fmla="*/ 6322321 w 12192000"/>
              <a:gd name="connsiteY5021" fmla="*/ 2418815 h 4364677"/>
              <a:gd name="connsiteX5022" fmla="*/ 6262355 w 12192000"/>
              <a:gd name="connsiteY5022" fmla="*/ 2360750 h 4364677"/>
              <a:gd name="connsiteX5023" fmla="*/ 6163356 w 12192000"/>
              <a:gd name="connsiteY5023" fmla="*/ 2272079 h 4364677"/>
              <a:gd name="connsiteX5024" fmla="*/ 5474123 w 12192000"/>
              <a:gd name="connsiteY5024" fmla="*/ 2148540 h 4364677"/>
              <a:gd name="connsiteX5025" fmla="*/ 5467233 w 12192000"/>
              <a:gd name="connsiteY5025" fmla="*/ 2171051 h 4364677"/>
              <a:gd name="connsiteX5026" fmla="*/ 5459817 w 12192000"/>
              <a:gd name="connsiteY5026" fmla="*/ 2173456 h 4364677"/>
              <a:gd name="connsiteX5027" fmla="*/ 5448373 w 12192000"/>
              <a:gd name="connsiteY5027" fmla="*/ 2197794 h 4364677"/>
              <a:gd name="connsiteX5028" fmla="*/ 5478961 w 12192000"/>
              <a:gd name="connsiteY5028" fmla="*/ 2245989 h 4364677"/>
              <a:gd name="connsiteX5029" fmla="*/ 5481978 w 12192000"/>
              <a:gd name="connsiteY5029" fmla="*/ 2252027 h 4364677"/>
              <a:gd name="connsiteX5030" fmla="*/ 5485858 w 12192000"/>
              <a:gd name="connsiteY5030" fmla="*/ 2233639 h 4364677"/>
              <a:gd name="connsiteX5031" fmla="*/ 5462810 w 12192000"/>
              <a:gd name="connsiteY5031" fmla="*/ 2189472 h 4364677"/>
              <a:gd name="connsiteX5032" fmla="*/ 5470885 w 12192000"/>
              <a:gd name="connsiteY5032" fmla="*/ 2201582 h 4364677"/>
              <a:gd name="connsiteX5033" fmla="*/ 5487777 w 12192000"/>
              <a:gd name="connsiteY5033" fmla="*/ 2224534 h 4364677"/>
              <a:gd name="connsiteX5034" fmla="*/ 5490957 w 12192000"/>
              <a:gd name="connsiteY5034" fmla="*/ 2209451 h 4364677"/>
              <a:gd name="connsiteX5035" fmla="*/ 5494668 w 12192000"/>
              <a:gd name="connsiteY5035" fmla="*/ 2186409 h 4364677"/>
              <a:gd name="connsiteX5036" fmla="*/ 5490563 w 12192000"/>
              <a:gd name="connsiteY5036" fmla="*/ 2179380 h 4364677"/>
              <a:gd name="connsiteX5037" fmla="*/ 5487033 w 12192000"/>
              <a:gd name="connsiteY5037" fmla="*/ 2173324 h 4364677"/>
              <a:gd name="connsiteX5038" fmla="*/ 5485748 w 12192000"/>
              <a:gd name="connsiteY5038" fmla="*/ 2170750 h 4364677"/>
              <a:gd name="connsiteX5039" fmla="*/ 5485087 w 12192000"/>
              <a:gd name="connsiteY5039" fmla="*/ 2169719 h 4364677"/>
              <a:gd name="connsiteX5040" fmla="*/ 5393584 w 12192000"/>
              <a:gd name="connsiteY5040" fmla="*/ 2147088 h 4364677"/>
              <a:gd name="connsiteX5041" fmla="*/ 5382165 w 12192000"/>
              <a:gd name="connsiteY5041" fmla="*/ 2174059 h 4364677"/>
              <a:gd name="connsiteX5042" fmla="*/ 5361568 w 12192000"/>
              <a:gd name="connsiteY5042" fmla="*/ 2206861 h 4364677"/>
              <a:gd name="connsiteX5043" fmla="*/ 5343356 w 12192000"/>
              <a:gd name="connsiteY5043" fmla="*/ 2243885 h 4364677"/>
              <a:gd name="connsiteX5044" fmla="*/ 5342190 w 12192000"/>
              <a:gd name="connsiteY5044" fmla="*/ 2240289 h 4364677"/>
              <a:gd name="connsiteX5045" fmla="*/ 5339939 w 12192000"/>
              <a:gd name="connsiteY5045" fmla="*/ 2244705 h 4364677"/>
              <a:gd name="connsiteX5046" fmla="*/ 5342017 w 12192000"/>
              <a:gd name="connsiteY5046" fmla="*/ 2246611 h 4364677"/>
              <a:gd name="connsiteX5047" fmla="*/ 5343356 w 12192000"/>
              <a:gd name="connsiteY5047" fmla="*/ 2243885 h 4364677"/>
              <a:gd name="connsiteX5048" fmla="*/ 5343393 w 12192000"/>
              <a:gd name="connsiteY5048" fmla="*/ 2243996 h 4364677"/>
              <a:gd name="connsiteX5049" fmla="*/ 5342046 w 12192000"/>
              <a:gd name="connsiteY5049" fmla="*/ 2246637 h 4364677"/>
              <a:gd name="connsiteX5050" fmla="*/ 5345742 w 12192000"/>
              <a:gd name="connsiteY5050" fmla="*/ 2250025 h 4364677"/>
              <a:gd name="connsiteX5051" fmla="*/ 5349779 w 12192000"/>
              <a:gd name="connsiteY5051" fmla="*/ 2254062 h 4364677"/>
              <a:gd name="connsiteX5052" fmla="*/ 5350699 w 12192000"/>
              <a:gd name="connsiteY5052" fmla="*/ 2254983 h 4364677"/>
              <a:gd name="connsiteX5053" fmla="*/ 5377685 w 12192000"/>
              <a:gd name="connsiteY5053" fmla="*/ 2213924 h 4364677"/>
              <a:gd name="connsiteX5054" fmla="*/ 5403683 w 12192000"/>
              <a:gd name="connsiteY5054" fmla="*/ 2166714 h 4364677"/>
              <a:gd name="connsiteX5055" fmla="*/ 5401247 w 12192000"/>
              <a:gd name="connsiteY5055" fmla="*/ 2162222 h 4364677"/>
              <a:gd name="connsiteX5056" fmla="*/ 9938088 w 12192000"/>
              <a:gd name="connsiteY5056" fmla="*/ 2137824 h 4364677"/>
              <a:gd name="connsiteX5057" fmla="*/ 9952840 w 12192000"/>
              <a:gd name="connsiteY5057" fmla="*/ 2176711 h 4364677"/>
              <a:gd name="connsiteX5058" fmla="*/ 10316260 w 12192000"/>
              <a:gd name="connsiteY5058" fmla="*/ 2385897 h 4364677"/>
              <a:gd name="connsiteX5059" fmla="*/ 10639113 w 12192000"/>
              <a:gd name="connsiteY5059" fmla="*/ 2491161 h 4364677"/>
              <a:gd name="connsiteX5060" fmla="*/ 10666183 w 12192000"/>
              <a:gd name="connsiteY5060" fmla="*/ 2495808 h 4364677"/>
              <a:gd name="connsiteX5061" fmla="*/ 10665483 w 12192000"/>
              <a:gd name="connsiteY5061" fmla="*/ 2490211 h 4364677"/>
              <a:gd name="connsiteX5062" fmla="*/ 10665130 w 12192000"/>
              <a:gd name="connsiteY5062" fmla="*/ 2486682 h 4364677"/>
              <a:gd name="connsiteX5063" fmla="*/ 10663363 w 12192000"/>
              <a:gd name="connsiteY5063" fmla="*/ 2477152 h 4364677"/>
              <a:gd name="connsiteX5064" fmla="*/ 10662302 w 12192000"/>
              <a:gd name="connsiteY5064" fmla="*/ 2472563 h 4364677"/>
              <a:gd name="connsiteX5065" fmla="*/ 10662656 w 12192000"/>
              <a:gd name="connsiteY5065" fmla="*/ 2466562 h 4364677"/>
              <a:gd name="connsiteX5066" fmla="*/ 10665130 w 12192000"/>
              <a:gd name="connsiteY5066" fmla="*/ 2460562 h 4364677"/>
              <a:gd name="connsiteX5067" fmla="*/ 10665817 w 12192000"/>
              <a:gd name="connsiteY5067" fmla="*/ 2459284 h 4364677"/>
              <a:gd name="connsiteX5068" fmla="*/ 10634084 w 12192000"/>
              <a:gd name="connsiteY5068" fmla="*/ 2452944 h 4364677"/>
              <a:gd name="connsiteX5069" fmla="*/ 10215682 w 12192000"/>
              <a:gd name="connsiteY5069" fmla="*/ 2310805 h 4364677"/>
              <a:gd name="connsiteX5070" fmla="*/ 10191544 w 12192000"/>
              <a:gd name="connsiteY5070" fmla="*/ 2282645 h 4364677"/>
              <a:gd name="connsiteX5071" fmla="*/ 10182156 w 12192000"/>
              <a:gd name="connsiteY5071" fmla="*/ 2271918 h 4364677"/>
              <a:gd name="connsiteX5072" fmla="*/ 9946134 w 12192000"/>
              <a:gd name="connsiteY5072" fmla="*/ 2139165 h 4364677"/>
              <a:gd name="connsiteX5073" fmla="*/ 9938088 w 12192000"/>
              <a:gd name="connsiteY5073" fmla="*/ 2137824 h 4364677"/>
              <a:gd name="connsiteX5074" fmla="*/ 9968932 w 12192000"/>
              <a:gd name="connsiteY5074" fmla="*/ 2121733 h 4364677"/>
              <a:gd name="connsiteX5075" fmla="*/ 10086943 w 12192000"/>
              <a:gd name="connsiteY5075" fmla="*/ 2199508 h 4364677"/>
              <a:gd name="connsiteX5076" fmla="*/ 10267983 w 12192000"/>
              <a:gd name="connsiteY5076" fmla="*/ 2285327 h 4364677"/>
              <a:gd name="connsiteX5077" fmla="*/ 10797691 w 12192000"/>
              <a:gd name="connsiteY5077" fmla="*/ 2434171 h 4364677"/>
              <a:gd name="connsiteX5078" fmla="*/ 10868766 w 12192000"/>
              <a:gd name="connsiteY5078" fmla="*/ 2439535 h 4364677"/>
              <a:gd name="connsiteX5079" fmla="*/ 10848650 w 12192000"/>
              <a:gd name="connsiteY5079" fmla="*/ 2426125 h 4364677"/>
              <a:gd name="connsiteX5080" fmla="*/ 10395381 w 12192000"/>
              <a:gd name="connsiteY5080" fmla="*/ 2313486 h 4364677"/>
              <a:gd name="connsiteX5081" fmla="*/ 10375265 w 12192000"/>
              <a:gd name="connsiteY5081" fmla="*/ 2298736 h 4364677"/>
              <a:gd name="connsiteX5082" fmla="*/ 10403426 w 12192000"/>
              <a:gd name="connsiteY5082" fmla="*/ 2293373 h 4364677"/>
              <a:gd name="connsiteX5083" fmla="*/ 10545576 w 12192000"/>
              <a:gd name="connsiteY5083" fmla="*/ 2342988 h 4364677"/>
              <a:gd name="connsiteX5084" fmla="*/ 11197318 w 12192000"/>
              <a:gd name="connsiteY5084" fmla="*/ 2414057 h 4364677"/>
              <a:gd name="connsiteX5085" fmla="*/ 11249613 w 12192000"/>
              <a:gd name="connsiteY5085" fmla="*/ 2408073 h 4364677"/>
              <a:gd name="connsiteX5086" fmla="*/ 11247516 w 12192000"/>
              <a:gd name="connsiteY5086" fmla="*/ 2401490 h 4364677"/>
              <a:gd name="connsiteX5087" fmla="*/ 11244878 w 12192000"/>
              <a:gd name="connsiteY5087" fmla="*/ 2394376 h 4364677"/>
              <a:gd name="connsiteX5088" fmla="*/ 11244878 w 12192000"/>
              <a:gd name="connsiteY5088" fmla="*/ 2391215 h 4364677"/>
              <a:gd name="connsiteX5089" fmla="*/ 11248044 w 12192000"/>
              <a:gd name="connsiteY5089" fmla="*/ 2384892 h 4364677"/>
              <a:gd name="connsiteX5090" fmla="*/ 11248182 w 12192000"/>
              <a:gd name="connsiteY5090" fmla="*/ 2384708 h 4364677"/>
              <a:gd name="connsiteX5091" fmla="*/ 11178880 w 12192000"/>
              <a:gd name="connsiteY5091" fmla="*/ 2391596 h 4364677"/>
              <a:gd name="connsiteX5092" fmla="*/ 10856696 w 12192000"/>
              <a:gd name="connsiteY5092" fmla="*/ 2383215 h 4364677"/>
              <a:gd name="connsiteX5093" fmla="*/ 10416837 w 12192000"/>
              <a:gd name="connsiteY5093" fmla="*/ 2270577 h 4364677"/>
              <a:gd name="connsiteX5094" fmla="*/ 10290780 w 12192000"/>
              <a:gd name="connsiteY5094" fmla="*/ 2218280 h 4364677"/>
              <a:gd name="connsiteX5095" fmla="*/ 10259936 w 12192000"/>
              <a:gd name="connsiteY5095" fmla="*/ 2229008 h 4364677"/>
              <a:gd name="connsiteX5096" fmla="*/ 10282734 w 12192000"/>
              <a:gd name="connsiteY5096" fmla="*/ 2250463 h 4364677"/>
              <a:gd name="connsiteX5097" fmla="*/ 10321624 w 12192000"/>
              <a:gd name="connsiteY5097" fmla="*/ 2275941 h 4364677"/>
              <a:gd name="connsiteX5098" fmla="*/ 10093648 w 12192000"/>
              <a:gd name="connsiteY5098" fmla="*/ 2194144 h 4364677"/>
              <a:gd name="connsiteX5099" fmla="*/ 9968932 w 12192000"/>
              <a:gd name="connsiteY5099" fmla="*/ 2121733 h 4364677"/>
              <a:gd name="connsiteX5100" fmla="*/ 153910 w 12192000"/>
              <a:gd name="connsiteY5100" fmla="*/ 2111070 h 4364677"/>
              <a:gd name="connsiteX5101" fmla="*/ 153427 w 12192000"/>
              <a:gd name="connsiteY5101" fmla="*/ 2112979 h 4364677"/>
              <a:gd name="connsiteX5102" fmla="*/ 154975 w 12192000"/>
              <a:gd name="connsiteY5102" fmla="*/ 2114083 h 4364677"/>
              <a:gd name="connsiteX5103" fmla="*/ 9702898 w 12192000"/>
              <a:gd name="connsiteY5103" fmla="*/ 2107308 h 4364677"/>
              <a:gd name="connsiteX5104" fmla="*/ 9670860 w 12192000"/>
              <a:gd name="connsiteY5104" fmla="*/ 2172140 h 4364677"/>
              <a:gd name="connsiteX5105" fmla="*/ 9668288 w 12192000"/>
              <a:gd name="connsiteY5105" fmla="*/ 2176743 h 4364677"/>
              <a:gd name="connsiteX5106" fmla="*/ 9664734 w 12192000"/>
              <a:gd name="connsiteY5106" fmla="*/ 2216613 h 4364677"/>
              <a:gd name="connsiteX5107" fmla="*/ 9668731 w 12192000"/>
              <a:gd name="connsiteY5107" fmla="*/ 2229180 h 4364677"/>
              <a:gd name="connsiteX5108" fmla="*/ 9723636 w 12192000"/>
              <a:gd name="connsiteY5108" fmla="*/ 2124646 h 4364677"/>
              <a:gd name="connsiteX5109" fmla="*/ 10240836 w 12192000"/>
              <a:gd name="connsiteY5109" fmla="*/ 2072879 h 4364677"/>
              <a:gd name="connsiteX5110" fmla="*/ 10228219 w 12192000"/>
              <a:gd name="connsiteY5110" fmla="*/ 2074077 h 4364677"/>
              <a:gd name="connsiteX5111" fmla="*/ 10284640 w 12192000"/>
              <a:gd name="connsiteY5111" fmla="*/ 2107681 h 4364677"/>
              <a:gd name="connsiteX5112" fmla="*/ 10290653 w 12192000"/>
              <a:gd name="connsiteY5112" fmla="*/ 2112595 h 4364677"/>
              <a:gd name="connsiteX5113" fmla="*/ 10331012 w 12192000"/>
              <a:gd name="connsiteY5113" fmla="*/ 2128437 h 4364677"/>
              <a:gd name="connsiteX5114" fmla="*/ 10420699 w 12192000"/>
              <a:gd name="connsiteY5114" fmla="*/ 2156463 h 4364677"/>
              <a:gd name="connsiteX5115" fmla="*/ 10319499 w 12192000"/>
              <a:gd name="connsiteY5115" fmla="*/ 2111789 h 4364677"/>
              <a:gd name="connsiteX5116" fmla="*/ 10249272 w 12192000"/>
              <a:gd name="connsiteY5116" fmla="*/ 2077486 h 4364677"/>
              <a:gd name="connsiteX5117" fmla="*/ 10240836 w 12192000"/>
              <a:gd name="connsiteY5117" fmla="*/ 2072879 h 4364677"/>
              <a:gd name="connsiteX5118" fmla="*/ 5432090 w 12192000"/>
              <a:gd name="connsiteY5118" fmla="*/ 2067352 h 4364677"/>
              <a:gd name="connsiteX5119" fmla="*/ 5430121 w 12192000"/>
              <a:gd name="connsiteY5119" fmla="*/ 2074005 h 4364677"/>
              <a:gd name="connsiteX5120" fmla="*/ 5412324 w 12192000"/>
              <a:gd name="connsiteY5120" fmla="*/ 2102819 h 4364677"/>
              <a:gd name="connsiteX5121" fmla="*/ 5402747 w 12192000"/>
              <a:gd name="connsiteY5121" fmla="*/ 2125446 h 4364677"/>
              <a:gd name="connsiteX5122" fmla="*/ 5408061 w 12192000"/>
              <a:gd name="connsiteY5122" fmla="*/ 2131629 h 4364677"/>
              <a:gd name="connsiteX5123" fmla="*/ 5410332 w 12192000"/>
              <a:gd name="connsiteY5123" fmla="*/ 2120843 h 4364677"/>
              <a:gd name="connsiteX5124" fmla="*/ 5422442 w 12192000"/>
              <a:gd name="connsiteY5124" fmla="*/ 2141028 h 4364677"/>
              <a:gd name="connsiteX5125" fmla="*/ 5415882 w 12192000"/>
              <a:gd name="connsiteY5125" fmla="*/ 2142541 h 4364677"/>
              <a:gd name="connsiteX5126" fmla="*/ 5416813 w 12192000"/>
              <a:gd name="connsiteY5126" fmla="*/ 2146434 h 4364677"/>
              <a:gd name="connsiteX5127" fmla="*/ 5418137 w 12192000"/>
              <a:gd name="connsiteY5127" fmla="*/ 2146004 h 4364677"/>
              <a:gd name="connsiteX5128" fmla="*/ 5421844 w 12192000"/>
              <a:gd name="connsiteY5128" fmla="*/ 2144801 h 4364677"/>
              <a:gd name="connsiteX5129" fmla="*/ 5418147 w 12192000"/>
              <a:gd name="connsiteY5129" fmla="*/ 2152048 h 4364677"/>
              <a:gd name="connsiteX5130" fmla="*/ 5418408 w 12192000"/>
              <a:gd name="connsiteY5130" fmla="*/ 2153139 h 4364677"/>
              <a:gd name="connsiteX5131" fmla="*/ 5427276 w 12192000"/>
              <a:gd name="connsiteY5131" fmla="*/ 2163765 h 4364677"/>
              <a:gd name="connsiteX5132" fmla="*/ 5427854 w 12192000"/>
              <a:gd name="connsiteY5132" fmla="*/ 2163337 h 4364677"/>
              <a:gd name="connsiteX5133" fmla="*/ 5427500 w 12192000"/>
              <a:gd name="connsiteY5133" fmla="*/ 2164035 h 4364677"/>
              <a:gd name="connsiteX5134" fmla="*/ 5432409 w 12192000"/>
              <a:gd name="connsiteY5134" fmla="*/ 2169917 h 4364677"/>
              <a:gd name="connsiteX5135" fmla="*/ 5432473 w 12192000"/>
              <a:gd name="connsiteY5135" fmla="*/ 2170034 h 4364677"/>
              <a:gd name="connsiteX5136" fmla="*/ 5433968 w 12192000"/>
              <a:gd name="connsiteY5136" fmla="*/ 2169549 h 4364677"/>
              <a:gd name="connsiteX5137" fmla="*/ 5433156 w 12192000"/>
              <a:gd name="connsiteY5137" fmla="*/ 2171247 h 4364677"/>
              <a:gd name="connsiteX5138" fmla="*/ 5434545 w 12192000"/>
              <a:gd name="connsiteY5138" fmla="*/ 2173720 h 4364677"/>
              <a:gd name="connsiteX5139" fmla="*/ 5460125 w 12192000"/>
              <a:gd name="connsiteY5139" fmla="*/ 2121498 h 4364677"/>
              <a:gd name="connsiteX5140" fmla="*/ 5438952 w 12192000"/>
              <a:gd name="connsiteY5140" fmla="*/ 2080604 h 4364677"/>
              <a:gd name="connsiteX5141" fmla="*/ 5438590 w 12192000"/>
              <a:gd name="connsiteY5141" fmla="*/ 2080478 h 4364677"/>
              <a:gd name="connsiteX5142" fmla="*/ 5433095 w 12192000"/>
              <a:gd name="connsiteY5142" fmla="*/ 2069290 h 4364677"/>
              <a:gd name="connsiteX5143" fmla="*/ 4988065 w 12192000"/>
              <a:gd name="connsiteY5143" fmla="*/ 2064825 h 4364677"/>
              <a:gd name="connsiteX5144" fmla="*/ 4971680 w 12192000"/>
              <a:gd name="connsiteY5144" fmla="*/ 2096398 h 4364677"/>
              <a:gd name="connsiteX5145" fmla="*/ 4943243 w 12192000"/>
              <a:gd name="connsiteY5145" fmla="*/ 2144550 h 4364677"/>
              <a:gd name="connsiteX5146" fmla="*/ 4942584 w 12192000"/>
              <a:gd name="connsiteY5146" fmla="*/ 2145885 h 4364677"/>
              <a:gd name="connsiteX5147" fmla="*/ 4940720 w 12192000"/>
              <a:gd name="connsiteY5147" fmla="*/ 2148823 h 4364677"/>
              <a:gd name="connsiteX5148" fmla="*/ 4938385 w 12192000"/>
              <a:gd name="connsiteY5148" fmla="*/ 2152782 h 4364677"/>
              <a:gd name="connsiteX5149" fmla="*/ 4937237 w 12192000"/>
              <a:gd name="connsiteY5149" fmla="*/ 2154306 h 4364677"/>
              <a:gd name="connsiteX5150" fmla="*/ 4904259 w 12192000"/>
              <a:gd name="connsiteY5150" fmla="*/ 2206243 h 4364677"/>
              <a:gd name="connsiteX5151" fmla="*/ 4907595 w 12192000"/>
              <a:gd name="connsiteY5151" fmla="*/ 2206574 h 4364677"/>
              <a:gd name="connsiteX5152" fmla="*/ 4915250 w 12192000"/>
              <a:gd name="connsiteY5152" fmla="*/ 2203620 h 4364677"/>
              <a:gd name="connsiteX5153" fmla="*/ 4918893 w 12192000"/>
              <a:gd name="connsiteY5153" fmla="*/ 2202381 h 4364677"/>
              <a:gd name="connsiteX5154" fmla="*/ 4969019 w 12192000"/>
              <a:gd name="connsiteY5154" fmla="*/ 2133752 h 4364677"/>
              <a:gd name="connsiteX5155" fmla="*/ 4994038 w 12192000"/>
              <a:gd name="connsiteY5155" fmla="*/ 2089327 h 4364677"/>
              <a:gd name="connsiteX5156" fmla="*/ 139132 w 12192000"/>
              <a:gd name="connsiteY5156" fmla="*/ 2061571 h 4364677"/>
              <a:gd name="connsiteX5157" fmla="*/ 139916 w 12192000"/>
              <a:gd name="connsiteY5157" fmla="*/ 2064542 h 4364677"/>
              <a:gd name="connsiteX5158" fmla="*/ 143408 w 12192000"/>
              <a:gd name="connsiteY5158" fmla="*/ 2077262 h 4364677"/>
              <a:gd name="connsiteX5159" fmla="*/ 144843 w 12192000"/>
              <a:gd name="connsiteY5159" fmla="*/ 2081083 h 4364677"/>
              <a:gd name="connsiteX5160" fmla="*/ 5936623 w 12192000"/>
              <a:gd name="connsiteY5160" fmla="*/ 2000274 h 4364677"/>
              <a:gd name="connsiteX5161" fmla="*/ 5934455 w 12192000"/>
              <a:gd name="connsiteY5161" fmla="*/ 2007265 h 4364677"/>
              <a:gd name="connsiteX5162" fmla="*/ 5980207 w 12192000"/>
              <a:gd name="connsiteY5162" fmla="*/ 2080461 h 4364677"/>
              <a:gd name="connsiteX5163" fmla="*/ 6038237 w 12192000"/>
              <a:gd name="connsiteY5163" fmla="*/ 2163000 h 4364677"/>
              <a:gd name="connsiteX5164" fmla="*/ 6039459 w 12192000"/>
              <a:gd name="connsiteY5164" fmla="*/ 2162603 h 4364677"/>
              <a:gd name="connsiteX5165" fmla="*/ 6042262 w 12192000"/>
              <a:gd name="connsiteY5165" fmla="*/ 2142892 h 4364677"/>
              <a:gd name="connsiteX5166" fmla="*/ 6043132 w 12192000"/>
              <a:gd name="connsiteY5166" fmla="*/ 2139807 h 4364677"/>
              <a:gd name="connsiteX5167" fmla="*/ 6018417 w 12192000"/>
              <a:gd name="connsiteY5167" fmla="*/ 2112614 h 4364677"/>
              <a:gd name="connsiteX5168" fmla="*/ 138552 w 12192000"/>
              <a:gd name="connsiteY5168" fmla="*/ 1989137 h 4364677"/>
              <a:gd name="connsiteX5169" fmla="*/ 211403 w 12192000"/>
              <a:gd name="connsiteY5169" fmla="*/ 2248625 h 4364677"/>
              <a:gd name="connsiteX5170" fmla="*/ 210440 w 12192000"/>
              <a:gd name="connsiteY5170" fmla="*/ 2248928 h 4364677"/>
              <a:gd name="connsiteX5171" fmla="*/ 222346 w 12192000"/>
              <a:gd name="connsiteY5171" fmla="*/ 2270466 h 4364677"/>
              <a:gd name="connsiteX5172" fmla="*/ 250636 w 12192000"/>
              <a:gd name="connsiteY5172" fmla="*/ 2325495 h 4364677"/>
              <a:gd name="connsiteX5173" fmla="*/ 255335 w 12192000"/>
              <a:gd name="connsiteY5173" fmla="*/ 2329539 h 4364677"/>
              <a:gd name="connsiteX5174" fmla="*/ 253148 w 12192000"/>
              <a:gd name="connsiteY5174" fmla="*/ 2329703 h 4364677"/>
              <a:gd name="connsiteX5175" fmla="*/ 270409 w 12192000"/>
              <a:gd name="connsiteY5175" fmla="*/ 2354787 h 4364677"/>
              <a:gd name="connsiteX5176" fmla="*/ 275923 w 12192000"/>
              <a:gd name="connsiteY5176" fmla="*/ 2369759 h 4364677"/>
              <a:gd name="connsiteX5177" fmla="*/ 280132 w 12192000"/>
              <a:gd name="connsiteY5177" fmla="*/ 2367247 h 4364677"/>
              <a:gd name="connsiteX5178" fmla="*/ 287506 w 12192000"/>
              <a:gd name="connsiteY5178" fmla="*/ 2377685 h 4364677"/>
              <a:gd name="connsiteX5179" fmla="*/ 285809 w 12192000"/>
              <a:gd name="connsiteY5179" fmla="*/ 2384405 h 4364677"/>
              <a:gd name="connsiteX5180" fmla="*/ 322352 w 12192000"/>
              <a:gd name="connsiteY5180" fmla="*/ 2432224 h 4364677"/>
              <a:gd name="connsiteX5181" fmla="*/ 324864 w 12192000"/>
              <a:gd name="connsiteY5181" fmla="*/ 2436431 h 4364677"/>
              <a:gd name="connsiteX5182" fmla="*/ 327215 w 12192000"/>
              <a:gd name="connsiteY5182" fmla="*/ 2438453 h 4364677"/>
              <a:gd name="connsiteX5183" fmla="*/ 327051 w 12192000"/>
              <a:gd name="connsiteY5183" fmla="*/ 2436267 h 4364677"/>
              <a:gd name="connsiteX5184" fmla="*/ 326888 w 12192000"/>
              <a:gd name="connsiteY5184" fmla="*/ 2434082 h 4364677"/>
              <a:gd name="connsiteX5185" fmla="*/ 365943 w 12192000"/>
              <a:gd name="connsiteY5185" fmla="*/ 2486108 h 4364677"/>
              <a:gd name="connsiteX5186" fmla="*/ 364247 w 12192000"/>
              <a:gd name="connsiteY5186" fmla="*/ 2492829 h 4364677"/>
              <a:gd name="connsiteX5187" fmla="*/ 431490 w 12192000"/>
              <a:gd name="connsiteY5187" fmla="*/ 2569121 h 4364677"/>
              <a:gd name="connsiteX5188" fmla="*/ 505127 w 12192000"/>
              <a:gd name="connsiteY5188" fmla="*/ 2642738 h 4364677"/>
              <a:gd name="connsiteX5189" fmla="*/ 483659 w 12192000"/>
              <a:gd name="connsiteY5189" fmla="*/ 2620167 h 4364677"/>
              <a:gd name="connsiteX5190" fmla="*/ 480983 w 12192000"/>
              <a:gd name="connsiteY5190" fmla="*/ 2613773 h 4364677"/>
              <a:gd name="connsiteX5191" fmla="*/ 433186 w 12192000"/>
              <a:gd name="connsiteY5191" fmla="*/ 2562401 h 4364677"/>
              <a:gd name="connsiteX5192" fmla="*/ 377850 w 12192000"/>
              <a:gd name="connsiteY5192" fmla="*/ 2498405 h 4364677"/>
              <a:gd name="connsiteX5193" fmla="*/ 375012 w 12192000"/>
              <a:gd name="connsiteY5193" fmla="*/ 2489826 h 4364677"/>
              <a:gd name="connsiteX5194" fmla="*/ 346006 w 12192000"/>
              <a:gd name="connsiteY5194" fmla="*/ 2454631 h 4364677"/>
              <a:gd name="connsiteX5195" fmla="*/ 345680 w 12192000"/>
              <a:gd name="connsiteY5195" fmla="*/ 2450260 h 4364677"/>
              <a:gd name="connsiteX5196" fmla="*/ 341309 w 12192000"/>
              <a:gd name="connsiteY5196" fmla="*/ 2450587 h 4364677"/>
              <a:gd name="connsiteX5197" fmla="*/ 311323 w 12192000"/>
              <a:gd name="connsiteY5197" fmla="*/ 2402279 h 4364677"/>
              <a:gd name="connsiteX5198" fmla="*/ 316183 w 12192000"/>
              <a:gd name="connsiteY5198" fmla="*/ 2408508 h 4364677"/>
              <a:gd name="connsiteX5199" fmla="*/ 330605 w 12192000"/>
              <a:gd name="connsiteY5199" fmla="*/ 2425012 h 4364677"/>
              <a:gd name="connsiteX5200" fmla="*/ 357098 w 12192000"/>
              <a:gd name="connsiteY5200" fmla="*/ 2455999 h 4364677"/>
              <a:gd name="connsiteX5201" fmla="*/ 359611 w 12192000"/>
              <a:gd name="connsiteY5201" fmla="*/ 2460207 h 4364677"/>
              <a:gd name="connsiteX5202" fmla="*/ 359937 w 12192000"/>
              <a:gd name="connsiteY5202" fmla="*/ 2464579 h 4364677"/>
              <a:gd name="connsiteX5203" fmla="*/ 371682 w 12192000"/>
              <a:gd name="connsiteY5203" fmla="*/ 2474690 h 4364677"/>
              <a:gd name="connsiteX5204" fmla="*/ 383754 w 12192000"/>
              <a:gd name="connsiteY5204" fmla="*/ 2489172 h 4364677"/>
              <a:gd name="connsiteX5205" fmla="*/ 401178 w 12192000"/>
              <a:gd name="connsiteY5205" fmla="*/ 2516441 h 4364677"/>
              <a:gd name="connsiteX5206" fmla="*/ 403363 w 12192000"/>
              <a:gd name="connsiteY5206" fmla="*/ 2516278 h 4364677"/>
              <a:gd name="connsiteX5207" fmla="*/ 410574 w 12192000"/>
              <a:gd name="connsiteY5207" fmla="*/ 2524530 h 4364677"/>
              <a:gd name="connsiteX5208" fmla="*/ 412923 w 12192000"/>
              <a:gd name="connsiteY5208" fmla="*/ 2526553 h 4364677"/>
              <a:gd name="connsiteX5209" fmla="*/ 427344 w 12192000"/>
              <a:gd name="connsiteY5209" fmla="*/ 2543057 h 4364677"/>
              <a:gd name="connsiteX5210" fmla="*/ 434555 w 12192000"/>
              <a:gd name="connsiteY5210" fmla="*/ 2551309 h 4364677"/>
              <a:gd name="connsiteX5211" fmla="*/ 456184 w 12192000"/>
              <a:gd name="connsiteY5211" fmla="*/ 2576066 h 4364677"/>
              <a:gd name="connsiteX5212" fmla="*/ 465744 w 12192000"/>
              <a:gd name="connsiteY5212" fmla="*/ 2586340 h 4364677"/>
              <a:gd name="connsiteX5213" fmla="*/ 465907 w 12192000"/>
              <a:gd name="connsiteY5213" fmla="*/ 2588526 h 4364677"/>
              <a:gd name="connsiteX5214" fmla="*/ 468257 w 12192000"/>
              <a:gd name="connsiteY5214" fmla="*/ 2590549 h 4364677"/>
              <a:gd name="connsiteX5215" fmla="*/ 470443 w 12192000"/>
              <a:gd name="connsiteY5215" fmla="*/ 2590385 h 4364677"/>
              <a:gd name="connsiteX5216" fmla="*/ 470606 w 12192000"/>
              <a:gd name="connsiteY5216" fmla="*/ 2592570 h 4364677"/>
              <a:gd name="connsiteX5217" fmla="*/ 510867 w 12192000"/>
              <a:gd name="connsiteY5217" fmla="*/ 2631319 h 4364677"/>
              <a:gd name="connsiteX5218" fmla="*/ 513378 w 12192000"/>
              <a:gd name="connsiteY5218" fmla="*/ 2635527 h 4364677"/>
              <a:gd name="connsiteX5219" fmla="*/ 513542 w 12192000"/>
              <a:gd name="connsiteY5219" fmla="*/ 2637713 h 4364677"/>
              <a:gd name="connsiteX5220" fmla="*/ 515891 w 12192000"/>
              <a:gd name="connsiteY5220" fmla="*/ 2639736 h 4364677"/>
              <a:gd name="connsiteX5221" fmla="*/ 518077 w 12192000"/>
              <a:gd name="connsiteY5221" fmla="*/ 2639572 h 4364677"/>
              <a:gd name="connsiteX5222" fmla="*/ 536706 w 12192000"/>
              <a:gd name="connsiteY5222" fmla="*/ 2653564 h 4364677"/>
              <a:gd name="connsiteX5223" fmla="*/ 539055 w 12192000"/>
              <a:gd name="connsiteY5223" fmla="*/ 2655586 h 4364677"/>
              <a:gd name="connsiteX5224" fmla="*/ 543589 w 12192000"/>
              <a:gd name="connsiteY5224" fmla="*/ 2657445 h 4364677"/>
              <a:gd name="connsiteX5225" fmla="*/ 543270 w 12192000"/>
              <a:gd name="connsiteY5225" fmla="*/ 2653165 h 4364677"/>
              <a:gd name="connsiteX5226" fmla="*/ 547980 w 12192000"/>
              <a:gd name="connsiteY5226" fmla="*/ 2657391 h 4364677"/>
              <a:gd name="connsiteX5227" fmla="*/ 554658 w 12192000"/>
              <a:gd name="connsiteY5227" fmla="*/ 2658808 h 4364677"/>
              <a:gd name="connsiteX5228" fmla="*/ 554704 w 12192000"/>
              <a:gd name="connsiteY5228" fmla="*/ 2658852 h 4364677"/>
              <a:gd name="connsiteX5229" fmla="*/ 559351 w 12192000"/>
              <a:gd name="connsiteY5229" fmla="*/ 2666157 h 4364677"/>
              <a:gd name="connsiteX5230" fmla="*/ 568938 w 12192000"/>
              <a:gd name="connsiteY5230" fmla="*/ 2673133 h 4364677"/>
              <a:gd name="connsiteX5231" fmla="*/ 569102 w 12192000"/>
              <a:gd name="connsiteY5231" fmla="*/ 2675318 h 4364677"/>
              <a:gd name="connsiteX5232" fmla="*/ 571286 w 12192000"/>
              <a:gd name="connsiteY5232" fmla="*/ 2675155 h 4364677"/>
              <a:gd name="connsiteX5233" fmla="*/ 573473 w 12192000"/>
              <a:gd name="connsiteY5233" fmla="*/ 2674991 h 4364677"/>
              <a:gd name="connsiteX5234" fmla="*/ 576149 w 12192000"/>
              <a:gd name="connsiteY5234" fmla="*/ 2681385 h 4364677"/>
              <a:gd name="connsiteX5235" fmla="*/ 573800 w 12192000"/>
              <a:gd name="connsiteY5235" fmla="*/ 2679362 h 4364677"/>
              <a:gd name="connsiteX5236" fmla="*/ 569265 w 12192000"/>
              <a:gd name="connsiteY5236" fmla="*/ 2677504 h 4364677"/>
              <a:gd name="connsiteX5237" fmla="*/ 571778 w 12192000"/>
              <a:gd name="connsiteY5237" fmla="*/ 2681712 h 4364677"/>
              <a:gd name="connsiteX5238" fmla="*/ 571941 w 12192000"/>
              <a:gd name="connsiteY5238" fmla="*/ 2683897 h 4364677"/>
              <a:gd name="connsiteX5239" fmla="*/ 560358 w 12192000"/>
              <a:gd name="connsiteY5239" fmla="*/ 2675972 h 4364677"/>
              <a:gd name="connsiteX5240" fmla="*/ 635365 w 12192000"/>
              <a:gd name="connsiteY5240" fmla="*/ 2738497 h 4364677"/>
              <a:gd name="connsiteX5241" fmla="*/ 644598 w 12192000"/>
              <a:gd name="connsiteY5241" fmla="*/ 2744400 h 4364677"/>
              <a:gd name="connsiteX5242" fmla="*/ 646946 w 12192000"/>
              <a:gd name="connsiteY5242" fmla="*/ 2746422 h 4364677"/>
              <a:gd name="connsiteX5243" fmla="*/ 725342 w 12192000"/>
              <a:gd name="connsiteY5243" fmla="*/ 2795507 h 4364677"/>
              <a:gd name="connsiteX5244" fmla="*/ 730039 w 12192000"/>
              <a:gd name="connsiteY5244" fmla="*/ 2799552 h 4364677"/>
              <a:gd name="connsiteX5245" fmla="*/ 723156 w 12192000"/>
              <a:gd name="connsiteY5245" fmla="*/ 2795670 h 4364677"/>
              <a:gd name="connsiteX5246" fmla="*/ 718785 w 12192000"/>
              <a:gd name="connsiteY5246" fmla="*/ 2795997 h 4364677"/>
              <a:gd name="connsiteX5247" fmla="*/ 709716 w 12192000"/>
              <a:gd name="connsiteY5247" fmla="*/ 2792280 h 4364677"/>
              <a:gd name="connsiteX5248" fmla="*/ 707367 w 12192000"/>
              <a:gd name="connsiteY5248" fmla="*/ 2790257 h 4364677"/>
              <a:gd name="connsiteX5249" fmla="*/ 705182 w 12192000"/>
              <a:gd name="connsiteY5249" fmla="*/ 2790421 h 4364677"/>
              <a:gd name="connsiteX5250" fmla="*/ 684858 w 12192000"/>
              <a:gd name="connsiteY5250" fmla="*/ 2783149 h 4364677"/>
              <a:gd name="connsiteX5251" fmla="*/ 689393 w 12192000"/>
              <a:gd name="connsiteY5251" fmla="*/ 2785008 h 4364677"/>
              <a:gd name="connsiteX5252" fmla="*/ 685020 w 12192000"/>
              <a:gd name="connsiteY5252" fmla="*/ 2785335 h 4364677"/>
              <a:gd name="connsiteX5253" fmla="*/ 687533 w 12192000"/>
              <a:gd name="connsiteY5253" fmla="*/ 2789542 h 4364677"/>
              <a:gd name="connsiteX5254" fmla="*/ 685346 w 12192000"/>
              <a:gd name="connsiteY5254" fmla="*/ 2789706 h 4364677"/>
              <a:gd name="connsiteX5255" fmla="*/ 682999 w 12192000"/>
              <a:gd name="connsiteY5255" fmla="*/ 2787684 h 4364677"/>
              <a:gd name="connsiteX5256" fmla="*/ 680813 w 12192000"/>
              <a:gd name="connsiteY5256" fmla="*/ 2787848 h 4364677"/>
              <a:gd name="connsiteX5257" fmla="*/ 667210 w 12192000"/>
              <a:gd name="connsiteY5257" fmla="*/ 2782271 h 4364677"/>
              <a:gd name="connsiteX5258" fmla="*/ 665023 w 12192000"/>
              <a:gd name="connsiteY5258" fmla="*/ 2782434 h 4364677"/>
              <a:gd name="connsiteX5259" fmla="*/ 667372 w 12192000"/>
              <a:gd name="connsiteY5259" fmla="*/ 2784457 h 4364677"/>
              <a:gd name="connsiteX5260" fmla="*/ 667535 w 12192000"/>
              <a:gd name="connsiteY5260" fmla="*/ 2786642 h 4364677"/>
              <a:gd name="connsiteX5261" fmla="*/ 626561 w 12192000"/>
              <a:gd name="connsiteY5261" fmla="*/ 2767727 h 4364677"/>
              <a:gd name="connsiteX5262" fmla="*/ 587608 w 12192000"/>
              <a:gd name="connsiteY5262" fmla="*/ 2746463 h 4364677"/>
              <a:gd name="connsiteX5263" fmla="*/ 585422 w 12192000"/>
              <a:gd name="connsiteY5263" fmla="*/ 2746626 h 4364677"/>
              <a:gd name="connsiteX5264" fmla="*/ 585259 w 12192000"/>
              <a:gd name="connsiteY5264" fmla="*/ 2744441 h 4364677"/>
              <a:gd name="connsiteX5265" fmla="*/ 583073 w 12192000"/>
              <a:gd name="connsiteY5265" fmla="*/ 2744604 h 4364677"/>
              <a:gd name="connsiteX5266" fmla="*/ 580724 w 12192000"/>
              <a:gd name="connsiteY5266" fmla="*/ 2742582 h 4364677"/>
              <a:gd name="connsiteX5267" fmla="*/ 573841 w 12192000"/>
              <a:gd name="connsiteY5267" fmla="*/ 2738701 h 4364677"/>
              <a:gd name="connsiteX5268" fmla="*/ 569470 w 12192000"/>
              <a:gd name="connsiteY5268" fmla="*/ 2739028 h 4364677"/>
              <a:gd name="connsiteX5269" fmla="*/ 578539 w 12192000"/>
              <a:gd name="connsiteY5269" fmla="*/ 2742745 h 4364677"/>
              <a:gd name="connsiteX5270" fmla="*/ 578702 w 12192000"/>
              <a:gd name="connsiteY5270" fmla="*/ 2744932 h 4364677"/>
              <a:gd name="connsiteX5271" fmla="*/ 576516 w 12192000"/>
              <a:gd name="connsiteY5271" fmla="*/ 2745095 h 4364677"/>
              <a:gd name="connsiteX5272" fmla="*/ 578865 w 12192000"/>
              <a:gd name="connsiteY5272" fmla="*/ 2747117 h 4364677"/>
              <a:gd name="connsiteX5273" fmla="*/ 581051 w 12192000"/>
              <a:gd name="connsiteY5273" fmla="*/ 2746953 h 4364677"/>
              <a:gd name="connsiteX5274" fmla="*/ 583400 w 12192000"/>
              <a:gd name="connsiteY5274" fmla="*/ 2748976 h 4364677"/>
              <a:gd name="connsiteX5275" fmla="*/ 590284 w 12192000"/>
              <a:gd name="connsiteY5275" fmla="*/ 2752857 h 4364677"/>
              <a:gd name="connsiteX5276" fmla="*/ 594655 w 12192000"/>
              <a:gd name="connsiteY5276" fmla="*/ 2752530 h 4364677"/>
              <a:gd name="connsiteX5277" fmla="*/ 594982 w 12192000"/>
              <a:gd name="connsiteY5277" fmla="*/ 2756901 h 4364677"/>
              <a:gd name="connsiteX5278" fmla="*/ 610771 w 12192000"/>
              <a:gd name="connsiteY5278" fmla="*/ 2762314 h 4364677"/>
              <a:gd name="connsiteX5279" fmla="*/ 638306 w 12192000"/>
              <a:gd name="connsiteY5279" fmla="*/ 2777838 h 4364677"/>
              <a:gd name="connsiteX5280" fmla="*/ 638142 w 12192000"/>
              <a:gd name="connsiteY5280" fmla="*/ 2775653 h 4364677"/>
              <a:gd name="connsiteX5281" fmla="*/ 642840 w 12192000"/>
              <a:gd name="connsiteY5281" fmla="*/ 2779697 h 4364677"/>
              <a:gd name="connsiteX5282" fmla="*/ 647212 w 12192000"/>
              <a:gd name="connsiteY5282" fmla="*/ 2779370 h 4364677"/>
              <a:gd name="connsiteX5283" fmla="*/ 647375 w 12192000"/>
              <a:gd name="connsiteY5283" fmla="*/ 2781556 h 4364677"/>
              <a:gd name="connsiteX5284" fmla="*/ 652073 w 12192000"/>
              <a:gd name="connsiteY5284" fmla="*/ 2785600 h 4364677"/>
              <a:gd name="connsiteX5285" fmla="*/ 683816 w 12192000"/>
              <a:gd name="connsiteY5285" fmla="*/ 2798612 h 4364677"/>
              <a:gd name="connsiteX5286" fmla="*/ 683489 w 12192000"/>
              <a:gd name="connsiteY5286" fmla="*/ 2794240 h 4364677"/>
              <a:gd name="connsiteX5287" fmla="*/ 733533 w 12192000"/>
              <a:gd name="connsiteY5287" fmla="*/ 2816873 h 4364677"/>
              <a:gd name="connsiteX5288" fmla="*/ 774344 w 12192000"/>
              <a:gd name="connsiteY5288" fmla="*/ 2833602 h 4364677"/>
              <a:gd name="connsiteX5289" fmla="*/ 774507 w 12192000"/>
              <a:gd name="connsiteY5289" fmla="*/ 2835789 h 4364677"/>
              <a:gd name="connsiteX5290" fmla="*/ 801715 w 12192000"/>
              <a:gd name="connsiteY5290" fmla="*/ 2846941 h 4364677"/>
              <a:gd name="connsiteX5291" fmla="*/ 795160 w 12192000"/>
              <a:gd name="connsiteY5291" fmla="*/ 2847431 h 4364677"/>
              <a:gd name="connsiteX5292" fmla="*/ 803738 w 12192000"/>
              <a:gd name="connsiteY5292" fmla="*/ 2844591 h 4364677"/>
              <a:gd name="connsiteX5293" fmla="*/ 833457 w 12192000"/>
              <a:gd name="connsiteY5293" fmla="*/ 2859952 h 4364677"/>
              <a:gd name="connsiteX5294" fmla="*/ 835807 w 12192000"/>
              <a:gd name="connsiteY5294" fmla="*/ 2861975 h 4364677"/>
              <a:gd name="connsiteX5295" fmla="*/ 837993 w 12192000"/>
              <a:gd name="connsiteY5295" fmla="*/ 2861811 h 4364677"/>
              <a:gd name="connsiteX5296" fmla="*/ 837829 w 12192000"/>
              <a:gd name="connsiteY5296" fmla="*/ 2859626 h 4364677"/>
              <a:gd name="connsiteX5297" fmla="*/ 842364 w 12192000"/>
              <a:gd name="connsiteY5297" fmla="*/ 2861484 h 4364677"/>
              <a:gd name="connsiteX5298" fmla="*/ 840179 w 12192000"/>
              <a:gd name="connsiteY5298" fmla="*/ 2861648 h 4364677"/>
              <a:gd name="connsiteX5299" fmla="*/ 840342 w 12192000"/>
              <a:gd name="connsiteY5299" fmla="*/ 2863834 h 4364677"/>
              <a:gd name="connsiteX5300" fmla="*/ 844713 w 12192000"/>
              <a:gd name="connsiteY5300" fmla="*/ 2863507 h 4364677"/>
              <a:gd name="connsiteX5301" fmla="*/ 847062 w 12192000"/>
              <a:gd name="connsiteY5301" fmla="*/ 2865529 h 4364677"/>
              <a:gd name="connsiteX5302" fmla="*/ 853619 w 12192000"/>
              <a:gd name="connsiteY5302" fmla="*/ 2865039 h 4364677"/>
              <a:gd name="connsiteX5303" fmla="*/ 858154 w 12192000"/>
              <a:gd name="connsiteY5303" fmla="*/ 2866898 h 4364677"/>
              <a:gd name="connsiteX5304" fmla="*/ 855804 w 12192000"/>
              <a:gd name="connsiteY5304" fmla="*/ 2864876 h 4364677"/>
              <a:gd name="connsiteX5305" fmla="*/ 853456 w 12192000"/>
              <a:gd name="connsiteY5305" fmla="*/ 2862853 h 4364677"/>
              <a:gd name="connsiteX5306" fmla="*/ 857827 w 12192000"/>
              <a:gd name="connsiteY5306" fmla="*/ 2862526 h 4364677"/>
              <a:gd name="connsiteX5307" fmla="*/ 871430 w 12192000"/>
              <a:gd name="connsiteY5307" fmla="*/ 2868103 h 4364677"/>
              <a:gd name="connsiteX5308" fmla="*/ 896289 w 12192000"/>
              <a:gd name="connsiteY5308" fmla="*/ 2877233 h 4364677"/>
              <a:gd name="connsiteX5309" fmla="*/ 898638 w 12192000"/>
              <a:gd name="connsiteY5309" fmla="*/ 2879255 h 4364677"/>
              <a:gd name="connsiteX5310" fmla="*/ 900824 w 12192000"/>
              <a:gd name="connsiteY5310" fmla="*/ 2879092 h 4364677"/>
              <a:gd name="connsiteX5311" fmla="*/ 912079 w 12192000"/>
              <a:gd name="connsiteY5311" fmla="*/ 2882647 h 4364677"/>
              <a:gd name="connsiteX5312" fmla="*/ 920984 w 12192000"/>
              <a:gd name="connsiteY5312" fmla="*/ 2884178 h 4364677"/>
              <a:gd name="connsiteX5313" fmla="*/ 936937 w 12192000"/>
              <a:gd name="connsiteY5313" fmla="*/ 2891777 h 4364677"/>
              <a:gd name="connsiteX5314" fmla="*/ 937100 w 12192000"/>
              <a:gd name="connsiteY5314" fmla="*/ 2893963 h 4364677"/>
              <a:gd name="connsiteX5315" fmla="*/ 941472 w 12192000"/>
              <a:gd name="connsiteY5315" fmla="*/ 2893636 h 4364677"/>
              <a:gd name="connsiteX5316" fmla="*/ 943657 w 12192000"/>
              <a:gd name="connsiteY5316" fmla="*/ 2893472 h 4364677"/>
              <a:gd name="connsiteX5317" fmla="*/ 941308 w 12192000"/>
              <a:gd name="connsiteY5317" fmla="*/ 2891451 h 4364677"/>
              <a:gd name="connsiteX5318" fmla="*/ 957098 w 12192000"/>
              <a:gd name="connsiteY5318" fmla="*/ 2896863 h 4364677"/>
              <a:gd name="connsiteX5319" fmla="*/ 959448 w 12192000"/>
              <a:gd name="connsiteY5319" fmla="*/ 2898885 h 4364677"/>
              <a:gd name="connsiteX5320" fmla="*/ 961633 w 12192000"/>
              <a:gd name="connsiteY5320" fmla="*/ 2898722 h 4364677"/>
              <a:gd name="connsiteX5321" fmla="*/ 977259 w 12192000"/>
              <a:gd name="connsiteY5321" fmla="*/ 2901950 h 4364677"/>
              <a:gd name="connsiteX5322" fmla="*/ 975073 w 12192000"/>
              <a:gd name="connsiteY5322" fmla="*/ 2902113 h 4364677"/>
              <a:gd name="connsiteX5323" fmla="*/ 968516 w 12192000"/>
              <a:gd name="connsiteY5323" fmla="*/ 2902604 h 4364677"/>
              <a:gd name="connsiteX5324" fmla="*/ 973051 w 12192000"/>
              <a:gd name="connsiteY5324" fmla="*/ 2904462 h 4364677"/>
              <a:gd name="connsiteX5325" fmla="*/ 975399 w 12192000"/>
              <a:gd name="connsiteY5325" fmla="*/ 2906484 h 4364677"/>
              <a:gd name="connsiteX5326" fmla="*/ 966494 w 12192000"/>
              <a:gd name="connsiteY5326" fmla="*/ 2904952 h 4364677"/>
              <a:gd name="connsiteX5327" fmla="*/ 964636 w 12192000"/>
              <a:gd name="connsiteY5327" fmla="*/ 2909487 h 4364677"/>
              <a:gd name="connsiteX5328" fmla="*/ 980425 w 12192000"/>
              <a:gd name="connsiteY5328" fmla="*/ 2914900 h 4364677"/>
              <a:gd name="connsiteX5329" fmla="*/ 982774 w 12192000"/>
              <a:gd name="connsiteY5329" fmla="*/ 2916922 h 4364677"/>
              <a:gd name="connsiteX5330" fmla="*/ 984959 w 12192000"/>
              <a:gd name="connsiteY5330" fmla="*/ 2916759 h 4364677"/>
              <a:gd name="connsiteX5331" fmla="*/ 987145 w 12192000"/>
              <a:gd name="connsiteY5331" fmla="*/ 2916595 h 4364677"/>
              <a:gd name="connsiteX5332" fmla="*/ 984796 w 12192000"/>
              <a:gd name="connsiteY5332" fmla="*/ 2914573 h 4364677"/>
              <a:gd name="connsiteX5333" fmla="*/ 991353 w 12192000"/>
              <a:gd name="connsiteY5333" fmla="*/ 2914083 h 4364677"/>
              <a:gd name="connsiteX5334" fmla="*/ 993376 w 12192000"/>
              <a:gd name="connsiteY5334" fmla="*/ 2911734 h 4364677"/>
              <a:gd name="connsiteX5335" fmla="*/ 982121 w 12192000"/>
              <a:gd name="connsiteY5335" fmla="*/ 2908180 h 4364677"/>
              <a:gd name="connsiteX5336" fmla="*/ 984306 w 12192000"/>
              <a:gd name="connsiteY5336" fmla="*/ 2908016 h 4364677"/>
              <a:gd name="connsiteX5337" fmla="*/ 988513 w 12192000"/>
              <a:gd name="connsiteY5337" fmla="*/ 2905504 h 4364677"/>
              <a:gd name="connsiteX5338" fmla="*/ 984605 w 12192000"/>
              <a:gd name="connsiteY5338" fmla="*/ 2903901 h 4364677"/>
              <a:gd name="connsiteX5339" fmla="*/ 988664 w 12192000"/>
              <a:gd name="connsiteY5339" fmla="*/ 2903844 h 4364677"/>
              <a:gd name="connsiteX5340" fmla="*/ 999604 w 12192000"/>
              <a:gd name="connsiteY5340" fmla="*/ 2906872 h 4364677"/>
              <a:gd name="connsiteX5341" fmla="*/ 1005672 w 12192000"/>
              <a:gd name="connsiteY5341" fmla="*/ 2899825 h 4364677"/>
              <a:gd name="connsiteX5342" fmla="*/ 1003649 w 12192000"/>
              <a:gd name="connsiteY5342" fmla="*/ 2902174 h 4364677"/>
              <a:gd name="connsiteX5343" fmla="*/ 1003812 w 12192000"/>
              <a:gd name="connsiteY5343" fmla="*/ 2904360 h 4364677"/>
              <a:gd name="connsiteX5344" fmla="*/ 1003976 w 12192000"/>
              <a:gd name="connsiteY5344" fmla="*/ 2906545 h 4364677"/>
              <a:gd name="connsiteX5345" fmla="*/ 1008348 w 12192000"/>
              <a:gd name="connsiteY5345" fmla="*/ 2906219 h 4364677"/>
              <a:gd name="connsiteX5346" fmla="*/ 1010532 w 12192000"/>
              <a:gd name="connsiteY5346" fmla="*/ 2906056 h 4364677"/>
              <a:gd name="connsiteX5347" fmla="*/ 1015232 w 12192000"/>
              <a:gd name="connsiteY5347" fmla="*/ 2910099 h 4364677"/>
              <a:gd name="connsiteX5348" fmla="*/ 1010861 w 12192000"/>
              <a:gd name="connsiteY5348" fmla="*/ 2910426 h 4364677"/>
              <a:gd name="connsiteX5349" fmla="*/ 1011023 w 12192000"/>
              <a:gd name="connsiteY5349" fmla="*/ 2912612 h 4364677"/>
              <a:gd name="connsiteX5350" fmla="*/ 1015558 w 12192000"/>
              <a:gd name="connsiteY5350" fmla="*/ 2914471 h 4364677"/>
              <a:gd name="connsiteX5351" fmla="*/ 1019929 w 12192000"/>
              <a:gd name="connsiteY5351" fmla="*/ 2914144 h 4364677"/>
              <a:gd name="connsiteX5352" fmla="*/ 1023974 w 12192000"/>
              <a:gd name="connsiteY5352" fmla="*/ 2909446 h 4364677"/>
              <a:gd name="connsiteX5353" fmla="*/ 1025996 w 12192000"/>
              <a:gd name="connsiteY5353" fmla="*/ 2907097 h 4364677"/>
              <a:gd name="connsiteX5354" fmla="*/ 1023646 w 12192000"/>
              <a:gd name="connsiteY5354" fmla="*/ 2905075 h 4364677"/>
              <a:gd name="connsiteX5355" fmla="*/ 1034739 w 12192000"/>
              <a:gd name="connsiteY5355" fmla="*/ 2906443 h 4364677"/>
              <a:gd name="connsiteX5356" fmla="*/ 1028182 w 12192000"/>
              <a:gd name="connsiteY5356" fmla="*/ 2906933 h 4364677"/>
              <a:gd name="connsiteX5357" fmla="*/ 1037251 w 12192000"/>
              <a:gd name="connsiteY5357" fmla="*/ 2910651 h 4364677"/>
              <a:gd name="connsiteX5358" fmla="*/ 1037415 w 12192000"/>
              <a:gd name="connsiteY5358" fmla="*/ 2912837 h 4364677"/>
              <a:gd name="connsiteX5359" fmla="*/ 1039600 w 12192000"/>
              <a:gd name="connsiteY5359" fmla="*/ 2912674 h 4364677"/>
              <a:gd name="connsiteX5360" fmla="*/ 1041786 w 12192000"/>
              <a:gd name="connsiteY5360" fmla="*/ 2912510 h 4364677"/>
              <a:gd name="connsiteX5361" fmla="*/ 1041622 w 12192000"/>
              <a:gd name="connsiteY5361" fmla="*/ 2910324 h 4364677"/>
              <a:gd name="connsiteX5362" fmla="*/ 1046320 w 12192000"/>
              <a:gd name="connsiteY5362" fmla="*/ 2914369 h 4364677"/>
              <a:gd name="connsiteX5363" fmla="*/ 1055063 w 12192000"/>
              <a:gd name="connsiteY5363" fmla="*/ 2913715 h 4364677"/>
              <a:gd name="connsiteX5364" fmla="*/ 1062541 w 12192000"/>
              <a:gd name="connsiteY5364" fmla="*/ 2914529 h 4364677"/>
              <a:gd name="connsiteX5365" fmla="*/ 1068503 w 12192000"/>
              <a:gd name="connsiteY5365" fmla="*/ 2917106 h 4364677"/>
              <a:gd name="connsiteX5366" fmla="*/ 1066481 w 12192000"/>
              <a:gd name="connsiteY5366" fmla="*/ 2919455 h 4364677"/>
              <a:gd name="connsiteX5367" fmla="*/ 1068666 w 12192000"/>
              <a:gd name="connsiteY5367" fmla="*/ 2919292 h 4364677"/>
              <a:gd name="connsiteX5368" fmla="*/ 1068829 w 12192000"/>
              <a:gd name="connsiteY5368" fmla="*/ 2921477 h 4364677"/>
              <a:gd name="connsiteX5369" fmla="*/ 1066808 w 12192000"/>
              <a:gd name="connsiteY5369" fmla="*/ 2923826 h 4364677"/>
              <a:gd name="connsiteX5370" fmla="*/ 1046810 w 12192000"/>
              <a:gd name="connsiteY5370" fmla="*/ 2920926 h 4364677"/>
              <a:gd name="connsiteX5371" fmla="*/ 1046647 w 12192000"/>
              <a:gd name="connsiteY5371" fmla="*/ 2918740 h 4364677"/>
              <a:gd name="connsiteX5372" fmla="*/ 1037742 w 12192000"/>
              <a:gd name="connsiteY5372" fmla="*/ 2917208 h 4364677"/>
              <a:gd name="connsiteX5373" fmla="*/ 1044625 w 12192000"/>
              <a:gd name="connsiteY5373" fmla="*/ 2921089 h 4364677"/>
              <a:gd name="connsiteX5374" fmla="*/ 1033534 w 12192000"/>
              <a:gd name="connsiteY5374" fmla="*/ 2919720 h 4364677"/>
              <a:gd name="connsiteX5375" fmla="*/ 1031183 w 12192000"/>
              <a:gd name="connsiteY5375" fmla="*/ 2917698 h 4364677"/>
              <a:gd name="connsiteX5376" fmla="*/ 1028999 w 12192000"/>
              <a:gd name="connsiteY5376" fmla="*/ 2917862 h 4364677"/>
              <a:gd name="connsiteX5377" fmla="*/ 1026977 w 12192000"/>
              <a:gd name="connsiteY5377" fmla="*/ 2920211 h 4364677"/>
              <a:gd name="connsiteX5378" fmla="*/ 1029326 w 12192000"/>
              <a:gd name="connsiteY5378" fmla="*/ 2922233 h 4364677"/>
              <a:gd name="connsiteX5379" fmla="*/ 1033860 w 12192000"/>
              <a:gd name="connsiteY5379" fmla="*/ 2924092 h 4364677"/>
              <a:gd name="connsiteX5380" fmla="*/ 1036046 w 12192000"/>
              <a:gd name="connsiteY5380" fmla="*/ 2923928 h 4364677"/>
              <a:gd name="connsiteX5381" fmla="*/ 1035882 w 12192000"/>
              <a:gd name="connsiteY5381" fmla="*/ 2921743 h 4364677"/>
              <a:gd name="connsiteX5382" fmla="*/ 1066971 w 12192000"/>
              <a:gd name="connsiteY5382" fmla="*/ 2926012 h 4364677"/>
              <a:gd name="connsiteX5383" fmla="*/ 1069320 w 12192000"/>
              <a:gd name="connsiteY5383" fmla="*/ 2928034 h 4364677"/>
              <a:gd name="connsiteX5384" fmla="*/ 1071506 w 12192000"/>
              <a:gd name="connsiteY5384" fmla="*/ 2927870 h 4364677"/>
              <a:gd name="connsiteX5385" fmla="*/ 1073691 w 12192000"/>
              <a:gd name="connsiteY5385" fmla="*/ 2927707 h 4364677"/>
              <a:gd name="connsiteX5386" fmla="*/ 1087132 w 12192000"/>
              <a:gd name="connsiteY5386" fmla="*/ 2931098 h 4364677"/>
              <a:gd name="connsiteX5387" fmla="*/ 1086969 w 12192000"/>
              <a:gd name="connsiteY5387" fmla="*/ 2928912 h 4364677"/>
              <a:gd name="connsiteX5388" fmla="*/ 1089317 w 12192000"/>
              <a:gd name="connsiteY5388" fmla="*/ 2930935 h 4364677"/>
              <a:gd name="connsiteX5389" fmla="*/ 1093852 w 12192000"/>
              <a:gd name="connsiteY5389" fmla="*/ 2932794 h 4364677"/>
              <a:gd name="connsiteX5390" fmla="*/ 1095875 w 12192000"/>
              <a:gd name="connsiteY5390" fmla="*/ 2930444 h 4364677"/>
              <a:gd name="connsiteX5391" fmla="*/ 1144448 w 12192000"/>
              <a:gd name="connsiteY5391" fmla="*/ 2933406 h 4364677"/>
              <a:gd name="connsiteX5392" fmla="*/ 1148981 w 12192000"/>
              <a:gd name="connsiteY5392" fmla="*/ 2935265 h 4364677"/>
              <a:gd name="connsiteX5393" fmla="*/ 1151168 w 12192000"/>
              <a:gd name="connsiteY5393" fmla="*/ 2935102 h 4364677"/>
              <a:gd name="connsiteX5394" fmla="*/ 1151005 w 12192000"/>
              <a:gd name="connsiteY5394" fmla="*/ 2932916 h 4364677"/>
              <a:gd name="connsiteX5395" fmla="*/ 1164445 w 12192000"/>
              <a:gd name="connsiteY5395" fmla="*/ 2936307 h 4364677"/>
              <a:gd name="connsiteX5396" fmla="*/ 1166631 w 12192000"/>
              <a:gd name="connsiteY5396" fmla="*/ 2936143 h 4364677"/>
              <a:gd name="connsiteX5397" fmla="*/ 1171001 w 12192000"/>
              <a:gd name="connsiteY5397" fmla="*/ 2935816 h 4364677"/>
              <a:gd name="connsiteX5398" fmla="*/ 1173187 w 12192000"/>
              <a:gd name="connsiteY5398" fmla="*/ 2935653 h 4364677"/>
              <a:gd name="connsiteX5399" fmla="*/ 1175536 w 12192000"/>
              <a:gd name="connsiteY5399" fmla="*/ 2937675 h 4364677"/>
              <a:gd name="connsiteX5400" fmla="*/ 1177722 w 12192000"/>
              <a:gd name="connsiteY5400" fmla="*/ 2937511 h 4364677"/>
              <a:gd name="connsiteX5401" fmla="*/ 1190835 w 12192000"/>
              <a:gd name="connsiteY5401" fmla="*/ 2936532 h 4364677"/>
              <a:gd name="connsiteX5402" fmla="*/ 1193021 w 12192000"/>
              <a:gd name="connsiteY5402" fmla="*/ 2936368 h 4364677"/>
              <a:gd name="connsiteX5403" fmla="*/ 1197392 w 12192000"/>
              <a:gd name="connsiteY5403" fmla="*/ 2936041 h 4364677"/>
              <a:gd name="connsiteX5404" fmla="*/ 1199578 w 12192000"/>
              <a:gd name="connsiteY5404" fmla="*/ 2935878 h 4364677"/>
              <a:gd name="connsiteX5405" fmla="*/ 1214877 w 12192000"/>
              <a:gd name="connsiteY5405" fmla="*/ 2934734 h 4364677"/>
              <a:gd name="connsiteX5406" fmla="*/ 1223946 w 12192000"/>
              <a:gd name="connsiteY5406" fmla="*/ 2938451 h 4364677"/>
              <a:gd name="connsiteX5407" fmla="*/ 1226295 w 12192000"/>
              <a:gd name="connsiteY5407" fmla="*/ 2940474 h 4364677"/>
              <a:gd name="connsiteX5408" fmla="*/ 1228480 w 12192000"/>
              <a:gd name="connsiteY5408" fmla="*/ 2940310 h 4364677"/>
              <a:gd name="connsiteX5409" fmla="*/ 1228317 w 12192000"/>
              <a:gd name="connsiteY5409" fmla="*/ 2938125 h 4364677"/>
              <a:gd name="connsiteX5410" fmla="*/ 1226132 w 12192000"/>
              <a:gd name="connsiteY5410" fmla="*/ 2938289 h 4364677"/>
              <a:gd name="connsiteX5411" fmla="*/ 1234710 w 12192000"/>
              <a:gd name="connsiteY5411" fmla="*/ 2935449 h 4364677"/>
              <a:gd name="connsiteX5412" fmla="*/ 1235037 w 12192000"/>
              <a:gd name="connsiteY5412" fmla="*/ 2939820 h 4364677"/>
              <a:gd name="connsiteX5413" fmla="*/ 1233137 w 12192000"/>
              <a:gd name="connsiteY5413" fmla="*/ 2942027 h 4364677"/>
              <a:gd name="connsiteX5414" fmla="*/ 1220891 w 12192000"/>
              <a:gd name="connsiteY5414" fmla="*/ 2942149 h 4364677"/>
              <a:gd name="connsiteX5415" fmla="*/ 1189304 w 12192000"/>
              <a:gd name="connsiteY5415" fmla="*/ 2945437 h 4364677"/>
              <a:gd name="connsiteX5416" fmla="*/ 1186955 w 12192000"/>
              <a:gd name="connsiteY5416" fmla="*/ 2943415 h 4364677"/>
              <a:gd name="connsiteX5417" fmla="*/ 1184767 w 12192000"/>
              <a:gd name="connsiteY5417" fmla="*/ 2943578 h 4364677"/>
              <a:gd name="connsiteX5418" fmla="*/ 1174004 w 12192000"/>
              <a:gd name="connsiteY5418" fmla="*/ 2946581 h 4364677"/>
              <a:gd name="connsiteX5419" fmla="*/ 1182747 w 12192000"/>
              <a:gd name="connsiteY5419" fmla="*/ 2945928 h 4364677"/>
              <a:gd name="connsiteX5420" fmla="*/ 1180725 w 12192000"/>
              <a:gd name="connsiteY5420" fmla="*/ 2948277 h 4364677"/>
              <a:gd name="connsiteX5421" fmla="*/ 1182910 w 12192000"/>
              <a:gd name="connsiteY5421" fmla="*/ 2948113 h 4364677"/>
              <a:gd name="connsiteX5422" fmla="*/ 1185096 w 12192000"/>
              <a:gd name="connsiteY5422" fmla="*/ 2947950 h 4364677"/>
              <a:gd name="connsiteX5423" fmla="*/ 1187281 w 12192000"/>
              <a:gd name="connsiteY5423" fmla="*/ 2947787 h 4364677"/>
              <a:gd name="connsiteX5424" fmla="*/ 1209955 w 12192000"/>
              <a:gd name="connsiteY5424" fmla="*/ 2957080 h 4364677"/>
              <a:gd name="connsiteX5425" fmla="*/ 1259508 w 12192000"/>
              <a:gd name="connsiteY5425" fmla="*/ 2973156 h 4364677"/>
              <a:gd name="connsiteX5426" fmla="*/ 1261857 w 12192000"/>
              <a:gd name="connsiteY5426" fmla="*/ 2975178 h 4364677"/>
              <a:gd name="connsiteX5427" fmla="*/ 1264205 w 12192000"/>
              <a:gd name="connsiteY5427" fmla="*/ 2977200 h 4364677"/>
              <a:gd name="connsiteX5428" fmla="*/ 1262184 w 12192000"/>
              <a:gd name="connsiteY5428" fmla="*/ 2979550 h 4364677"/>
              <a:gd name="connsiteX5429" fmla="*/ 1268741 w 12192000"/>
              <a:gd name="connsiteY5429" fmla="*/ 2979059 h 4364677"/>
              <a:gd name="connsiteX5430" fmla="*/ 1310921 w 12192000"/>
              <a:gd name="connsiteY5430" fmla="*/ 2984697 h 4364677"/>
              <a:gd name="connsiteX5431" fmla="*/ 1306713 w 12192000"/>
              <a:gd name="connsiteY5431" fmla="*/ 2987209 h 4364677"/>
              <a:gd name="connsiteX5432" fmla="*/ 1333921 w 12192000"/>
              <a:gd name="connsiteY5432" fmla="*/ 2998363 h 4364677"/>
              <a:gd name="connsiteX5433" fmla="*/ 1329550 w 12192000"/>
              <a:gd name="connsiteY5433" fmla="*/ 2998689 h 4364677"/>
              <a:gd name="connsiteX5434" fmla="*/ 1327364 w 12192000"/>
              <a:gd name="connsiteY5434" fmla="*/ 2998853 h 4364677"/>
              <a:gd name="connsiteX5435" fmla="*/ 1329712 w 12192000"/>
              <a:gd name="connsiteY5435" fmla="*/ 3000874 h 4364677"/>
              <a:gd name="connsiteX5436" fmla="*/ 1334084 w 12192000"/>
              <a:gd name="connsiteY5436" fmla="*/ 3000548 h 4364677"/>
              <a:gd name="connsiteX5437" fmla="*/ 1299114 w 12192000"/>
              <a:gd name="connsiteY5437" fmla="*/ 3003162 h 4364677"/>
              <a:gd name="connsiteX5438" fmla="*/ 1357574 w 12192000"/>
              <a:gd name="connsiteY5438" fmla="*/ 3020770 h 4364677"/>
              <a:gd name="connsiteX5439" fmla="*/ 1364785 w 12192000"/>
              <a:gd name="connsiteY5439" fmla="*/ 3029022 h 4364677"/>
              <a:gd name="connsiteX5440" fmla="*/ 1358392 w 12192000"/>
              <a:gd name="connsiteY5440" fmla="*/ 3031698 h 4364677"/>
              <a:gd name="connsiteX5441" fmla="*/ 1305773 w 12192000"/>
              <a:gd name="connsiteY5441" fmla="*/ 3033434 h 4364677"/>
              <a:gd name="connsiteX5442" fmla="*/ 1297685 w 12192000"/>
              <a:gd name="connsiteY5442" fmla="*/ 3042831 h 4364677"/>
              <a:gd name="connsiteX5443" fmla="*/ 1269108 w 12192000"/>
              <a:gd name="connsiteY5443" fmla="*/ 3042769 h 4364677"/>
              <a:gd name="connsiteX5444" fmla="*/ 1282549 w 12192000"/>
              <a:gd name="connsiteY5444" fmla="*/ 3046160 h 4364677"/>
              <a:gd name="connsiteX5445" fmla="*/ 1265064 w 12192000"/>
              <a:gd name="connsiteY5445" fmla="*/ 3047467 h 4364677"/>
              <a:gd name="connsiteX5446" fmla="*/ 1274297 w 12192000"/>
              <a:gd name="connsiteY5446" fmla="*/ 3053370 h 4364677"/>
              <a:gd name="connsiteX5447" fmla="*/ 1161687 w 12192000"/>
              <a:gd name="connsiteY5447" fmla="*/ 3046405 h 4364677"/>
              <a:gd name="connsiteX5448" fmla="*/ 1150596 w 12192000"/>
              <a:gd name="connsiteY5448" fmla="*/ 3045036 h 4364677"/>
              <a:gd name="connsiteX5449" fmla="*/ 989963 w 12192000"/>
              <a:gd name="connsiteY5449" fmla="*/ 3017950 h 4364677"/>
              <a:gd name="connsiteX5450" fmla="*/ 990949 w 12192000"/>
              <a:gd name="connsiteY5450" fmla="*/ 3022362 h 4364677"/>
              <a:gd name="connsiteX5451" fmla="*/ 994374 w 12192000"/>
              <a:gd name="connsiteY5451" fmla="*/ 3027579 h 4364677"/>
              <a:gd name="connsiteX5452" fmla="*/ 993047 w 12192000"/>
              <a:gd name="connsiteY5452" fmla="*/ 3039211 h 4364677"/>
              <a:gd name="connsiteX5453" fmla="*/ 1091478 w 12192000"/>
              <a:gd name="connsiteY5453" fmla="*/ 3058136 h 4364677"/>
              <a:gd name="connsiteX5454" fmla="*/ 1242492 w 12192000"/>
              <a:gd name="connsiteY5454" fmla="*/ 3068935 h 4364677"/>
              <a:gd name="connsiteX5455" fmla="*/ 1325872 w 12192000"/>
              <a:gd name="connsiteY5455" fmla="*/ 3067097 h 4364677"/>
              <a:gd name="connsiteX5456" fmla="*/ 1328222 w 12192000"/>
              <a:gd name="connsiteY5456" fmla="*/ 3069119 h 4364677"/>
              <a:gd name="connsiteX5457" fmla="*/ 1334779 w 12192000"/>
              <a:gd name="connsiteY5457" fmla="*/ 3068629 h 4364677"/>
              <a:gd name="connsiteX5458" fmla="*/ 1336800 w 12192000"/>
              <a:gd name="connsiteY5458" fmla="*/ 3066280 h 4364677"/>
              <a:gd name="connsiteX5459" fmla="*/ 1397998 w 12192000"/>
              <a:gd name="connsiteY5459" fmla="*/ 3061704 h 4364677"/>
              <a:gd name="connsiteX5460" fmla="*/ 1539082 w 12192000"/>
              <a:gd name="connsiteY5460" fmla="*/ 3037970 h 4364677"/>
              <a:gd name="connsiteX5461" fmla="*/ 1652133 w 12192000"/>
              <a:gd name="connsiteY5461" fmla="*/ 3008122 h 4364677"/>
              <a:gd name="connsiteX5462" fmla="*/ 1695031 w 12192000"/>
              <a:gd name="connsiteY5462" fmla="*/ 2992621 h 4364677"/>
              <a:gd name="connsiteX5463" fmla="*/ 1691111 w 12192000"/>
              <a:gd name="connsiteY5463" fmla="*/ 2988102 h 4364677"/>
              <a:gd name="connsiteX5464" fmla="*/ 1556952 w 12192000"/>
              <a:gd name="connsiteY5464" fmla="*/ 3024820 h 4364677"/>
              <a:gd name="connsiteX5465" fmla="*/ 1407945 w 12192000"/>
              <a:gd name="connsiteY5465" fmla="*/ 3047774 h 4364677"/>
              <a:gd name="connsiteX5466" fmla="*/ 1407618 w 12192000"/>
              <a:gd name="connsiteY5466" fmla="*/ 3043403 h 4364677"/>
              <a:gd name="connsiteX5467" fmla="*/ 1469204 w 12192000"/>
              <a:gd name="connsiteY5467" fmla="*/ 3014622 h 4364677"/>
              <a:gd name="connsiteX5468" fmla="*/ 1460298 w 12192000"/>
              <a:gd name="connsiteY5468" fmla="*/ 3013090 h 4364677"/>
              <a:gd name="connsiteX5469" fmla="*/ 1499312 w 12192000"/>
              <a:gd name="connsiteY5469" fmla="*/ 3005777 h 4364677"/>
              <a:gd name="connsiteX5470" fmla="*/ 1526907 w 12192000"/>
              <a:gd name="connsiteY5470" fmla="*/ 2992725 h 4364677"/>
              <a:gd name="connsiteX5471" fmla="*/ 1504725 w 12192000"/>
              <a:gd name="connsiteY5471" fmla="*/ 2989988 h 4364677"/>
              <a:gd name="connsiteX5472" fmla="*/ 1506747 w 12192000"/>
              <a:gd name="connsiteY5472" fmla="*/ 2987639 h 4364677"/>
              <a:gd name="connsiteX5473" fmla="*/ 1508932 w 12192000"/>
              <a:gd name="connsiteY5473" fmla="*/ 2987475 h 4364677"/>
              <a:gd name="connsiteX5474" fmla="*/ 1511119 w 12192000"/>
              <a:gd name="connsiteY5474" fmla="*/ 2987312 h 4364677"/>
              <a:gd name="connsiteX5475" fmla="*/ 1515489 w 12192000"/>
              <a:gd name="connsiteY5475" fmla="*/ 2986985 h 4364677"/>
              <a:gd name="connsiteX5476" fmla="*/ 1513141 w 12192000"/>
              <a:gd name="connsiteY5476" fmla="*/ 2984963 h 4364677"/>
              <a:gd name="connsiteX5477" fmla="*/ 1510954 w 12192000"/>
              <a:gd name="connsiteY5477" fmla="*/ 2985127 h 4364677"/>
              <a:gd name="connsiteX5478" fmla="*/ 1508769 w 12192000"/>
              <a:gd name="connsiteY5478" fmla="*/ 2985290 h 4364677"/>
              <a:gd name="connsiteX5479" fmla="*/ 1502049 w 12192000"/>
              <a:gd name="connsiteY5479" fmla="*/ 2983594 h 4364677"/>
              <a:gd name="connsiteX5480" fmla="*/ 1500028 w 12192000"/>
              <a:gd name="connsiteY5480" fmla="*/ 2985944 h 4364677"/>
              <a:gd name="connsiteX5481" fmla="*/ 1502211 w 12192000"/>
              <a:gd name="connsiteY5481" fmla="*/ 2985780 h 4364677"/>
              <a:gd name="connsiteX5482" fmla="*/ 1504561 w 12192000"/>
              <a:gd name="connsiteY5482" fmla="*/ 2987802 h 4364677"/>
              <a:gd name="connsiteX5483" fmla="*/ 1498005 w 12192000"/>
              <a:gd name="connsiteY5483" fmla="*/ 2988292 h 4364677"/>
              <a:gd name="connsiteX5484" fmla="*/ 1495819 w 12192000"/>
              <a:gd name="connsiteY5484" fmla="*/ 2988456 h 4364677"/>
              <a:gd name="connsiteX5485" fmla="*/ 1477517 w 12192000"/>
              <a:gd name="connsiteY5485" fmla="*/ 2978835 h 4364677"/>
              <a:gd name="connsiteX5486" fmla="*/ 1503581 w 12192000"/>
              <a:gd name="connsiteY5486" fmla="*/ 2974688 h 4364677"/>
              <a:gd name="connsiteX5487" fmla="*/ 1494185 w 12192000"/>
              <a:gd name="connsiteY5487" fmla="*/ 2966600 h 4364677"/>
              <a:gd name="connsiteX5488" fmla="*/ 1545005 w 12192000"/>
              <a:gd name="connsiteY5488" fmla="*/ 2940822 h 4364677"/>
              <a:gd name="connsiteX5489" fmla="*/ 1547192 w 12192000"/>
              <a:gd name="connsiteY5489" fmla="*/ 2940658 h 4364677"/>
              <a:gd name="connsiteX5490" fmla="*/ 1551562 w 12192000"/>
              <a:gd name="connsiteY5490" fmla="*/ 2940331 h 4364677"/>
              <a:gd name="connsiteX5491" fmla="*/ 1553584 w 12192000"/>
              <a:gd name="connsiteY5491" fmla="*/ 2937983 h 4364677"/>
              <a:gd name="connsiteX5492" fmla="*/ 1577136 w 12192000"/>
              <a:gd name="connsiteY5492" fmla="*/ 2929628 h 4364677"/>
              <a:gd name="connsiteX5493" fmla="*/ 1585714 w 12192000"/>
              <a:gd name="connsiteY5493" fmla="*/ 2926789 h 4364677"/>
              <a:gd name="connsiteX5494" fmla="*/ 1587737 w 12192000"/>
              <a:gd name="connsiteY5494" fmla="*/ 2924440 h 4364677"/>
              <a:gd name="connsiteX5495" fmla="*/ 1589922 w 12192000"/>
              <a:gd name="connsiteY5495" fmla="*/ 2924276 h 4364677"/>
              <a:gd name="connsiteX5496" fmla="*/ 1589759 w 12192000"/>
              <a:gd name="connsiteY5496" fmla="*/ 2922091 h 4364677"/>
              <a:gd name="connsiteX5497" fmla="*/ 1591945 w 12192000"/>
              <a:gd name="connsiteY5497" fmla="*/ 2921927 h 4364677"/>
              <a:gd name="connsiteX5498" fmla="*/ 1600361 w 12192000"/>
              <a:gd name="connsiteY5498" fmla="*/ 2916902 h 4364677"/>
              <a:gd name="connsiteX5499" fmla="*/ 1593639 w 12192000"/>
              <a:gd name="connsiteY5499" fmla="*/ 2915207 h 4364677"/>
              <a:gd name="connsiteX5500" fmla="*/ 1597685 w 12192000"/>
              <a:gd name="connsiteY5500" fmla="*/ 2910509 h 4364677"/>
              <a:gd name="connsiteX5501" fmla="*/ 1617192 w 12192000"/>
              <a:gd name="connsiteY5501" fmla="*/ 2906853 h 4364677"/>
              <a:gd name="connsiteX5502" fmla="*/ 1619475 w 12192000"/>
              <a:gd name="connsiteY5502" fmla="*/ 2905527 h 4364677"/>
              <a:gd name="connsiteX5503" fmla="*/ 1605375 w 12192000"/>
              <a:gd name="connsiteY5503" fmla="*/ 2889273 h 4364677"/>
              <a:gd name="connsiteX5504" fmla="*/ 1554860 w 12192000"/>
              <a:gd name="connsiteY5504" fmla="*/ 2902766 h 4364677"/>
              <a:gd name="connsiteX5505" fmla="*/ 1500513 w 12192000"/>
              <a:gd name="connsiteY5505" fmla="*/ 2911993 h 4364677"/>
              <a:gd name="connsiteX5506" fmla="*/ 1490384 w 12192000"/>
              <a:gd name="connsiteY5506" fmla="*/ 2910226 h 4364677"/>
              <a:gd name="connsiteX5507" fmla="*/ 1494152 w 12192000"/>
              <a:gd name="connsiteY5507" fmla="*/ 2905410 h 4364677"/>
              <a:gd name="connsiteX5508" fmla="*/ 1581079 w 12192000"/>
              <a:gd name="connsiteY5508" fmla="*/ 2885883 h 4364677"/>
              <a:gd name="connsiteX5509" fmla="*/ 1597895 w 12192000"/>
              <a:gd name="connsiteY5509" fmla="*/ 2880651 h 4364677"/>
              <a:gd name="connsiteX5510" fmla="*/ 1591932 w 12192000"/>
              <a:gd name="connsiteY5510" fmla="*/ 2873778 h 4364677"/>
              <a:gd name="connsiteX5511" fmla="*/ 1575564 w 12192000"/>
              <a:gd name="connsiteY5511" fmla="*/ 2879195 h 4364677"/>
              <a:gd name="connsiteX5512" fmla="*/ 1560591 w 12192000"/>
              <a:gd name="connsiteY5512" fmla="*/ 2884710 h 4364677"/>
              <a:gd name="connsiteX5513" fmla="*/ 1554197 w 12192000"/>
              <a:gd name="connsiteY5513" fmla="*/ 2887386 h 4364677"/>
              <a:gd name="connsiteX5514" fmla="*/ 1552012 w 12192000"/>
              <a:gd name="connsiteY5514" fmla="*/ 2887550 h 4364677"/>
              <a:gd name="connsiteX5515" fmla="*/ 1545291 w 12192000"/>
              <a:gd name="connsiteY5515" fmla="*/ 2885854 h 4364677"/>
              <a:gd name="connsiteX5516" fmla="*/ 1543106 w 12192000"/>
              <a:gd name="connsiteY5516" fmla="*/ 2886018 h 4364677"/>
              <a:gd name="connsiteX5517" fmla="*/ 1538898 w 12192000"/>
              <a:gd name="connsiteY5517" fmla="*/ 2888530 h 4364677"/>
              <a:gd name="connsiteX5518" fmla="*/ 1539061 w 12192000"/>
              <a:gd name="connsiteY5518" fmla="*/ 2890716 h 4364677"/>
              <a:gd name="connsiteX5519" fmla="*/ 1528134 w 12192000"/>
              <a:gd name="connsiteY5519" fmla="*/ 2891533 h 4364677"/>
              <a:gd name="connsiteX5520" fmla="*/ 1526111 w 12192000"/>
              <a:gd name="connsiteY5520" fmla="*/ 2893882 h 4364677"/>
              <a:gd name="connsiteX5521" fmla="*/ 1528297 w 12192000"/>
              <a:gd name="connsiteY5521" fmla="*/ 2893718 h 4364677"/>
              <a:gd name="connsiteX5522" fmla="*/ 1539061 w 12192000"/>
              <a:gd name="connsiteY5522" fmla="*/ 2890716 h 4364677"/>
              <a:gd name="connsiteX5523" fmla="*/ 1539225 w 12192000"/>
              <a:gd name="connsiteY5523" fmla="*/ 2892901 h 4364677"/>
              <a:gd name="connsiteX5524" fmla="*/ 1534854 w 12192000"/>
              <a:gd name="connsiteY5524" fmla="*/ 2893228 h 4364677"/>
              <a:gd name="connsiteX5525" fmla="*/ 1532668 w 12192000"/>
              <a:gd name="connsiteY5525" fmla="*/ 2893391 h 4364677"/>
              <a:gd name="connsiteX5526" fmla="*/ 1526275 w 12192000"/>
              <a:gd name="connsiteY5526" fmla="*/ 2896068 h 4364677"/>
              <a:gd name="connsiteX5527" fmla="*/ 1517533 w 12192000"/>
              <a:gd name="connsiteY5527" fmla="*/ 2896721 h 4364677"/>
              <a:gd name="connsiteX5528" fmla="*/ 1519555 w 12192000"/>
              <a:gd name="connsiteY5528" fmla="*/ 2894371 h 4364677"/>
              <a:gd name="connsiteX5529" fmla="*/ 1515183 w 12192000"/>
              <a:gd name="connsiteY5529" fmla="*/ 2894699 h 4364677"/>
              <a:gd name="connsiteX5530" fmla="*/ 1510812 w 12192000"/>
              <a:gd name="connsiteY5530" fmla="*/ 2895025 h 4364677"/>
              <a:gd name="connsiteX5531" fmla="*/ 1504418 w 12192000"/>
              <a:gd name="connsiteY5531" fmla="*/ 2897702 h 4364677"/>
              <a:gd name="connsiteX5532" fmla="*/ 1500048 w 12192000"/>
              <a:gd name="connsiteY5532" fmla="*/ 2898028 h 4364677"/>
              <a:gd name="connsiteX5533" fmla="*/ 1498025 w 12192000"/>
              <a:gd name="connsiteY5533" fmla="*/ 2900377 h 4364677"/>
              <a:gd name="connsiteX5534" fmla="*/ 1491632 w 12192000"/>
              <a:gd name="connsiteY5534" fmla="*/ 2903054 h 4364677"/>
              <a:gd name="connsiteX5535" fmla="*/ 1487260 w 12192000"/>
              <a:gd name="connsiteY5535" fmla="*/ 2903380 h 4364677"/>
              <a:gd name="connsiteX5536" fmla="*/ 1484911 w 12192000"/>
              <a:gd name="connsiteY5536" fmla="*/ 2901358 h 4364677"/>
              <a:gd name="connsiteX5537" fmla="*/ 1482890 w 12192000"/>
              <a:gd name="connsiteY5537" fmla="*/ 2903707 h 4364677"/>
              <a:gd name="connsiteX5538" fmla="*/ 1478354 w 12192000"/>
              <a:gd name="connsiteY5538" fmla="*/ 2901848 h 4364677"/>
              <a:gd name="connsiteX5539" fmla="*/ 1474147 w 12192000"/>
              <a:gd name="connsiteY5539" fmla="*/ 2904361 h 4364677"/>
              <a:gd name="connsiteX5540" fmla="*/ 1476496 w 12192000"/>
              <a:gd name="connsiteY5540" fmla="*/ 2906383 h 4364677"/>
              <a:gd name="connsiteX5541" fmla="*/ 1469939 w 12192000"/>
              <a:gd name="connsiteY5541" fmla="*/ 2906873 h 4364677"/>
              <a:gd name="connsiteX5542" fmla="*/ 1467753 w 12192000"/>
              <a:gd name="connsiteY5542" fmla="*/ 2907036 h 4364677"/>
              <a:gd name="connsiteX5543" fmla="*/ 1459175 w 12192000"/>
              <a:gd name="connsiteY5543" fmla="*/ 2909876 h 4364677"/>
              <a:gd name="connsiteX5544" fmla="*/ 1450432 w 12192000"/>
              <a:gd name="connsiteY5544" fmla="*/ 2910529 h 4364677"/>
              <a:gd name="connsiteX5545" fmla="*/ 1443875 w 12192000"/>
              <a:gd name="connsiteY5545" fmla="*/ 2911020 h 4364677"/>
              <a:gd name="connsiteX5546" fmla="*/ 1430762 w 12192000"/>
              <a:gd name="connsiteY5546" fmla="*/ 2912000 h 4364677"/>
              <a:gd name="connsiteX5547" fmla="*/ 1424041 w 12192000"/>
              <a:gd name="connsiteY5547" fmla="*/ 2910304 h 4364677"/>
              <a:gd name="connsiteX5548" fmla="*/ 1426063 w 12192000"/>
              <a:gd name="connsiteY5548" fmla="*/ 2907956 h 4364677"/>
              <a:gd name="connsiteX5549" fmla="*/ 1428086 w 12192000"/>
              <a:gd name="connsiteY5549" fmla="*/ 2905606 h 4364677"/>
              <a:gd name="connsiteX5550" fmla="*/ 1425900 w 12192000"/>
              <a:gd name="connsiteY5550" fmla="*/ 2905770 h 4364677"/>
              <a:gd name="connsiteX5551" fmla="*/ 1423715 w 12192000"/>
              <a:gd name="connsiteY5551" fmla="*/ 2905933 h 4364677"/>
              <a:gd name="connsiteX5552" fmla="*/ 1421691 w 12192000"/>
              <a:gd name="connsiteY5552" fmla="*/ 2908283 h 4364677"/>
              <a:gd name="connsiteX5553" fmla="*/ 1419670 w 12192000"/>
              <a:gd name="connsiteY5553" fmla="*/ 2910631 h 4364677"/>
              <a:gd name="connsiteX5554" fmla="*/ 1419833 w 12192000"/>
              <a:gd name="connsiteY5554" fmla="*/ 2912817 h 4364677"/>
              <a:gd name="connsiteX5555" fmla="*/ 1430925 w 12192000"/>
              <a:gd name="connsiteY5555" fmla="*/ 2914186 h 4364677"/>
              <a:gd name="connsiteX5556" fmla="*/ 1433110 w 12192000"/>
              <a:gd name="connsiteY5556" fmla="*/ 2914022 h 4364677"/>
              <a:gd name="connsiteX5557" fmla="*/ 1441853 w 12192000"/>
              <a:gd name="connsiteY5557" fmla="*/ 2913369 h 4364677"/>
              <a:gd name="connsiteX5558" fmla="*/ 1446224 w 12192000"/>
              <a:gd name="connsiteY5558" fmla="*/ 2913042 h 4364677"/>
              <a:gd name="connsiteX5559" fmla="*/ 1435459 w 12192000"/>
              <a:gd name="connsiteY5559" fmla="*/ 2916044 h 4364677"/>
              <a:gd name="connsiteX5560" fmla="*/ 1422509 w 12192000"/>
              <a:gd name="connsiteY5560" fmla="*/ 2919210 h 4364677"/>
              <a:gd name="connsiteX5561" fmla="*/ 1417974 w 12192000"/>
              <a:gd name="connsiteY5561" fmla="*/ 2917351 h 4364677"/>
              <a:gd name="connsiteX5562" fmla="*/ 1413604 w 12192000"/>
              <a:gd name="connsiteY5562" fmla="*/ 2917678 h 4364677"/>
              <a:gd name="connsiteX5563" fmla="*/ 1402676 w 12192000"/>
              <a:gd name="connsiteY5563" fmla="*/ 2918495 h 4364677"/>
              <a:gd name="connsiteX5564" fmla="*/ 1404698 w 12192000"/>
              <a:gd name="connsiteY5564" fmla="*/ 2916147 h 4364677"/>
              <a:gd name="connsiteX5565" fmla="*/ 1404534 w 12192000"/>
              <a:gd name="connsiteY5565" fmla="*/ 2913961 h 4364677"/>
              <a:gd name="connsiteX5566" fmla="*/ 1402349 w 12192000"/>
              <a:gd name="connsiteY5566" fmla="*/ 2914124 h 4364677"/>
              <a:gd name="connsiteX5567" fmla="*/ 1400163 w 12192000"/>
              <a:gd name="connsiteY5567" fmla="*/ 2914288 h 4364677"/>
              <a:gd name="connsiteX5568" fmla="*/ 1398141 w 12192000"/>
              <a:gd name="connsiteY5568" fmla="*/ 2916637 h 4364677"/>
              <a:gd name="connsiteX5569" fmla="*/ 1395955 w 12192000"/>
              <a:gd name="connsiteY5569" fmla="*/ 2916800 h 4364677"/>
              <a:gd name="connsiteX5570" fmla="*/ 1393770 w 12192000"/>
              <a:gd name="connsiteY5570" fmla="*/ 2916964 h 4364677"/>
              <a:gd name="connsiteX5571" fmla="*/ 1385191 w 12192000"/>
              <a:gd name="connsiteY5571" fmla="*/ 2919802 h 4364677"/>
              <a:gd name="connsiteX5572" fmla="*/ 1374262 w 12192000"/>
              <a:gd name="connsiteY5572" fmla="*/ 2920619 h 4364677"/>
              <a:gd name="connsiteX5573" fmla="*/ 1371913 w 12192000"/>
              <a:gd name="connsiteY5573" fmla="*/ 2918598 h 4364677"/>
              <a:gd name="connsiteX5574" fmla="*/ 1373935 w 12192000"/>
              <a:gd name="connsiteY5574" fmla="*/ 2916248 h 4364677"/>
              <a:gd name="connsiteX5575" fmla="*/ 1400000 w 12192000"/>
              <a:gd name="connsiteY5575" fmla="*/ 2912102 h 4364677"/>
              <a:gd name="connsiteX5576" fmla="*/ 1402186 w 12192000"/>
              <a:gd name="connsiteY5576" fmla="*/ 2911938 h 4364677"/>
              <a:gd name="connsiteX5577" fmla="*/ 1399836 w 12192000"/>
              <a:gd name="connsiteY5577" fmla="*/ 2909917 h 4364677"/>
              <a:gd name="connsiteX5578" fmla="*/ 1373772 w 12192000"/>
              <a:gd name="connsiteY5578" fmla="*/ 2914063 h 4364677"/>
              <a:gd name="connsiteX5579" fmla="*/ 1368910 w 12192000"/>
              <a:gd name="connsiteY5579" fmla="*/ 2907833 h 4364677"/>
              <a:gd name="connsiteX5580" fmla="*/ 1344542 w 12192000"/>
              <a:gd name="connsiteY5580" fmla="*/ 2905259 h 4364677"/>
              <a:gd name="connsiteX5581" fmla="*/ 1255811 w 12192000"/>
              <a:gd name="connsiteY5581" fmla="*/ 2894310 h 4364677"/>
              <a:gd name="connsiteX5582" fmla="*/ 1253625 w 12192000"/>
              <a:gd name="connsiteY5582" fmla="*/ 2894474 h 4364677"/>
              <a:gd name="connsiteX5583" fmla="*/ 1251439 w 12192000"/>
              <a:gd name="connsiteY5583" fmla="*/ 2894637 h 4364677"/>
              <a:gd name="connsiteX5584" fmla="*/ 1253788 w 12192000"/>
              <a:gd name="connsiteY5584" fmla="*/ 2896660 h 4364677"/>
              <a:gd name="connsiteX5585" fmla="*/ 1340335 w 12192000"/>
              <a:gd name="connsiteY5585" fmla="*/ 2907771 h 4364677"/>
              <a:gd name="connsiteX5586" fmla="*/ 1338149 w 12192000"/>
              <a:gd name="connsiteY5586" fmla="*/ 2907935 h 4364677"/>
              <a:gd name="connsiteX5587" fmla="*/ 1342847 w 12192000"/>
              <a:gd name="connsiteY5587" fmla="*/ 2911979 h 4364677"/>
              <a:gd name="connsiteX5588" fmla="*/ 1336291 w 12192000"/>
              <a:gd name="connsiteY5588" fmla="*/ 2912470 h 4364677"/>
              <a:gd name="connsiteX5589" fmla="*/ 1336127 w 12192000"/>
              <a:gd name="connsiteY5589" fmla="*/ 2910284 h 4364677"/>
              <a:gd name="connsiteX5590" fmla="*/ 1333940 w 12192000"/>
              <a:gd name="connsiteY5590" fmla="*/ 2910447 h 4364677"/>
              <a:gd name="connsiteX5591" fmla="*/ 1331756 w 12192000"/>
              <a:gd name="connsiteY5591" fmla="*/ 2910611 h 4364677"/>
              <a:gd name="connsiteX5592" fmla="*/ 1331919 w 12192000"/>
              <a:gd name="connsiteY5592" fmla="*/ 2912796 h 4364677"/>
              <a:gd name="connsiteX5593" fmla="*/ 1320828 w 12192000"/>
              <a:gd name="connsiteY5593" fmla="*/ 2911428 h 4364677"/>
              <a:gd name="connsiteX5594" fmla="*/ 1316456 w 12192000"/>
              <a:gd name="connsiteY5594" fmla="*/ 2911755 h 4364677"/>
              <a:gd name="connsiteX5595" fmla="*/ 1309899 w 12192000"/>
              <a:gd name="connsiteY5595" fmla="*/ 2912245 h 4364677"/>
              <a:gd name="connsiteX5596" fmla="*/ 1307714 w 12192000"/>
              <a:gd name="connsiteY5596" fmla="*/ 2912408 h 4364677"/>
              <a:gd name="connsiteX5597" fmla="*/ 1305365 w 12192000"/>
              <a:gd name="connsiteY5597" fmla="*/ 2910386 h 4364677"/>
              <a:gd name="connsiteX5598" fmla="*/ 1300994 w 12192000"/>
              <a:gd name="connsiteY5598" fmla="*/ 2910713 h 4364677"/>
              <a:gd name="connsiteX5599" fmla="*/ 1298971 w 12192000"/>
              <a:gd name="connsiteY5599" fmla="*/ 2913062 h 4364677"/>
              <a:gd name="connsiteX5600" fmla="*/ 1246517 w 12192000"/>
              <a:gd name="connsiteY5600" fmla="*/ 2916984 h 4364677"/>
              <a:gd name="connsiteX5601" fmla="*/ 1222148 w 12192000"/>
              <a:gd name="connsiteY5601" fmla="*/ 2914410 h 4364677"/>
              <a:gd name="connsiteX5602" fmla="*/ 1224496 w 12192000"/>
              <a:gd name="connsiteY5602" fmla="*/ 2916432 h 4364677"/>
              <a:gd name="connsiteX5603" fmla="*/ 1180458 w 12192000"/>
              <a:gd name="connsiteY5603" fmla="*/ 2915329 h 4364677"/>
              <a:gd name="connsiteX5604" fmla="*/ 1178436 w 12192000"/>
              <a:gd name="connsiteY5604" fmla="*/ 2917678 h 4364677"/>
              <a:gd name="connsiteX5605" fmla="*/ 1167345 w 12192000"/>
              <a:gd name="connsiteY5605" fmla="*/ 2916309 h 4364677"/>
              <a:gd name="connsiteX5606" fmla="*/ 1164995 w 12192000"/>
              <a:gd name="connsiteY5606" fmla="*/ 2914287 h 4364677"/>
              <a:gd name="connsiteX5607" fmla="*/ 1160788 w 12192000"/>
              <a:gd name="connsiteY5607" fmla="*/ 2916800 h 4364677"/>
              <a:gd name="connsiteX5608" fmla="*/ 1147510 w 12192000"/>
              <a:gd name="connsiteY5608" fmla="*/ 2915594 h 4364677"/>
              <a:gd name="connsiteX5609" fmla="*/ 1145325 w 12192000"/>
              <a:gd name="connsiteY5609" fmla="*/ 2915757 h 4364677"/>
              <a:gd name="connsiteX5610" fmla="*/ 1138606 w 12192000"/>
              <a:gd name="connsiteY5610" fmla="*/ 2914063 h 4364677"/>
              <a:gd name="connsiteX5611" fmla="*/ 1136420 w 12192000"/>
              <a:gd name="connsiteY5611" fmla="*/ 2914226 h 4364677"/>
              <a:gd name="connsiteX5612" fmla="*/ 1134234 w 12192000"/>
              <a:gd name="connsiteY5612" fmla="*/ 2914390 h 4364677"/>
              <a:gd name="connsiteX5613" fmla="*/ 1096426 w 12192000"/>
              <a:gd name="connsiteY5613" fmla="*/ 2908425 h 4364677"/>
              <a:gd name="connsiteX5614" fmla="*/ 1089869 w 12192000"/>
              <a:gd name="connsiteY5614" fmla="*/ 2908915 h 4364677"/>
              <a:gd name="connsiteX5615" fmla="*/ 1087682 w 12192000"/>
              <a:gd name="connsiteY5615" fmla="*/ 2909079 h 4364677"/>
              <a:gd name="connsiteX5616" fmla="*/ 1078941 w 12192000"/>
              <a:gd name="connsiteY5616" fmla="*/ 2909733 h 4364677"/>
              <a:gd name="connsiteX5617" fmla="*/ 1054246 w 12192000"/>
              <a:gd name="connsiteY5617" fmla="*/ 2902787 h 4364677"/>
              <a:gd name="connsiteX5618" fmla="*/ 960326 w 12192000"/>
              <a:gd name="connsiteY5618" fmla="*/ 2881237 h 4364677"/>
              <a:gd name="connsiteX5619" fmla="*/ 958139 w 12192000"/>
              <a:gd name="connsiteY5619" fmla="*/ 2881400 h 4364677"/>
              <a:gd name="connsiteX5620" fmla="*/ 955790 w 12192000"/>
              <a:gd name="connsiteY5620" fmla="*/ 2879378 h 4364677"/>
              <a:gd name="connsiteX5621" fmla="*/ 925607 w 12192000"/>
              <a:gd name="connsiteY5621" fmla="*/ 2865151 h 4364677"/>
              <a:gd name="connsiteX5622" fmla="*/ 895741 w 12192000"/>
              <a:gd name="connsiteY5622" fmla="*/ 2852673 h 4364677"/>
              <a:gd name="connsiteX5623" fmla="*/ 896391 w 12192000"/>
              <a:gd name="connsiteY5623" fmla="*/ 2852878 h 4364677"/>
              <a:gd name="connsiteX5624" fmla="*/ 903397 w 12192000"/>
              <a:gd name="connsiteY5624" fmla="*/ 2854723 h 4364677"/>
              <a:gd name="connsiteX5625" fmla="*/ 907932 w 12192000"/>
              <a:gd name="connsiteY5625" fmla="*/ 2856582 h 4364677"/>
              <a:gd name="connsiteX5626" fmla="*/ 923722 w 12192000"/>
              <a:gd name="connsiteY5626" fmla="*/ 2861996 h 4364677"/>
              <a:gd name="connsiteX5627" fmla="*/ 950766 w 12192000"/>
              <a:gd name="connsiteY5627" fmla="*/ 2870963 h 4364677"/>
              <a:gd name="connsiteX5628" fmla="*/ 955301 w 12192000"/>
              <a:gd name="connsiteY5628" fmla="*/ 2872821 h 4364677"/>
              <a:gd name="connsiteX5629" fmla="*/ 959835 w 12192000"/>
              <a:gd name="connsiteY5629" fmla="*/ 2874680 h 4364677"/>
              <a:gd name="connsiteX5630" fmla="*/ 961858 w 12192000"/>
              <a:gd name="connsiteY5630" fmla="*/ 2872331 h 4364677"/>
              <a:gd name="connsiteX5631" fmla="*/ 952624 w 12192000"/>
              <a:gd name="connsiteY5631" fmla="*/ 2866428 h 4364677"/>
              <a:gd name="connsiteX5632" fmla="*/ 950439 w 12192000"/>
              <a:gd name="connsiteY5632" fmla="*/ 2866591 h 4364677"/>
              <a:gd name="connsiteX5633" fmla="*/ 909792 w 12192000"/>
              <a:gd name="connsiteY5633" fmla="*/ 2852047 h 4364677"/>
              <a:gd name="connsiteX5634" fmla="*/ 907605 w 12192000"/>
              <a:gd name="connsiteY5634" fmla="*/ 2852211 h 4364677"/>
              <a:gd name="connsiteX5635" fmla="*/ 896024 w 12192000"/>
              <a:gd name="connsiteY5635" fmla="*/ 2844286 h 4364677"/>
              <a:gd name="connsiteX5636" fmla="*/ 882420 w 12192000"/>
              <a:gd name="connsiteY5636" fmla="*/ 2838709 h 4364677"/>
              <a:gd name="connsiteX5637" fmla="*/ 855314 w 12192000"/>
              <a:gd name="connsiteY5637" fmla="*/ 2828922 h 4364677"/>
              <a:gd name="connsiteX5638" fmla="*/ 832290 w 12192000"/>
              <a:gd name="connsiteY5638" fmla="*/ 2816599 h 4364677"/>
              <a:gd name="connsiteX5639" fmla="*/ 834561 w 12192000"/>
              <a:gd name="connsiteY5639" fmla="*/ 2815913 h 4364677"/>
              <a:gd name="connsiteX5640" fmla="*/ 729448 w 12192000"/>
              <a:gd name="connsiteY5640" fmla="*/ 2762232 h 4364677"/>
              <a:gd name="connsiteX5641" fmla="*/ 729283 w 12192000"/>
              <a:gd name="connsiteY5641" fmla="*/ 2760047 h 4364677"/>
              <a:gd name="connsiteX5642" fmla="*/ 727099 w 12192000"/>
              <a:gd name="connsiteY5642" fmla="*/ 2760210 h 4364677"/>
              <a:gd name="connsiteX5643" fmla="*/ 724912 w 12192000"/>
              <a:gd name="connsiteY5643" fmla="*/ 2760374 h 4364677"/>
              <a:gd name="connsiteX5644" fmla="*/ 717703 w 12192000"/>
              <a:gd name="connsiteY5644" fmla="*/ 2752121 h 4364677"/>
              <a:gd name="connsiteX5645" fmla="*/ 685798 w 12192000"/>
              <a:gd name="connsiteY5645" fmla="*/ 2736924 h 4364677"/>
              <a:gd name="connsiteX5646" fmla="*/ 692354 w 12192000"/>
              <a:gd name="connsiteY5646" fmla="*/ 2736434 h 4364677"/>
              <a:gd name="connsiteX5647" fmla="*/ 676564 w 12192000"/>
              <a:gd name="connsiteY5647" fmla="*/ 2731021 h 4364677"/>
              <a:gd name="connsiteX5648" fmla="*/ 678587 w 12192000"/>
              <a:gd name="connsiteY5648" fmla="*/ 2728672 h 4364677"/>
              <a:gd name="connsiteX5649" fmla="*/ 639470 w 12192000"/>
              <a:gd name="connsiteY5649" fmla="*/ 2705222 h 4364677"/>
              <a:gd name="connsiteX5650" fmla="*/ 639307 w 12192000"/>
              <a:gd name="connsiteY5650" fmla="*/ 2703037 h 4364677"/>
              <a:gd name="connsiteX5651" fmla="*/ 611283 w 12192000"/>
              <a:gd name="connsiteY5651" fmla="*/ 2680956 h 4364677"/>
              <a:gd name="connsiteX5652" fmla="*/ 576374 w 12192000"/>
              <a:gd name="connsiteY5652" fmla="*/ 2654994 h 4364677"/>
              <a:gd name="connsiteX5653" fmla="*/ 561195 w 12192000"/>
              <a:gd name="connsiteY5653" fmla="*/ 2639370 h 4364677"/>
              <a:gd name="connsiteX5654" fmla="*/ 543390 w 12192000"/>
              <a:gd name="connsiteY5654" fmla="*/ 2624492 h 4364677"/>
              <a:gd name="connsiteX5655" fmla="*/ 545508 w 12192000"/>
              <a:gd name="connsiteY5655" fmla="*/ 2624334 h 4364677"/>
              <a:gd name="connsiteX5656" fmla="*/ 543160 w 12192000"/>
              <a:gd name="connsiteY5656" fmla="*/ 2622311 h 4364677"/>
              <a:gd name="connsiteX5657" fmla="*/ 538625 w 12192000"/>
              <a:gd name="connsiteY5657" fmla="*/ 2620453 h 4364677"/>
              <a:gd name="connsiteX5658" fmla="*/ 540812 w 12192000"/>
              <a:gd name="connsiteY5658" fmla="*/ 2620289 h 4364677"/>
              <a:gd name="connsiteX5659" fmla="*/ 526718 w 12192000"/>
              <a:gd name="connsiteY5659" fmla="*/ 2608156 h 4364677"/>
              <a:gd name="connsiteX5660" fmla="*/ 524531 w 12192000"/>
              <a:gd name="connsiteY5660" fmla="*/ 2608319 h 4364677"/>
              <a:gd name="connsiteX5661" fmla="*/ 519997 w 12192000"/>
              <a:gd name="connsiteY5661" fmla="*/ 2606461 h 4364677"/>
              <a:gd name="connsiteX5662" fmla="*/ 524369 w 12192000"/>
              <a:gd name="connsiteY5662" fmla="*/ 2606134 h 4364677"/>
              <a:gd name="connsiteX5663" fmla="*/ 517321 w 12192000"/>
              <a:gd name="connsiteY5663" fmla="*/ 2600067 h 4364677"/>
              <a:gd name="connsiteX5664" fmla="*/ 519508 w 12192000"/>
              <a:gd name="connsiteY5664" fmla="*/ 2599904 h 4364677"/>
              <a:gd name="connsiteX5665" fmla="*/ 521691 w 12192000"/>
              <a:gd name="connsiteY5665" fmla="*/ 2599740 h 4364677"/>
              <a:gd name="connsiteX5666" fmla="*/ 521528 w 12192000"/>
              <a:gd name="connsiteY5666" fmla="*/ 2597555 h 4364677"/>
              <a:gd name="connsiteX5667" fmla="*/ 517158 w 12192000"/>
              <a:gd name="connsiteY5667" fmla="*/ 2597881 h 4364677"/>
              <a:gd name="connsiteX5668" fmla="*/ 514971 w 12192000"/>
              <a:gd name="connsiteY5668" fmla="*/ 2598045 h 4364677"/>
              <a:gd name="connsiteX5669" fmla="*/ 512623 w 12192000"/>
              <a:gd name="connsiteY5669" fmla="*/ 2596023 h 4364677"/>
              <a:gd name="connsiteX5670" fmla="*/ 512460 w 12192000"/>
              <a:gd name="connsiteY5670" fmla="*/ 2593837 h 4364677"/>
              <a:gd name="connsiteX5671" fmla="*/ 512296 w 12192000"/>
              <a:gd name="connsiteY5671" fmla="*/ 2591652 h 4364677"/>
              <a:gd name="connsiteX5672" fmla="*/ 510111 w 12192000"/>
              <a:gd name="connsiteY5672" fmla="*/ 2591815 h 4364677"/>
              <a:gd name="connsiteX5673" fmla="*/ 507925 w 12192000"/>
              <a:gd name="connsiteY5673" fmla="*/ 2591978 h 4364677"/>
              <a:gd name="connsiteX5674" fmla="*/ 503064 w 12192000"/>
              <a:gd name="connsiteY5674" fmla="*/ 2585748 h 4364677"/>
              <a:gd name="connsiteX5675" fmla="*/ 505248 w 12192000"/>
              <a:gd name="connsiteY5675" fmla="*/ 2585585 h 4364677"/>
              <a:gd name="connsiteX5676" fmla="*/ 502901 w 12192000"/>
              <a:gd name="connsiteY5676" fmla="*/ 2583562 h 4364677"/>
              <a:gd name="connsiteX5677" fmla="*/ 500551 w 12192000"/>
              <a:gd name="connsiteY5677" fmla="*/ 2581540 h 4364677"/>
              <a:gd name="connsiteX5678" fmla="*/ 496017 w 12192000"/>
              <a:gd name="connsiteY5678" fmla="*/ 2579682 h 4364677"/>
              <a:gd name="connsiteX5679" fmla="*/ 498202 w 12192000"/>
              <a:gd name="connsiteY5679" fmla="*/ 2579518 h 4364677"/>
              <a:gd name="connsiteX5680" fmla="*/ 493178 w 12192000"/>
              <a:gd name="connsiteY5680" fmla="*/ 2571102 h 4364677"/>
              <a:gd name="connsiteX5681" fmla="*/ 497548 w 12192000"/>
              <a:gd name="connsiteY5681" fmla="*/ 2570776 h 4364677"/>
              <a:gd name="connsiteX5682" fmla="*/ 490338 w 12192000"/>
              <a:gd name="connsiteY5682" fmla="*/ 2562524 h 4364677"/>
              <a:gd name="connsiteX5683" fmla="*/ 492524 w 12192000"/>
              <a:gd name="connsiteY5683" fmla="*/ 2562360 h 4364677"/>
              <a:gd name="connsiteX5684" fmla="*/ 494873 w 12192000"/>
              <a:gd name="connsiteY5684" fmla="*/ 2564382 h 4364677"/>
              <a:gd name="connsiteX5685" fmla="*/ 497058 w 12192000"/>
              <a:gd name="connsiteY5685" fmla="*/ 2564219 h 4364677"/>
              <a:gd name="connsiteX5686" fmla="*/ 494710 w 12192000"/>
              <a:gd name="connsiteY5686" fmla="*/ 2562197 h 4364677"/>
              <a:gd name="connsiteX5687" fmla="*/ 492361 w 12192000"/>
              <a:gd name="connsiteY5687" fmla="*/ 2560174 h 4364677"/>
              <a:gd name="connsiteX5688" fmla="*/ 487825 w 12192000"/>
              <a:gd name="connsiteY5688" fmla="*/ 2558315 h 4364677"/>
              <a:gd name="connsiteX5689" fmla="*/ 488153 w 12192000"/>
              <a:gd name="connsiteY5689" fmla="*/ 2562687 h 4364677"/>
              <a:gd name="connsiteX5690" fmla="*/ 485804 w 12192000"/>
              <a:gd name="connsiteY5690" fmla="*/ 2560664 h 4364677"/>
              <a:gd name="connsiteX5691" fmla="*/ 471873 w 12192000"/>
              <a:gd name="connsiteY5691" fmla="*/ 2550717 h 4364677"/>
              <a:gd name="connsiteX5692" fmla="*/ 474711 w 12192000"/>
              <a:gd name="connsiteY5692" fmla="*/ 2559296 h 4364677"/>
              <a:gd name="connsiteX5693" fmla="*/ 467502 w 12192000"/>
              <a:gd name="connsiteY5693" fmla="*/ 2551043 h 4364677"/>
              <a:gd name="connsiteX5694" fmla="*/ 460454 w 12192000"/>
              <a:gd name="connsiteY5694" fmla="*/ 2544977 h 4364677"/>
              <a:gd name="connsiteX5695" fmla="*/ 457942 w 12192000"/>
              <a:gd name="connsiteY5695" fmla="*/ 2540769 h 4364677"/>
              <a:gd name="connsiteX5696" fmla="*/ 462314 w 12192000"/>
              <a:gd name="connsiteY5696" fmla="*/ 2540443 h 4364677"/>
              <a:gd name="connsiteX5697" fmla="*/ 452918 w 12192000"/>
              <a:gd name="connsiteY5697" fmla="*/ 2532354 h 4364677"/>
              <a:gd name="connsiteX5698" fmla="*/ 454939 w 12192000"/>
              <a:gd name="connsiteY5698" fmla="*/ 2530005 h 4364677"/>
              <a:gd name="connsiteX5699" fmla="*/ 457288 w 12192000"/>
              <a:gd name="connsiteY5699" fmla="*/ 2532027 h 4364677"/>
              <a:gd name="connsiteX5700" fmla="*/ 459474 w 12192000"/>
              <a:gd name="connsiteY5700" fmla="*/ 2531863 h 4364677"/>
              <a:gd name="connsiteX5701" fmla="*/ 459311 w 12192000"/>
              <a:gd name="connsiteY5701" fmla="*/ 2529678 h 4364677"/>
              <a:gd name="connsiteX5702" fmla="*/ 456962 w 12192000"/>
              <a:gd name="connsiteY5702" fmla="*/ 2527656 h 4364677"/>
              <a:gd name="connsiteX5703" fmla="*/ 454776 w 12192000"/>
              <a:gd name="connsiteY5703" fmla="*/ 2527819 h 4364677"/>
              <a:gd name="connsiteX5704" fmla="*/ 452427 w 12192000"/>
              <a:gd name="connsiteY5704" fmla="*/ 2525797 h 4364677"/>
              <a:gd name="connsiteX5705" fmla="*/ 450078 w 12192000"/>
              <a:gd name="connsiteY5705" fmla="*/ 2523774 h 4364677"/>
              <a:gd name="connsiteX5706" fmla="*/ 449914 w 12192000"/>
              <a:gd name="connsiteY5706" fmla="*/ 2521589 h 4364677"/>
              <a:gd name="connsiteX5707" fmla="*/ 447728 w 12192000"/>
              <a:gd name="connsiteY5707" fmla="*/ 2521752 h 4364677"/>
              <a:gd name="connsiteX5708" fmla="*/ 447565 w 12192000"/>
              <a:gd name="connsiteY5708" fmla="*/ 2519567 h 4364677"/>
              <a:gd name="connsiteX5709" fmla="*/ 449751 w 12192000"/>
              <a:gd name="connsiteY5709" fmla="*/ 2519403 h 4364677"/>
              <a:gd name="connsiteX5710" fmla="*/ 454285 w 12192000"/>
              <a:gd name="connsiteY5710" fmla="*/ 2521262 h 4364677"/>
              <a:gd name="connsiteX5711" fmla="*/ 458984 w 12192000"/>
              <a:gd name="connsiteY5711" fmla="*/ 2525307 h 4364677"/>
              <a:gd name="connsiteX5712" fmla="*/ 458821 w 12192000"/>
              <a:gd name="connsiteY5712" fmla="*/ 2523121 h 4364677"/>
              <a:gd name="connsiteX5713" fmla="*/ 456472 w 12192000"/>
              <a:gd name="connsiteY5713" fmla="*/ 2521098 h 4364677"/>
              <a:gd name="connsiteX5714" fmla="*/ 449424 w 12192000"/>
              <a:gd name="connsiteY5714" fmla="*/ 2515032 h 4364677"/>
              <a:gd name="connsiteX5715" fmla="*/ 447239 w 12192000"/>
              <a:gd name="connsiteY5715" fmla="*/ 2515195 h 4364677"/>
              <a:gd name="connsiteX5716" fmla="*/ 440354 w 12192000"/>
              <a:gd name="connsiteY5716" fmla="*/ 2511314 h 4364677"/>
              <a:gd name="connsiteX5717" fmla="*/ 416375 w 12192000"/>
              <a:gd name="connsiteY5717" fmla="*/ 2484535 h 4364677"/>
              <a:gd name="connsiteX5718" fmla="*/ 416211 w 12192000"/>
              <a:gd name="connsiteY5718" fmla="*/ 2482350 h 4364677"/>
              <a:gd name="connsiteX5719" fmla="*/ 413862 w 12192000"/>
              <a:gd name="connsiteY5719" fmla="*/ 2480328 h 4364677"/>
              <a:gd name="connsiteX5720" fmla="*/ 409002 w 12192000"/>
              <a:gd name="connsiteY5720" fmla="*/ 2474097 h 4364677"/>
              <a:gd name="connsiteX5721" fmla="*/ 406652 w 12192000"/>
              <a:gd name="connsiteY5721" fmla="*/ 2472075 h 4364677"/>
              <a:gd name="connsiteX5722" fmla="*/ 401791 w 12192000"/>
              <a:gd name="connsiteY5722" fmla="*/ 2465845 h 4364677"/>
              <a:gd name="connsiteX5723" fmla="*/ 396929 w 12192000"/>
              <a:gd name="connsiteY5723" fmla="*/ 2459615 h 4364677"/>
              <a:gd name="connsiteX5724" fmla="*/ 384530 w 12192000"/>
              <a:gd name="connsiteY5724" fmla="*/ 2440761 h 4364677"/>
              <a:gd name="connsiteX5725" fmla="*/ 363226 w 12192000"/>
              <a:gd name="connsiteY5725" fmla="*/ 2420376 h 4364677"/>
              <a:gd name="connsiteX5726" fmla="*/ 358364 w 12192000"/>
              <a:gd name="connsiteY5726" fmla="*/ 2414146 h 4364677"/>
              <a:gd name="connsiteX5727" fmla="*/ 358165 w 12192000"/>
              <a:gd name="connsiteY5727" fmla="*/ 2418831 h 4364677"/>
              <a:gd name="connsiteX5728" fmla="*/ 357722 w 12192000"/>
              <a:gd name="connsiteY5728" fmla="*/ 2418691 h 4364677"/>
              <a:gd name="connsiteX5729" fmla="*/ 366438 w 12192000"/>
              <a:gd name="connsiteY5729" fmla="*/ 2430948 h 4364677"/>
              <a:gd name="connsiteX5730" fmla="*/ 372478 w 12192000"/>
              <a:gd name="connsiteY5730" fmla="*/ 2440440 h 4364677"/>
              <a:gd name="connsiteX5731" fmla="*/ 375151 w 12192000"/>
              <a:gd name="connsiteY5731" fmla="*/ 2443935 h 4364677"/>
              <a:gd name="connsiteX5732" fmla="*/ 385511 w 12192000"/>
              <a:gd name="connsiteY5732" fmla="*/ 2453875 h 4364677"/>
              <a:gd name="connsiteX5733" fmla="*/ 392721 w 12192000"/>
              <a:gd name="connsiteY5733" fmla="*/ 2462127 h 4364677"/>
              <a:gd name="connsiteX5734" fmla="*/ 390536 w 12192000"/>
              <a:gd name="connsiteY5734" fmla="*/ 2462291 h 4364677"/>
              <a:gd name="connsiteX5735" fmla="*/ 390371 w 12192000"/>
              <a:gd name="connsiteY5735" fmla="*/ 2460105 h 4364677"/>
              <a:gd name="connsiteX5736" fmla="*/ 388187 w 12192000"/>
              <a:gd name="connsiteY5736" fmla="*/ 2460269 h 4364677"/>
              <a:gd name="connsiteX5737" fmla="*/ 388350 w 12192000"/>
              <a:gd name="connsiteY5737" fmla="*/ 2462455 h 4364677"/>
              <a:gd name="connsiteX5738" fmla="*/ 390699 w 12192000"/>
              <a:gd name="connsiteY5738" fmla="*/ 2464477 h 4364677"/>
              <a:gd name="connsiteX5739" fmla="*/ 397256 w 12192000"/>
              <a:gd name="connsiteY5739" fmla="*/ 2463986 h 4364677"/>
              <a:gd name="connsiteX5740" fmla="*/ 402118 w 12192000"/>
              <a:gd name="connsiteY5740" fmla="*/ 2470216 h 4364677"/>
              <a:gd name="connsiteX5741" fmla="*/ 402445 w 12192000"/>
              <a:gd name="connsiteY5741" fmla="*/ 2474588 h 4364677"/>
              <a:gd name="connsiteX5742" fmla="*/ 400259 w 12192000"/>
              <a:gd name="connsiteY5742" fmla="*/ 2474751 h 4364677"/>
              <a:gd name="connsiteX5743" fmla="*/ 402608 w 12192000"/>
              <a:gd name="connsiteY5743" fmla="*/ 2476773 h 4364677"/>
              <a:gd name="connsiteX5744" fmla="*/ 404793 w 12192000"/>
              <a:gd name="connsiteY5744" fmla="*/ 2476610 h 4364677"/>
              <a:gd name="connsiteX5745" fmla="*/ 409328 w 12192000"/>
              <a:gd name="connsiteY5745" fmla="*/ 2478468 h 4364677"/>
              <a:gd name="connsiteX5746" fmla="*/ 411840 w 12192000"/>
              <a:gd name="connsiteY5746" fmla="*/ 2482676 h 4364677"/>
              <a:gd name="connsiteX5747" fmla="*/ 412004 w 12192000"/>
              <a:gd name="connsiteY5747" fmla="*/ 2484862 h 4364677"/>
              <a:gd name="connsiteX5748" fmla="*/ 414190 w 12192000"/>
              <a:gd name="connsiteY5748" fmla="*/ 2484699 h 4364677"/>
              <a:gd name="connsiteX5749" fmla="*/ 416538 w 12192000"/>
              <a:gd name="connsiteY5749" fmla="*/ 2486721 h 4364677"/>
              <a:gd name="connsiteX5750" fmla="*/ 438333 w 12192000"/>
              <a:gd name="connsiteY5750" fmla="*/ 2513663 h 4364677"/>
              <a:gd name="connsiteX5751" fmla="*/ 440682 w 12192000"/>
              <a:gd name="connsiteY5751" fmla="*/ 2515686 h 4364677"/>
              <a:gd name="connsiteX5752" fmla="*/ 442867 w 12192000"/>
              <a:gd name="connsiteY5752" fmla="*/ 2515523 h 4364677"/>
              <a:gd name="connsiteX5753" fmla="*/ 443031 w 12192000"/>
              <a:gd name="connsiteY5753" fmla="*/ 2517708 h 4364677"/>
              <a:gd name="connsiteX5754" fmla="*/ 440845 w 12192000"/>
              <a:gd name="connsiteY5754" fmla="*/ 2517871 h 4364677"/>
              <a:gd name="connsiteX5755" fmla="*/ 446034 w 12192000"/>
              <a:gd name="connsiteY5755" fmla="*/ 2528473 h 4364677"/>
              <a:gd name="connsiteX5756" fmla="*/ 448219 w 12192000"/>
              <a:gd name="connsiteY5756" fmla="*/ 2528309 h 4364677"/>
              <a:gd name="connsiteX5757" fmla="*/ 441499 w 12192000"/>
              <a:gd name="connsiteY5757" fmla="*/ 2526614 h 4364677"/>
              <a:gd name="connsiteX5758" fmla="*/ 455920 w 12192000"/>
              <a:gd name="connsiteY5758" fmla="*/ 2543118 h 4364677"/>
              <a:gd name="connsiteX5759" fmla="*/ 465480 w 12192000"/>
              <a:gd name="connsiteY5759" fmla="*/ 2553393 h 4364677"/>
              <a:gd name="connsiteX5760" fmla="*/ 475039 w 12192000"/>
              <a:gd name="connsiteY5760" fmla="*/ 2563667 h 4364677"/>
              <a:gd name="connsiteX5761" fmla="*/ 493994 w 12192000"/>
              <a:gd name="connsiteY5761" fmla="*/ 2582030 h 4364677"/>
              <a:gd name="connsiteX5762" fmla="*/ 498856 w 12192000"/>
              <a:gd name="connsiteY5762" fmla="*/ 2588261 h 4364677"/>
              <a:gd name="connsiteX5763" fmla="*/ 503554 w 12192000"/>
              <a:gd name="connsiteY5763" fmla="*/ 2592305 h 4364677"/>
              <a:gd name="connsiteX5764" fmla="*/ 506066 w 12192000"/>
              <a:gd name="connsiteY5764" fmla="*/ 2596513 h 4364677"/>
              <a:gd name="connsiteX5765" fmla="*/ 513113 w 12192000"/>
              <a:gd name="connsiteY5765" fmla="*/ 2602580 h 4364677"/>
              <a:gd name="connsiteX5766" fmla="*/ 517974 w 12192000"/>
              <a:gd name="connsiteY5766" fmla="*/ 2608810 h 4364677"/>
              <a:gd name="connsiteX5767" fmla="*/ 524859 w 12192000"/>
              <a:gd name="connsiteY5767" fmla="*/ 2612690 h 4364677"/>
              <a:gd name="connsiteX5768" fmla="*/ 525022 w 12192000"/>
              <a:gd name="connsiteY5768" fmla="*/ 2614876 h 4364677"/>
              <a:gd name="connsiteX5769" fmla="*/ 586750 w 12192000"/>
              <a:gd name="connsiteY5769" fmla="*/ 2676197 h 4364677"/>
              <a:gd name="connsiteX5770" fmla="*/ 586914 w 12192000"/>
              <a:gd name="connsiteY5770" fmla="*/ 2678382 h 4364677"/>
              <a:gd name="connsiteX5771" fmla="*/ 587077 w 12192000"/>
              <a:gd name="connsiteY5771" fmla="*/ 2680568 h 4364677"/>
              <a:gd name="connsiteX5772" fmla="*/ 582379 w 12192000"/>
              <a:gd name="connsiteY5772" fmla="*/ 2676523 h 4364677"/>
              <a:gd name="connsiteX5773" fmla="*/ 577680 w 12192000"/>
              <a:gd name="connsiteY5773" fmla="*/ 2672479 h 4364677"/>
              <a:gd name="connsiteX5774" fmla="*/ 572983 w 12192000"/>
              <a:gd name="connsiteY5774" fmla="*/ 2668434 h 4364677"/>
              <a:gd name="connsiteX5775" fmla="*/ 570797 w 12192000"/>
              <a:gd name="connsiteY5775" fmla="*/ 2668598 h 4364677"/>
              <a:gd name="connsiteX5776" fmla="*/ 559052 w 12192000"/>
              <a:gd name="connsiteY5776" fmla="*/ 2658487 h 4364677"/>
              <a:gd name="connsiteX5777" fmla="*/ 556867 w 12192000"/>
              <a:gd name="connsiteY5777" fmla="*/ 2658650 h 4364677"/>
              <a:gd name="connsiteX5778" fmla="*/ 557030 w 12192000"/>
              <a:gd name="connsiteY5778" fmla="*/ 2660836 h 4364677"/>
              <a:gd name="connsiteX5779" fmla="*/ 559379 w 12192000"/>
              <a:gd name="connsiteY5779" fmla="*/ 2662859 h 4364677"/>
              <a:gd name="connsiteX5780" fmla="*/ 561728 w 12192000"/>
              <a:gd name="connsiteY5780" fmla="*/ 2664880 h 4364677"/>
              <a:gd name="connsiteX5781" fmla="*/ 564077 w 12192000"/>
              <a:gd name="connsiteY5781" fmla="*/ 2666902 h 4364677"/>
              <a:gd name="connsiteX5782" fmla="*/ 568775 w 12192000"/>
              <a:gd name="connsiteY5782" fmla="*/ 2670947 h 4364677"/>
              <a:gd name="connsiteX5783" fmla="*/ 561010 w 12192000"/>
              <a:gd name="connsiteY5783" fmla="*/ 2664453 h 4364677"/>
              <a:gd name="connsiteX5784" fmla="*/ 554704 w 12192000"/>
              <a:gd name="connsiteY5784" fmla="*/ 2658852 h 4364677"/>
              <a:gd name="connsiteX5785" fmla="*/ 554680 w 12192000"/>
              <a:gd name="connsiteY5785" fmla="*/ 2658813 h 4364677"/>
              <a:gd name="connsiteX5786" fmla="*/ 554658 w 12192000"/>
              <a:gd name="connsiteY5786" fmla="*/ 2658808 h 4364677"/>
              <a:gd name="connsiteX5787" fmla="*/ 554094 w 12192000"/>
              <a:gd name="connsiteY5787" fmla="*/ 2658308 h 4364677"/>
              <a:gd name="connsiteX5788" fmla="*/ 556540 w 12192000"/>
              <a:gd name="connsiteY5788" fmla="*/ 2654279 h 4364677"/>
              <a:gd name="connsiteX5789" fmla="*/ 530863 w 12192000"/>
              <a:gd name="connsiteY5789" fmla="*/ 2634220 h 4364677"/>
              <a:gd name="connsiteX5790" fmla="*/ 531026 w 12192000"/>
              <a:gd name="connsiteY5790" fmla="*/ 2636406 h 4364677"/>
              <a:gd name="connsiteX5791" fmla="*/ 523980 w 12192000"/>
              <a:gd name="connsiteY5791" fmla="*/ 2630339 h 4364677"/>
              <a:gd name="connsiteX5792" fmla="*/ 523817 w 12192000"/>
              <a:gd name="connsiteY5792" fmla="*/ 2628153 h 4364677"/>
              <a:gd name="connsiteX5793" fmla="*/ 521632 w 12192000"/>
              <a:gd name="connsiteY5793" fmla="*/ 2628317 h 4364677"/>
              <a:gd name="connsiteX5794" fmla="*/ 521468 w 12192000"/>
              <a:gd name="connsiteY5794" fmla="*/ 2626132 h 4364677"/>
              <a:gd name="connsiteX5795" fmla="*/ 516769 w 12192000"/>
              <a:gd name="connsiteY5795" fmla="*/ 2622087 h 4364677"/>
              <a:gd name="connsiteX5796" fmla="*/ 512235 w 12192000"/>
              <a:gd name="connsiteY5796" fmla="*/ 2620228 h 4364677"/>
              <a:gd name="connsiteX5797" fmla="*/ 509886 w 12192000"/>
              <a:gd name="connsiteY5797" fmla="*/ 2618206 h 4364677"/>
              <a:gd name="connsiteX5798" fmla="*/ 502838 w 12192000"/>
              <a:gd name="connsiteY5798" fmla="*/ 2612139 h 4364677"/>
              <a:gd name="connsiteX5799" fmla="*/ 500653 w 12192000"/>
              <a:gd name="connsiteY5799" fmla="*/ 2612303 h 4364677"/>
              <a:gd name="connsiteX5800" fmla="*/ 498305 w 12192000"/>
              <a:gd name="connsiteY5800" fmla="*/ 2610280 h 4364677"/>
              <a:gd name="connsiteX5801" fmla="*/ 479349 w 12192000"/>
              <a:gd name="connsiteY5801" fmla="*/ 2591917 h 4364677"/>
              <a:gd name="connsiteX5802" fmla="*/ 481371 w 12192000"/>
              <a:gd name="connsiteY5802" fmla="*/ 2589568 h 4364677"/>
              <a:gd name="connsiteX5803" fmla="*/ 483720 w 12192000"/>
              <a:gd name="connsiteY5803" fmla="*/ 2591590 h 4364677"/>
              <a:gd name="connsiteX5804" fmla="*/ 486069 w 12192000"/>
              <a:gd name="connsiteY5804" fmla="*/ 2593612 h 4364677"/>
              <a:gd name="connsiteX5805" fmla="*/ 485906 w 12192000"/>
              <a:gd name="connsiteY5805" fmla="*/ 2591426 h 4364677"/>
              <a:gd name="connsiteX5806" fmla="*/ 483557 w 12192000"/>
              <a:gd name="connsiteY5806" fmla="*/ 2589405 h 4364677"/>
              <a:gd name="connsiteX5807" fmla="*/ 481208 w 12192000"/>
              <a:gd name="connsiteY5807" fmla="*/ 2587382 h 4364677"/>
              <a:gd name="connsiteX5808" fmla="*/ 479022 w 12192000"/>
              <a:gd name="connsiteY5808" fmla="*/ 2587546 h 4364677"/>
              <a:gd name="connsiteX5809" fmla="*/ 476835 w 12192000"/>
              <a:gd name="connsiteY5809" fmla="*/ 2587709 h 4364677"/>
              <a:gd name="connsiteX5810" fmla="*/ 460066 w 12192000"/>
              <a:gd name="connsiteY5810" fmla="*/ 2569183 h 4364677"/>
              <a:gd name="connsiteX5811" fmla="*/ 457881 w 12192000"/>
              <a:gd name="connsiteY5811" fmla="*/ 2569346 h 4364677"/>
              <a:gd name="connsiteX5812" fmla="*/ 424014 w 12192000"/>
              <a:gd name="connsiteY5812" fmla="*/ 2527921 h 4364677"/>
              <a:gd name="connsiteX5813" fmla="*/ 377912 w 12192000"/>
              <a:gd name="connsiteY5813" fmla="*/ 2469828 h 4364677"/>
              <a:gd name="connsiteX5814" fmla="*/ 368189 w 12192000"/>
              <a:gd name="connsiteY5814" fmla="*/ 2457368 h 4364677"/>
              <a:gd name="connsiteX5815" fmla="*/ 368026 w 12192000"/>
              <a:gd name="connsiteY5815" fmla="*/ 2455182 h 4364677"/>
              <a:gd name="connsiteX5816" fmla="*/ 365350 w 12192000"/>
              <a:gd name="connsiteY5816" fmla="*/ 2448789 h 4364677"/>
              <a:gd name="connsiteX5817" fmla="*/ 363000 w 12192000"/>
              <a:gd name="connsiteY5817" fmla="*/ 2446767 h 4364677"/>
              <a:gd name="connsiteX5818" fmla="*/ 363165 w 12192000"/>
              <a:gd name="connsiteY5818" fmla="*/ 2448952 h 4364677"/>
              <a:gd name="connsiteX5819" fmla="*/ 341043 w 12192000"/>
              <a:gd name="connsiteY5819" fmla="*/ 2417639 h 4364677"/>
              <a:gd name="connsiteX5820" fmla="*/ 323782 w 12192000"/>
              <a:gd name="connsiteY5820" fmla="*/ 2392556 h 4364677"/>
              <a:gd name="connsiteX5821" fmla="*/ 322982 w 12192000"/>
              <a:gd name="connsiteY5821" fmla="*/ 2391214 h 4364677"/>
              <a:gd name="connsiteX5822" fmla="*/ 322585 w 12192000"/>
              <a:gd name="connsiteY5822" fmla="*/ 2390683 h 4364677"/>
              <a:gd name="connsiteX5823" fmla="*/ 293998 w 12192000"/>
              <a:gd name="connsiteY5823" fmla="*/ 2344300 h 4364677"/>
              <a:gd name="connsiteX5824" fmla="*/ 293796 w 12192000"/>
              <a:gd name="connsiteY5824" fmla="*/ 2344247 h 4364677"/>
              <a:gd name="connsiteX5825" fmla="*/ 290369 w 12192000"/>
              <a:gd name="connsiteY5825" fmla="*/ 2338412 h 4364677"/>
              <a:gd name="connsiteX5826" fmla="*/ 245084 w 12192000"/>
              <a:gd name="connsiteY5826" fmla="*/ 2264938 h 4364677"/>
              <a:gd name="connsiteX5827" fmla="*/ 138552 w 12192000"/>
              <a:gd name="connsiteY5827" fmla="*/ 1989137 h 4364677"/>
              <a:gd name="connsiteX5828" fmla="*/ 117419 w 12192000"/>
              <a:gd name="connsiteY5828" fmla="*/ 1976092 h 4364677"/>
              <a:gd name="connsiteX5829" fmla="*/ 118390 w 12192000"/>
              <a:gd name="connsiteY5829" fmla="*/ 1982393 h 4364677"/>
              <a:gd name="connsiteX5830" fmla="*/ 122426 w 12192000"/>
              <a:gd name="connsiteY5830" fmla="*/ 1999639 h 4364677"/>
              <a:gd name="connsiteX5831" fmla="*/ 125777 w 12192000"/>
              <a:gd name="connsiteY5831" fmla="*/ 2011858 h 4364677"/>
              <a:gd name="connsiteX5832" fmla="*/ 4966326 w 12192000"/>
              <a:gd name="connsiteY5832" fmla="*/ 1975598 h 4364677"/>
              <a:gd name="connsiteX5833" fmla="*/ 4924336 w 12192000"/>
              <a:gd name="connsiteY5833" fmla="*/ 2070434 h 4364677"/>
              <a:gd name="connsiteX5834" fmla="*/ 4697718 w 12192000"/>
              <a:gd name="connsiteY5834" fmla="*/ 2420984 h 4364677"/>
              <a:gd name="connsiteX5835" fmla="*/ 4802920 w 12192000"/>
              <a:gd name="connsiteY5835" fmla="*/ 2295696 h 4364677"/>
              <a:gd name="connsiteX5836" fmla="*/ 4896814 w 12192000"/>
              <a:gd name="connsiteY5836" fmla="*/ 2170740 h 4364677"/>
              <a:gd name="connsiteX5837" fmla="*/ 4978171 w 12192000"/>
              <a:gd name="connsiteY5837" fmla="*/ 2024220 h 4364677"/>
              <a:gd name="connsiteX5838" fmla="*/ 9886538 w 12192000"/>
              <a:gd name="connsiteY5838" fmla="*/ 1945432 h 4364677"/>
              <a:gd name="connsiteX5839" fmla="*/ 9881714 w 12192000"/>
              <a:gd name="connsiteY5839" fmla="*/ 1961035 h 4364677"/>
              <a:gd name="connsiteX5840" fmla="*/ 9940211 w 12192000"/>
              <a:gd name="connsiteY5840" fmla="*/ 2005949 h 4364677"/>
              <a:gd name="connsiteX5841" fmla="*/ 9878510 w 12192000"/>
              <a:gd name="connsiteY5841" fmla="*/ 1971397 h 4364677"/>
              <a:gd name="connsiteX5842" fmla="*/ 9873478 w 12192000"/>
              <a:gd name="connsiteY5842" fmla="*/ 1987671 h 4364677"/>
              <a:gd name="connsiteX5843" fmla="*/ 9893379 w 12192000"/>
              <a:gd name="connsiteY5843" fmla="*/ 1999086 h 4364677"/>
              <a:gd name="connsiteX5844" fmla="*/ 9920832 w 12192000"/>
              <a:gd name="connsiteY5844" fmla="*/ 2012408 h 4364677"/>
              <a:gd name="connsiteX5845" fmla="*/ 9972507 w 12192000"/>
              <a:gd name="connsiteY5845" fmla="*/ 2051164 h 4364677"/>
              <a:gd name="connsiteX5846" fmla="*/ 9988656 w 12192000"/>
              <a:gd name="connsiteY5846" fmla="*/ 2054395 h 4364677"/>
              <a:gd name="connsiteX5847" fmla="*/ 10011264 w 12192000"/>
              <a:gd name="connsiteY5847" fmla="*/ 2073772 h 4364677"/>
              <a:gd name="connsiteX5848" fmla="*/ 10040332 w 12192000"/>
              <a:gd name="connsiteY5848" fmla="*/ 2093147 h 4364677"/>
              <a:gd name="connsiteX5849" fmla="*/ 10079088 w 12192000"/>
              <a:gd name="connsiteY5849" fmla="*/ 2099605 h 4364677"/>
              <a:gd name="connsiteX5850" fmla="*/ 10069399 w 12192000"/>
              <a:gd name="connsiteY5850" fmla="*/ 2089917 h 4364677"/>
              <a:gd name="connsiteX5851" fmla="*/ 10906335 w 12192000"/>
              <a:gd name="connsiteY5851" fmla="*/ 2350259 h 4364677"/>
              <a:gd name="connsiteX5852" fmla="*/ 10996345 w 12192000"/>
              <a:gd name="connsiteY5852" fmla="*/ 2353322 h 4364677"/>
              <a:gd name="connsiteX5853" fmla="*/ 10996465 w 12192000"/>
              <a:gd name="connsiteY5853" fmla="*/ 2351574 h 4364677"/>
              <a:gd name="connsiteX5854" fmla="*/ 10942356 w 12192000"/>
              <a:gd name="connsiteY5854" fmla="*/ 2347578 h 4364677"/>
              <a:gd name="connsiteX5855" fmla="*/ 10744597 w 12192000"/>
              <a:gd name="connsiteY5855" fmla="*/ 2304780 h 4364677"/>
              <a:gd name="connsiteX5856" fmla="*/ 10678014 w 12192000"/>
              <a:gd name="connsiteY5856" fmla="*/ 2285941 h 4364677"/>
              <a:gd name="connsiteX5857" fmla="*/ 10668106 w 12192000"/>
              <a:gd name="connsiteY5857" fmla="*/ 2284505 h 4364677"/>
              <a:gd name="connsiteX5858" fmla="*/ 10104926 w 12192000"/>
              <a:gd name="connsiteY5858" fmla="*/ 2083457 h 4364677"/>
              <a:gd name="connsiteX5859" fmla="*/ 10114615 w 12192000"/>
              <a:gd name="connsiteY5859" fmla="*/ 2083457 h 4364677"/>
              <a:gd name="connsiteX5860" fmla="*/ 10062939 w 12192000"/>
              <a:gd name="connsiteY5860" fmla="*/ 2057623 h 4364677"/>
              <a:gd name="connsiteX5861" fmla="*/ 10001575 w 12192000"/>
              <a:gd name="connsiteY5861" fmla="*/ 2022097 h 4364677"/>
              <a:gd name="connsiteX5862" fmla="*/ 9966048 w 12192000"/>
              <a:gd name="connsiteY5862" fmla="*/ 1999489 h 4364677"/>
              <a:gd name="connsiteX5863" fmla="*/ 9966048 w 12192000"/>
              <a:gd name="connsiteY5863" fmla="*/ 1996260 h 4364677"/>
              <a:gd name="connsiteX5864" fmla="*/ 9962819 w 12192000"/>
              <a:gd name="connsiteY5864" fmla="*/ 1996260 h 4364677"/>
              <a:gd name="connsiteX5865" fmla="*/ 9959589 w 12192000"/>
              <a:gd name="connsiteY5865" fmla="*/ 1993030 h 4364677"/>
              <a:gd name="connsiteX5866" fmla="*/ 9953130 w 12192000"/>
              <a:gd name="connsiteY5866" fmla="*/ 1989800 h 4364677"/>
              <a:gd name="connsiteX5867" fmla="*/ 9936981 w 12192000"/>
              <a:gd name="connsiteY5867" fmla="*/ 1980111 h 4364677"/>
              <a:gd name="connsiteX5868" fmla="*/ 10023850 w 12192000"/>
              <a:gd name="connsiteY5868" fmla="*/ 1934562 h 4364677"/>
              <a:gd name="connsiteX5869" fmla="*/ 10027412 w 12192000"/>
              <a:gd name="connsiteY5869" fmla="*/ 1938125 h 4364677"/>
              <a:gd name="connsiteX5870" fmla="*/ 10027412 w 12192000"/>
              <a:gd name="connsiteY5870" fmla="*/ 1941355 h 4364677"/>
              <a:gd name="connsiteX5871" fmla="*/ 10030642 w 12192000"/>
              <a:gd name="connsiteY5871" fmla="*/ 1944585 h 4364677"/>
              <a:gd name="connsiteX5872" fmla="*/ 10033602 w 12192000"/>
              <a:gd name="connsiteY5872" fmla="*/ 1941626 h 4364677"/>
              <a:gd name="connsiteX5873" fmla="*/ 10000417 w 12192000"/>
              <a:gd name="connsiteY5873" fmla="*/ 1917588 h 4364677"/>
              <a:gd name="connsiteX5874" fmla="*/ 10001575 w 12192000"/>
              <a:gd name="connsiteY5874" fmla="*/ 1918747 h 4364677"/>
              <a:gd name="connsiteX5875" fmla="*/ 10014494 w 12192000"/>
              <a:gd name="connsiteY5875" fmla="*/ 1928436 h 4364677"/>
              <a:gd name="connsiteX5876" fmla="*/ 10015392 w 12192000"/>
              <a:gd name="connsiteY5876" fmla="*/ 1928436 h 4364677"/>
              <a:gd name="connsiteX5877" fmla="*/ 144625 w 12192000"/>
              <a:gd name="connsiteY5877" fmla="*/ 1907044 h 4364677"/>
              <a:gd name="connsiteX5878" fmla="*/ 143193 w 12192000"/>
              <a:gd name="connsiteY5878" fmla="*/ 1907150 h 4364677"/>
              <a:gd name="connsiteX5879" fmla="*/ 143633 w 12192000"/>
              <a:gd name="connsiteY5879" fmla="*/ 1910281 h 4364677"/>
              <a:gd name="connsiteX5880" fmla="*/ 144951 w 12192000"/>
              <a:gd name="connsiteY5880" fmla="*/ 1911416 h 4364677"/>
              <a:gd name="connsiteX5881" fmla="*/ 144625 w 12192000"/>
              <a:gd name="connsiteY5881" fmla="*/ 1907044 h 4364677"/>
              <a:gd name="connsiteX5882" fmla="*/ 9785311 w 12192000"/>
              <a:gd name="connsiteY5882" fmla="*/ 1904223 h 4364677"/>
              <a:gd name="connsiteX5883" fmla="*/ 9782643 w 12192000"/>
              <a:gd name="connsiteY5883" fmla="*/ 1914987 h 4364677"/>
              <a:gd name="connsiteX5884" fmla="*/ 9785185 w 12192000"/>
              <a:gd name="connsiteY5884" fmla="*/ 1921977 h 4364677"/>
              <a:gd name="connsiteX5885" fmla="*/ 9806016 w 12192000"/>
              <a:gd name="connsiteY5885" fmla="*/ 1937540 h 4364677"/>
              <a:gd name="connsiteX5886" fmla="*/ 9812408 w 12192000"/>
              <a:gd name="connsiteY5886" fmla="*/ 1920686 h 4364677"/>
              <a:gd name="connsiteX5887" fmla="*/ 9806178 w 12192000"/>
              <a:gd name="connsiteY5887" fmla="*/ 1916325 h 4364677"/>
              <a:gd name="connsiteX5888" fmla="*/ 9962206 w 12192000"/>
              <a:gd name="connsiteY5888" fmla="*/ 1889911 h 4364677"/>
              <a:gd name="connsiteX5889" fmla="*/ 9961961 w 12192000"/>
              <a:gd name="connsiteY5889" fmla="*/ 1890185 h 4364677"/>
              <a:gd name="connsiteX5890" fmla="*/ 9966048 w 12192000"/>
              <a:gd name="connsiteY5890" fmla="*/ 1896140 h 4364677"/>
              <a:gd name="connsiteX5891" fmla="*/ 9960396 w 12192000"/>
              <a:gd name="connsiteY5891" fmla="*/ 1892506 h 4364677"/>
              <a:gd name="connsiteX5892" fmla="*/ 9959610 w 12192000"/>
              <a:gd name="connsiteY5892" fmla="*/ 1896043 h 4364677"/>
              <a:gd name="connsiteX5893" fmla="*/ 9959792 w 12192000"/>
              <a:gd name="connsiteY5893" fmla="*/ 1896198 h 4364677"/>
              <a:gd name="connsiteX5894" fmla="*/ 9978109 w 12192000"/>
              <a:gd name="connsiteY5894" fmla="*/ 1901431 h 4364677"/>
              <a:gd name="connsiteX5895" fmla="*/ 9966844 w 12192000"/>
              <a:gd name="connsiteY5895" fmla="*/ 1893272 h 4364677"/>
              <a:gd name="connsiteX5896" fmla="*/ 9966048 w 12192000"/>
              <a:gd name="connsiteY5896" fmla="*/ 1892910 h 4364677"/>
              <a:gd name="connsiteX5897" fmla="*/ 9964744 w 12192000"/>
              <a:gd name="connsiteY5897" fmla="*/ 1891751 h 4364677"/>
              <a:gd name="connsiteX5898" fmla="*/ 9794185 w 12192000"/>
              <a:gd name="connsiteY5898" fmla="*/ 1868420 h 4364677"/>
              <a:gd name="connsiteX5899" fmla="*/ 9789570 w 12192000"/>
              <a:gd name="connsiteY5899" fmla="*/ 1887038 h 4364677"/>
              <a:gd name="connsiteX5900" fmla="*/ 9809811 w 12192000"/>
              <a:gd name="connsiteY5900" fmla="*/ 1905829 h 4364677"/>
              <a:gd name="connsiteX5901" fmla="*/ 9816186 w 12192000"/>
              <a:gd name="connsiteY5901" fmla="*/ 1910723 h 4364677"/>
              <a:gd name="connsiteX5902" fmla="*/ 9822429 w 12192000"/>
              <a:gd name="connsiteY5902" fmla="*/ 1894259 h 4364677"/>
              <a:gd name="connsiteX5903" fmla="*/ 9820712 w 12192000"/>
              <a:gd name="connsiteY5903" fmla="*/ 1892910 h 4364677"/>
              <a:gd name="connsiteX5904" fmla="*/ 9822941 w 12192000"/>
              <a:gd name="connsiteY5904" fmla="*/ 1892910 h 4364677"/>
              <a:gd name="connsiteX5905" fmla="*/ 9823143 w 12192000"/>
              <a:gd name="connsiteY5905" fmla="*/ 1892378 h 4364677"/>
              <a:gd name="connsiteX5906" fmla="*/ 9814252 w 12192000"/>
              <a:gd name="connsiteY5906" fmla="*/ 1886451 h 4364677"/>
              <a:gd name="connsiteX5907" fmla="*/ 9925964 w 12192000"/>
              <a:gd name="connsiteY5907" fmla="*/ 1855303 h 4364677"/>
              <a:gd name="connsiteX5908" fmla="*/ 9927291 w 12192000"/>
              <a:gd name="connsiteY5908" fmla="*/ 1860611 h 4364677"/>
              <a:gd name="connsiteX5909" fmla="*/ 9941371 w 12192000"/>
              <a:gd name="connsiteY5909" fmla="*/ 1871058 h 4364677"/>
              <a:gd name="connsiteX5910" fmla="*/ 9941212 w 12192000"/>
              <a:gd name="connsiteY5910" fmla="*/ 1870510 h 4364677"/>
              <a:gd name="connsiteX5911" fmla="*/ 9917131 w 12192000"/>
              <a:gd name="connsiteY5911" fmla="*/ 1846493 h 4364677"/>
              <a:gd name="connsiteX5912" fmla="*/ 9916401 w 12192000"/>
              <a:gd name="connsiteY5912" fmla="*/ 1848853 h 4364677"/>
              <a:gd name="connsiteX5913" fmla="*/ 9923650 w 12192000"/>
              <a:gd name="connsiteY5913" fmla="*/ 1852994 h 4364677"/>
              <a:gd name="connsiteX5914" fmla="*/ 9719231 w 12192000"/>
              <a:gd name="connsiteY5914" fmla="*/ 1801071 h 4364677"/>
              <a:gd name="connsiteX5915" fmla="*/ 9714289 w 12192000"/>
              <a:gd name="connsiteY5915" fmla="*/ 1817152 h 4364677"/>
              <a:gd name="connsiteX5916" fmla="*/ 9731374 w 12192000"/>
              <a:gd name="connsiteY5916" fmla="*/ 1833013 h 4364677"/>
              <a:gd name="connsiteX5917" fmla="*/ 9736819 w 12192000"/>
              <a:gd name="connsiteY5917" fmla="*/ 1816875 h 4364677"/>
              <a:gd name="connsiteX5918" fmla="*/ 9813760 w 12192000"/>
              <a:gd name="connsiteY5918" fmla="*/ 1789440 h 4364677"/>
              <a:gd name="connsiteX5919" fmla="*/ 9813727 w 12192000"/>
              <a:gd name="connsiteY5919" fmla="*/ 1789573 h 4364677"/>
              <a:gd name="connsiteX5920" fmla="*/ 9818289 w 12192000"/>
              <a:gd name="connsiteY5920" fmla="*/ 1794404 h 4364677"/>
              <a:gd name="connsiteX5921" fmla="*/ 9827170 w 12192000"/>
              <a:gd name="connsiteY5921" fmla="*/ 1799248 h 4364677"/>
              <a:gd name="connsiteX5922" fmla="*/ 9820712 w 12192000"/>
              <a:gd name="connsiteY5922" fmla="*/ 1789560 h 4364677"/>
              <a:gd name="connsiteX5923" fmla="*/ 9814252 w 12192000"/>
              <a:gd name="connsiteY5923" fmla="*/ 1789963 h 4364677"/>
              <a:gd name="connsiteX5924" fmla="*/ 9816400 w 12192000"/>
              <a:gd name="connsiteY5924" fmla="*/ 1778788 h 4364677"/>
              <a:gd name="connsiteX5925" fmla="*/ 9815758 w 12192000"/>
              <a:gd name="connsiteY5925" fmla="*/ 1781377 h 4364677"/>
              <a:gd name="connsiteX5926" fmla="*/ 9817482 w 12192000"/>
              <a:gd name="connsiteY5926" fmla="*/ 1783100 h 4364677"/>
              <a:gd name="connsiteX5927" fmla="*/ 9817482 w 12192000"/>
              <a:gd name="connsiteY5927" fmla="*/ 1779871 h 4364677"/>
              <a:gd name="connsiteX5928" fmla="*/ 5239125 w 12192000"/>
              <a:gd name="connsiteY5928" fmla="*/ 1776758 h 4364677"/>
              <a:gd name="connsiteX5929" fmla="*/ 5228905 w 12192000"/>
              <a:gd name="connsiteY5929" fmla="*/ 1795617 h 4364677"/>
              <a:gd name="connsiteX5930" fmla="*/ 5222295 w 12192000"/>
              <a:gd name="connsiteY5930" fmla="*/ 1819069 h 4364677"/>
              <a:gd name="connsiteX5931" fmla="*/ 5221123 w 12192000"/>
              <a:gd name="connsiteY5931" fmla="*/ 1827315 h 4364677"/>
              <a:gd name="connsiteX5932" fmla="*/ 5225266 w 12192000"/>
              <a:gd name="connsiteY5932" fmla="*/ 1841224 h 4364677"/>
              <a:gd name="connsiteX5933" fmla="*/ 5218258 w 12192000"/>
              <a:gd name="connsiteY5933" fmla="*/ 1851656 h 4364677"/>
              <a:gd name="connsiteX5934" fmla="*/ 5175824 w 12192000"/>
              <a:gd name="connsiteY5934" fmla="*/ 1917794 h 4364677"/>
              <a:gd name="connsiteX5935" fmla="*/ 5189910 w 12192000"/>
              <a:gd name="connsiteY5935" fmla="*/ 1912525 h 4364677"/>
              <a:gd name="connsiteX5936" fmla="*/ 5120715 w 12192000"/>
              <a:gd name="connsiteY5936" fmla="*/ 2070939 h 4364677"/>
              <a:gd name="connsiteX5937" fmla="*/ 5108833 w 12192000"/>
              <a:gd name="connsiteY5937" fmla="*/ 2071369 h 4364677"/>
              <a:gd name="connsiteX5938" fmla="*/ 5081073 w 12192000"/>
              <a:gd name="connsiteY5938" fmla="*/ 2125930 h 4364677"/>
              <a:gd name="connsiteX5939" fmla="*/ 5044952 w 12192000"/>
              <a:gd name="connsiteY5939" fmla="*/ 2179604 h 4364677"/>
              <a:gd name="connsiteX5940" fmla="*/ 5034367 w 12192000"/>
              <a:gd name="connsiteY5940" fmla="*/ 2215692 h 4364677"/>
              <a:gd name="connsiteX5941" fmla="*/ 5010149 w 12192000"/>
              <a:gd name="connsiteY5941" fmla="*/ 2236800 h 4364677"/>
              <a:gd name="connsiteX5942" fmla="*/ 4959489 w 12192000"/>
              <a:gd name="connsiteY5942" fmla="*/ 2315993 h 4364677"/>
              <a:gd name="connsiteX5943" fmla="*/ 4926889 w 12192000"/>
              <a:gd name="connsiteY5943" fmla="*/ 2368349 h 4364677"/>
              <a:gd name="connsiteX5944" fmla="*/ 4929093 w 12192000"/>
              <a:gd name="connsiteY5944" fmla="*/ 2363509 h 4364677"/>
              <a:gd name="connsiteX5945" fmla="*/ 4929979 w 12192000"/>
              <a:gd name="connsiteY5945" fmla="*/ 2355146 h 4364677"/>
              <a:gd name="connsiteX5946" fmla="*/ 4924255 w 12192000"/>
              <a:gd name="connsiteY5946" fmla="*/ 2361304 h 4364677"/>
              <a:gd name="connsiteX5947" fmla="*/ 4919414 w 12192000"/>
              <a:gd name="connsiteY5947" fmla="*/ 2359098 h 4364677"/>
              <a:gd name="connsiteX5948" fmla="*/ 4916326 w 12192000"/>
              <a:gd name="connsiteY5948" fmla="*/ 2372302 h 4364677"/>
              <a:gd name="connsiteX5949" fmla="*/ 4914122 w 12192000"/>
              <a:gd name="connsiteY5949" fmla="*/ 2377142 h 4364677"/>
              <a:gd name="connsiteX5950" fmla="*/ 4913236 w 12192000"/>
              <a:gd name="connsiteY5950" fmla="*/ 2385506 h 4364677"/>
              <a:gd name="connsiteX5951" fmla="*/ 4922482 w 12192000"/>
              <a:gd name="connsiteY5951" fmla="*/ 2378030 h 4364677"/>
              <a:gd name="connsiteX5952" fmla="*/ 4933479 w 12192000"/>
              <a:gd name="connsiteY5952" fmla="*/ 2385964 h 4364677"/>
              <a:gd name="connsiteX5953" fmla="*/ 4992069 w 12192000"/>
              <a:gd name="connsiteY5953" fmla="*/ 2295773 h 4364677"/>
              <a:gd name="connsiteX5954" fmla="*/ 5041410 w 12192000"/>
              <a:gd name="connsiteY5954" fmla="*/ 2213057 h 4364677"/>
              <a:gd name="connsiteX5955" fmla="*/ 5045365 w 12192000"/>
              <a:gd name="connsiteY5955" fmla="*/ 2223626 h 4364677"/>
              <a:gd name="connsiteX5956" fmla="*/ 5080599 w 12192000"/>
              <a:gd name="connsiteY5956" fmla="*/ 2178316 h 4364677"/>
              <a:gd name="connsiteX5957" fmla="*/ 5111881 w 12192000"/>
              <a:gd name="connsiteY5957" fmla="*/ 2122437 h 4364677"/>
              <a:gd name="connsiteX5958" fmla="*/ 5128192 w 12192000"/>
              <a:gd name="connsiteY5958" fmla="*/ 2080191 h 4364677"/>
              <a:gd name="connsiteX5959" fmla="*/ 5136552 w 12192000"/>
              <a:gd name="connsiteY5959" fmla="*/ 2081079 h 4364677"/>
              <a:gd name="connsiteX5960" fmla="*/ 5180189 w 12192000"/>
              <a:gd name="connsiteY5960" fmla="*/ 1972385 h 4364677"/>
              <a:gd name="connsiteX5961" fmla="*/ 5208439 w 12192000"/>
              <a:gd name="connsiteY5961" fmla="*/ 1927178 h 4364677"/>
              <a:gd name="connsiteX5962" fmla="*/ 5217074 w 12192000"/>
              <a:gd name="connsiteY5962" fmla="*/ 1900137 h 4364677"/>
              <a:gd name="connsiteX5963" fmla="*/ 5217504 w 12192000"/>
              <a:gd name="connsiteY5963" fmla="*/ 1900548 h 4364677"/>
              <a:gd name="connsiteX5964" fmla="*/ 5228800 w 12192000"/>
              <a:gd name="connsiteY5964" fmla="*/ 1869863 h 4364677"/>
              <a:gd name="connsiteX5965" fmla="*/ 5229984 w 12192000"/>
              <a:gd name="connsiteY5965" fmla="*/ 1869420 h 4364677"/>
              <a:gd name="connsiteX5966" fmla="*/ 5229470 w 12192000"/>
              <a:gd name="connsiteY5966" fmla="*/ 1868044 h 4364677"/>
              <a:gd name="connsiteX5967" fmla="*/ 5241658 w 12192000"/>
              <a:gd name="connsiteY5967" fmla="*/ 1834934 h 4364677"/>
              <a:gd name="connsiteX5968" fmla="*/ 5248980 w 12192000"/>
              <a:gd name="connsiteY5968" fmla="*/ 1818291 h 4364677"/>
              <a:gd name="connsiteX5969" fmla="*/ 5248854 w 12192000"/>
              <a:gd name="connsiteY5969" fmla="*/ 1818076 h 4364677"/>
              <a:gd name="connsiteX5970" fmla="*/ 5241791 w 12192000"/>
              <a:gd name="connsiteY5970" fmla="*/ 1785781 h 4364677"/>
              <a:gd name="connsiteX5971" fmla="*/ 5048962 w 12192000"/>
              <a:gd name="connsiteY5971" fmla="*/ 1769598 h 4364677"/>
              <a:gd name="connsiteX5972" fmla="*/ 5037277 w 12192000"/>
              <a:gd name="connsiteY5972" fmla="*/ 1809285 h 4364677"/>
              <a:gd name="connsiteX5973" fmla="*/ 5018333 w 12192000"/>
              <a:gd name="connsiteY5973" fmla="*/ 1851249 h 4364677"/>
              <a:gd name="connsiteX5974" fmla="*/ 5017460 w 12192000"/>
              <a:gd name="connsiteY5974" fmla="*/ 1853860 h 4364677"/>
              <a:gd name="connsiteX5975" fmla="*/ 5017399 w 12192000"/>
              <a:gd name="connsiteY5975" fmla="*/ 1854148 h 4364677"/>
              <a:gd name="connsiteX5976" fmla="*/ 5035436 w 12192000"/>
              <a:gd name="connsiteY5976" fmla="*/ 1912993 h 4364677"/>
              <a:gd name="connsiteX5977" fmla="*/ 5051283 w 12192000"/>
              <a:gd name="connsiteY5977" fmla="*/ 1876878 h 4364677"/>
              <a:gd name="connsiteX5978" fmla="*/ 5037499 w 12192000"/>
              <a:gd name="connsiteY5978" fmla="*/ 1919718 h 4364677"/>
              <a:gd name="connsiteX5979" fmla="*/ 5039365 w 12192000"/>
              <a:gd name="connsiteY5979" fmla="*/ 1925804 h 4364677"/>
              <a:gd name="connsiteX5980" fmla="*/ 5043147 w 12192000"/>
              <a:gd name="connsiteY5980" fmla="*/ 1928202 h 4364677"/>
              <a:gd name="connsiteX5981" fmla="*/ 5045075 w 12192000"/>
              <a:gd name="connsiteY5981" fmla="*/ 1937815 h 4364677"/>
              <a:gd name="connsiteX5982" fmla="*/ 5044048 w 12192000"/>
              <a:gd name="connsiteY5982" fmla="*/ 1941087 h 4364677"/>
              <a:gd name="connsiteX5983" fmla="*/ 5055847 w 12192000"/>
              <a:gd name="connsiteY5983" fmla="*/ 1979579 h 4364677"/>
              <a:gd name="connsiteX5984" fmla="*/ 5064284 w 12192000"/>
              <a:gd name="connsiteY5984" fmla="*/ 1964601 h 4364677"/>
              <a:gd name="connsiteX5985" fmla="*/ 5074548 w 12192000"/>
              <a:gd name="connsiteY5985" fmla="*/ 1944600 h 4364677"/>
              <a:gd name="connsiteX5986" fmla="*/ 5081556 w 12192000"/>
              <a:gd name="connsiteY5986" fmla="*/ 1928996 h 4364677"/>
              <a:gd name="connsiteX5987" fmla="*/ 5083988 w 12192000"/>
              <a:gd name="connsiteY5987" fmla="*/ 1926688 h 4364677"/>
              <a:gd name="connsiteX5988" fmla="*/ 5089794 w 12192000"/>
              <a:gd name="connsiteY5988" fmla="*/ 1911957 h 4364677"/>
              <a:gd name="connsiteX5989" fmla="*/ 5055086 w 12192000"/>
              <a:gd name="connsiteY5989" fmla="*/ 1810002 h 4364677"/>
              <a:gd name="connsiteX5990" fmla="*/ 5059122 w 12192000"/>
              <a:gd name="connsiteY5990" fmla="*/ 1797891 h 4364677"/>
              <a:gd name="connsiteX5991" fmla="*/ 5055086 w 12192000"/>
              <a:gd name="connsiteY5991" fmla="*/ 1797891 h 4364677"/>
              <a:gd name="connsiteX5992" fmla="*/ 132144 w 12192000"/>
              <a:gd name="connsiteY5992" fmla="*/ 1769514 h 4364677"/>
              <a:gd name="connsiteX5993" fmla="*/ 132308 w 12192000"/>
              <a:gd name="connsiteY5993" fmla="*/ 1771699 h 4364677"/>
              <a:gd name="connsiteX5994" fmla="*/ 132471 w 12192000"/>
              <a:gd name="connsiteY5994" fmla="*/ 1773884 h 4364677"/>
              <a:gd name="connsiteX5995" fmla="*/ 133124 w 12192000"/>
              <a:gd name="connsiteY5995" fmla="*/ 1782627 h 4364677"/>
              <a:gd name="connsiteX5996" fmla="*/ 132305 w 12192000"/>
              <a:gd name="connsiteY5996" fmla="*/ 1787393 h 4364677"/>
              <a:gd name="connsiteX5997" fmla="*/ 9673283 w 12192000"/>
              <a:gd name="connsiteY5997" fmla="*/ 1759068 h 4364677"/>
              <a:gd name="connsiteX5998" fmla="*/ 9668682 w 12192000"/>
              <a:gd name="connsiteY5998" fmla="*/ 1773180 h 4364677"/>
              <a:gd name="connsiteX5999" fmla="*/ 9691523 w 12192000"/>
              <a:gd name="connsiteY5999" fmla="*/ 1796018 h 4364677"/>
              <a:gd name="connsiteX6000" fmla="*/ 9697566 w 12192000"/>
              <a:gd name="connsiteY6000" fmla="*/ 1801627 h 4364677"/>
              <a:gd name="connsiteX6001" fmla="*/ 9702581 w 12192000"/>
              <a:gd name="connsiteY6001" fmla="*/ 1786111 h 4364677"/>
              <a:gd name="connsiteX6002" fmla="*/ 9676990 w 12192000"/>
              <a:gd name="connsiteY6002" fmla="*/ 1763117 h 4364677"/>
              <a:gd name="connsiteX6003" fmla="*/ 9822910 w 12192000"/>
              <a:gd name="connsiteY6003" fmla="*/ 1752520 h 4364677"/>
              <a:gd name="connsiteX6004" fmla="*/ 9822081 w 12192000"/>
              <a:gd name="connsiteY6004" fmla="*/ 1755868 h 4364677"/>
              <a:gd name="connsiteX6005" fmla="*/ 9823941 w 12192000"/>
              <a:gd name="connsiteY6005" fmla="*/ 1757263 h 4364677"/>
              <a:gd name="connsiteX6006" fmla="*/ 9830400 w 12192000"/>
              <a:gd name="connsiteY6006" fmla="*/ 1766952 h 4364677"/>
              <a:gd name="connsiteX6007" fmla="*/ 9843319 w 12192000"/>
              <a:gd name="connsiteY6007" fmla="*/ 1776640 h 4364677"/>
              <a:gd name="connsiteX6008" fmla="*/ 9843319 w 12192000"/>
              <a:gd name="connsiteY6008" fmla="*/ 1779871 h 4364677"/>
              <a:gd name="connsiteX6009" fmla="*/ 9827170 w 12192000"/>
              <a:gd name="connsiteY6009" fmla="*/ 1770182 h 4364677"/>
              <a:gd name="connsiteX6010" fmla="*/ 9827170 w 12192000"/>
              <a:gd name="connsiteY6010" fmla="*/ 1766952 h 4364677"/>
              <a:gd name="connsiteX6011" fmla="*/ 9820712 w 12192000"/>
              <a:gd name="connsiteY6011" fmla="*/ 1763722 h 4364677"/>
              <a:gd name="connsiteX6012" fmla="*/ 9820134 w 12192000"/>
              <a:gd name="connsiteY6012" fmla="*/ 1763722 h 4364677"/>
              <a:gd name="connsiteX6013" fmla="*/ 9816992 w 12192000"/>
              <a:gd name="connsiteY6013" fmla="*/ 1776397 h 4364677"/>
              <a:gd name="connsiteX6014" fmla="*/ 9817481 w 12192000"/>
              <a:gd name="connsiteY6014" fmla="*/ 1776641 h 4364677"/>
              <a:gd name="connsiteX6015" fmla="*/ 9820712 w 12192000"/>
              <a:gd name="connsiteY6015" fmla="*/ 1779871 h 4364677"/>
              <a:gd name="connsiteX6016" fmla="*/ 9823941 w 12192000"/>
              <a:gd name="connsiteY6016" fmla="*/ 1783101 h 4364677"/>
              <a:gd name="connsiteX6017" fmla="*/ 9830400 w 12192000"/>
              <a:gd name="connsiteY6017" fmla="*/ 1789560 h 4364677"/>
              <a:gd name="connsiteX6018" fmla="*/ 9830400 w 12192000"/>
              <a:gd name="connsiteY6018" fmla="*/ 1783101 h 4364677"/>
              <a:gd name="connsiteX6019" fmla="*/ 9830400 w 12192000"/>
              <a:gd name="connsiteY6019" fmla="*/ 1779871 h 4364677"/>
              <a:gd name="connsiteX6020" fmla="*/ 9843319 w 12192000"/>
              <a:gd name="connsiteY6020" fmla="*/ 1796018 h 4364677"/>
              <a:gd name="connsiteX6021" fmla="*/ 9840090 w 12192000"/>
              <a:gd name="connsiteY6021" fmla="*/ 1796019 h 4364677"/>
              <a:gd name="connsiteX6022" fmla="*/ 9840090 w 12192000"/>
              <a:gd name="connsiteY6022" fmla="*/ 1799248 h 4364677"/>
              <a:gd name="connsiteX6023" fmla="*/ 9843319 w 12192000"/>
              <a:gd name="connsiteY6023" fmla="*/ 1799248 h 4364677"/>
              <a:gd name="connsiteX6024" fmla="*/ 9846549 w 12192000"/>
              <a:gd name="connsiteY6024" fmla="*/ 1799248 h 4364677"/>
              <a:gd name="connsiteX6025" fmla="*/ 9849778 w 12192000"/>
              <a:gd name="connsiteY6025" fmla="*/ 1802478 h 4364677"/>
              <a:gd name="connsiteX6026" fmla="*/ 9851966 w 12192000"/>
              <a:gd name="connsiteY6026" fmla="*/ 1804667 h 4364677"/>
              <a:gd name="connsiteX6027" fmla="*/ 9856952 w 12192000"/>
              <a:gd name="connsiteY6027" fmla="*/ 1786472 h 4364677"/>
              <a:gd name="connsiteX6028" fmla="*/ 5273656 w 12192000"/>
              <a:gd name="connsiteY6028" fmla="*/ 1698412 h 4364677"/>
              <a:gd name="connsiteX6029" fmla="*/ 5263772 w 12192000"/>
              <a:gd name="connsiteY6029" fmla="*/ 1717462 h 4364677"/>
              <a:gd name="connsiteX6030" fmla="*/ 5265814 w 12192000"/>
              <a:gd name="connsiteY6030" fmla="*/ 1713455 h 4364677"/>
              <a:gd name="connsiteX6031" fmla="*/ 5261809 w 12192000"/>
              <a:gd name="connsiteY6031" fmla="*/ 1711413 h 4364677"/>
              <a:gd name="connsiteX6032" fmla="*/ 5262789 w 12192000"/>
              <a:gd name="connsiteY6032" fmla="*/ 1714437 h 4364677"/>
              <a:gd name="connsiteX6033" fmla="*/ 5263772 w 12192000"/>
              <a:gd name="connsiteY6033" fmla="*/ 1717462 h 4364677"/>
              <a:gd name="connsiteX6034" fmla="*/ 5261725 w 12192000"/>
              <a:gd name="connsiteY6034" fmla="*/ 1721468 h 4364677"/>
              <a:gd name="connsiteX6035" fmla="*/ 5260236 w 12192000"/>
              <a:gd name="connsiteY6035" fmla="*/ 1722865 h 4364677"/>
              <a:gd name="connsiteX6036" fmla="*/ 5269096 w 12192000"/>
              <a:gd name="connsiteY6036" fmla="*/ 1760538 h 4364677"/>
              <a:gd name="connsiteX6037" fmla="*/ 5280577 w 12192000"/>
              <a:gd name="connsiteY6037" fmla="*/ 1722872 h 4364677"/>
              <a:gd name="connsiteX6038" fmla="*/ 5281194 w 12192000"/>
              <a:gd name="connsiteY6038" fmla="*/ 1718473 h 4364677"/>
              <a:gd name="connsiteX6039" fmla="*/ 9617163 w 12192000"/>
              <a:gd name="connsiteY6039" fmla="*/ 1697790 h 4364677"/>
              <a:gd name="connsiteX6040" fmla="*/ 9613188 w 12192000"/>
              <a:gd name="connsiteY6040" fmla="*/ 1715185 h 4364677"/>
              <a:gd name="connsiteX6041" fmla="*/ 9618581 w 12192000"/>
              <a:gd name="connsiteY6041" fmla="*/ 1720836 h 4364677"/>
              <a:gd name="connsiteX6042" fmla="*/ 9622335 w 12192000"/>
              <a:gd name="connsiteY6042" fmla="*/ 1714842 h 4364677"/>
              <a:gd name="connsiteX6043" fmla="*/ 9628708 w 12192000"/>
              <a:gd name="connsiteY6043" fmla="*/ 1710396 h 4364677"/>
              <a:gd name="connsiteX6044" fmla="*/ 9751191 w 12192000"/>
              <a:gd name="connsiteY6044" fmla="*/ 1697098 h 4364677"/>
              <a:gd name="connsiteX6045" fmla="*/ 9743666 w 12192000"/>
              <a:gd name="connsiteY6045" fmla="*/ 1721581 h 4364677"/>
              <a:gd name="connsiteX6046" fmla="*/ 9756117 w 12192000"/>
              <a:gd name="connsiteY6046" fmla="*/ 1734655 h 4364677"/>
              <a:gd name="connsiteX6047" fmla="*/ 9759346 w 12192000"/>
              <a:gd name="connsiteY6047" fmla="*/ 1731426 h 4364677"/>
              <a:gd name="connsiteX6048" fmla="*/ 9759347 w 12192000"/>
              <a:gd name="connsiteY6048" fmla="*/ 1734655 h 4364677"/>
              <a:gd name="connsiteX6049" fmla="*/ 9760578 w 12192000"/>
              <a:gd name="connsiteY6049" fmla="*/ 1735886 h 4364677"/>
              <a:gd name="connsiteX6050" fmla="*/ 9764469 w 12192000"/>
              <a:gd name="connsiteY6050" fmla="*/ 1720799 h 4364677"/>
              <a:gd name="connsiteX6051" fmla="*/ 9749658 w 12192000"/>
              <a:gd name="connsiteY6051" fmla="*/ 1705588 h 4364677"/>
              <a:gd name="connsiteX6052" fmla="*/ 9752888 w 12192000"/>
              <a:gd name="connsiteY6052" fmla="*/ 1705588 h 4364677"/>
              <a:gd name="connsiteX6053" fmla="*/ 9749658 w 12192000"/>
              <a:gd name="connsiteY6053" fmla="*/ 1702358 h 4364677"/>
              <a:gd name="connsiteX6054" fmla="*/ 9759347 w 12192000"/>
              <a:gd name="connsiteY6054" fmla="*/ 1705588 h 4364677"/>
              <a:gd name="connsiteX6055" fmla="*/ 9751273 w 12192000"/>
              <a:gd name="connsiteY6055" fmla="*/ 1697110 h 4364677"/>
              <a:gd name="connsiteX6056" fmla="*/ 9757086 w 12192000"/>
              <a:gd name="connsiteY6056" fmla="*/ 1677922 h 4364677"/>
              <a:gd name="connsiteX6057" fmla="*/ 9753386 w 12192000"/>
              <a:gd name="connsiteY6057" fmla="*/ 1689960 h 4364677"/>
              <a:gd name="connsiteX6058" fmla="*/ 9756117 w 12192000"/>
              <a:gd name="connsiteY6058" fmla="*/ 1692669 h 4364677"/>
              <a:gd name="connsiteX6059" fmla="*/ 9768332 w 12192000"/>
              <a:gd name="connsiteY6059" fmla="*/ 1705823 h 4364677"/>
              <a:gd name="connsiteX6060" fmla="*/ 9771247 w 12192000"/>
              <a:gd name="connsiteY6060" fmla="*/ 1694521 h 4364677"/>
              <a:gd name="connsiteX6061" fmla="*/ 9704478 w 12192000"/>
              <a:gd name="connsiteY6061" fmla="*/ 1663397 h 4364677"/>
              <a:gd name="connsiteX6062" fmla="*/ 9698860 w 12192000"/>
              <a:gd name="connsiteY6062" fmla="*/ 1680628 h 4364677"/>
              <a:gd name="connsiteX6063" fmla="*/ 9701212 w 12192000"/>
              <a:gd name="connsiteY6063" fmla="*/ 1682980 h 4364677"/>
              <a:gd name="connsiteX6064" fmla="*/ 9704442 w 12192000"/>
              <a:gd name="connsiteY6064" fmla="*/ 1682980 h 4364677"/>
              <a:gd name="connsiteX6065" fmla="*/ 9704442 w 12192000"/>
              <a:gd name="connsiteY6065" fmla="*/ 1679749 h 4364677"/>
              <a:gd name="connsiteX6066" fmla="*/ 9717361 w 12192000"/>
              <a:gd name="connsiteY6066" fmla="*/ 1686210 h 4364677"/>
              <a:gd name="connsiteX6067" fmla="*/ 9724595 w 12192000"/>
              <a:gd name="connsiteY6067" fmla="*/ 1697663 h 4364677"/>
              <a:gd name="connsiteX6068" fmla="*/ 9728019 w 12192000"/>
              <a:gd name="connsiteY6068" fmla="*/ 1681913 h 4364677"/>
              <a:gd name="connsiteX6069" fmla="*/ 9726242 w 12192000"/>
              <a:gd name="connsiteY6069" fmla="*/ 1680962 h 4364677"/>
              <a:gd name="connsiteX6070" fmla="*/ 9714131 w 12192000"/>
              <a:gd name="connsiteY6070" fmla="*/ 1670061 h 4364677"/>
              <a:gd name="connsiteX6071" fmla="*/ 9710901 w 12192000"/>
              <a:gd name="connsiteY6071" fmla="*/ 1666832 h 4364677"/>
              <a:gd name="connsiteX6072" fmla="*/ 9707671 w 12192000"/>
              <a:gd name="connsiteY6072" fmla="*/ 1666832 h 4364677"/>
              <a:gd name="connsiteX6073" fmla="*/ 9662456 w 12192000"/>
              <a:gd name="connsiteY6073" fmla="*/ 1640994 h 4364677"/>
              <a:gd name="connsiteX6074" fmla="*/ 9665685 w 12192000"/>
              <a:gd name="connsiteY6074" fmla="*/ 1644224 h 4364677"/>
              <a:gd name="connsiteX6075" fmla="*/ 9667653 w 12192000"/>
              <a:gd name="connsiteY6075" fmla="*/ 1644224 h 4364677"/>
              <a:gd name="connsiteX6076" fmla="*/ 9668321 w 12192000"/>
              <a:gd name="connsiteY6076" fmla="*/ 1640994 h 4364677"/>
              <a:gd name="connsiteX6077" fmla="*/ 9665685 w 12192000"/>
              <a:gd name="connsiteY6077" fmla="*/ 1640994 h 4364677"/>
              <a:gd name="connsiteX6078" fmla="*/ 9662456 w 12192000"/>
              <a:gd name="connsiteY6078" fmla="*/ 1640994 h 4364677"/>
              <a:gd name="connsiteX6079" fmla="*/ 9713173 w 12192000"/>
              <a:gd name="connsiteY6079" fmla="*/ 1626450 h 4364677"/>
              <a:gd name="connsiteX6080" fmla="*/ 9709419 w 12192000"/>
              <a:gd name="connsiteY6080" fmla="*/ 1646351 h 4364677"/>
              <a:gd name="connsiteX6081" fmla="*/ 9731079 w 12192000"/>
              <a:gd name="connsiteY6081" fmla="*/ 1667835 h 4364677"/>
              <a:gd name="connsiteX6082" fmla="*/ 9734613 w 12192000"/>
              <a:gd name="connsiteY6082" fmla="*/ 1651581 h 4364677"/>
              <a:gd name="connsiteX6083" fmla="*/ 9643078 w 12192000"/>
              <a:gd name="connsiteY6083" fmla="*/ 1595777 h 4364677"/>
              <a:gd name="connsiteX6084" fmla="*/ 9642270 w 12192000"/>
              <a:gd name="connsiteY6084" fmla="*/ 1599007 h 4364677"/>
              <a:gd name="connsiteX6085" fmla="*/ 9639545 w 12192000"/>
              <a:gd name="connsiteY6085" fmla="*/ 1595893 h 4364677"/>
              <a:gd name="connsiteX6086" fmla="*/ 9637999 w 12192000"/>
              <a:gd name="connsiteY6086" fmla="*/ 1606561 h 4364677"/>
              <a:gd name="connsiteX6087" fmla="*/ 9643078 w 12192000"/>
              <a:gd name="connsiteY6087" fmla="*/ 1615155 h 4364677"/>
              <a:gd name="connsiteX6088" fmla="*/ 9639847 w 12192000"/>
              <a:gd name="connsiteY6088" fmla="*/ 1611926 h 4364677"/>
              <a:gd name="connsiteX6089" fmla="*/ 9636779 w 12192000"/>
              <a:gd name="connsiteY6089" fmla="*/ 1611926 h 4364677"/>
              <a:gd name="connsiteX6090" fmla="*/ 9636149 w 12192000"/>
              <a:gd name="connsiteY6090" fmla="*/ 1614686 h 4364677"/>
              <a:gd name="connsiteX6091" fmla="*/ 9639848 w 12192000"/>
              <a:gd name="connsiteY6091" fmla="*/ 1618385 h 4364677"/>
              <a:gd name="connsiteX6092" fmla="*/ 9635470 w 12192000"/>
              <a:gd name="connsiteY6092" fmla="*/ 1617655 h 4364677"/>
              <a:gd name="connsiteX6093" fmla="*/ 9635411 w 12192000"/>
              <a:gd name="connsiteY6093" fmla="*/ 1617917 h 4364677"/>
              <a:gd name="connsiteX6094" fmla="*/ 9639848 w 12192000"/>
              <a:gd name="connsiteY6094" fmla="*/ 1621615 h 4364677"/>
              <a:gd name="connsiteX6095" fmla="*/ 9639847 w 12192000"/>
              <a:gd name="connsiteY6095" fmla="*/ 1624845 h 4364677"/>
              <a:gd name="connsiteX6096" fmla="*/ 9636618 w 12192000"/>
              <a:gd name="connsiteY6096" fmla="*/ 1624845 h 4364677"/>
              <a:gd name="connsiteX6097" fmla="*/ 9643078 w 12192000"/>
              <a:gd name="connsiteY6097" fmla="*/ 1628075 h 4364677"/>
              <a:gd name="connsiteX6098" fmla="*/ 9646307 w 12192000"/>
              <a:gd name="connsiteY6098" fmla="*/ 1631305 h 4364677"/>
              <a:gd name="connsiteX6099" fmla="*/ 9652766 w 12192000"/>
              <a:gd name="connsiteY6099" fmla="*/ 1644224 h 4364677"/>
              <a:gd name="connsiteX6100" fmla="*/ 9649537 w 12192000"/>
              <a:gd name="connsiteY6100" fmla="*/ 1640994 h 4364677"/>
              <a:gd name="connsiteX6101" fmla="*/ 9643078 w 12192000"/>
              <a:gd name="connsiteY6101" fmla="*/ 1637764 h 4364677"/>
              <a:gd name="connsiteX6102" fmla="*/ 9649537 w 12192000"/>
              <a:gd name="connsiteY6102" fmla="*/ 1647453 h 4364677"/>
              <a:gd name="connsiteX6103" fmla="*/ 9652766 w 12192000"/>
              <a:gd name="connsiteY6103" fmla="*/ 1650683 h 4364677"/>
              <a:gd name="connsiteX6104" fmla="*/ 9655996 w 12192000"/>
              <a:gd name="connsiteY6104" fmla="*/ 1653913 h 4364677"/>
              <a:gd name="connsiteX6105" fmla="*/ 9662456 w 12192000"/>
              <a:gd name="connsiteY6105" fmla="*/ 1653912 h 4364677"/>
              <a:gd name="connsiteX6106" fmla="*/ 9659226 w 12192000"/>
              <a:gd name="connsiteY6106" fmla="*/ 1647453 h 4364677"/>
              <a:gd name="connsiteX6107" fmla="*/ 9655996 w 12192000"/>
              <a:gd name="connsiteY6107" fmla="*/ 1647453 h 4364677"/>
              <a:gd name="connsiteX6108" fmla="*/ 9652766 w 12192000"/>
              <a:gd name="connsiteY6108" fmla="*/ 1644224 h 4364677"/>
              <a:gd name="connsiteX6109" fmla="*/ 9649537 w 12192000"/>
              <a:gd name="connsiteY6109" fmla="*/ 1631305 h 4364677"/>
              <a:gd name="connsiteX6110" fmla="*/ 9652766 w 12192000"/>
              <a:gd name="connsiteY6110" fmla="*/ 1634534 h 4364677"/>
              <a:gd name="connsiteX6111" fmla="*/ 9652766 w 12192000"/>
              <a:gd name="connsiteY6111" fmla="*/ 1631305 h 4364677"/>
              <a:gd name="connsiteX6112" fmla="*/ 9652766 w 12192000"/>
              <a:gd name="connsiteY6112" fmla="*/ 1628075 h 4364677"/>
              <a:gd name="connsiteX6113" fmla="*/ 9649537 w 12192000"/>
              <a:gd name="connsiteY6113" fmla="*/ 1628075 h 4364677"/>
              <a:gd name="connsiteX6114" fmla="*/ 9646307 w 12192000"/>
              <a:gd name="connsiteY6114" fmla="*/ 1624844 h 4364677"/>
              <a:gd name="connsiteX6115" fmla="*/ 9649537 w 12192000"/>
              <a:gd name="connsiteY6115" fmla="*/ 1624845 h 4364677"/>
              <a:gd name="connsiteX6116" fmla="*/ 9646307 w 12192000"/>
              <a:gd name="connsiteY6116" fmla="*/ 1621615 h 4364677"/>
              <a:gd name="connsiteX6117" fmla="*/ 9646307 w 12192000"/>
              <a:gd name="connsiteY6117" fmla="*/ 1618385 h 4364677"/>
              <a:gd name="connsiteX6118" fmla="*/ 9657611 w 12192000"/>
              <a:gd name="connsiteY6118" fmla="*/ 1626056 h 4364677"/>
              <a:gd name="connsiteX6119" fmla="*/ 9668449 w 12192000"/>
              <a:gd name="connsiteY6119" fmla="*/ 1640378 h 4364677"/>
              <a:gd name="connsiteX6120" fmla="*/ 9670985 w 12192000"/>
              <a:gd name="connsiteY6120" fmla="*/ 1628116 h 4364677"/>
              <a:gd name="connsiteX6121" fmla="*/ 9646307 w 12192000"/>
              <a:gd name="connsiteY6121" fmla="*/ 1605466 h 4364677"/>
              <a:gd name="connsiteX6122" fmla="*/ 9643078 w 12192000"/>
              <a:gd name="connsiteY6122" fmla="*/ 1595777 h 4364677"/>
              <a:gd name="connsiteX6123" fmla="*/ 152857 w 12192000"/>
              <a:gd name="connsiteY6123" fmla="*/ 1576204 h 4364677"/>
              <a:gd name="connsiteX6124" fmla="*/ 143676 w 12192000"/>
              <a:gd name="connsiteY6124" fmla="*/ 1580370 h 4364677"/>
              <a:gd name="connsiteX6125" fmla="*/ 139524 w 12192000"/>
              <a:gd name="connsiteY6125" fmla="*/ 1593868 h 4364677"/>
              <a:gd name="connsiteX6126" fmla="*/ 132130 w 12192000"/>
              <a:gd name="connsiteY6126" fmla="*/ 1719279 h 4364677"/>
              <a:gd name="connsiteX6127" fmla="*/ 131964 w 12192000"/>
              <a:gd name="connsiteY6127" fmla="*/ 1731805 h 4364677"/>
              <a:gd name="connsiteX6128" fmla="*/ 132318 w 12192000"/>
              <a:gd name="connsiteY6128" fmla="*/ 1733717 h 4364677"/>
              <a:gd name="connsiteX6129" fmla="*/ 135371 w 12192000"/>
              <a:gd name="connsiteY6129" fmla="*/ 1753887 h 4364677"/>
              <a:gd name="connsiteX6130" fmla="*/ 135535 w 12192000"/>
              <a:gd name="connsiteY6130" fmla="*/ 1756073 h 4364677"/>
              <a:gd name="connsiteX6131" fmla="*/ 134003 w 12192000"/>
              <a:gd name="connsiteY6131" fmla="*/ 1764978 h 4364677"/>
              <a:gd name="connsiteX6132" fmla="*/ 131817 w 12192000"/>
              <a:gd name="connsiteY6132" fmla="*/ 1765141 h 4364677"/>
              <a:gd name="connsiteX6133" fmla="*/ 131521 w 12192000"/>
              <a:gd name="connsiteY6133" fmla="*/ 1765163 h 4364677"/>
              <a:gd name="connsiteX6134" fmla="*/ 131298 w 12192000"/>
              <a:gd name="connsiteY6134" fmla="*/ 1782043 h 4364677"/>
              <a:gd name="connsiteX6135" fmla="*/ 131732 w 12192000"/>
              <a:gd name="connsiteY6135" fmla="*/ 1790721 h 4364677"/>
              <a:gd name="connsiteX6136" fmla="*/ 132305 w 12192000"/>
              <a:gd name="connsiteY6136" fmla="*/ 1787393 h 4364677"/>
              <a:gd name="connsiteX6137" fmla="*/ 132466 w 12192000"/>
              <a:gd name="connsiteY6137" fmla="*/ 1805380 h 4364677"/>
              <a:gd name="connsiteX6138" fmla="*/ 133392 w 12192000"/>
              <a:gd name="connsiteY6138" fmla="*/ 1823877 h 4364677"/>
              <a:gd name="connsiteX6139" fmla="*/ 134228 w 12192000"/>
              <a:gd name="connsiteY6139" fmla="*/ 1830932 h 4364677"/>
              <a:gd name="connsiteX6140" fmla="*/ 135188 w 12192000"/>
              <a:gd name="connsiteY6140" fmla="*/ 1839617 h 4364677"/>
              <a:gd name="connsiteX6141" fmla="*/ 135351 w 12192000"/>
              <a:gd name="connsiteY6141" fmla="*/ 1841803 h 4364677"/>
              <a:gd name="connsiteX6142" fmla="*/ 137290 w 12192000"/>
              <a:gd name="connsiteY6142" fmla="*/ 1865127 h 4364677"/>
              <a:gd name="connsiteX6143" fmla="*/ 141570 w 12192000"/>
              <a:gd name="connsiteY6143" fmla="*/ 1895603 h 4364677"/>
              <a:gd name="connsiteX6144" fmla="*/ 141097 w 12192000"/>
              <a:gd name="connsiteY6144" fmla="*/ 1889279 h 4364677"/>
              <a:gd name="connsiteX6145" fmla="*/ 137537 w 12192000"/>
              <a:gd name="connsiteY6145" fmla="*/ 1841639 h 4364677"/>
              <a:gd name="connsiteX6146" fmla="*/ 141744 w 12192000"/>
              <a:gd name="connsiteY6146" fmla="*/ 1839127 h 4364677"/>
              <a:gd name="connsiteX6147" fmla="*/ 141580 w 12192000"/>
              <a:gd name="connsiteY6147" fmla="*/ 1836941 h 4364677"/>
              <a:gd name="connsiteX6148" fmla="*/ 139396 w 12192000"/>
              <a:gd name="connsiteY6148" fmla="*/ 1837104 h 4364677"/>
              <a:gd name="connsiteX6149" fmla="*/ 135964 w 12192000"/>
              <a:gd name="connsiteY6149" fmla="*/ 1791206 h 4364677"/>
              <a:gd name="connsiteX6150" fmla="*/ 133778 w 12192000"/>
              <a:gd name="connsiteY6150" fmla="*/ 1791370 h 4364677"/>
              <a:gd name="connsiteX6151" fmla="*/ 135311 w 12192000"/>
              <a:gd name="connsiteY6151" fmla="*/ 1782463 h 4364677"/>
              <a:gd name="connsiteX6152" fmla="*/ 134984 w 12192000"/>
              <a:gd name="connsiteY6152" fmla="*/ 1778093 h 4364677"/>
              <a:gd name="connsiteX6153" fmla="*/ 143889 w 12192000"/>
              <a:gd name="connsiteY6153" fmla="*/ 1779624 h 4364677"/>
              <a:gd name="connsiteX6154" fmla="*/ 144543 w 12192000"/>
              <a:gd name="connsiteY6154" fmla="*/ 1788367 h 4364677"/>
              <a:gd name="connsiteX6155" fmla="*/ 145522 w 12192000"/>
              <a:gd name="connsiteY6155" fmla="*/ 1801481 h 4364677"/>
              <a:gd name="connsiteX6156" fmla="*/ 145687 w 12192000"/>
              <a:gd name="connsiteY6156" fmla="*/ 1803665 h 4364677"/>
              <a:gd name="connsiteX6157" fmla="*/ 145850 w 12192000"/>
              <a:gd name="connsiteY6157" fmla="*/ 1805852 h 4364677"/>
              <a:gd name="connsiteX6158" fmla="*/ 146176 w 12192000"/>
              <a:gd name="connsiteY6158" fmla="*/ 1810223 h 4364677"/>
              <a:gd name="connsiteX6159" fmla="*/ 146339 w 12192000"/>
              <a:gd name="connsiteY6159" fmla="*/ 1812409 h 4364677"/>
              <a:gd name="connsiteX6160" fmla="*/ 146668 w 12192000"/>
              <a:gd name="connsiteY6160" fmla="*/ 1812029 h 4364677"/>
              <a:gd name="connsiteX6161" fmla="*/ 144875 w 12192000"/>
              <a:gd name="connsiteY6161" fmla="*/ 1770439 h 4364677"/>
              <a:gd name="connsiteX6162" fmla="*/ 144922 w 12192000"/>
              <a:gd name="connsiteY6162" fmla="*/ 1764172 h 4364677"/>
              <a:gd name="connsiteX6163" fmla="*/ 142909 w 12192000"/>
              <a:gd name="connsiteY6163" fmla="*/ 1766510 h 4364677"/>
              <a:gd name="connsiteX6164" fmla="*/ 143561 w 12192000"/>
              <a:gd name="connsiteY6164" fmla="*/ 1775253 h 4364677"/>
              <a:gd name="connsiteX6165" fmla="*/ 134493 w 12192000"/>
              <a:gd name="connsiteY6165" fmla="*/ 1771535 h 4364677"/>
              <a:gd name="connsiteX6166" fmla="*/ 134166 w 12192000"/>
              <a:gd name="connsiteY6166" fmla="*/ 1767164 h 4364677"/>
              <a:gd name="connsiteX6167" fmla="*/ 134003 w 12192000"/>
              <a:gd name="connsiteY6167" fmla="*/ 1764978 h 4364677"/>
              <a:gd name="connsiteX6168" fmla="*/ 136352 w 12192000"/>
              <a:gd name="connsiteY6168" fmla="*/ 1767001 h 4364677"/>
              <a:gd name="connsiteX6169" fmla="*/ 138374 w 12192000"/>
              <a:gd name="connsiteY6169" fmla="*/ 1764652 h 4364677"/>
              <a:gd name="connsiteX6170" fmla="*/ 135861 w 12192000"/>
              <a:gd name="connsiteY6170" fmla="*/ 1760444 h 4364677"/>
              <a:gd name="connsiteX6171" fmla="*/ 135698 w 12192000"/>
              <a:gd name="connsiteY6171" fmla="*/ 1758258 h 4364677"/>
              <a:gd name="connsiteX6172" fmla="*/ 137229 w 12192000"/>
              <a:gd name="connsiteY6172" fmla="*/ 1749352 h 4364677"/>
              <a:gd name="connsiteX6173" fmla="*/ 141274 w 12192000"/>
              <a:gd name="connsiteY6173" fmla="*/ 1744655 h 4364677"/>
              <a:gd name="connsiteX6174" fmla="*/ 142316 w 12192000"/>
              <a:gd name="connsiteY6174" fmla="*/ 1729192 h 4364677"/>
              <a:gd name="connsiteX6175" fmla="*/ 137782 w 12192000"/>
              <a:gd name="connsiteY6175" fmla="*/ 1727333 h 4364677"/>
              <a:gd name="connsiteX6176" fmla="*/ 141990 w 12192000"/>
              <a:gd name="connsiteY6176" fmla="*/ 1724820 h 4364677"/>
              <a:gd name="connsiteX6177" fmla="*/ 138824 w 12192000"/>
              <a:gd name="connsiteY6177" fmla="*/ 1711870 h 4364677"/>
              <a:gd name="connsiteX6178" fmla="*/ 139864 w 12192000"/>
              <a:gd name="connsiteY6178" fmla="*/ 1696407 h 4364677"/>
              <a:gd name="connsiteX6179" fmla="*/ 139701 w 12192000"/>
              <a:gd name="connsiteY6179" fmla="*/ 1694222 h 4364677"/>
              <a:gd name="connsiteX6180" fmla="*/ 143583 w 12192000"/>
              <a:gd name="connsiteY6180" fmla="*/ 1687338 h 4364677"/>
              <a:gd name="connsiteX6181" fmla="*/ 140090 w 12192000"/>
              <a:gd name="connsiteY6181" fmla="*/ 1670016 h 4364677"/>
              <a:gd name="connsiteX6182" fmla="*/ 143154 w 12192000"/>
              <a:gd name="connsiteY6182" fmla="*/ 1652204 h 4364677"/>
              <a:gd name="connsiteX6183" fmla="*/ 144686 w 12192000"/>
              <a:gd name="connsiteY6183" fmla="*/ 1643299 h 4364677"/>
              <a:gd name="connsiteX6184" fmla="*/ 150426 w 12192000"/>
              <a:gd name="connsiteY6184" fmla="*/ 1631880 h 4364677"/>
              <a:gd name="connsiteX6185" fmla="*/ 153714 w 12192000"/>
              <a:gd name="connsiteY6185" fmla="*/ 1587677 h 4364677"/>
              <a:gd name="connsiteX6186" fmla="*/ 153061 w 12192000"/>
              <a:gd name="connsiteY6186" fmla="*/ 1578934 h 4364677"/>
              <a:gd name="connsiteX6187" fmla="*/ 9652769 w 12192000"/>
              <a:gd name="connsiteY6187" fmla="*/ 1548355 h 4364677"/>
              <a:gd name="connsiteX6188" fmla="*/ 9645951 w 12192000"/>
              <a:gd name="connsiteY6188" fmla="*/ 1572452 h 4364677"/>
              <a:gd name="connsiteX6189" fmla="*/ 9652766 w 12192000"/>
              <a:gd name="connsiteY6189" fmla="*/ 1576399 h 4364677"/>
              <a:gd name="connsiteX6190" fmla="*/ 9659226 w 12192000"/>
              <a:gd name="connsiteY6190" fmla="*/ 1589319 h 4364677"/>
              <a:gd name="connsiteX6191" fmla="*/ 9675222 w 12192000"/>
              <a:gd name="connsiteY6191" fmla="*/ 1607638 h 4364677"/>
              <a:gd name="connsiteX6192" fmla="*/ 9679496 w 12192000"/>
              <a:gd name="connsiteY6192" fmla="*/ 1586975 h 4364677"/>
              <a:gd name="connsiteX6193" fmla="*/ 9672302 w 12192000"/>
              <a:gd name="connsiteY6193" fmla="*/ 1578543 h 4364677"/>
              <a:gd name="connsiteX6194" fmla="*/ 5193325 w 12192000"/>
              <a:gd name="connsiteY6194" fmla="*/ 1540018 h 4364677"/>
              <a:gd name="connsiteX6195" fmla="*/ 5194358 w 12192000"/>
              <a:gd name="connsiteY6195" fmla="*/ 1545581 h 4364677"/>
              <a:gd name="connsiteX6196" fmla="*/ 5199025 w 12192000"/>
              <a:gd name="connsiteY6196" fmla="*/ 1569425 h 4364677"/>
              <a:gd name="connsiteX6197" fmla="*/ 5200015 w 12192000"/>
              <a:gd name="connsiteY6197" fmla="*/ 1572805 h 4364677"/>
              <a:gd name="connsiteX6198" fmla="*/ 5200177 w 12192000"/>
              <a:gd name="connsiteY6198" fmla="*/ 1572134 h 4364677"/>
              <a:gd name="connsiteX6199" fmla="*/ 5202205 w 12192000"/>
              <a:gd name="connsiteY6199" fmla="*/ 1406892 h 4364677"/>
              <a:gd name="connsiteX6200" fmla="*/ 5217709 w 12192000"/>
              <a:gd name="connsiteY6200" fmla="*/ 1498813 h 4364677"/>
              <a:gd name="connsiteX6201" fmla="*/ 5219483 w 12192000"/>
              <a:gd name="connsiteY6201" fmla="*/ 1481190 h 4364677"/>
              <a:gd name="connsiteX6202" fmla="*/ 5165180 w 12192000"/>
              <a:gd name="connsiteY6202" fmla="*/ 1380030 h 4364677"/>
              <a:gd name="connsiteX6203" fmla="*/ 5166096 w 12192000"/>
              <a:gd name="connsiteY6203" fmla="*/ 1391737 h 4364677"/>
              <a:gd name="connsiteX6204" fmla="*/ 5171142 w 12192000"/>
              <a:gd name="connsiteY6204" fmla="*/ 1423969 h 4364677"/>
              <a:gd name="connsiteX6205" fmla="*/ 5175617 w 12192000"/>
              <a:gd name="connsiteY6205" fmla="*/ 1446872 h 4364677"/>
              <a:gd name="connsiteX6206" fmla="*/ 129528 w 12192000"/>
              <a:gd name="connsiteY6206" fmla="*/ 1339610 h 4364677"/>
              <a:gd name="connsiteX6207" fmla="*/ 121058 w 12192000"/>
              <a:gd name="connsiteY6207" fmla="*/ 1364017 h 4364677"/>
              <a:gd name="connsiteX6208" fmla="*/ 114476 w 12192000"/>
              <a:gd name="connsiteY6208" fmla="*/ 1386212 h 4364677"/>
              <a:gd name="connsiteX6209" fmla="*/ 87574 w 12192000"/>
              <a:gd name="connsiteY6209" fmla="*/ 1467345 h 4364677"/>
              <a:gd name="connsiteX6210" fmla="*/ 76851 w 12192000"/>
              <a:gd name="connsiteY6210" fmla="*/ 1529686 h 4364677"/>
              <a:gd name="connsiteX6211" fmla="*/ 69027 w 12192000"/>
              <a:gd name="connsiteY6211" fmla="*/ 1572030 h 4364677"/>
              <a:gd name="connsiteX6212" fmla="*/ 57486 w 12192000"/>
              <a:gd name="connsiteY6212" fmla="*/ 1623443 h 4364677"/>
              <a:gd name="connsiteX6213" fmla="*/ 45944 w 12192000"/>
              <a:gd name="connsiteY6213" fmla="*/ 1674857 h 4364677"/>
              <a:gd name="connsiteX6214" fmla="*/ 43045 w 12192000"/>
              <a:gd name="connsiteY6214" fmla="*/ 1694855 h 4364677"/>
              <a:gd name="connsiteX6215" fmla="*/ 41125 w 12192000"/>
              <a:gd name="connsiteY6215" fmla="*/ 1727966 h 4364677"/>
              <a:gd name="connsiteX6216" fmla="*/ 41779 w 12192000"/>
              <a:gd name="connsiteY6216" fmla="*/ 1736709 h 4364677"/>
              <a:gd name="connsiteX6217" fmla="*/ 37836 w 12192000"/>
              <a:gd name="connsiteY6217" fmla="*/ 1772169 h 4364677"/>
              <a:gd name="connsiteX6218" fmla="*/ 37999 w 12192000"/>
              <a:gd name="connsiteY6218" fmla="*/ 1774353 h 4364677"/>
              <a:gd name="connsiteX6219" fmla="*/ 35814 w 12192000"/>
              <a:gd name="connsiteY6219" fmla="*/ 1774518 h 4364677"/>
              <a:gd name="connsiteX6220" fmla="*/ 36141 w 12192000"/>
              <a:gd name="connsiteY6220" fmla="*/ 1778889 h 4364677"/>
              <a:gd name="connsiteX6221" fmla="*/ 38327 w 12192000"/>
              <a:gd name="connsiteY6221" fmla="*/ 1778724 h 4364677"/>
              <a:gd name="connsiteX6222" fmla="*/ 38162 w 12192000"/>
              <a:gd name="connsiteY6222" fmla="*/ 1776540 h 4364677"/>
              <a:gd name="connsiteX6223" fmla="*/ 41165 w 12192000"/>
              <a:gd name="connsiteY6223" fmla="*/ 1787304 h 4364677"/>
              <a:gd name="connsiteX6224" fmla="*/ 45292 w 12192000"/>
              <a:gd name="connsiteY6224" fmla="*/ 1901284 h 4364677"/>
              <a:gd name="connsiteX6225" fmla="*/ 50745 w 12192000"/>
              <a:gd name="connsiteY6225" fmla="*/ 1944833 h 4364677"/>
              <a:gd name="connsiteX6226" fmla="*/ 65044 w 12192000"/>
              <a:gd name="connsiteY6226" fmla="*/ 2018490 h 4364677"/>
              <a:gd name="connsiteX6227" fmla="*/ 83877 w 12192000"/>
              <a:gd name="connsiteY6227" fmla="*/ 2094003 h 4364677"/>
              <a:gd name="connsiteX6228" fmla="*/ 96050 w 12192000"/>
              <a:gd name="connsiteY6228" fmla="*/ 2139247 h 4364677"/>
              <a:gd name="connsiteX6229" fmla="*/ 99379 w 12192000"/>
              <a:gd name="connsiteY6229" fmla="*/ 2154384 h 4364677"/>
              <a:gd name="connsiteX6230" fmla="*/ 110410 w 12192000"/>
              <a:gd name="connsiteY6230" fmla="*/ 2184328 h 4364677"/>
              <a:gd name="connsiteX6231" fmla="*/ 108225 w 12192000"/>
              <a:gd name="connsiteY6231" fmla="*/ 2184492 h 4364677"/>
              <a:gd name="connsiteX6232" fmla="*/ 108388 w 12192000"/>
              <a:gd name="connsiteY6232" fmla="*/ 2186677 h 4364677"/>
              <a:gd name="connsiteX6233" fmla="*/ 108715 w 12192000"/>
              <a:gd name="connsiteY6233" fmla="*/ 2191048 h 4364677"/>
              <a:gd name="connsiteX6234" fmla="*/ 111063 w 12192000"/>
              <a:gd name="connsiteY6234" fmla="*/ 2193071 h 4364677"/>
              <a:gd name="connsiteX6235" fmla="*/ 109205 w 12192000"/>
              <a:gd name="connsiteY6235" fmla="*/ 2197605 h 4364677"/>
              <a:gd name="connsiteX6236" fmla="*/ 113575 w 12192000"/>
              <a:gd name="connsiteY6236" fmla="*/ 2197278 h 4364677"/>
              <a:gd name="connsiteX6237" fmla="*/ 113740 w 12192000"/>
              <a:gd name="connsiteY6237" fmla="*/ 2199464 h 4364677"/>
              <a:gd name="connsiteX6238" fmla="*/ 116252 w 12192000"/>
              <a:gd name="connsiteY6238" fmla="*/ 2203672 h 4364677"/>
              <a:gd name="connsiteX6239" fmla="*/ 118111 w 12192000"/>
              <a:gd name="connsiteY6239" fmla="*/ 2199137 h 4364677"/>
              <a:gd name="connsiteX6240" fmla="*/ 115925 w 12192000"/>
              <a:gd name="connsiteY6240" fmla="*/ 2199301 h 4364677"/>
              <a:gd name="connsiteX6241" fmla="*/ 117946 w 12192000"/>
              <a:gd name="connsiteY6241" fmla="*/ 2196952 h 4364677"/>
              <a:gd name="connsiteX6242" fmla="*/ 139518 w 12192000"/>
              <a:gd name="connsiteY6242" fmla="*/ 2250285 h 4364677"/>
              <a:gd name="connsiteX6243" fmla="*/ 176326 w 12192000"/>
              <a:gd name="connsiteY6243" fmla="*/ 2331051 h 4364677"/>
              <a:gd name="connsiteX6244" fmla="*/ 174140 w 12192000"/>
              <a:gd name="connsiteY6244" fmla="*/ 2331215 h 4364677"/>
              <a:gd name="connsiteX6245" fmla="*/ 173977 w 12192000"/>
              <a:gd name="connsiteY6245" fmla="*/ 2329029 h 4364677"/>
              <a:gd name="connsiteX6246" fmla="*/ 169442 w 12192000"/>
              <a:gd name="connsiteY6246" fmla="*/ 2327170 h 4364677"/>
              <a:gd name="connsiteX6247" fmla="*/ 171954 w 12192000"/>
              <a:gd name="connsiteY6247" fmla="*/ 2331378 h 4364677"/>
              <a:gd name="connsiteX6248" fmla="*/ 174466 w 12192000"/>
              <a:gd name="connsiteY6248" fmla="*/ 2335586 h 4364677"/>
              <a:gd name="connsiteX6249" fmla="*/ 172771 w 12192000"/>
              <a:gd name="connsiteY6249" fmla="*/ 2342306 h 4364677"/>
              <a:gd name="connsiteX6250" fmla="*/ 175463 w 12192000"/>
              <a:gd name="connsiteY6250" fmla="*/ 2341555 h 4364677"/>
              <a:gd name="connsiteX6251" fmla="*/ 175186 w 12192000"/>
              <a:gd name="connsiteY6251" fmla="*/ 2340294 h 4364677"/>
              <a:gd name="connsiteX6252" fmla="*/ 179492 w 12192000"/>
              <a:gd name="connsiteY6252" fmla="*/ 2344001 h 4364677"/>
              <a:gd name="connsiteX6253" fmla="*/ 179000 w 12192000"/>
              <a:gd name="connsiteY6253" fmla="*/ 2337445 h 4364677"/>
              <a:gd name="connsiteX6254" fmla="*/ 195935 w 12192000"/>
              <a:gd name="connsiteY6254" fmla="*/ 2358157 h 4364677"/>
              <a:gd name="connsiteX6255" fmla="*/ 193913 w 12192000"/>
              <a:gd name="connsiteY6255" fmla="*/ 2360506 h 4364677"/>
              <a:gd name="connsiteX6256" fmla="*/ 213522 w 12192000"/>
              <a:gd name="connsiteY6256" fmla="*/ 2387612 h 4364677"/>
              <a:gd name="connsiteX6257" fmla="*/ 211172 w 12192000"/>
              <a:gd name="connsiteY6257" fmla="*/ 2385590 h 4364677"/>
              <a:gd name="connsiteX6258" fmla="*/ 228923 w 12192000"/>
              <a:gd name="connsiteY6258" fmla="*/ 2417230 h 4364677"/>
              <a:gd name="connsiteX6259" fmla="*/ 231272 w 12192000"/>
              <a:gd name="connsiteY6259" fmla="*/ 2419252 h 4364677"/>
              <a:gd name="connsiteX6260" fmla="*/ 230618 w 12192000"/>
              <a:gd name="connsiteY6260" fmla="*/ 2410510 h 4364677"/>
              <a:gd name="connsiteX6261" fmla="*/ 245366 w 12192000"/>
              <a:gd name="connsiteY6261" fmla="*/ 2431385 h 4364677"/>
              <a:gd name="connsiteX6262" fmla="*/ 243507 w 12192000"/>
              <a:gd name="connsiteY6262" fmla="*/ 2435920 h 4364677"/>
              <a:gd name="connsiteX6263" fmla="*/ 250391 w 12192000"/>
              <a:gd name="connsiteY6263" fmla="*/ 2439801 h 4364677"/>
              <a:gd name="connsiteX6264" fmla="*/ 252740 w 12192000"/>
              <a:gd name="connsiteY6264" fmla="*/ 2441823 h 4364677"/>
              <a:gd name="connsiteX6265" fmla="*/ 257438 w 12192000"/>
              <a:gd name="connsiteY6265" fmla="*/ 2445868 h 4364677"/>
              <a:gd name="connsiteX6266" fmla="*/ 257112 w 12192000"/>
              <a:gd name="connsiteY6266" fmla="*/ 2441496 h 4364677"/>
              <a:gd name="connsiteX6267" fmla="*/ 256948 w 12192000"/>
              <a:gd name="connsiteY6267" fmla="*/ 2439311 h 4364677"/>
              <a:gd name="connsiteX6268" fmla="*/ 273376 w 12192000"/>
              <a:gd name="connsiteY6268" fmla="*/ 2460610 h 4364677"/>
              <a:gd name="connsiteX6269" fmla="*/ 290256 w 12192000"/>
              <a:gd name="connsiteY6269" fmla="*/ 2481198 h 4364677"/>
              <a:gd name="connsiteX6270" fmla="*/ 293448 w 12192000"/>
              <a:gd name="connsiteY6270" fmla="*/ 2488823 h 4364677"/>
              <a:gd name="connsiteX6271" fmla="*/ 293524 w 12192000"/>
              <a:gd name="connsiteY6271" fmla="*/ 2491248 h 4364677"/>
              <a:gd name="connsiteX6272" fmla="*/ 295332 w 12192000"/>
              <a:gd name="connsiteY6272" fmla="*/ 2493324 h 4364677"/>
              <a:gd name="connsiteX6273" fmla="*/ 299006 w 12192000"/>
              <a:gd name="connsiteY6273" fmla="*/ 2502102 h 4364677"/>
              <a:gd name="connsiteX6274" fmla="*/ 296819 w 12192000"/>
              <a:gd name="connsiteY6274" fmla="*/ 2502265 h 4364677"/>
              <a:gd name="connsiteX6275" fmla="*/ 296984 w 12192000"/>
              <a:gd name="connsiteY6275" fmla="*/ 2504451 h 4364677"/>
              <a:gd name="connsiteX6276" fmla="*/ 301682 w 12192000"/>
              <a:gd name="connsiteY6276" fmla="*/ 2508495 h 4364677"/>
              <a:gd name="connsiteX6277" fmla="*/ 304030 w 12192000"/>
              <a:gd name="connsiteY6277" fmla="*/ 2510517 h 4364677"/>
              <a:gd name="connsiteX6278" fmla="*/ 310750 w 12192000"/>
              <a:gd name="connsiteY6278" fmla="*/ 2512213 h 4364677"/>
              <a:gd name="connsiteX6279" fmla="*/ 317961 w 12192000"/>
              <a:gd name="connsiteY6279" fmla="*/ 2520465 h 4364677"/>
              <a:gd name="connsiteX6280" fmla="*/ 310424 w 12192000"/>
              <a:gd name="connsiteY6280" fmla="*/ 2507841 h 4364677"/>
              <a:gd name="connsiteX6281" fmla="*/ 306053 w 12192000"/>
              <a:gd name="connsiteY6281" fmla="*/ 2508168 h 4364677"/>
              <a:gd name="connsiteX6282" fmla="*/ 303704 w 12192000"/>
              <a:gd name="connsiteY6282" fmla="*/ 2506146 h 4364677"/>
              <a:gd name="connsiteX6283" fmla="*/ 303541 w 12192000"/>
              <a:gd name="connsiteY6283" fmla="*/ 2503961 h 4364677"/>
              <a:gd name="connsiteX6284" fmla="*/ 299006 w 12192000"/>
              <a:gd name="connsiteY6284" fmla="*/ 2502102 h 4364677"/>
              <a:gd name="connsiteX6285" fmla="*/ 296191 w 12192000"/>
              <a:gd name="connsiteY6285" fmla="*/ 2494311 h 4364677"/>
              <a:gd name="connsiteX6286" fmla="*/ 295332 w 12192000"/>
              <a:gd name="connsiteY6286" fmla="*/ 2493324 h 4364677"/>
              <a:gd name="connsiteX6287" fmla="*/ 293448 w 12192000"/>
              <a:gd name="connsiteY6287" fmla="*/ 2488823 h 4364677"/>
              <a:gd name="connsiteX6288" fmla="*/ 293327 w 12192000"/>
              <a:gd name="connsiteY6288" fmla="*/ 2484943 h 4364677"/>
              <a:gd name="connsiteX6289" fmla="*/ 290256 w 12192000"/>
              <a:gd name="connsiteY6289" fmla="*/ 2481198 h 4364677"/>
              <a:gd name="connsiteX6290" fmla="*/ 282950 w 12192000"/>
              <a:gd name="connsiteY6290" fmla="*/ 2463741 h 4364677"/>
              <a:gd name="connsiteX6291" fmla="*/ 282624 w 12192000"/>
              <a:gd name="connsiteY6291" fmla="*/ 2459370 h 4364677"/>
              <a:gd name="connsiteX6292" fmla="*/ 284809 w 12192000"/>
              <a:gd name="connsiteY6292" fmla="*/ 2459206 h 4364677"/>
              <a:gd name="connsiteX6293" fmla="*/ 282460 w 12192000"/>
              <a:gd name="connsiteY6293" fmla="*/ 2457184 h 4364677"/>
              <a:gd name="connsiteX6294" fmla="*/ 282297 w 12192000"/>
              <a:gd name="connsiteY6294" fmla="*/ 2454998 h 4364677"/>
              <a:gd name="connsiteX6295" fmla="*/ 299177 w 12192000"/>
              <a:gd name="connsiteY6295" fmla="*/ 2471319 h 4364677"/>
              <a:gd name="connsiteX6296" fmla="*/ 310497 w 12192000"/>
              <a:gd name="connsiteY6296" fmla="*/ 2492451 h 4364677"/>
              <a:gd name="connsiteX6297" fmla="*/ 309280 w 12192000"/>
              <a:gd name="connsiteY6297" fmla="*/ 2492542 h 4364677"/>
              <a:gd name="connsiteX6298" fmla="*/ 311629 w 12192000"/>
              <a:gd name="connsiteY6298" fmla="*/ 2494564 h 4364677"/>
              <a:gd name="connsiteX6299" fmla="*/ 316654 w 12192000"/>
              <a:gd name="connsiteY6299" fmla="*/ 2502980 h 4364677"/>
              <a:gd name="connsiteX6300" fmla="*/ 314305 w 12192000"/>
              <a:gd name="connsiteY6300" fmla="*/ 2500958 h 4364677"/>
              <a:gd name="connsiteX6301" fmla="*/ 314467 w 12192000"/>
              <a:gd name="connsiteY6301" fmla="*/ 2503144 h 4364677"/>
              <a:gd name="connsiteX6302" fmla="*/ 316818 w 12192000"/>
              <a:gd name="connsiteY6302" fmla="*/ 2505166 h 4364677"/>
              <a:gd name="connsiteX6303" fmla="*/ 336917 w 12192000"/>
              <a:gd name="connsiteY6303" fmla="*/ 2538829 h 4364677"/>
              <a:gd name="connsiteX6304" fmla="*/ 335058 w 12192000"/>
              <a:gd name="connsiteY6304" fmla="*/ 2543363 h 4364677"/>
              <a:gd name="connsiteX6305" fmla="*/ 323313 w 12192000"/>
              <a:gd name="connsiteY6305" fmla="*/ 2533252 h 4364677"/>
              <a:gd name="connsiteX6306" fmla="*/ 354831 w 12192000"/>
              <a:gd name="connsiteY6306" fmla="*/ 2572655 h 4364677"/>
              <a:gd name="connsiteX6307" fmla="*/ 355157 w 12192000"/>
              <a:gd name="connsiteY6307" fmla="*/ 2577026 h 4364677"/>
              <a:gd name="connsiteX6308" fmla="*/ 359692 w 12192000"/>
              <a:gd name="connsiteY6308" fmla="*/ 2578885 h 4364677"/>
              <a:gd name="connsiteX6309" fmla="*/ 373623 w 12192000"/>
              <a:gd name="connsiteY6309" fmla="*/ 2588832 h 4364677"/>
              <a:gd name="connsiteX6310" fmla="*/ 369415 w 12192000"/>
              <a:gd name="connsiteY6310" fmla="*/ 2591345 h 4364677"/>
              <a:gd name="connsiteX6311" fmla="*/ 376299 w 12192000"/>
              <a:gd name="connsiteY6311" fmla="*/ 2595226 h 4364677"/>
              <a:gd name="connsiteX6312" fmla="*/ 378647 w 12192000"/>
              <a:gd name="connsiteY6312" fmla="*/ 2597248 h 4364677"/>
              <a:gd name="connsiteX6313" fmla="*/ 378811 w 12192000"/>
              <a:gd name="connsiteY6313" fmla="*/ 2599433 h 4364677"/>
              <a:gd name="connsiteX6314" fmla="*/ 380996 w 12192000"/>
              <a:gd name="connsiteY6314" fmla="*/ 2599271 h 4364677"/>
              <a:gd name="connsiteX6315" fmla="*/ 378647 w 12192000"/>
              <a:gd name="connsiteY6315" fmla="*/ 2597248 h 4364677"/>
              <a:gd name="connsiteX6316" fmla="*/ 378484 w 12192000"/>
              <a:gd name="connsiteY6316" fmla="*/ 2595062 h 4364677"/>
              <a:gd name="connsiteX6317" fmla="*/ 385694 w 12192000"/>
              <a:gd name="connsiteY6317" fmla="*/ 2603315 h 4364677"/>
              <a:gd name="connsiteX6318" fmla="*/ 383509 w 12192000"/>
              <a:gd name="connsiteY6318" fmla="*/ 2603478 h 4364677"/>
              <a:gd name="connsiteX6319" fmla="*/ 450814 w 12192000"/>
              <a:gd name="connsiteY6319" fmla="*/ 2651195 h 4364677"/>
              <a:gd name="connsiteX6320" fmla="*/ 521999 w 12192000"/>
              <a:gd name="connsiteY6320" fmla="*/ 2692026 h 4364677"/>
              <a:gd name="connsiteX6321" fmla="*/ 515769 w 12192000"/>
              <a:gd name="connsiteY6321" fmla="*/ 2696888 h 4364677"/>
              <a:gd name="connsiteX6322" fmla="*/ 565813 w 12192000"/>
              <a:gd name="connsiteY6322" fmla="*/ 2719521 h 4364677"/>
              <a:gd name="connsiteX6323" fmla="*/ 618206 w 12192000"/>
              <a:gd name="connsiteY6323" fmla="*/ 2744175 h 4364677"/>
              <a:gd name="connsiteX6324" fmla="*/ 616022 w 12192000"/>
              <a:gd name="connsiteY6324" fmla="*/ 2744339 h 4364677"/>
              <a:gd name="connsiteX6325" fmla="*/ 618533 w 12192000"/>
              <a:gd name="connsiteY6325" fmla="*/ 2748546 h 4364677"/>
              <a:gd name="connsiteX6326" fmla="*/ 618697 w 12192000"/>
              <a:gd name="connsiteY6326" fmla="*/ 2750732 h 4364677"/>
              <a:gd name="connsiteX6327" fmla="*/ 629952 w 12192000"/>
              <a:gd name="connsiteY6327" fmla="*/ 2754286 h 4364677"/>
              <a:gd name="connsiteX6328" fmla="*/ 634650 w 12192000"/>
              <a:gd name="connsiteY6328" fmla="*/ 2758331 h 4364677"/>
              <a:gd name="connsiteX6329" fmla="*/ 636836 w 12192000"/>
              <a:gd name="connsiteY6329" fmla="*/ 2758167 h 4364677"/>
              <a:gd name="connsiteX6330" fmla="*/ 636672 w 12192000"/>
              <a:gd name="connsiteY6330" fmla="*/ 2755982 h 4364677"/>
              <a:gd name="connsiteX6331" fmla="*/ 666392 w 12192000"/>
              <a:gd name="connsiteY6331" fmla="*/ 2771343 h 4364677"/>
              <a:gd name="connsiteX6332" fmla="*/ 672949 w 12192000"/>
              <a:gd name="connsiteY6332" fmla="*/ 2770852 h 4364677"/>
              <a:gd name="connsiteX6333" fmla="*/ 665737 w 12192000"/>
              <a:gd name="connsiteY6333" fmla="*/ 2762600 h 4364677"/>
              <a:gd name="connsiteX6334" fmla="*/ 661531 w 12192000"/>
              <a:gd name="connsiteY6334" fmla="*/ 2765113 h 4364677"/>
              <a:gd name="connsiteX6335" fmla="*/ 647437 w 12192000"/>
              <a:gd name="connsiteY6335" fmla="*/ 2752979 h 4364677"/>
              <a:gd name="connsiteX6336" fmla="*/ 654320 w 12192000"/>
              <a:gd name="connsiteY6336" fmla="*/ 2756860 h 4364677"/>
              <a:gd name="connsiteX6337" fmla="*/ 612692 w 12192000"/>
              <a:gd name="connsiteY6337" fmla="*/ 2729203 h 4364677"/>
              <a:gd name="connsiteX6338" fmla="*/ 566692 w 12192000"/>
              <a:gd name="connsiteY6338" fmla="*/ 2701872 h 4364677"/>
              <a:gd name="connsiteX6339" fmla="*/ 566364 w 12192000"/>
              <a:gd name="connsiteY6339" fmla="*/ 2697501 h 4364677"/>
              <a:gd name="connsiteX6340" fmla="*/ 528944 w 12192000"/>
              <a:gd name="connsiteY6340" fmla="*/ 2667331 h 4364677"/>
              <a:gd name="connsiteX6341" fmla="*/ 514850 w 12192000"/>
              <a:gd name="connsiteY6341" fmla="*/ 2655198 h 4364677"/>
              <a:gd name="connsiteX6342" fmla="*/ 507965 w 12192000"/>
              <a:gd name="connsiteY6342" fmla="*/ 2651317 h 4364677"/>
              <a:gd name="connsiteX6343" fmla="*/ 498407 w 12192000"/>
              <a:gd name="connsiteY6343" fmla="*/ 2641043 h 4364677"/>
              <a:gd name="connsiteX6344" fmla="*/ 475079 w 12192000"/>
              <a:gd name="connsiteY6344" fmla="*/ 2623006 h 4364677"/>
              <a:gd name="connsiteX6345" fmla="*/ 453939 w 12192000"/>
              <a:gd name="connsiteY6345" fmla="*/ 2604806 h 4364677"/>
              <a:gd name="connsiteX6346" fmla="*/ 397071 w 12192000"/>
              <a:gd name="connsiteY6346" fmla="*/ 2549716 h 4364677"/>
              <a:gd name="connsiteX6347" fmla="*/ 380465 w 12192000"/>
              <a:gd name="connsiteY6347" fmla="*/ 2533375 h 4364677"/>
              <a:gd name="connsiteX6348" fmla="*/ 382488 w 12192000"/>
              <a:gd name="connsiteY6348" fmla="*/ 2531026 h 4364677"/>
              <a:gd name="connsiteX6349" fmla="*/ 334036 w 12192000"/>
              <a:gd name="connsiteY6349" fmla="*/ 2470911 h 4364677"/>
              <a:gd name="connsiteX6350" fmla="*/ 321965 w 12192000"/>
              <a:gd name="connsiteY6350" fmla="*/ 2456429 h 4364677"/>
              <a:gd name="connsiteX6351" fmla="*/ 304868 w 12192000"/>
              <a:gd name="connsiteY6351" fmla="*/ 2433530 h 4364677"/>
              <a:gd name="connsiteX6352" fmla="*/ 252434 w 12192000"/>
              <a:gd name="connsiteY6352" fmla="*/ 2349537 h 4364677"/>
              <a:gd name="connsiteX6353" fmla="*/ 235174 w 12192000"/>
              <a:gd name="connsiteY6353" fmla="*/ 2324453 h 4364677"/>
              <a:gd name="connsiteX6354" fmla="*/ 234846 w 12192000"/>
              <a:gd name="connsiteY6354" fmla="*/ 2320082 h 4364677"/>
              <a:gd name="connsiteX6355" fmla="*/ 226819 w 12192000"/>
              <a:gd name="connsiteY6355" fmla="*/ 2300902 h 4364677"/>
              <a:gd name="connsiteX6356" fmla="*/ 216933 w 12192000"/>
              <a:gd name="connsiteY6356" fmla="*/ 2286256 h 4364677"/>
              <a:gd name="connsiteX6357" fmla="*/ 193504 w 12192000"/>
              <a:gd name="connsiteY6357" fmla="*/ 2237458 h 4364677"/>
              <a:gd name="connsiteX6358" fmla="*/ 180452 w 12192000"/>
              <a:gd name="connsiteY6358" fmla="*/ 2209861 h 4364677"/>
              <a:gd name="connsiteX6359" fmla="*/ 166419 w 12192000"/>
              <a:gd name="connsiteY6359" fmla="*/ 2169151 h 4364677"/>
              <a:gd name="connsiteX6360" fmla="*/ 161557 w 12192000"/>
              <a:gd name="connsiteY6360" fmla="*/ 2162921 h 4364677"/>
              <a:gd name="connsiteX6361" fmla="*/ 155879 w 12192000"/>
              <a:gd name="connsiteY6361" fmla="*/ 2145763 h 4364677"/>
              <a:gd name="connsiteX6362" fmla="*/ 151896 w 12192000"/>
              <a:gd name="connsiteY6362" fmla="*/ 2121885 h 4364677"/>
              <a:gd name="connsiteX6363" fmla="*/ 142827 w 12192000"/>
              <a:gd name="connsiteY6363" fmla="*/ 2118167 h 4364677"/>
              <a:gd name="connsiteX6364" fmla="*/ 137639 w 12192000"/>
              <a:gd name="connsiteY6364" fmla="*/ 2107566 h 4364677"/>
              <a:gd name="connsiteX6365" fmla="*/ 124974 w 12192000"/>
              <a:gd name="connsiteY6365" fmla="*/ 2055769 h 4364677"/>
              <a:gd name="connsiteX6366" fmla="*/ 126506 w 12192000"/>
              <a:gd name="connsiteY6366" fmla="*/ 2046863 h 4364677"/>
              <a:gd name="connsiteX6367" fmla="*/ 121645 w 12192000"/>
              <a:gd name="connsiteY6367" fmla="*/ 2040633 h 4364677"/>
              <a:gd name="connsiteX6368" fmla="*/ 121480 w 12192000"/>
              <a:gd name="connsiteY6368" fmla="*/ 2038447 h 4364677"/>
              <a:gd name="connsiteX6369" fmla="*/ 110839 w 12192000"/>
              <a:gd name="connsiteY6369" fmla="*/ 1984297 h 4364677"/>
              <a:gd name="connsiteX6370" fmla="*/ 113026 w 12192000"/>
              <a:gd name="connsiteY6370" fmla="*/ 1984133 h 4364677"/>
              <a:gd name="connsiteX6371" fmla="*/ 112208 w 12192000"/>
              <a:gd name="connsiteY6371" fmla="*/ 1973205 h 4364677"/>
              <a:gd name="connsiteX6372" fmla="*/ 106855 w 12192000"/>
              <a:gd name="connsiteY6372" fmla="*/ 1960418 h 4364677"/>
              <a:gd name="connsiteX6373" fmla="*/ 110737 w 12192000"/>
              <a:gd name="connsiteY6373" fmla="*/ 1953535 h 4364677"/>
              <a:gd name="connsiteX6374" fmla="*/ 106427 w 12192000"/>
              <a:gd name="connsiteY6374" fmla="*/ 1925285 h 4364677"/>
              <a:gd name="connsiteX6375" fmla="*/ 100422 w 12192000"/>
              <a:gd name="connsiteY6375" fmla="*/ 1903755 h 4364677"/>
              <a:gd name="connsiteX6376" fmla="*/ 102444 w 12192000"/>
              <a:gd name="connsiteY6376" fmla="*/ 1901406 h 4364677"/>
              <a:gd name="connsiteX6377" fmla="*/ 97643 w 12192000"/>
              <a:gd name="connsiteY6377" fmla="*/ 1866600 h 4364677"/>
              <a:gd name="connsiteX6378" fmla="*/ 97321 w 12192000"/>
              <a:gd name="connsiteY6378" fmla="*/ 1862286 h 4364677"/>
              <a:gd name="connsiteX6379" fmla="*/ 94499 w 12192000"/>
              <a:gd name="connsiteY6379" fmla="*/ 1838958 h 4364677"/>
              <a:gd name="connsiteX6380" fmla="*/ 93007 w 12192000"/>
              <a:gd name="connsiteY6380" fmla="*/ 1833979 h 4364677"/>
              <a:gd name="connsiteX6381" fmla="*/ 94067 w 12192000"/>
              <a:gd name="connsiteY6381" fmla="*/ 1835383 h 4364677"/>
              <a:gd name="connsiteX6382" fmla="*/ 90436 w 12192000"/>
              <a:gd name="connsiteY6382" fmla="*/ 1805376 h 4364677"/>
              <a:gd name="connsiteX6383" fmla="*/ 86994 w 12192000"/>
              <a:gd name="connsiteY6383" fmla="*/ 1573248 h 4364677"/>
              <a:gd name="connsiteX6384" fmla="*/ 114420 w 12192000"/>
              <a:gd name="connsiteY6384" fmla="*/ 1389448 h 4364677"/>
              <a:gd name="connsiteX6385" fmla="*/ 5400070 w 12192000"/>
              <a:gd name="connsiteY6385" fmla="*/ 1288650 h 4364677"/>
              <a:gd name="connsiteX6386" fmla="*/ 5399201 w 12192000"/>
              <a:gd name="connsiteY6386" fmla="*/ 1306192 h 4364677"/>
              <a:gd name="connsiteX6387" fmla="*/ 5407120 w 12192000"/>
              <a:gd name="connsiteY6387" fmla="*/ 1359340 h 4364677"/>
              <a:gd name="connsiteX6388" fmla="*/ 5427857 w 12192000"/>
              <a:gd name="connsiteY6388" fmla="*/ 1437742 h 4364677"/>
              <a:gd name="connsiteX6389" fmla="*/ 5426986 w 12192000"/>
              <a:gd name="connsiteY6389" fmla="*/ 1455284 h 4364677"/>
              <a:gd name="connsiteX6390" fmla="*/ 5455645 w 12192000"/>
              <a:gd name="connsiteY6390" fmla="*/ 1586836 h 4364677"/>
              <a:gd name="connsiteX6391" fmla="*/ 5531003 w 12192000"/>
              <a:gd name="connsiteY6391" fmla="*/ 1769943 h 4364677"/>
              <a:gd name="connsiteX6392" fmla="*/ 5523286 w 12192000"/>
              <a:gd name="connsiteY6392" fmla="*/ 1783628 h 4364677"/>
              <a:gd name="connsiteX6393" fmla="*/ 5542258 w 12192000"/>
              <a:gd name="connsiteY6393" fmla="*/ 1826773 h 4364677"/>
              <a:gd name="connsiteX6394" fmla="*/ 5538921 w 12192000"/>
              <a:gd name="connsiteY6394" fmla="*/ 1823091 h 4364677"/>
              <a:gd name="connsiteX6395" fmla="*/ 5535585 w 12192000"/>
              <a:gd name="connsiteY6395" fmla="*/ 1819408 h 4364677"/>
              <a:gd name="connsiteX6396" fmla="*/ 5535062 w 12192000"/>
              <a:gd name="connsiteY6396" fmla="*/ 1829933 h 4364677"/>
              <a:gd name="connsiteX6397" fmla="*/ 5538398 w 12192000"/>
              <a:gd name="connsiteY6397" fmla="*/ 1833616 h 4364677"/>
              <a:gd name="connsiteX6398" fmla="*/ 5541908 w 12192000"/>
              <a:gd name="connsiteY6398" fmla="*/ 1833790 h 4364677"/>
              <a:gd name="connsiteX6399" fmla="*/ 5573352 w 12192000"/>
              <a:gd name="connsiteY6399" fmla="*/ 1909208 h 4364677"/>
              <a:gd name="connsiteX6400" fmla="*/ 5637981 w 12192000"/>
              <a:gd name="connsiteY6400" fmla="*/ 2024960 h 4364677"/>
              <a:gd name="connsiteX6401" fmla="*/ 5657300 w 12192000"/>
              <a:gd name="connsiteY6401" fmla="*/ 2061089 h 4364677"/>
              <a:gd name="connsiteX6402" fmla="*/ 5739480 w 12192000"/>
              <a:gd name="connsiteY6402" fmla="*/ 2177712 h 4364677"/>
              <a:gd name="connsiteX6403" fmla="*/ 5744574 w 12192000"/>
              <a:gd name="connsiteY6403" fmla="*/ 2190275 h 4364677"/>
              <a:gd name="connsiteX6404" fmla="*/ 5750310 w 12192000"/>
              <a:gd name="connsiteY6404" fmla="*/ 2199692 h 4364677"/>
              <a:gd name="connsiteX6405" fmla="*/ 5748966 w 12192000"/>
              <a:gd name="connsiteY6405" fmla="*/ 2199285 h 4364677"/>
              <a:gd name="connsiteX6406" fmla="*/ 5747341 w 12192000"/>
              <a:gd name="connsiteY6406" fmla="*/ 2196567 h 4364677"/>
              <a:gd name="connsiteX6407" fmla="*/ 5746524 w 12192000"/>
              <a:gd name="connsiteY6407" fmla="*/ 2197668 h 4364677"/>
              <a:gd name="connsiteX6408" fmla="*/ 5833336 w 12192000"/>
              <a:gd name="connsiteY6408" fmla="*/ 2313739 h 4364677"/>
              <a:gd name="connsiteX6409" fmla="*/ 5838340 w 12192000"/>
              <a:gd name="connsiteY6409" fmla="*/ 2312749 h 4364677"/>
              <a:gd name="connsiteX6410" fmla="*/ 5908047 w 12192000"/>
              <a:gd name="connsiteY6410" fmla="*/ 2397100 h 4364677"/>
              <a:gd name="connsiteX6411" fmla="*/ 5931746 w 12192000"/>
              <a:gd name="connsiteY6411" fmla="*/ 2415861 h 4364677"/>
              <a:gd name="connsiteX6412" fmla="*/ 6031999 w 12192000"/>
              <a:gd name="connsiteY6412" fmla="*/ 2522831 h 4364677"/>
              <a:gd name="connsiteX6413" fmla="*/ 6081927 w 12192000"/>
              <a:gd name="connsiteY6413" fmla="*/ 2571470 h 4364677"/>
              <a:gd name="connsiteX6414" fmla="*/ 6125629 w 12192000"/>
              <a:gd name="connsiteY6414" fmla="*/ 2618857 h 4364677"/>
              <a:gd name="connsiteX6415" fmla="*/ 6118909 w 12192000"/>
              <a:gd name="connsiteY6415" fmla="*/ 2615071 h 4364677"/>
              <a:gd name="connsiteX6416" fmla="*/ 6125407 w 12192000"/>
              <a:gd name="connsiteY6416" fmla="*/ 2625944 h 4364677"/>
              <a:gd name="connsiteX6417" fmla="*/ 6128743 w 12192000"/>
              <a:gd name="connsiteY6417" fmla="*/ 2629627 h 4364677"/>
              <a:gd name="connsiteX6418" fmla="*/ 6125233 w 12192000"/>
              <a:gd name="connsiteY6418" fmla="*/ 2629453 h 4364677"/>
              <a:gd name="connsiteX6419" fmla="*/ 6031128 w 12192000"/>
              <a:gd name="connsiteY6419" fmla="*/ 2540373 h 4364677"/>
              <a:gd name="connsiteX6420" fmla="*/ 6027099 w 12192000"/>
              <a:gd name="connsiteY6420" fmla="*/ 2550724 h 4364677"/>
              <a:gd name="connsiteX6421" fmla="*/ 6054135 w 12192000"/>
              <a:gd name="connsiteY6421" fmla="*/ 2573168 h 4364677"/>
              <a:gd name="connsiteX6422" fmla="*/ 6094512 w 12192000"/>
              <a:gd name="connsiteY6422" fmla="*/ 2610342 h 4364677"/>
              <a:gd name="connsiteX6423" fmla="*/ 6232506 w 12192000"/>
              <a:gd name="connsiteY6423" fmla="*/ 2736771 h 4364677"/>
              <a:gd name="connsiteX6424" fmla="*/ 6249708 w 12192000"/>
              <a:gd name="connsiteY6424" fmla="*/ 2744659 h 4364677"/>
              <a:gd name="connsiteX6425" fmla="*/ 6310801 w 12192000"/>
              <a:gd name="connsiteY6425" fmla="*/ 2789896 h 4364677"/>
              <a:gd name="connsiteX6426" fmla="*/ 6317298 w 12192000"/>
              <a:gd name="connsiteY6426" fmla="*/ 2800769 h 4364677"/>
              <a:gd name="connsiteX6427" fmla="*/ 6348018 w 12192000"/>
              <a:gd name="connsiteY6427" fmla="*/ 2819880 h 4364677"/>
              <a:gd name="connsiteX6428" fmla="*/ 6340998 w 12192000"/>
              <a:gd name="connsiteY6428" fmla="*/ 2819531 h 4364677"/>
              <a:gd name="connsiteX6429" fmla="*/ 6412796 w 12192000"/>
              <a:gd name="connsiteY6429" fmla="*/ 2861782 h 4364677"/>
              <a:gd name="connsiteX6430" fmla="*/ 6362059 w 12192000"/>
              <a:gd name="connsiteY6430" fmla="*/ 2820577 h 4364677"/>
              <a:gd name="connsiteX6431" fmla="*/ 6318716 w 12192000"/>
              <a:gd name="connsiteY6431" fmla="*/ 2781057 h 4364677"/>
              <a:gd name="connsiteX6432" fmla="*/ 6275678 w 12192000"/>
              <a:gd name="connsiteY6432" fmla="*/ 2745230 h 4364677"/>
              <a:gd name="connsiteX6433" fmla="*/ 6277789 w 12192000"/>
              <a:gd name="connsiteY6433" fmla="*/ 2746053 h 4364677"/>
              <a:gd name="connsiteX6434" fmla="*/ 6274627 w 12192000"/>
              <a:gd name="connsiteY6434" fmla="*/ 2738862 h 4364677"/>
              <a:gd name="connsiteX6435" fmla="*/ 6274802 w 12192000"/>
              <a:gd name="connsiteY6435" fmla="*/ 2735354 h 4364677"/>
              <a:gd name="connsiteX6436" fmla="*/ 6386979 w 12192000"/>
              <a:gd name="connsiteY6436" fmla="*/ 2814780 h 4364677"/>
              <a:gd name="connsiteX6437" fmla="*/ 6459472 w 12192000"/>
              <a:gd name="connsiteY6437" fmla="*/ 2842997 h 4364677"/>
              <a:gd name="connsiteX6438" fmla="*/ 6265838 w 12192000"/>
              <a:gd name="connsiteY6438" fmla="*/ 2703256 h 4364677"/>
              <a:gd name="connsiteX6439" fmla="*/ 6204747 w 12192000"/>
              <a:gd name="connsiteY6439" fmla="*/ 2658019 h 4364677"/>
              <a:gd name="connsiteX6440" fmla="*/ 6215973 w 12192000"/>
              <a:gd name="connsiteY6440" fmla="*/ 2644508 h 4364677"/>
              <a:gd name="connsiteX6441" fmla="*/ 6195435 w 12192000"/>
              <a:gd name="connsiteY6441" fmla="*/ 2632938 h 4364677"/>
              <a:gd name="connsiteX6442" fmla="*/ 6191576 w 12192000"/>
              <a:gd name="connsiteY6442" fmla="*/ 2639781 h 4364677"/>
              <a:gd name="connsiteX6443" fmla="*/ 6090278 w 12192000"/>
              <a:gd name="connsiteY6443" fmla="*/ 2553861 h 4364677"/>
              <a:gd name="connsiteX6444" fmla="*/ 6047262 w 12192000"/>
              <a:gd name="connsiteY6444" fmla="*/ 2498970 h 4364677"/>
              <a:gd name="connsiteX6445" fmla="*/ 5993710 w 12192000"/>
              <a:gd name="connsiteY6445" fmla="*/ 2443557 h 4364677"/>
              <a:gd name="connsiteX6446" fmla="*/ 6014074 w 12192000"/>
              <a:gd name="connsiteY6446" fmla="*/ 2458635 h 4364677"/>
              <a:gd name="connsiteX6447" fmla="*/ 6014599 w 12192000"/>
              <a:gd name="connsiteY6447" fmla="*/ 2448111 h 4364677"/>
              <a:gd name="connsiteX6448" fmla="*/ 5978075 w 12192000"/>
              <a:gd name="connsiteY6448" fmla="*/ 2404094 h 4364677"/>
              <a:gd name="connsiteX6449" fmla="*/ 5967720 w 12192000"/>
              <a:gd name="connsiteY6449" fmla="*/ 2400062 h 4364677"/>
              <a:gd name="connsiteX6450" fmla="*/ 5960002 w 12192000"/>
              <a:gd name="connsiteY6450" fmla="*/ 2413747 h 4364677"/>
              <a:gd name="connsiteX6451" fmla="*/ 5916984 w 12192000"/>
              <a:gd name="connsiteY6451" fmla="*/ 2358857 h 4364677"/>
              <a:gd name="connsiteX6452" fmla="*/ 5863607 w 12192000"/>
              <a:gd name="connsiteY6452" fmla="*/ 2299935 h 4364677"/>
              <a:gd name="connsiteX6453" fmla="*/ 5856590 w 12192000"/>
              <a:gd name="connsiteY6453" fmla="*/ 2299587 h 4364677"/>
              <a:gd name="connsiteX6454" fmla="*/ 5830422 w 12192000"/>
              <a:gd name="connsiteY6454" fmla="*/ 2259601 h 4364677"/>
              <a:gd name="connsiteX6455" fmla="*/ 5807070 w 12192000"/>
              <a:gd name="connsiteY6455" fmla="*/ 2233823 h 4364677"/>
              <a:gd name="connsiteX6456" fmla="*/ 5702235 w 12192000"/>
              <a:gd name="connsiteY6456" fmla="*/ 2077388 h 4364677"/>
              <a:gd name="connsiteX6457" fmla="*/ 5685555 w 12192000"/>
              <a:gd name="connsiteY6457" fmla="*/ 2058975 h 4364677"/>
              <a:gd name="connsiteX6458" fmla="*/ 5679407 w 12192000"/>
              <a:gd name="connsiteY6458" fmla="*/ 2041084 h 4364677"/>
              <a:gd name="connsiteX6459" fmla="*/ 5706617 w 12192000"/>
              <a:gd name="connsiteY6459" fmla="*/ 2060020 h 4364677"/>
              <a:gd name="connsiteX6460" fmla="*/ 5660612 w 12192000"/>
              <a:gd name="connsiteY6460" fmla="*/ 1994430 h 4364677"/>
              <a:gd name="connsiteX6461" fmla="*/ 5659741 w 12192000"/>
              <a:gd name="connsiteY6461" fmla="*/ 2011972 h 4364677"/>
              <a:gd name="connsiteX6462" fmla="*/ 5649384 w 12192000"/>
              <a:gd name="connsiteY6462" fmla="*/ 2007941 h 4364677"/>
              <a:gd name="connsiteX6463" fmla="*/ 5638852 w 12192000"/>
              <a:gd name="connsiteY6463" fmla="*/ 2007418 h 4364677"/>
              <a:gd name="connsiteX6464" fmla="*/ 5639026 w 12192000"/>
              <a:gd name="connsiteY6464" fmla="*/ 2003910 h 4364677"/>
              <a:gd name="connsiteX6465" fmla="*/ 5642362 w 12192000"/>
              <a:gd name="connsiteY6465" fmla="*/ 2007593 h 4364677"/>
              <a:gd name="connsiteX6466" fmla="*/ 5642536 w 12192000"/>
              <a:gd name="connsiteY6466" fmla="*/ 2004084 h 4364677"/>
              <a:gd name="connsiteX6467" fmla="*/ 5642711 w 12192000"/>
              <a:gd name="connsiteY6467" fmla="*/ 2000576 h 4364677"/>
              <a:gd name="connsiteX6468" fmla="*/ 5639375 w 12192000"/>
              <a:gd name="connsiteY6468" fmla="*/ 1996893 h 4364677"/>
              <a:gd name="connsiteX6469" fmla="*/ 5635864 w 12192000"/>
              <a:gd name="connsiteY6469" fmla="*/ 1996719 h 4364677"/>
              <a:gd name="connsiteX6470" fmla="*/ 5626382 w 12192000"/>
              <a:gd name="connsiteY6470" fmla="*/ 1975146 h 4364677"/>
              <a:gd name="connsiteX6471" fmla="*/ 5626207 w 12192000"/>
              <a:gd name="connsiteY6471" fmla="*/ 1978654 h 4364677"/>
              <a:gd name="connsiteX6472" fmla="*/ 5623043 w 12192000"/>
              <a:gd name="connsiteY6472" fmla="*/ 1971463 h 4364677"/>
              <a:gd name="connsiteX6473" fmla="*/ 5619708 w 12192000"/>
              <a:gd name="connsiteY6473" fmla="*/ 1967781 h 4364677"/>
              <a:gd name="connsiteX6474" fmla="*/ 5619533 w 12192000"/>
              <a:gd name="connsiteY6474" fmla="*/ 1971290 h 4364677"/>
              <a:gd name="connsiteX6475" fmla="*/ 5619360 w 12192000"/>
              <a:gd name="connsiteY6475" fmla="*/ 1974798 h 4364677"/>
              <a:gd name="connsiteX6476" fmla="*/ 5570713 w 12192000"/>
              <a:gd name="connsiteY6476" fmla="*/ 1891492 h 4364677"/>
              <a:gd name="connsiteX6477" fmla="*/ 5601607 w 12192000"/>
              <a:gd name="connsiteY6477" fmla="*/ 1907094 h 4364677"/>
              <a:gd name="connsiteX6478" fmla="*/ 5602478 w 12192000"/>
              <a:gd name="connsiteY6478" fmla="*/ 1889552 h 4364677"/>
              <a:gd name="connsiteX6479" fmla="*/ 5580172 w 12192000"/>
              <a:gd name="connsiteY6479" fmla="*/ 1842724 h 4364677"/>
              <a:gd name="connsiteX6480" fmla="*/ 5572977 w 12192000"/>
              <a:gd name="connsiteY6480" fmla="*/ 1845884 h 4364677"/>
              <a:gd name="connsiteX6481" fmla="*/ 5554356 w 12192000"/>
              <a:gd name="connsiteY6481" fmla="*/ 1795721 h 4364677"/>
              <a:gd name="connsiteX6482" fmla="*/ 5512730 w 12192000"/>
              <a:gd name="connsiteY6482" fmla="*/ 1712764 h 4364677"/>
              <a:gd name="connsiteX6483" fmla="*/ 5520100 w 12192000"/>
              <a:gd name="connsiteY6483" fmla="*/ 1706096 h 4364677"/>
              <a:gd name="connsiteX6484" fmla="*/ 5483203 w 12192000"/>
              <a:gd name="connsiteY6484" fmla="*/ 1598755 h 4364677"/>
              <a:gd name="connsiteX6485" fmla="*/ 5452804 w 12192000"/>
              <a:gd name="connsiteY6485" fmla="*/ 1502286 h 4364677"/>
              <a:gd name="connsiteX6486" fmla="*/ 5445958 w 12192000"/>
              <a:gd name="connsiteY6486" fmla="*/ 1498429 h 4364677"/>
              <a:gd name="connsiteX6487" fmla="*/ 5443665 w 12192000"/>
              <a:gd name="connsiteY6487" fmla="*/ 1473697 h 4364677"/>
              <a:gd name="connsiteX6488" fmla="*/ 5422578 w 12192000"/>
              <a:gd name="connsiteY6488" fmla="*/ 1402311 h 4364677"/>
              <a:gd name="connsiteX6489" fmla="*/ 5423972 w 12192000"/>
              <a:gd name="connsiteY6489" fmla="*/ 1374244 h 4364677"/>
              <a:gd name="connsiteX6490" fmla="*/ 5412196 w 12192000"/>
              <a:gd name="connsiteY6490" fmla="*/ 1327938 h 4364677"/>
              <a:gd name="connsiteX6491" fmla="*/ 5403584 w 12192000"/>
              <a:gd name="connsiteY6491" fmla="*/ 1288824 h 4364677"/>
              <a:gd name="connsiteX6492" fmla="*/ 5400070 w 12192000"/>
              <a:gd name="connsiteY6492" fmla="*/ 1288650 h 4364677"/>
              <a:gd name="connsiteX6493" fmla="*/ 5149179 w 12192000"/>
              <a:gd name="connsiteY6493" fmla="*/ 1277230 h 4364677"/>
              <a:gd name="connsiteX6494" fmla="*/ 5124432 w 12192000"/>
              <a:gd name="connsiteY6494" fmla="*/ 1513246 h 4364677"/>
              <a:gd name="connsiteX6495" fmla="*/ 5092273 w 12192000"/>
              <a:gd name="connsiteY6495" fmla="*/ 1622485 h 4364677"/>
              <a:gd name="connsiteX6496" fmla="*/ 5093940 w 12192000"/>
              <a:gd name="connsiteY6496" fmla="*/ 1632881 h 4364677"/>
              <a:gd name="connsiteX6497" fmla="*/ 5103527 w 12192000"/>
              <a:gd name="connsiteY6497" fmla="*/ 1676783 h 4364677"/>
              <a:gd name="connsiteX6498" fmla="*/ 5107565 w 12192000"/>
              <a:gd name="connsiteY6498" fmla="*/ 1705043 h 4364677"/>
              <a:gd name="connsiteX6499" fmla="*/ 5123711 w 12192000"/>
              <a:gd name="connsiteY6499" fmla="*/ 1761559 h 4364677"/>
              <a:gd name="connsiteX6500" fmla="*/ 5119675 w 12192000"/>
              <a:gd name="connsiteY6500" fmla="*/ 1761559 h 4364677"/>
              <a:gd name="connsiteX6501" fmla="*/ 5119675 w 12192000"/>
              <a:gd name="connsiteY6501" fmla="*/ 1765596 h 4364677"/>
              <a:gd name="connsiteX6502" fmla="*/ 5119675 w 12192000"/>
              <a:gd name="connsiteY6502" fmla="*/ 1773670 h 4364677"/>
              <a:gd name="connsiteX6503" fmla="*/ 5123711 w 12192000"/>
              <a:gd name="connsiteY6503" fmla="*/ 1777707 h 4364677"/>
              <a:gd name="connsiteX6504" fmla="*/ 5119675 w 12192000"/>
              <a:gd name="connsiteY6504" fmla="*/ 1785779 h 4364677"/>
              <a:gd name="connsiteX6505" fmla="*/ 5127747 w 12192000"/>
              <a:gd name="connsiteY6505" fmla="*/ 1785779 h 4364677"/>
              <a:gd name="connsiteX6506" fmla="*/ 5127747 w 12192000"/>
              <a:gd name="connsiteY6506" fmla="*/ 1789818 h 4364677"/>
              <a:gd name="connsiteX6507" fmla="*/ 5131785 w 12192000"/>
              <a:gd name="connsiteY6507" fmla="*/ 1797891 h 4364677"/>
              <a:gd name="connsiteX6508" fmla="*/ 5135821 w 12192000"/>
              <a:gd name="connsiteY6508" fmla="*/ 1789818 h 4364677"/>
              <a:gd name="connsiteX6509" fmla="*/ 5131785 w 12192000"/>
              <a:gd name="connsiteY6509" fmla="*/ 1789818 h 4364677"/>
              <a:gd name="connsiteX6510" fmla="*/ 5135821 w 12192000"/>
              <a:gd name="connsiteY6510" fmla="*/ 1785779 h 4364677"/>
              <a:gd name="connsiteX6511" fmla="*/ 5137107 w 12192000"/>
              <a:gd name="connsiteY6511" fmla="*/ 1791875 h 4364677"/>
              <a:gd name="connsiteX6512" fmla="*/ 5163395 w 12192000"/>
              <a:gd name="connsiteY6512" fmla="*/ 1725152 h 4364677"/>
              <a:gd name="connsiteX6513" fmla="*/ 5186370 w 12192000"/>
              <a:gd name="connsiteY6513" fmla="*/ 1629567 h 4364677"/>
              <a:gd name="connsiteX6514" fmla="*/ 5184264 w 12192000"/>
              <a:gd name="connsiteY6514" fmla="*/ 1624302 h 4364677"/>
              <a:gd name="connsiteX6515" fmla="*/ 5168116 w 12192000"/>
              <a:gd name="connsiteY6515" fmla="*/ 1527415 h 4364677"/>
              <a:gd name="connsiteX6516" fmla="*/ 5172153 w 12192000"/>
              <a:gd name="connsiteY6516" fmla="*/ 1511268 h 4364677"/>
              <a:gd name="connsiteX6517" fmla="*/ 5164078 w 12192000"/>
              <a:gd name="connsiteY6517" fmla="*/ 1499158 h 4364677"/>
              <a:gd name="connsiteX6518" fmla="*/ 5164078 w 12192000"/>
              <a:gd name="connsiteY6518" fmla="*/ 1495121 h 4364677"/>
              <a:gd name="connsiteX6519" fmla="*/ 5151965 w 12192000"/>
              <a:gd name="connsiteY6519" fmla="*/ 1394197 h 4364677"/>
              <a:gd name="connsiteX6520" fmla="*/ 5156006 w 12192000"/>
              <a:gd name="connsiteY6520" fmla="*/ 1394197 h 4364677"/>
              <a:gd name="connsiteX6521" fmla="*/ 5156004 w 12192000"/>
              <a:gd name="connsiteY6521" fmla="*/ 1374011 h 4364677"/>
              <a:gd name="connsiteX6522" fmla="*/ 5147934 w 12192000"/>
              <a:gd name="connsiteY6522" fmla="*/ 1349791 h 4364677"/>
              <a:gd name="connsiteX6523" fmla="*/ 5156004 w 12192000"/>
              <a:gd name="connsiteY6523" fmla="*/ 1337681 h 4364677"/>
              <a:gd name="connsiteX6524" fmla="*/ 5151965 w 12192000"/>
              <a:gd name="connsiteY6524" fmla="*/ 1285199 h 4364677"/>
              <a:gd name="connsiteX6525" fmla="*/ 5221992 w 12192000"/>
              <a:gd name="connsiteY6525" fmla="*/ 1256940 h 4364677"/>
              <a:gd name="connsiteX6526" fmla="*/ 5222368 w 12192000"/>
              <a:gd name="connsiteY6526" fmla="*/ 1262748 h 4364677"/>
              <a:gd name="connsiteX6527" fmla="*/ 5224635 w 12192000"/>
              <a:gd name="connsiteY6527" fmla="*/ 1265014 h 4364677"/>
              <a:gd name="connsiteX6528" fmla="*/ 5224635 w 12192000"/>
              <a:gd name="connsiteY6528" fmla="*/ 1256940 h 4364677"/>
              <a:gd name="connsiteX6529" fmla="*/ 5216698 w 12192000"/>
              <a:gd name="connsiteY6529" fmla="*/ 1152276 h 4364677"/>
              <a:gd name="connsiteX6530" fmla="*/ 5216913 w 12192000"/>
              <a:gd name="connsiteY6530" fmla="*/ 1178940 h 4364677"/>
              <a:gd name="connsiteX6531" fmla="*/ 5220592 w 12192000"/>
              <a:gd name="connsiteY6531" fmla="*/ 1235506 h 4364677"/>
              <a:gd name="connsiteX6532" fmla="*/ 5220592 w 12192000"/>
              <a:gd name="connsiteY6532" fmla="*/ 1223826 h 4364677"/>
              <a:gd name="connsiteX6533" fmla="*/ 5220592 w 12192000"/>
              <a:gd name="connsiteY6533" fmla="*/ 1193773 h 4364677"/>
              <a:gd name="connsiteX6534" fmla="*/ 55860 w 12192000"/>
              <a:gd name="connsiteY6534" fmla="*/ 947719 h 4364677"/>
              <a:gd name="connsiteX6535" fmla="*/ 74589 w 12192000"/>
              <a:gd name="connsiteY6535" fmla="*/ 959575 h 4364677"/>
              <a:gd name="connsiteX6536" fmla="*/ 80391 w 12192000"/>
              <a:gd name="connsiteY6536" fmla="*/ 970377 h 4364677"/>
              <a:gd name="connsiteX6537" fmla="*/ 82239 w 12192000"/>
              <a:gd name="connsiteY6537" fmla="*/ 974856 h 4364677"/>
              <a:gd name="connsiteX6538" fmla="*/ 82503 w 12192000"/>
              <a:gd name="connsiteY6538" fmla="*/ 979335 h 4364677"/>
              <a:gd name="connsiteX6539" fmla="*/ 81711 w 12192000"/>
              <a:gd name="connsiteY6539" fmla="*/ 982760 h 4364677"/>
              <a:gd name="connsiteX6540" fmla="*/ 80391 w 12192000"/>
              <a:gd name="connsiteY6540" fmla="*/ 989873 h 4364677"/>
              <a:gd name="connsiteX6541" fmla="*/ 80129 w 12192000"/>
              <a:gd name="connsiteY6541" fmla="*/ 992507 h 4364677"/>
              <a:gd name="connsiteX6542" fmla="*/ 79337 w 12192000"/>
              <a:gd name="connsiteY6542" fmla="*/ 998831 h 4364677"/>
              <a:gd name="connsiteX6543" fmla="*/ 66148 w 12192000"/>
              <a:gd name="connsiteY6543" fmla="*/ 1009105 h 4364677"/>
              <a:gd name="connsiteX6544" fmla="*/ 57706 w 12192000"/>
              <a:gd name="connsiteY6544" fmla="*/ 1009369 h 4364677"/>
              <a:gd name="connsiteX6545" fmla="*/ 41087 w 12192000"/>
              <a:gd name="connsiteY6545" fmla="*/ 1005681 h 4364677"/>
              <a:gd name="connsiteX6546" fmla="*/ 36603 w 12192000"/>
              <a:gd name="connsiteY6546" fmla="*/ 1003309 h 4364677"/>
              <a:gd name="connsiteX6547" fmla="*/ 31591 w 12192000"/>
              <a:gd name="connsiteY6547" fmla="*/ 999094 h 4364677"/>
              <a:gd name="connsiteX6548" fmla="*/ 28425 w 12192000"/>
              <a:gd name="connsiteY6548" fmla="*/ 994879 h 4364677"/>
              <a:gd name="connsiteX6549" fmla="*/ 24732 w 12192000"/>
              <a:gd name="connsiteY6549" fmla="*/ 983287 h 4364677"/>
              <a:gd name="connsiteX6550" fmla="*/ 22093 w 12192000"/>
              <a:gd name="connsiteY6550" fmla="*/ 976173 h 4364677"/>
              <a:gd name="connsiteX6551" fmla="*/ 22093 w 12192000"/>
              <a:gd name="connsiteY6551" fmla="*/ 973012 h 4364677"/>
              <a:gd name="connsiteX6552" fmla="*/ 25259 w 12192000"/>
              <a:gd name="connsiteY6552" fmla="*/ 966689 h 4364677"/>
              <a:gd name="connsiteX6553" fmla="*/ 32382 w 12192000"/>
              <a:gd name="connsiteY6553" fmla="*/ 957204 h 4364677"/>
              <a:gd name="connsiteX6554" fmla="*/ 34229 w 12192000"/>
              <a:gd name="connsiteY6554" fmla="*/ 953516 h 4364677"/>
              <a:gd name="connsiteX6555" fmla="*/ 37394 w 12192000"/>
              <a:gd name="connsiteY6555" fmla="*/ 952198 h 4364677"/>
              <a:gd name="connsiteX6556" fmla="*/ 43460 w 12192000"/>
              <a:gd name="connsiteY6556" fmla="*/ 950354 h 4364677"/>
              <a:gd name="connsiteX6557" fmla="*/ 45572 w 12192000"/>
              <a:gd name="connsiteY6557" fmla="*/ 949300 h 4364677"/>
              <a:gd name="connsiteX6558" fmla="*/ 54012 w 12192000"/>
              <a:gd name="connsiteY6558" fmla="*/ 948246 h 4364677"/>
              <a:gd name="connsiteX6559" fmla="*/ 55860 w 12192000"/>
              <a:gd name="connsiteY6559" fmla="*/ 947719 h 4364677"/>
              <a:gd name="connsiteX6560" fmla="*/ 5108267 w 12192000"/>
              <a:gd name="connsiteY6560" fmla="*/ 752771 h 4364677"/>
              <a:gd name="connsiteX6561" fmla="*/ 5106320 w 12192000"/>
              <a:gd name="connsiteY6561" fmla="*/ 773903 h 4364677"/>
              <a:gd name="connsiteX6562" fmla="*/ 5142055 w 12192000"/>
              <a:gd name="connsiteY6562" fmla="*/ 919150 h 4364677"/>
              <a:gd name="connsiteX6563" fmla="*/ 5143368 w 12192000"/>
              <a:gd name="connsiteY6563" fmla="*/ 856044 h 4364677"/>
              <a:gd name="connsiteX6564" fmla="*/ 5118777 w 12192000"/>
              <a:gd name="connsiteY6564" fmla="*/ 766372 h 4364677"/>
              <a:gd name="connsiteX6565" fmla="*/ 5108267 w 12192000"/>
              <a:gd name="connsiteY6565" fmla="*/ 752771 h 4364677"/>
              <a:gd name="connsiteX6566" fmla="*/ 75586 w 12192000"/>
              <a:gd name="connsiteY6566" fmla="*/ 712283 h 4364677"/>
              <a:gd name="connsiteX6567" fmla="*/ 82729 w 12192000"/>
              <a:gd name="connsiteY6567" fmla="*/ 712283 h 4364677"/>
              <a:gd name="connsiteX6568" fmla="*/ 90587 w 12192000"/>
              <a:gd name="connsiteY6568" fmla="*/ 716194 h 4364677"/>
              <a:gd name="connsiteX6569" fmla="*/ 95945 w 12192000"/>
              <a:gd name="connsiteY6569" fmla="*/ 722595 h 4364677"/>
              <a:gd name="connsiteX6570" fmla="*/ 99874 w 12192000"/>
              <a:gd name="connsiteY6570" fmla="*/ 732195 h 4364677"/>
              <a:gd name="connsiteX6571" fmla="*/ 104874 w 12192000"/>
              <a:gd name="connsiteY6571" fmla="*/ 741440 h 4364677"/>
              <a:gd name="connsiteX6572" fmla="*/ 112732 w 12192000"/>
              <a:gd name="connsiteY6572" fmla="*/ 749262 h 4364677"/>
              <a:gd name="connsiteX6573" fmla="*/ 112732 w 12192000"/>
              <a:gd name="connsiteY6573" fmla="*/ 762063 h 4364677"/>
              <a:gd name="connsiteX6574" fmla="*/ 108446 w 12192000"/>
              <a:gd name="connsiteY6574" fmla="*/ 767041 h 4364677"/>
              <a:gd name="connsiteX6575" fmla="*/ 100588 w 12192000"/>
              <a:gd name="connsiteY6575" fmla="*/ 772019 h 4364677"/>
              <a:gd name="connsiteX6576" fmla="*/ 91301 w 12192000"/>
              <a:gd name="connsiteY6576" fmla="*/ 773441 h 4364677"/>
              <a:gd name="connsiteX6577" fmla="*/ 80586 w 12192000"/>
              <a:gd name="connsiteY6577" fmla="*/ 763485 h 4364677"/>
              <a:gd name="connsiteX6578" fmla="*/ 78442 w 12192000"/>
              <a:gd name="connsiteY6578" fmla="*/ 759574 h 4364677"/>
              <a:gd name="connsiteX6579" fmla="*/ 71657 w 12192000"/>
              <a:gd name="connsiteY6579" fmla="*/ 751040 h 4364677"/>
              <a:gd name="connsiteX6580" fmla="*/ 66300 w 12192000"/>
              <a:gd name="connsiteY6580" fmla="*/ 747840 h 4364677"/>
              <a:gd name="connsiteX6581" fmla="*/ 61299 w 12192000"/>
              <a:gd name="connsiteY6581" fmla="*/ 733617 h 4364677"/>
              <a:gd name="connsiteX6582" fmla="*/ 64514 w 12192000"/>
              <a:gd name="connsiteY6582" fmla="*/ 721528 h 4364677"/>
              <a:gd name="connsiteX6583" fmla="*/ 74514 w 12192000"/>
              <a:gd name="connsiteY6583" fmla="*/ 713705 h 4364677"/>
              <a:gd name="connsiteX6584" fmla="*/ 75586 w 12192000"/>
              <a:gd name="connsiteY6584" fmla="*/ 712283 h 4364677"/>
              <a:gd name="connsiteX6585" fmla="*/ 527271 w 12192000"/>
              <a:gd name="connsiteY6585" fmla="*/ 704788 h 4364677"/>
              <a:gd name="connsiteX6586" fmla="*/ 495794 w 12192000"/>
              <a:gd name="connsiteY6586" fmla="*/ 724725 h 4364677"/>
              <a:gd name="connsiteX6587" fmla="*/ 477593 w 12192000"/>
              <a:gd name="connsiteY6587" fmla="*/ 745865 h 4364677"/>
              <a:gd name="connsiteX6588" fmla="*/ 502677 w 12192000"/>
              <a:gd name="connsiteY6588" fmla="*/ 728606 h 4364677"/>
              <a:gd name="connsiteX6589" fmla="*/ 438192 w 12192000"/>
              <a:gd name="connsiteY6589" fmla="*/ 777384 h 4364677"/>
              <a:gd name="connsiteX6590" fmla="*/ 402997 w 12192000"/>
              <a:gd name="connsiteY6590" fmla="*/ 806390 h 4364677"/>
              <a:gd name="connsiteX6591" fmla="*/ 378077 w 12192000"/>
              <a:gd name="connsiteY6591" fmla="*/ 825835 h 4364677"/>
              <a:gd name="connsiteX6592" fmla="*/ 368129 w 12192000"/>
              <a:gd name="connsiteY6592" fmla="*/ 839765 h 4364677"/>
              <a:gd name="connsiteX6593" fmla="*/ 233088 w 12192000"/>
              <a:gd name="connsiteY6593" fmla="*/ 992078 h 4364677"/>
              <a:gd name="connsiteX6594" fmla="*/ 147095 w 12192000"/>
              <a:gd name="connsiteY6594" fmla="*/ 1126249 h 4364677"/>
              <a:gd name="connsiteX6595" fmla="*/ 159079 w 12192000"/>
              <a:gd name="connsiteY6595" fmla="*/ 1133835 h 4364677"/>
              <a:gd name="connsiteX6596" fmla="*/ 159465 w 12192000"/>
              <a:gd name="connsiteY6596" fmla="*/ 1134556 h 4364677"/>
              <a:gd name="connsiteX6597" fmla="*/ 196018 w 12192000"/>
              <a:gd name="connsiteY6597" fmla="*/ 1065825 h 4364677"/>
              <a:gd name="connsiteX6598" fmla="*/ 196507 w 12192000"/>
              <a:gd name="connsiteY6598" fmla="*/ 1072382 h 4364677"/>
              <a:gd name="connsiteX6599" fmla="*/ 215913 w 12192000"/>
              <a:gd name="connsiteY6599" fmla="*/ 1037963 h 4364677"/>
              <a:gd name="connsiteX6600" fmla="*/ 213727 w 12192000"/>
              <a:gd name="connsiteY6600" fmla="*/ 1038127 h 4364677"/>
              <a:gd name="connsiteX6601" fmla="*/ 241548 w 12192000"/>
              <a:gd name="connsiteY6601" fmla="*/ 998683 h 4364677"/>
              <a:gd name="connsiteX6602" fmla="*/ 259585 w 12192000"/>
              <a:gd name="connsiteY6602" fmla="*/ 975355 h 4364677"/>
              <a:gd name="connsiteX6603" fmla="*/ 261607 w 12192000"/>
              <a:gd name="connsiteY6603" fmla="*/ 973006 h 4364677"/>
              <a:gd name="connsiteX6604" fmla="*/ 261443 w 12192000"/>
              <a:gd name="connsiteY6604" fmla="*/ 970821 h 4364677"/>
              <a:gd name="connsiteX6605" fmla="*/ 265651 w 12192000"/>
              <a:gd name="connsiteY6605" fmla="*/ 968309 h 4364677"/>
              <a:gd name="connsiteX6606" fmla="*/ 273576 w 12192000"/>
              <a:gd name="connsiteY6606" fmla="*/ 956726 h 4364677"/>
              <a:gd name="connsiteX6607" fmla="*/ 299701 w 12192000"/>
              <a:gd name="connsiteY6607" fmla="*/ 924004 h 4364677"/>
              <a:gd name="connsiteX6608" fmla="*/ 311835 w 12192000"/>
              <a:gd name="connsiteY6608" fmla="*/ 909911 h 4364677"/>
              <a:gd name="connsiteX6609" fmla="*/ 338286 w 12192000"/>
              <a:gd name="connsiteY6609" fmla="*/ 881558 h 4364677"/>
              <a:gd name="connsiteX6610" fmla="*/ 338449 w 12192000"/>
              <a:gd name="connsiteY6610" fmla="*/ 883743 h 4364677"/>
              <a:gd name="connsiteX6611" fmla="*/ 342331 w 12192000"/>
              <a:gd name="connsiteY6611" fmla="*/ 876860 h 4364677"/>
              <a:gd name="connsiteX6612" fmla="*/ 462468 w 12192000"/>
              <a:gd name="connsiteY6612" fmla="*/ 764029 h 4364677"/>
              <a:gd name="connsiteX6613" fmla="*/ 472625 w 12192000"/>
              <a:gd name="connsiteY6613" fmla="*/ 756171 h 4364677"/>
              <a:gd name="connsiteX6614" fmla="*/ 510460 w 12192000"/>
              <a:gd name="connsiteY6614" fmla="*/ 722532 h 4364677"/>
              <a:gd name="connsiteX6615" fmla="*/ 504699 w 12192000"/>
              <a:gd name="connsiteY6615" fmla="*/ 726256 h 4364677"/>
              <a:gd name="connsiteX6616" fmla="*/ 516837 w 12192000"/>
              <a:gd name="connsiteY6616" fmla="*/ 716862 h 4364677"/>
              <a:gd name="connsiteX6617" fmla="*/ 520862 w 12192000"/>
              <a:gd name="connsiteY6617" fmla="*/ 713282 h 4364677"/>
              <a:gd name="connsiteX6618" fmla="*/ 302495 w 12192000"/>
              <a:gd name="connsiteY6618" fmla="*/ 703126 h 4364677"/>
              <a:gd name="connsiteX6619" fmla="*/ 319924 w 12192000"/>
              <a:gd name="connsiteY6619" fmla="*/ 714158 h 4364677"/>
              <a:gd name="connsiteX6620" fmla="*/ 325325 w 12192000"/>
              <a:gd name="connsiteY6620" fmla="*/ 724210 h 4364677"/>
              <a:gd name="connsiteX6621" fmla="*/ 327043 w 12192000"/>
              <a:gd name="connsiteY6621" fmla="*/ 728378 h 4364677"/>
              <a:gd name="connsiteX6622" fmla="*/ 327289 w 12192000"/>
              <a:gd name="connsiteY6622" fmla="*/ 732546 h 4364677"/>
              <a:gd name="connsiteX6623" fmla="*/ 326552 w 12192000"/>
              <a:gd name="connsiteY6623" fmla="*/ 735733 h 4364677"/>
              <a:gd name="connsiteX6624" fmla="*/ 325325 w 12192000"/>
              <a:gd name="connsiteY6624" fmla="*/ 742353 h 4364677"/>
              <a:gd name="connsiteX6625" fmla="*/ 325079 w 12192000"/>
              <a:gd name="connsiteY6625" fmla="*/ 744804 h 4364677"/>
              <a:gd name="connsiteX6626" fmla="*/ 324343 w 12192000"/>
              <a:gd name="connsiteY6626" fmla="*/ 750688 h 4364677"/>
              <a:gd name="connsiteX6627" fmla="*/ 312069 w 12192000"/>
              <a:gd name="connsiteY6627" fmla="*/ 760250 h 4364677"/>
              <a:gd name="connsiteX6628" fmla="*/ 304213 w 12192000"/>
              <a:gd name="connsiteY6628" fmla="*/ 760495 h 4364677"/>
              <a:gd name="connsiteX6629" fmla="*/ 288748 w 12192000"/>
              <a:gd name="connsiteY6629" fmla="*/ 757063 h 4364677"/>
              <a:gd name="connsiteX6630" fmla="*/ 284574 w 12192000"/>
              <a:gd name="connsiteY6630" fmla="*/ 754856 h 4364677"/>
              <a:gd name="connsiteX6631" fmla="*/ 279911 w 12192000"/>
              <a:gd name="connsiteY6631" fmla="*/ 750933 h 4364677"/>
              <a:gd name="connsiteX6632" fmla="*/ 276965 w 12192000"/>
              <a:gd name="connsiteY6632" fmla="*/ 747011 h 4364677"/>
              <a:gd name="connsiteX6633" fmla="*/ 273528 w 12192000"/>
              <a:gd name="connsiteY6633" fmla="*/ 736223 h 4364677"/>
              <a:gd name="connsiteX6634" fmla="*/ 271073 w 12192000"/>
              <a:gd name="connsiteY6634" fmla="*/ 729604 h 4364677"/>
              <a:gd name="connsiteX6635" fmla="*/ 271073 w 12192000"/>
              <a:gd name="connsiteY6635" fmla="*/ 726662 h 4364677"/>
              <a:gd name="connsiteX6636" fmla="*/ 274018 w 12192000"/>
              <a:gd name="connsiteY6636" fmla="*/ 720778 h 4364677"/>
              <a:gd name="connsiteX6637" fmla="*/ 280647 w 12192000"/>
              <a:gd name="connsiteY6637" fmla="*/ 711952 h 4364677"/>
              <a:gd name="connsiteX6638" fmla="*/ 282366 w 12192000"/>
              <a:gd name="connsiteY6638" fmla="*/ 708519 h 4364677"/>
              <a:gd name="connsiteX6639" fmla="*/ 285310 w 12192000"/>
              <a:gd name="connsiteY6639" fmla="*/ 707293 h 4364677"/>
              <a:gd name="connsiteX6640" fmla="*/ 290956 w 12192000"/>
              <a:gd name="connsiteY6640" fmla="*/ 705577 h 4364677"/>
              <a:gd name="connsiteX6641" fmla="*/ 292921 w 12192000"/>
              <a:gd name="connsiteY6641" fmla="*/ 704597 h 4364677"/>
              <a:gd name="connsiteX6642" fmla="*/ 300777 w 12192000"/>
              <a:gd name="connsiteY6642" fmla="*/ 703616 h 4364677"/>
              <a:gd name="connsiteX6643" fmla="*/ 302495 w 12192000"/>
              <a:gd name="connsiteY6643" fmla="*/ 703126 h 4364677"/>
              <a:gd name="connsiteX6644" fmla="*/ 746470 w 12192000"/>
              <a:gd name="connsiteY6644" fmla="*/ 584374 h 4364677"/>
              <a:gd name="connsiteX6645" fmla="*/ 686919 w 12192000"/>
              <a:gd name="connsiteY6645" fmla="*/ 614049 h 4364677"/>
              <a:gd name="connsiteX6646" fmla="*/ 685746 w 12192000"/>
              <a:gd name="connsiteY6646" fmla="*/ 615365 h 4364677"/>
              <a:gd name="connsiteX6647" fmla="*/ 674748 w 12192000"/>
              <a:gd name="connsiteY6647" fmla="*/ 623225 h 4364677"/>
              <a:gd name="connsiteX6648" fmla="*/ 681504 w 12192000"/>
              <a:gd name="connsiteY6648" fmla="*/ 619458 h 4364677"/>
              <a:gd name="connsiteX6649" fmla="*/ 725330 w 12192000"/>
              <a:gd name="connsiteY6649" fmla="*/ 599699 h 4364677"/>
              <a:gd name="connsiteX6650" fmla="*/ 754743 w 12192000"/>
              <a:gd name="connsiteY6650" fmla="*/ 416269 h 4364677"/>
              <a:gd name="connsiteX6651" fmla="*/ 772172 w 12192000"/>
              <a:gd name="connsiteY6651" fmla="*/ 427302 h 4364677"/>
              <a:gd name="connsiteX6652" fmla="*/ 777573 w 12192000"/>
              <a:gd name="connsiteY6652" fmla="*/ 437354 h 4364677"/>
              <a:gd name="connsiteX6653" fmla="*/ 779290 w 12192000"/>
              <a:gd name="connsiteY6653" fmla="*/ 441521 h 4364677"/>
              <a:gd name="connsiteX6654" fmla="*/ 779537 w 12192000"/>
              <a:gd name="connsiteY6654" fmla="*/ 445689 h 4364677"/>
              <a:gd name="connsiteX6655" fmla="*/ 778800 w 12192000"/>
              <a:gd name="connsiteY6655" fmla="*/ 448876 h 4364677"/>
              <a:gd name="connsiteX6656" fmla="*/ 777573 w 12192000"/>
              <a:gd name="connsiteY6656" fmla="*/ 455496 h 4364677"/>
              <a:gd name="connsiteX6657" fmla="*/ 777327 w 12192000"/>
              <a:gd name="connsiteY6657" fmla="*/ 457948 h 4364677"/>
              <a:gd name="connsiteX6658" fmla="*/ 776591 w 12192000"/>
              <a:gd name="connsiteY6658" fmla="*/ 463832 h 4364677"/>
              <a:gd name="connsiteX6659" fmla="*/ 764317 w 12192000"/>
              <a:gd name="connsiteY6659" fmla="*/ 473393 h 4364677"/>
              <a:gd name="connsiteX6660" fmla="*/ 756461 w 12192000"/>
              <a:gd name="connsiteY6660" fmla="*/ 473638 h 4364677"/>
              <a:gd name="connsiteX6661" fmla="*/ 740996 w 12192000"/>
              <a:gd name="connsiteY6661" fmla="*/ 470206 h 4364677"/>
              <a:gd name="connsiteX6662" fmla="*/ 736823 w 12192000"/>
              <a:gd name="connsiteY6662" fmla="*/ 468000 h 4364677"/>
              <a:gd name="connsiteX6663" fmla="*/ 732159 w 12192000"/>
              <a:gd name="connsiteY6663" fmla="*/ 464077 h 4364677"/>
              <a:gd name="connsiteX6664" fmla="*/ 729213 w 12192000"/>
              <a:gd name="connsiteY6664" fmla="*/ 460154 h 4364677"/>
              <a:gd name="connsiteX6665" fmla="*/ 725775 w 12192000"/>
              <a:gd name="connsiteY6665" fmla="*/ 449367 h 4364677"/>
              <a:gd name="connsiteX6666" fmla="*/ 723321 w 12192000"/>
              <a:gd name="connsiteY6666" fmla="*/ 442747 h 4364677"/>
              <a:gd name="connsiteX6667" fmla="*/ 723321 w 12192000"/>
              <a:gd name="connsiteY6667" fmla="*/ 439805 h 4364677"/>
              <a:gd name="connsiteX6668" fmla="*/ 726267 w 12192000"/>
              <a:gd name="connsiteY6668" fmla="*/ 433921 h 4364677"/>
              <a:gd name="connsiteX6669" fmla="*/ 732895 w 12192000"/>
              <a:gd name="connsiteY6669" fmla="*/ 425095 h 4364677"/>
              <a:gd name="connsiteX6670" fmla="*/ 734613 w 12192000"/>
              <a:gd name="connsiteY6670" fmla="*/ 421663 h 4364677"/>
              <a:gd name="connsiteX6671" fmla="*/ 737559 w 12192000"/>
              <a:gd name="connsiteY6671" fmla="*/ 420437 h 4364677"/>
              <a:gd name="connsiteX6672" fmla="*/ 743205 w 12192000"/>
              <a:gd name="connsiteY6672" fmla="*/ 418721 h 4364677"/>
              <a:gd name="connsiteX6673" fmla="*/ 745169 w 12192000"/>
              <a:gd name="connsiteY6673" fmla="*/ 417740 h 4364677"/>
              <a:gd name="connsiteX6674" fmla="*/ 753025 w 12192000"/>
              <a:gd name="connsiteY6674" fmla="*/ 416759 h 4364677"/>
              <a:gd name="connsiteX6675" fmla="*/ 754743 w 12192000"/>
              <a:gd name="connsiteY6675" fmla="*/ 416269 h 4364677"/>
              <a:gd name="connsiteX6676" fmla="*/ 449932 w 12192000"/>
              <a:gd name="connsiteY6676" fmla="*/ 367290 h 4364677"/>
              <a:gd name="connsiteX6677" fmla="*/ 468661 w 12192000"/>
              <a:gd name="connsiteY6677" fmla="*/ 379145 h 4364677"/>
              <a:gd name="connsiteX6678" fmla="*/ 474464 w 12192000"/>
              <a:gd name="connsiteY6678" fmla="*/ 389947 h 4364677"/>
              <a:gd name="connsiteX6679" fmla="*/ 476310 w 12192000"/>
              <a:gd name="connsiteY6679" fmla="*/ 394426 h 4364677"/>
              <a:gd name="connsiteX6680" fmla="*/ 476575 w 12192000"/>
              <a:gd name="connsiteY6680" fmla="*/ 398905 h 4364677"/>
              <a:gd name="connsiteX6681" fmla="*/ 475783 w 12192000"/>
              <a:gd name="connsiteY6681" fmla="*/ 402330 h 4364677"/>
              <a:gd name="connsiteX6682" fmla="*/ 474464 w 12192000"/>
              <a:gd name="connsiteY6682" fmla="*/ 409443 h 4364677"/>
              <a:gd name="connsiteX6683" fmla="*/ 474200 w 12192000"/>
              <a:gd name="connsiteY6683" fmla="*/ 412078 h 4364677"/>
              <a:gd name="connsiteX6684" fmla="*/ 473409 w 12192000"/>
              <a:gd name="connsiteY6684" fmla="*/ 418401 h 4364677"/>
              <a:gd name="connsiteX6685" fmla="*/ 460220 w 12192000"/>
              <a:gd name="connsiteY6685" fmla="*/ 428676 h 4364677"/>
              <a:gd name="connsiteX6686" fmla="*/ 451777 w 12192000"/>
              <a:gd name="connsiteY6686" fmla="*/ 428939 h 4364677"/>
              <a:gd name="connsiteX6687" fmla="*/ 435159 w 12192000"/>
              <a:gd name="connsiteY6687" fmla="*/ 425251 h 4364677"/>
              <a:gd name="connsiteX6688" fmla="*/ 430675 w 12192000"/>
              <a:gd name="connsiteY6688" fmla="*/ 422880 h 4364677"/>
              <a:gd name="connsiteX6689" fmla="*/ 425663 w 12192000"/>
              <a:gd name="connsiteY6689" fmla="*/ 418664 h 4364677"/>
              <a:gd name="connsiteX6690" fmla="*/ 422497 w 12192000"/>
              <a:gd name="connsiteY6690" fmla="*/ 414449 h 4364677"/>
              <a:gd name="connsiteX6691" fmla="*/ 418804 w 12192000"/>
              <a:gd name="connsiteY6691" fmla="*/ 402857 h 4364677"/>
              <a:gd name="connsiteX6692" fmla="*/ 416165 w 12192000"/>
              <a:gd name="connsiteY6692" fmla="*/ 395743 h 4364677"/>
              <a:gd name="connsiteX6693" fmla="*/ 416165 w 12192000"/>
              <a:gd name="connsiteY6693" fmla="*/ 392582 h 4364677"/>
              <a:gd name="connsiteX6694" fmla="*/ 419331 w 12192000"/>
              <a:gd name="connsiteY6694" fmla="*/ 386259 h 4364677"/>
              <a:gd name="connsiteX6695" fmla="*/ 426454 w 12192000"/>
              <a:gd name="connsiteY6695" fmla="*/ 376774 h 4364677"/>
              <a:gd name="connsiteX6696" fmla="*/ 428300 w 12192000"/>
              <a:gd name="connsiteY6696" fmla="*/ 373086 h 4364677"/>
              <a:gd name="connsiteX6697" fmla="*/ 431466 w 12192000"/>
              <a:gd name="connsiteY6697" fmla="*/ 371768 h 4364677"/>
              <a:gd name="connsiteX6698" fmla="*/ 437533 w 12192000"/>
              <a:gd name="connsiteY6698" fmla="*/ 369924 h 4364677"/>
              <a:gd name="connsiteX6699" fmla="*/ 439644 w 12192000"/>
              <a:gd name="connsiteY6699" fmla="*/ 368870 h 4364677"/>
              <a:gd name="connsiteX6700" fmla="*/ 448084 w 12192000"/>
              <a:gd name="connsiteY6700" fmla="*/ 367817 h 4364677"/>
              <a:gd name="connsiteX6701" fmla="*/ 449932 w 12192000"/>
              <a:gd name="connsiteY6701" fmla="*/ 367290 h 4364677"/>
              <a:gd name="connsiteX6702" fmla="*/ 314974 w 12192000"/>
              <a:gd name="connsiteY6702" fmla="*/ 359536 h 4364677"/>
              <a:gd name="connsiteX6703" fmla="*/ 322117 w 12192000"/>
              <a:gd name="connsiteY6703" fmla="*/ 359536 h 4364677"/>
              <a:gd name="connsiteX6704" fmla="*/ 329975 w 12192000"/>
              <a:gd name="connsiteY6704" fmla="*/ 363447 h 4364677"/>
              <a:gd name="connsiteX6705" fmla="*/ 335333 w 12192000"/>
              <a:gd name="connsiteY6705" fmla="*/ 369847 h 4364677"/>
              <a:gd name="connsiteX6706" fmla="*/ 339262 w 12192000"/>
              <a:gd name="connsiteY6706" fmla="*/ 379447 h 4364677"/>
              <a:gd name="connsiteX6707" fmla="*/ 344262 w 12192000"/>
              <a:gd name="connsiteY6707" fmla="*/ 388692 h 4364677"/>
              <a:gd name="connsiteX6708" fmla="*/ 352120 w 12192000"/>
              <a:gd name="connsiteY6708" fmla="*/ 396515 h 4364677"/>
              <a:gd name="connsiteX6709" fmla="*/ 352120 w 12192000"/>
              <a:gd name="connsiteY6709" fmla="*/ 409315 h 4364677"/>
              <a:gd name="connsiteX6710" fmla="*/ 347834 w 12192000"/>
              <a:gd name="connsiteY6710" fmla="*/ 414293 h 4364677"/>
              <a:gd name="connsiteX6711" fmla="*/ 341472 w 12192000"/>
              <a:gd name="connsiteY6711" fmla="*/ 418323 h 4364677"/>
              <a:gd name="connsiteX6712" fmla="*/ 341786 w 12192000"/>
              <a:gd name="connsiteY6712" fmla="*/ 418740 h 4364677"/>
              <a:gd name="connsiteX6713" fmla="*/ 346026 w 12192000"/>
              <a:gd name="connsiteY6713" fmla="*/ 427211 h 4364677"/>
              <a:gd name="connsiteX6714" fmla="*/ 346026 w 12192000"/>
              <a:gd name="connsiteY6714" fmla="*/ 431447 h 4364677"/>
              <a:gd name="connsiteX6715" fmla="*/ 342492 w 12192000"/>
              <a:gd name="connsiteY6715" fmla="*/ 440977 h 4364677"/>
              <a:gd name="connsiteX6716" fmla="*/ 341969 w 12192000"/>
              <a:gd name="connsiteY6716" fmla="*/ 442617 h 4364677"/>
              <a:gd name="connsiteX6717" fmla="*/ 344368 w 12192000"/>
              <a:gd name="connsiteY6717" fmla="*/ 443615 h 4364677"/>
              <a:gd name="connsiteX6718" fmla="*/ 346842 w 12192000"/>
              <a:gd name="connsiteY6718" fmla="*/ 448557 h 4364677"/>
              <a:gd name="connsiteX6719" fmla="*/ 356384 w 12192000"/>
              <a:gd name="connsiteY6719" fmla="*/ 461264 h 4364677"/>
              <a:gd name="connsiteX6720" fmla="*/ 360625 w 12192000"/>
              <a:gd name="connsiteY6720" fmla="*/ 469735 h 4364677"/>
              <a:gd name="connsiteX6721" fmla="*/ 360625 w 12192000"/>
              <a:gd name="connsiteY6721" fmla="*/ 473970 h 4364677"/>
              <a:gd name="connsiteX6722" fmla="*/ 357091 w 12192000"/>
              <a:gd name="connsiteY6722" fmla="*/ 483500 h 4364677"/>
              <a:gd name="connsiteX6723" fmla="*/ 352143 w 12192000"/>
              <a:gd name="connsiteY6723" fmla="*/ 499031 h 4364677"/>
              <a:gd name="connsiteX6724" fmla="*/ 347902 w 12192000"/>
              <a:gd name="connsiteY6724" fmla="*/ 504678 h 4364677"/>
              <a:gd name="connsiteX6725" fmla="*/ 341187 w 12192000"/>
              <a:gd name="connsiteY6725" fmla="*/ 510326 h 4364677"/>
              <a:gd name="connsiteX6726" fmla="*/ 335179 w 12192000"/>
              <a:gd name="connsiteY6726" fmla="*/ 513503 h 4364677"/>
              <a:gd name="connsiteX6727" fmla="*/ 312914 w 12192000"/>
              <a:gd name="connsiteY6727" fmla="*/ 518445 h 4364677"/>
              <a:gd name="connsiteX6728" fmla="*/ 301604 w 12192000"/>
              <a:gd name="connsiteY6728" fmla="*/ 518092 h 4364677"/>
              <a:gd name="connsiteX6729" fmla="*/ 283932 w 12192000"/>
              <a:gd name="connsiteY6729" fmla="*/ 504326 h 4364677"/>
              <a:gd name="connsiteX6730" fmla="*/ 282872 w 12192000"/>
              <a:gd name="connsiteY6730" fmla="*/ 495854 h 4364677"/>
              <a:gd name="connsiteX6731" fmla="*/ 282518 w 12192000"/>
              <a:gd name="connsiteY6731" fmla="*/ 492325 h 4364677"/>
              <a:gd name="connsiteX6732" fmla="*/ 280752 w 12192000"/>
              <a:gd name="connsiteY6732" fmla="*/ 482795 h 4364677"/>
              <a:gd name="connsiteX6733" fmla="*/ 279692 w 12192000"/>
              <a:gd name="connsiteY6733" fmla="*/ 478206 h 4364677"/>
              <a:gd name="connsiteX6734" fmla="*/ 280046 w 12192000"/>
              <a:gd name="connsiteY6734" fmla="*/ 472206 h 4364677"/>
              <a:gd name="connsiteX6735" fmla="*/ 280374 w 12192000"/>
              <a:gd name="connsiteY6735" fmla="*/ 471409 h 4364677"/>
              <a:gd name="connsiteX6736" fmla="*/ 277508 w 12192000"/>
              <a:gd name="connsiteY6736" fmla="*/ 469611 h 4364677"/>
              <a:gd name="connsiteX6737" fmla="*/ 269335 w 12192000"/>
              <a:gd name="connsiteY6737" fmla="*/ 461802 h 4364677"/>
              <a:gd name="connsiteX6738" fmla="*/ 268275 w 12192000"/>
              <a:gd name="connsiteY6738" fmla="*/ 453331 h 4364677"/>
              <a:gd name="connsiteX6739" fmla="*/ 267922 w 12192000"/>
              <a:gd name="connsiteY6739" fmla="*/ 449801 h 4364677"/>
              <a:gd name="connsiteX6740" fmla="*/ 266155 w 12192000"/>
              <a:gd name="connsiteY6740" fmla="*/ 440271 h 4364677"/>
              <a:gd name="connsiteX6741" fmla="*/ 265094 w 12192000"/>
              <a:gd name="connsiteY6741" fmla="*/ 435682 h 4364677"/>
              <a:gd name="connsiteX6742" fmla="*/ 265448 w 12192000"/>
              <a:gd name="connsiteY6742" fmla="*/ 429682 h 4364677"/>
              <a:gd name="connsiteX6743" fmla="*/ 267922 w 12192000"/>
              <a:gd name="connsiteY6743" fmla="*/ 423681 h 4364677"/>
              <a:gd name="connsiteX6744" fmla="*/ 275697 w 12192000"/>
              <a:gd name="connsiteY6744" fmla="*/ 409210 h 4364677"/>
              <a:gd name="connsiteX6745" fmla="*/ 300789 w 12192000"/>
              <a:gd name="connsiteY6745" fmla="*/ 393326 h 4364677"/>
              <a:gd name="connsiteX6746" fmla="*/ 303263 w 12192000"/>
              <a:gd name="connsiteY6746" fmla="*/ 394032 h 4364677"/>
              <a:gd name="connsiteX6747" fmla="*/ 308520 w 12192000"/>
              <a:gd name="connsiteY6747" fmla="*/ 397650 h 4364677"/>
              <a:gd name="connsiteX6748" fmla="*/ 309420 w 12192000"/>
              <a:gd name="connsiteY6748" fmla="*/ 397322 h 4364677"/>
              <a:gd name="connsiteX6749" fmla="*/ 305687 w 12192000"/>
              <a:gd name="connsiteY6749" fmla="*/ 395093 h 4364677"/>
              <a:gd name="connsiteX6750" fmla="*/ 300687 w 12192000"/>
              <a:gd name="connsiteY6750" fmla="*/ 380870 h 4364677"/>
              <a:gd name="connsiteX6751" fmla="*/ 303902 w 12192000"/>
              <a:gd name="connsiteY6751" fmla="*/ 368780 h 4364677"/>
              <a:gd name="connsiteX6752" fmla="*/ 313902 w 12192000"/>
              <a:gd name="connsiteY6752" fmla="*/ 360958 h 4364677"/>
              <a:gd name="connsiteX6753" fmla="*/ 314974 w 12192000"/>
              <a:gd name="connsiteY6753" fmla="*/ 359536 h 4364677"/>
              <a:gd name="connsiteX6754" fmla="*/ 541883 w 12192000"/>
              <a:gd name="connsiteY6754" fmla="*/ 350378 h 4364677"/>
              <a:gd name="connsiteX6755" fmla="*/ 559312 w 12192000"/>
              <a:gd name="connsiteY6755" fmla="*/ 361411 h 4364677"/>
              <a:gd name="connsiteX6756" fmla="*/ 564713 w 12192000"/>
              <a:gd name="connsiteY6756" fmla="*/ 371463 h 4364677"/>
              <a:gd name="connsiteX6757" fmla="*/ 566431 w 12192000"/>
              <a:gd name="connsiteY6757" fmla="*/ 375630 h 4364677"/>
              <a:gd name="connsiteX6758" fmla="*/ 566677 w 12192000"/>
              <a:gd name="connsiteY6758" fmla="*/ 379798 h 4364677"/>
              <a:gd name="connsiteX6759" fmla="*/ 565940 w 12192000"/>
              <a:gd name="connsiteY6759" fmla="*/ 382986 h 4364677"/>
              <a:gd name="connsiteX6760" fmla="*/ 564713 w 12192000"/>
              <a:gd name="connsiteY6760" fmla="*/ 389605 h 4364677"/>
              <a:gd name="connsiteX6761" fmla="*/ 564467 w 12192000"/>
              <a:gd name="connsiteY6761" fmla="*/ 392057 h 4364677"/>
              <a:gd name="connsiteX6762" fmla="*/ 563731 w 12192000"/>
              <a:gd name="connsiteY6762" fmla="*/ 397941 h 4364677"/>
              <a:gd name="connsiteX6763" fmla="*/ 551457 w 12192000"/>
              <a:gd name="connsiteY6763" fmla="*/ 407502 h 4364677"/>
              <a:gd name="connsiteX6764" fmla="*/ 543601 w 12192000"/>
              <a:gd name="connsiteY6764" fmla="*/ 407747 h 4364677"/>
              <a:gd name="connsiteX6765" fmla="*/ 528136 w 12192000"/>
              <a:gd name="connsiteY6765" fmla="*/ 404315 h 4364677"/>
              <a:gd name="connsiteX6766" fmla="*/ 523962 w 12192000"/>
              <a:gd name="connsiteY6766" fmla="*/ 402109 h 4364677"/>
              <a:gd name="connsiteX6767" fmla="*/ 519299 w 12192000"/>
              <a:gd name="connsiteY6767" fmla="*/ 398186 h 4364677"/>
              <a:gd name="connsiteX6768" fmla="*/ 516353 w 12192000"/>
              <a:gd name="connsiteY6768" fmla="*/ 394263 h 4364677"/>
              <a:gd name="connsiteX6769" fmla="*/ 512916 w 12192000"/>
              <a:gd name="connsiteY6769" fmla="*/ 383476 h 4364677"/>
              <a:gd name="connsiteX6770" fmla="*/ 510461 w 12192000"/>
              <a:gd name="connsiteY6770" fmla="*/ 376856 h 4364677"/>
              <a:gd name="connsiteX6771" fmla="*/ 510461 w 12192000"/>
              <a:gd name="connsiteY6771" fmla="*/ 373914 h 4364677"/>
              <a:gd name="connsiteX6772" fmla="*/ 513406 w 12192000"/>
              <a:gd name="connsiteY6772" fmla="*/ 368030 h 4364677"/>
              <a:gd name="connsiteX6773" fmla="*/ 520035 w 12192000"/>
              <a:gd name="connsiteY6773" fmla="*/ 359204 h 4364677"/>
              <a:gd name="connsiteX6774" fmla="*/ 521754 w 12192000"/>
              <a:gd name="connsiteY6774" fmla="*/ 355772 h 4364677"/>
              <a:gd name="connsiteX6775" fmla="*/ 524698 w 12192000"/>
              <a:gd name="connsiteY6775" fmla="*/ 354546 h 4364677"/>
              <a:gd name="connsiteX6776" fmla="*/ 530344 w 12192000"/>
              <a:gd name="connsiteY6776" fmla="*/ 352830 h 4364677"/>
              <a:gd name="connsiteX6777" fmla="*/ 532309 w 12192000"/>
              <a:gd name="connsiteY6777" fmla="*/ 351849 h 4364677"/>
              <a:gd name="connsiteX6778" fmla="*/ 540165 w 12192000"/>
              <a:gd name="connsiteY6778" fmla="*/ 350869 h 4364677"/>
              <a:gd name="connsiteX6779" fmla="*/ 541883 w 12192000"/>
              <a:gd name="connsiteY6779" fmla="*/ 350378 h 4364677"/>
              <a:gd name="connsiteX6780" fmla="*/ 632687 w 12192000"/>
              <a:gd name="connsiteY6780" fmla="*/ 325277 h 4364677"/>
              <a:gd name="connsiteX6781" fmla="*/ 639831 w 12192000"/>
              <a:gd name="connsiteY6781" fmla="*/ 325277 h 4364677"/>
              <a:gd name="connsiteX6782" fmla="*/ 640902 w 12192000"/>
              <a:gd name="connsiteY6782" fmla="*/ 326699 h 4364677"/>
              <a:gd name="connsiteX6783" fmla="*/ 650903 w 12192000"/>
              <a:gd name="connsiteY6783" fmla="*/ 334522 h 4364677"/>
              <a:gd name="connsiteX6784" fmla="*/ 654117 w 12192000"/>
              <a:gd name="connsiteY6784" fmla="*/ 346611 h 4364677"/>
              <a:gd name="connsiteX6785" fmla="*/ 649117 w 12192000"/>
              <a:gd name="connsiteY6785" fmla="*/ 360834 h 4364677"/>
              <a:gd name="connsiteX6786" fmla="*/ 643759 w 12192000"/>
              <a:gd name="connsiteY6786" fmla="*/ 364034 h 4364677"/>
              <a:gd name="connsiteX6787" fmla="*/ 636972 w 12192000"/>
              <a:gd name="connsiteY6787" fmla="*/ 372568 h 4364677"/>
              <a:gd name="connsiteX6788" fmla="*/ 634830 w 12192000"/>
              <a:gd name="connsiteY6788" fmla="*/ 376479 h 4364677"/>
              <a:gd name="connsiteX6789" fmla="*/ 624115 w 12192000"/>
              <a:gd name="connsiteY6789" fmla="*/ 386435 h 4364677"/>
              <a:gd name="connsiteX6790" fmla="*/ 614829 w 12192000"/>
              <a:gd name="connsiteY6790" fmla="*/ 385013 h 4364677"/>
              <a:gd name="connsiteX6791" fmla="*/ 606970 w 12192000"/>
              <a:gd name="connsiteY6791" fmla="*/ 380035 h 4364677"/>
              <a:gd name="connsiteX6792" fmla="*/ 602685 w 12192000"/>
              <a:gd name="connsiteY6792" fmla="*/ 375057 h 4364677"/>
              <a:gd name="connsiteX6793" fmla="*/ 602685 w 12192000"/>
              <a:gd name="connsiteY6793" fmla="*/ 362256 h 4364677"/>
              <a:gd name="connsiteX6794" fmla="*/ 610542 w 12192000"/>
              <a:gd name="connsiteY6794" fmla="*/ 354434 h 4364677"/>
              <a:gd name="connsiteX6795" fmla="*/ 615543 w 12192000"/>
              <a:gd name="connsiteY6795" fmla="*/ 345189 h 4364677"/>
              <a:gd name="connsiteX6796" fmla="*/ 619471 w 12192000"/>
              <a:gd name="connsiteY6796" fmla="*/ 335588 h 4364677"/>
              <a:gd name="connsiteX6797" fmla="*/ 624829 w 12192000"/>
              <a:gd name="connsiteY6797" fmla="*/ 329188 h 4364677"/>
              <a:gd name="connsiteX6798" fmla="*/ 632687 w 12192000"/>
              <a:gd name="connsiteY6798" fmla="*/ 325277 h 4364677"/>
              <a:gd name="connsiteX6799" fmla="*/ 9640094 w 12192000"/>
              <a:gd name="connsiteY6799" fmla="*/ 306510 h 4364677"/>
              <a:gd name="connsiteX6800" fmla="*/ 9636512 w 12192000"/>
              <a:gd name="connsiteY6800" fmla="*/ 315488 h 4364677"/>
              <a:gd name="connsiteX6801" fmla="*/ 9625560 w 12192000"/>
              <a:gd name="connsiteY6801" fmla="*/ 314237 h 4364677"/>
              <a:gd name="connsiteX6802" fmla="*/ 9619896 w 12192000"/>
              <a:gd name="connsiteY6802" fmla="*/ 401481 h 4364677"/>
              <a:gd name="connsiteX6803" fmla="*/ 9617814 w 12192000"/>
              <a:gd name="connsiteY6803" fmla="*/ 479748 h 4364677"/>
              <a:gd name="connsiteX6804" fmla="*/ 9610807 w 12192000"/>
              <a:gd name="connsiteY6804" fmla="*/ 473827 h 4364677"/>
              <a:gd name="connsiteX6805" fmla="*/ 9603848 w 12192000"/>
              <a:gd name="connsiteY6805" fmla="*/ 519965 h 4364677"/>
              <a:gd name="connsiteX6806" fmla="*/ 9603896 w 12192000"/>
              <a:gd name="connsiteY6806" fmla="*/ 572022 h 4364677"/>
              <a:gd name="connsiteX6807" fmla="*/ 9609136 w 12192000"/>
              <a:gd name="connsiteY6807" fmla="*/ 608460 h 4364677"/>
              <a:gd name="connsiteX6808" fmla="*/ 9602855 w 12192000"/>
              <a:gd name="connsiteY6808" fmla="*/ 611156 h 4364677"/>
              <a:gd name="connsiteX6809" fmla="*/ 9615149 w 12192000"/>
              <a:gd name="connsiteY6809" fmla="*/ 705570 h 4364677"/>
              <a:gd name="connsiteX6810" fmla="*/ 9622772 w 12192000"/>
              <a:gd name="connsiteY6810" fmla="*/ 796039 h 4364677"/>
              <a:gd name="connsiteX6811" fmla="*/ 9620800 w 12192000"/>
              <a:gd name="connsiteY6811" fmla="*/ 798373 h 4364677"/>
              <a:gd name="connsiteX6812" fmla="*/ 9623135 w 12192000"/>
              <a:gd name="connsiteY6812" fmla="*/ 800347 h 4364677"/>
              <a:gd name="connsiteX6813" fmla="*/ 9623861 w 12192000"/>
              <a:gd name="connsiteY6813" fmla="*/ 808963 h 4364677"/>
              <a:gd name="connsiteX6814" fmla="*/ 9625834 w 12192000"/>
              <a:gd name="connsiteY6814" fmla="*/ 806628 h 4364677"/>
              <a:gd name="connsiteX6815" fmla="*/ 9625471 w 12192000"/>
              <a:gd name="connsiteY6815" fmla="*/ 802320 h 4364677"/>
              <a:gd name="connsiteX6816" fmla="*/ 9634292 w 12192000"/>
              <a:gd name="connsiteY6816" fmla="*/ 829780 h 4364677"/>
              <a:gd name="connsiteX6817" fmla="*/ 9639957 w 12192000"/>
              <a:gd name="connsiteY6817" fmla="*/ 742536 h 4364677"/>
              <a:gd name="connsiteX6818" fmla="*/ 9632067 w 12192000"/>
              <a:gd name="connsiteY6818" fmla="*/ 751875 h 4364677"/>
              <a:gd name="connsiteX6819" fmla="*/ 9618115 w 12192000"/>
              <a:gd name="connsiteY6819" fmla="*/ 612045 h 4364677"/>
              <a:gd name="connsiteX6820" fmla="*/ 9626368 w 12192000"/>
              <a:gd name="connsiteY6820" fmla="*/ 607015 h 4364677"/>
              <a:gd name="connsiteX6821" fmla="*/ 9624348 w 12192000"/>
              <a:gd name="connsiteY6821" fmla="*/ 557292 h 4364677"/>
              <a:gd name="connsiteX6822" fmla="*/ 9628608 w 12192000"/>
              <a:gd name="connsiteY6822" fmla="*/ 504873 h 4364677"/>
              <a:gd name="connsiteX6823" fmla="*/ 9621759 w 12192000"/>
              <a:gd name="connsiteY6823" fmla="*/ 475078 h 4364677"/>
              <a:gd name="connsiteX6824" fmla="*/ 9630533 w 12192000"/>
              <a:gd name="connsiteY6824" fmla="*/ 450481 h 4364677"/>
              <a:gd name="connsiteX6825" fmla="*/ 9634950 w 12192000"/>
              <a:gd name="connsiteY6825" fmla="*/ 374188 h 4364677"/>
              <a:gd name="connsiteX6826" fmla="*/ 9637238 w 12192000"/>
              <a:gd name="connsiteY6826" fmla="*/ 324104 h 4364677"/>
              <a:gd name="connsiteX6827" fmla="*/ 9637601 w 12192000"/>
              <a:gd name="connsiteY6827" fmla="*/ 328412 h 4364677"/>
              <a:gd name="connsiteX6828" fmla="*/ 9640300 w 12192000"/>
              <a:gd name="connsiteY6828" fmla="*/ 334693 h 4364677"/>
              <a:gd name="connsiteX6829" fmla="*/ 9641909 w 12192000"/>
              <a:gd name="connsiteY6829" fmla="*/ 328050 h 4364677"/>
              <a:gd name="connsiteX6830" fmla="*/ 9646217 w 12192000"/>
              <a:gd name="connsiteY6830" fmla="*/ 327689 h 4364677"/>
              <a:gd name="connsiteX6831" fmla="*/ 9643156 w 12192000"/>
              <a:gd name="connsiteY6831" fmla="*/ 317100 h 4364677"/>
              <a:gd name="connsiteX6832" fmla="*/ 9642793 w 12192000"/>
              <a:gd name="connsiteY6832" fmla="*/ 312792 h 4364677"/>
              <a:gd name="connsiteX6833" fmla="*/ 9640094 w 12192000"/>
              <a:gd name="connsiteY6833" fmla="*/ 306510 h 4364677"/>
              <a:gd name="connsiteX6834" fmla="*/ 9663504 w 12192000"/>
              <a:gd name="connsiteY6834" fmla="*/ 294708 h 4364677"/>
              <a:gd name="connsiteX6835" fmla="*/ 9654052 w 12192000"/>
              <a:gd name="connsiteY6835" fmla="*/ 374034 h 4364677"/>
              <a:gd name="connsiteX6836" fmla="*/ 9651655 w 12192000"/>
              <a:gd name="connsiteY6836" fmla="*/ 426145 h 4364677"/>
              <a:gd name="connsiteX6837" fmla="*/ 9652337 w 12192000"/>
              <a:gd name="connsiteY6837" fmla="*/ 429769 h 4364677"/>
              <a:gd name="connsiteX6838" fmla="*/ 9662249 w 12192000"/>
              <a:gd name="connsiteY6838" fmla="*/ 460053 h 4364677"/>
              <a:gd name="connsiteX6839" fmla="*/ 9671917 w 12192000"/>
              <a:gd name="connsiteY6839" fmla="*/ 326727 h 4364677"/>
              <a:gd name="connsiteX6840" fmla="*/ 9669184 w 12192000"/>
              <a:gd name="connsiteY6840" fmla="*/ 316576 h 4364677"/>
              <a:gd name="connsiteX6841" fmla="*/ 789707 w 12192000"/>
              <a:gd name="connsiteY6841" fmla="*/ 232148 h 4364677"/>
              <a:gd name="connsiteX6842" fmla="*/ 789707 w 12192000"/>
              <a:gd name="connsiteY6842" fmla="*/ 232149 h 4364677"/>
              <a:gd name="connsiteX6843" fmla="*/ 807136 w 12192000"/>
              <a:gd name="connsiteY6843" fmla="*/ 243181 h 4364677"/>
              <a:gd name="connsiteX6844" fmla="*/ 812538 w 12192000"/>
              <a:gd name="connsiteY6844" fmla="*/ 253233 h 4364677"/>
              <a:gd name="connsiteX6845" fmla="*/ 814256 w 12192000"/>
              <a:gd name="connsiteY6845" fmla="*/ 257401 h 4364677"/>
              <a:gd name="connsiteX6846" fmla="*/ 814501 w 12192000"/>
              <a:gd name="connsiteY6846" fmla="*/ 261569 h 4364677"/>
              <a:gd name="connsiteX6847" fmla="*/ 813765 w 12192000"/>
              <a:gd name="connsiteY6847" fmla="*/ 264756 h 4364677"/>
              <a:gd name="connsiteX6848" fmla="*/ 812538 w 12192000"/>
              <a:gd name="connsiteY6848" fmla="*/ 271375 h 4364677"/>
              <a:gd name="connsiteX6849" fmla="*/ 812291 w 12192000"/>
              <a:gd name="connsiteY6849" fmla="*/ 273827 h 4364677"/>
              <a:gd name="connsiteX6850" fmla="*/ 811555 w 12192000"/>
              <a:gd name="connsiteY6850" fmla="*/ 279711 h 4364677"/>
              <a:gd name="connsiteX6851" fmla="*/ 799282 w 12192000"/>
              <a:gd name="connsiteY6851" fmla="*/ 289273 h 4364677"/>
              <a:gd name="connsiteX6852" fmla="*/ 791425 w 12192000"/>
              <a:gd name="connsiteY6852" fmla="*/ 289518 h 4364677"/>
              <a:gd name="connsiteX6853" fmla="*/ 783325 w 12192000"/>
              <a:gd name="connsiteY6853" fmla="*/ 289732 h 4364677"/>
              <a:gd name="connsiteX6854" fmla="*/ 775960 w 12192000"/>
              <a:gd name="connsiteY6854" fmla="*/ 286085 h 4364677"/>
              <a:gd name="connsiteX6855" fmla="*/ 771787 w 12192000"/>
              <a:gd name="connsiteY6855" fmla="*/ 283879 h 4364677"/>
              <a:gd name="connsiteX6856" fmla="*/ 767123 w 12192000"/>
              <a:gd name="connsiteY6856" fmla="*/ 279956 h 4364677"/>
              <a:gd name="connsiteX6857" fmla="*/ 764177 w 12192000"/>
              <a:gd name="connsiteY6857" fmla="*/ 276033 h 4364677"/>
              <a:gd name="connsiteX6858" fmla="*/ 760739 w 12192000"/>
              <a:gd name="connsiteY6858" fmla="*/ 265246 h 4364677"/>
              <a:gd name="connsiteX6859" fmla="*/ 758285 w 12192000"/>
              <a:gd name="connsiteY6859" fmla="*/ 258626 h 4364677"/>
              <a:gd name="connsiteX6860" fmla="*/ 758285 w 12192000"/>
              <a:gd name="connsiteY6860" fmla="*/ 255684 h 4364677"/>
              <a:gd name="connsiteX6861" fmla="*/ 761231 w 12192000"/>
              <a:gd name="connsiteY6861" fmla="*/ 249800 h 4364677"/>
              <a:gd name="connsiteX6862" fmla="*/ 767859 w 12192000"/>
              <a:gd name="connsiteY6862" fmla="*/ 240974 h 4364677"/>
              <a:gd name="connsiteX6863" fmla="*/ 769577 w 12192000"/>
              <a:gd name="connsiteY6863" fmla="*/ 237542 h 4364677"/>
              <a:gd name="connsiteX6864" fmla="*/ 772523 w 12192000"/>
              <a:gd name="connsiteY6864" fmla="*/ 236316 h 4364677"/>
              <a:gd name="connsiteX6865" fmla="*/ 778170 w 12192000"/>
              <a:gd name="connsiteY6865" fmla="*/ 234600 h 4364677"/>
              <a:gd name="connsiteX6866" fmla="*/ 780133 w 12192000"/>
              <a:gd name="connsiteY6866" fmla="*/ 233619 h 4364677"/>
              <a:gd name="connsiteX6867" fmla="*/ 784337 w 12192000"/>
              <a:gd name="connsiteY6867" fmla="*/ 235152 h 4364677"/>
              <a:gd name="connsiteX6868" fmla="*/ 787989 w 12192000"/>
              <a:gd name="connsiteY6868" fmla="*/ 232639 h 4364677"/>
              <a:gd name="connsiteX6869" fmla="*/ 789707 w 12192000"/>
              <a:gd name="connsiteY6869" fmla="*/ 232148 h 4364677"/>
              <a:gd name="connsiteX6870" fmla="*/ 5274829 w 12192000"/>
              <a:gd name="connsiteY6870" fmla="*/ 212615 h 4364677"/>
              <a:gd name="connsiteX6871" fmla="*/ 5270008 w 12192000"/>
              <a:gd name="connsiteY6871" fmla="*/ 223751 h 4364677"/>
              <a:gd name="connsiteX6872" fmla="*/ 5270303 w 12192000"/>
              <a:gd name="connsiteY6872" fmla="*/ 224321 h 4364677"/>
              <a:gd name="connsiteX6873" fmla="*/ 9715831 w 12192000"/>
              <a:gd name="connsiteY6873" fmla="*/ 164961 h 4364677"/>
              <a:gd name="connsiteX6874" fmla="*/ 9706198 w 12192000"/>
              <a:gd name="connsiteY6874" fmla="*/ 207839 h 4364677"/>
              <a:gd name="connsiteX6875" fmla="*/ 9702719 w 12192000"/>
              <a:gd name="connsiteY6875" fmla="*/ 232076 h 4364677"/>
              <a:gd name="connsiteX6876" fmla="*/ 9718860 w 12192000"/>
              <a:gd name="connsiteY6876" fmla="*/ 172372 h 4364677"/>
              <a:gd name="connsiteX6877" fmla="*/ 469658 w 12192000"/>
              <a:gd name="connsiteY6877" fmla="*/ 131853 h 4364677"/>
              <a:gd name="connsiteX6878" fmla="*/ 476801 w 12192000"/>
              <a:gd name="connsiteY6878" fmla="*/ 131853 h 4364677"/>
              <a:gd name="connsiteX6879" fmla="*/ 484659 w 12192000"/>
              <a:gd name="connsiteY6879" fmla="*/ 135765 h 4364677"/>
              <a:gd name="connsiteX6880" fmla="*/ 490017 w 12192000"/>
              <a:gd name="connsiteY6880" fmla="*/ 142165 h 4364677"/>
              <a:gd name="connsiteX6881" fmla="*/ 493945 w 12192000"/>
              <a:gd name="connsiteY6881" fmla="*/ 151765 h 4364677"/>
              <a:gd name="connsiteX6882" fmla="*/ 498946 w 12192000"/>
              <a:gd name="connsiteY6882" fmla="*/ 161010 h 4364677"/>
              <a:gd name="connsiteX6883" fmla="*/ 506804 w 12192000"/>
              <a:gd name="connsiteY6883" fmla="*/ 168833 h 4364677"/>
              <a:gd name="connsiteX6884" fmla="*/ 506804 w 12192000"/>
              <a:gd name="connsiteY6884" fmla="*/ 181633 h 4364677"/>
              <a:gd name="connsiteX6885" fmla="*/ 502518 w 12192000"/>
              <a:gd name="connsiteY6885" fmla="*/ 186611 h 4364677"/>
              <a:gd name="connsiteX6886" fmla="*/ 494660 w 12192000"/>
              <a:gd name="connsiteY6886" fmla="*/ 191589 h 4364677"/>
              <a:gd name="connsiteX6887" fmla="*/ 485373 w 12192000"/>
              <a:gd name="connsiteY6887" fmla="*/ 193011 h 4364677"/>
              <a:gd name="connsiteX6888" fmla="*/ 474658 w 12192000"/>
              <a:gd name="connsiteY6888" fmla="*/ 183055 h 4364677"/>
              <a:gd name="connsiteX6889" fmla="*/ 472515 w 12192000"/>
              <a:gd name="connsiteY6889" fmla="*/ 179144 h 4364677"/>
              <a:gd name="connsiteX6890" fmla="*/ 465728 w 12192000"/>
              <a:gd name="connsiteY6890" fmla="*/ 170610 h 4364677"/>
              <a:gd name="connsiteX6891" fmla="*/ 460371 w 12192000"/>
              <a:gd name="connsiteY6891" fmla="*/ 167410 h 4364677"/>
              <a:gd name="connsiteX6892" fmla="*/ 455371 w 12192000"/>
              <a:gd name="connsiteY6892" fmla="*/ 153187 h 4364677"/>
              <a:gd name="connsiteX6893" fmla="*/ 458586 w 12192000"/>
              <a:gd name="connsiteY6893" fmla="*/ 141098 h 4364677"/>
              <a:gd name="connsiteX6894" fmla="*/ 468586 w 12192000"/>
              <a:gd name="connsiteY6894" fmla="*/ 133276 h 4364677"/>
              <a:gd name="connsiteX6895" fmla="*/ 469658 w 12192000"/>
              <a:gd name="connsiteY6895" fmla="*/ 131853 h 4364677"/>
              <a:gd name="connsiteX6896" fmla="*/ 696567 w 12192000"/>
              <a:gd name="connsiteY6896" fmla="*/ 122696 h 4364677"/>
              <a:gd name="connsiteX6897" fmla="*/ 713996 w 12192000"/>
              <a:gd name="connsiteY6897" fmla="*/ 133728 h 4364677"/>
              <a:gd name="connsiteX6898" fmla="*/ 719397 w 12192000"/>
              <a:gd name="connsiteY6898" fmla="*/ 143780 h 4364677"/>
              <a:gd name="connsiteX6899" fmla="*/ 721115 w 12192000"/>
              <a:gd name="connsiteY6899" fmla="*/ 147948 h 4364677"/>
              <a:gd name="connsiteX6900" fmla="*/ 721360 w 12192000"/>
              <a:gd name="connsiteY6900" fmla="*/ 152116 h 4364677"/>
              <a:gd name="connsiteX6901" fmla="*/ 720624 w 12192000"/>
              <a:gd name="connsiteY6901" fmla="*/ 155303 h 4364677"/>
              <a:gd name="connsiteX6902" fmla="*/ 719397 w 12192000"/>
              <a:gd name="connsiteY6902" fmla="*/ 161923 h 4364677"/>
              <a:gd name="connsiteX6903" fmla="*/ 719151 w 12192000"/>
              <a:gd name="connsiteY6903" fmla="*/ 164374 h 4364677"/>
              <a:gd name="connsiteX6904" fmla="*/ 718415 w 12192000"/>
              <a:gd name="connsiteY6904" fmla="*/ 170258 h 4364677"/>
              <a:gd name="connsiteX6905" fmla="*/ 706141 w 12192000"/>
              <a:gd name="connsiteY6905" fmla="*/ 179820 h 4364677"/>
              <a:gd name="connsiteX6906" fmla="*/ 698285 w 12192000"/>
              <a:gd name="connsiteY6906" fmla="*/ 180065 h 4364677"/>
              <a:gd name="connsiteX6907" fmla="*/ 682820 w 12192000"/>
              <a:gd name="connsiteY6907" fmla="*/ 176633 h 4364677"/>
              <a:gd name="connsiteX6908" fmla="*/ 678646 w 12192000"/>
              <a:gd name="connsiteY6908" fmla="*/ 174426 h 4364677"/>
              <a:gd name="connsiteX6909" fmla="*/ 673983 w 12192000"/>
              <a:gd name="connsiteY6909" fmla="*/ 170504 h 4364677"/>
              <a:gd name="connsiteX6910" fmla="*/ 671037 w 12192000"/>
              <a:gd name="connsiteY6910" fmla="*/ 166581 h 4364677"/>
              <a:gd name="connsiteX6911" fmla="*/ 667600 w 12192000"/>
              <a:gd name="connsiteY6911" fmla="*/ 155794 h 4364677"/>
              <a:gd name="connsiteX6912" fmla="*/ 665145 w 12192000"/>
              <a:gd name="connsiteY6912" fmla="*/ 149174 h 4364677"/>
              <a:gd name="connsiteX6913" fmla="*/ 665145 w 12192000"/>
              <a:gd name="connsiteY6913" fmla="*/ 146232 h 4364677"/>
              <a:gd name="connsiteX6914" fmla="*/ 668091 w 12192000"/>
              <a:gd name="connsiteY6914" fmla="*/ 140348 h 4364677"/>
              <a:gd name="connsiteX6915" fmla="*/ 674719 w 12192000"/>
              <a:gd name="connsiteY6915" fmla="*/ 131522 h 4364677"/>
              <a:gd name="connsiteX6916" fmla="*/ 676437 w 12192000"/>
              <a:gd name="connsiteY6916" fmla="*/ 128090 h 4364677"/>
              <a:gd name="connsiteX6917" fmla="*/ 679383 w 12192000"/>
              <a:gd name="connsiteY6917" fmla="*/ 126864 h 4364677"/>
              <a:gd name="connsiteX6918" fmla="*/ 685029 w 12192000"/>
              <a:gd name="connsiteY6918" fmla="*/ 125148 h 4364677"/>
              <a:gd name="connsiteX6919" fmla="*/ 686993 w 12192000"/>
              <a:gd name="connsiteY6919" fmla="*/ 124167 h 4364677"/>
              <a:gd name="connsiteX6920" fmla="*/ 694849 w 12192000"/>
              <a:gd name="connsiteY6920" fmla="*/ 123186 h 4364677"/>
              <a:gd name="connsiteX6921" fmla="*/ 696567 w 12192000"/>
              <a:gd name="connsiteY6921" fmla="*/ 122696 h 4364677"/>
              <a:gd name="connsiteX6922" fmla="*/ 9684912 w 12192000"/>
              <a:gd name="connsiteY6922" fmla="*/ 89309 h 4364677"/>
              <a:gd name="connsiteX6923" fmla="*/ 9666723 w 12192000"/>
              <a:gd name="connsiteY6923" fmla="*/ 170675 h 4364677"/>
              <a:gd name="connsiteX6924" fmla="*/ 9666863 w 12192000"/>
              <a:gd name="connsiteY6924" fmla="*/ 225208 h 4364677"/>
              <a:gd name="connsiteX6925" fmla="*/ 9666991 w 12192000"/>
              <a:gd name="connsiteY6925" fmla="*/ 265447 h 4364677"/>
              <a:gd name="connsiteX6926" fmla="*/ 9666512 w 12192000"/>
              <a:gd name="connsiteY6926" fmla="*/ 269467 h 4364677"/>
              <a:gd name="connsiteX6927" fmla="*/ 9676185 w 12192000"/>
              <a:gd name="connsiteY6927" fmla="*/ 295164 h 4364677"/>
              <a:gd name="connsiteX6928" fmla="*/ 9701857 w 12192000"/>
              <a:gd name="connsiteY6928" fmla="*/ 150772 h 4364677"/>
              <a:gd name="connsiteX6929" fmla="*/ 9703904 w 12192000"/>
              <a:gd name="connsiteY6929" fmla="*/ 138141 h 4364677"/>
              <a:gd name="connsiteX6930" fmla="*/ 9704454 w 12192000"/>
              <a:gd name="connsiteY6930" fmla="*/ 137124 h 4364677"/>
              <a:gd name="connsiteX6931" fmla="*/ 554775 w 12192000"/>
              <a:gd name="connsiteY6931" fmla="*/ 83103 h 4364677"/>
              <a:gd name="connsiteX6932" fmla="*/ 557249 w 12192000"/>
              <a:gd name="connsiteY6932" fmla="*/ 83809 h 4364677"/>
              <a:gd name="connsiteX6933" fmla="*/ 568559 w 12192000"/>
              <a:gd name="connsiteY6933" fmla="*/ 85221 h 4364677"/>
              <a:gd name="connsiteX6934" fmla="*/ 571386 w 12192000"/>
              <a:gd name="connsiteY6934" fmla="*/ 86632 h 4364677"/>
              <a:gd name="connsiteX6935" fmla="*/ 579515 w 12192000"/>
              <a:gd name="connsiteY6935" fmla="*/ 89103 h 4364677"/>
              <a:gd name="connsiteX6936" fmla="*/ 583756 w 12192000"/>
              <a:gd name="connsiteY6936" fmla="*/ 90868 h 4364677"/>
              <a:gd name="connsiteX6937" fmla="*/ 586230 w 12192000"/>
              <a:gd name="connsiteY6937" fmla="*/ 95810 h 4364677"/>
              <a:gd name="connsiteX6938" fmla="*/ 595772 w 12192000"/>
              <a:gd name="connsiteY6938" fmla="*/ 108516 h 4364677"/>
              <a:gd name="connsiteX6939" fmla="*/ 600013 w 12192000"/>
              <a:gd name="connsiteY6939" fmla="*/ 116988 h 4364677"/>
              <a:gd name="connsiteX6940" fmla="*/ 600013 w 12192000"/>
              <a:gd name="connsiteY6940" fmla="*/ 121223 h 4364677"/>
              <a:gd name="connsiteX6941" fmla="*/ 596479 w 12192000"/>
              <a:gd name="connsiteY6941" fmla="*/ 130753 h 4364677"/>
              <a:gd name="connsiteX6942" fmla="*/ 591531 w 12192000"/>
              <a:gd name="connsiteY6942" fmla="*/ 146284 h 4364677"/>
              <a:gd name="connsiteX6943" fmla="*/ 587290 w 12192000"/>
              <a:gd name="connsiteY6943" fmla="*/ 151931 h 4364677"/>
              <a:gd name="connsiteX6944" fmla="*/ 580575 w 12192000"/>
              <a:gd name="connsiteY6944" fmla="*/ 157579 h 4364677"/>
              <a:gd name="connsiteX6945" fmla="*/ 574567 w 12192000"/>
              <a:gd name="connsiteY6945" fmla="*/ 160755 h 4364677"/>
              <a:gd name="connsiteX6946" fmla="*/ 552302 w 12192000"/>
              <a:gd name="connsiteY6946" fmla="*/ 165697 h 4364677"/>
              <a:gd name="connsiteX6947" fmla="*/ 540992 w 12192000"/>
              <a:gd name="connsiteY6947" fmla="*/ 165344 h 4364677"/>
              <a:gd name="connsiteX6948" fmla="*/ 523321 w 12192000"/>
              <a:gd name="connsiteY6948" fmla="*/ 151578 h 4364677"/>
              <a:gd name="connsiteX6949" fmla="*/ 522261 w 12192000"/>
              <a:gd name="connsiteY6949" fmla="*/ 143107 h 4364677"/>
              <a:gd name="connsiteX6950" fmla="*/ 521907 w 12192000"/>
              <a:gd name="connsiteY6950" fmla="*/ 139577 h 4364677"/>
              <a:gd name="connsiteX6951" fmla="*/ 520141 w 12192000"/>
              <a:gd name="connsiteY6951" fmla="*/ 130047 h 4364677"/>
              <a:gd name="connsiteX6952" fmla="*/ 519080 w 12192000"/>
              <a:gd name="connsiteY6952" fmla="*/ 125459 h 4364677"/>
              <a:gd name="connsiteX6953" fmla="*/ 519434 w 12192000"/>
              <a:gd name="connsiteY6953" fmla="*/ 119458 h 4364677"/>
              <a:gd name="connsiteX6954" fmla="*/ 521907 w 12192000"/>
              <a:gd name="connsiteY6954" fmla="*/ 113458 h 4364677"/>
              <a:gd name="connsiteX6955" fmla="*/ 529683 w 12192000"/>
              <a:gd name="connsiteY6955" fmla="*/ 98986 h 4364677"/>
              <a:gd name="connsiteX6956" fmla="*/ 554775 w 12192000"/>
              <a:gd name="connsiteY6956" fmla="*/ 83103 h 4364677"/>
              <a:gd name="connsiteX6957" fmla="*/ 5183823 w 12192000"/>
              <a:gd name="connsiteY6957" fmla="*/ 74742 h 4364677"/>
              <a:gd name="connsiteX6958" fmla="*/ 5175269 w 12192000"/>
              <a:gd name="connsiteY6958" fmla="*/ 92806 h 4364677"/>
              <a:gd name="connsiteX6959" fmla="*/ 5196578 w 12192000"/>
              <a:gd name="connsiteY6959" fmla="*/ 124228 h 4364677"/>
              <a:gd name="connsiteX6960" fmla="*/ 5204999 w 12192000"/>
              <a:gd name="connsiteY6960" fmla="*/ 104570 h 4364677"/>
              <a:gd name="connsiteX6961" fmla="*/ 703918 w 12192000"/>
              <a:gd name="connsiteY6961" fmla="*/ 57066 h 4364677"/>
              <a:gd name="connsiteX6962" fmla="*/ 722647 w 12192000"/>
              <a:gd name="connsiteY6962" fmla="*/ 68922 h 4364677"/>
              <a:gd name="connsiteX6963" fmla="*/ 728450 w 12192000"/>
              <a:gd name="connsiteY6963" fmla="*/ 79724 h 4364677"/>
              <a:gd name="connsiteX6964" fmla="*/ 730297 w 12192000"/>
              <a:gd name="connsiteY6964" fmla="*/ 84202 h 4364677"/>
              <a:gd name="connsiteX6965" fmla="*/ 730560 w 12192000"/>
              <a:gd name="connsiteY6965" fmla="*/ 88681 h 4364677"/>
              <a:gd name="connsiteX6966" fmla="*/ 729769 w 12192000"/>
              <a:gd name="connsiteY6966" fmla="*/ 92106 h 4364677"/>
              <a:gd name="connsiteX6967" fmla="*/ 728450 w 12192000"/>
              <a:gd name="connsiteY6967" fmla="*/ 99220 h 4364677"/>
              <a:gd name="connsiteX6968" fmla="*/ 728187 w 12192000"/>
              <a:gd name="connsiteY6968" fmla="*/ 101854 h 4364677"/>
              <a:gd name="connsiteX6969" fmla="*/ 727394 w 12192000"/>
              <a:gd name="connsiteY6969" fmla="*/ 108177 h 4364677"/>
              <a:gd name="connsiteX6970" fmla="*/ 714206 w 12192000"/>
              <a:gd name="connsiteY6970" fmla="*/ 118452 h 4364677"/>
              <a:gd name="connsiteX6971" fmla="*/ 705764 w 12192000"/>
              <a:gd name="connsiteY6971" fmla="*/ 118715 h 4364677"/>
              <a:gd name="connsiteX6972" fmla="*/ 689145 w 12192000"/>
              <a:gd name="connsiteY6972" fmla="*/ 115027 h 4364677"/>
              <a:gd name="connsiteX6973" fmla="*/ 684660 w 12192000"/>
              <a:gd name="connsiteY6973" fmla="*/ 112656 h 4364677"/>
              <a:gd name="connsiteX6974" fmla="*/ 679649 w 12192000"/>
              <a:gd name="connsiteY6974" fmla="*/ 108441 h 4364677"/>
              <a:gd name="connsiteX6975" fmla="*/ 676483 w 12192000"/>
              <a:gd name="connsiteY6975" fmla="*/ 104225 h 4364677"/>
              <a:gd name="connsiteX6976" fmla="*/ 672789 w 12192000"/>
              <a:gd name="connsiteY6976" fmla="*/ 92633 h 4364677"/>
              <a:gd name="connsiteX6977" fmla="*/ 670152 w 12192000"/>
              <a:gd name="connsiteY6977" fmla="*/ 85520 h 4364677"/>
              <a:gd name="connsiteX6978" fmla="*/ 670152 w 12192000"/>
              <a:gd name="connsiteY6978" fmla="*/ 82358 h 4364677"/>
              <a:gd name="connsiteX6979" fmla="*/ 673318 w 12192000"/>
              <a:gd name="connsiteY6979" fmla="*/ 76035 h 4364677"/>
              <a:gd name="connsiteX6980" fmla="*/ 680440 w 12192000"/>
              <a:gd name="connsiteY6980" fmla="*/ 66551 h 4364677"/>
              <a:gd name="connsiteX6981" fmla="*/ 682287 w 12192000"/>
              <a:gd name="connsiteY6981" fmla="*/ 62862 h 4364677"/>
              <a:gd name="connsiteX6982" fmla="*/ 685452 w 12192000"/>
              <a:gd name="connsiteY6982" fmla="*/ 61545 h 4364677"/>
              <a:gd name="connsiteX6983" fmla="*/ 691519 w 12192000"/>
              <a:gd name="connsiteY6983" fmla="*/ 59701 h 4364677"/>
              <a:gd name="connsiteX6984" fmla="*/ 693629 w 12192000"/>
              <a:gd name="connsiteY6984" fmla="*/ 58647 h 4364677"/>
              <a:gd name="connsiteX6985" fmla="*/ 702071 w 12192000"/>
              <a:gd name="connsiteY6985" fmla="*/ 57593 h 4364677"/>
              <a:gd name="connsiteX6986" fmla="*/ 703918 w 12192000"/>
              <a:gd name="connsiteY6986" fmla="*/ 57066 h 4364677"/>
              <a:gd name="connsiteX6987" fmla="*/ 5205713 w 12192000"/>
              <a:gd name="connsiteY6987" fmla="*/ 28497 h 4364677"/>
              <a:gd name="connsiteX6988" fmla="*/ 5198940 w 12192000"/>
              <a:gd name="connsiteY6988" fmla="*/ 42810 h 4364677"/>
              <a:gd name="connsiteX6989" fmla="*/ 5218954 w 12192000"/>
              <a:gd name="connsiteY6989" fmla="*/ 69129 h 4364677"/>
              <a:gd name="connsiteX6990" fmla="*/ 5219670 w 12192000"/>
              <a:gd name="connsiteY6990" fmla="*/ 70341 h 4364677"/>
              <a:gd name="connsiteX6991" fmla="*/ 5223981 w 12192000"/>
              <a:gd name="connsiteY6991" fmla="*/ 60269 h 4364677"/>
              <a:gd name="connsiteX6992" fmla="*/ 5205977 w 12192000"/>
              <a:gd name="connsiteY6992" fmla="*/ 39208 h 4364677"/>
              <a:gd name="connsiteX6993" fmla="*/ 5213385 w 12192000"/>
              <a:gd name="connsiteY6993" fmla="*/ 36804 h 4364677"/>
              <a:gd name="connsiteX6994" fmla="*/ 886673 w 12192000"/>
              <a:gd name="connsiteY6994" fmla="*/ 15053 h 4364677"/>
              <a:gd name="connsiteX6995" fmla="*/ 893817 w 12192000"/>
              <a:gd name="connsiteY6995" fmla="*/ 15053 h 4364677"/>
              <a:gd name="connsiteX6996" fmla="*/ 894887 w 12192000"/>
              <a:gd name="connsiteY6996" fmla="*/ 16476 h 4364677"/>
              <a:gd name="connsiteX6997" fmla="*/ 904889 w 12192000"/>
              <a:gd name="connsiteY6997" fmla="*/ 24298 h 4364677"/>
              <a:gd name="connsiteX6998" fmla="*/ 908103 w 12192000"/>
              <a:gd name="connsiteY6998" fmla="*/ 36388 h 4364677"/>
              <a:gd name="connsiteX6999" fmla="*/ 903103 w 12192000"/>
              <a:gd name="connsiteY6999" fmla="*/ 50610 h 4364677"/>
              <a:gd name="connsiteX7000" fmla="*/ 897745 w 12192000"/>
              <a:gd name="connsiteY7000" fmla="*/ 53810 h 4364677"/>
              <a:gd name="connsiteX7001" fmla="*/ 890959 w 12192000"/>
              <a:gd name="connsiteY7001" fmla="*/ 62344 h 4364677"/>
              <a:gd name="connsiteX7002" fmla="*/ 888816 w 12192000"/>
              <a:gd name="connsiteY7002" fmla="*/ 66255 h 4364677"/>
              <a:gd name="connsiteX7003" fmla="*/ 878101 w 12192000"/>
              <a:gd name="connsiteY7003" fmla="*/ 76211 h 4364677"/>
              <a:gd name="connsiteX7004" fmla="*/ 868815 w 12192000"/>
              <a:gd name="connsiteY7004" fmla="*/ 74789 h 4364677"/>
              <a:gd name="connsiteX7005" fmla="*/ 860957 w 12192000"/>
              <a:gd name="connsiteY7005" fmla="*/ 69811 h 4364677"/>
              <a:gd name="connsiteX7006" fmla="*/ 856671 w 12192000"/>
              <a:gd name="connsiteY7006" fmla="*/ 64833 h 4364677"/>
              <a:gd name="connsiteX7007" fmla="*/ 856671 w 12192000"/>
              <a:gd name="connsiteY7007" fmla="*/ 52033 h 4364677"/>
              <a:gd name="connsiteX7008" fmla="*/ 864529 w 12192000"/>
              <a:gd name="connsiteY7008" fmla="*/ 44210 h 4364677"/>
              <a:gd name="connsiteX7009" fmla="*/ 869529 w 12192000"/>
              <a:gd name="connsiteY7009" fmla="*/ 34965 h 4364677"/>
              <a:gd name="connsiteX7010" fmla="*/ 873458 w 12192000"/>
              <a:gd name="connsiteY7010" fmla="*/ 25365 h 4364677"/>
              <a:gd name="connsiteX7011" fmla="*/ 878814 w 12192000"/>
              <a:gd name="connsiteY7011" fmla="*/ 18965 h 4364677"/>
              <a:gd name="connsiteX7012" fmla="*/ 886673 w 12192000"/>
              <a:gd name="connsiteY7012" fmla="*/ 15053 h 4364677"/>
              <a:gd name="connsiteX7013" fmla="*/ 9675840 w 12192000"/>
              <a:gd name="connsiteY7013" fmla="*/ 5649 h 4364677"/>
              <a:gd name="connsiteX7014" fmla="*/ 9669854 w 12192000"/>
              <a:gd name="connsiteY7014" fmla="*/ 15923 h 4364677"/>
              <a:gd name="connsiteX7015" fmla="*/ 9656755 w 12192000"/>
              <a:gd name="connsiteY7015" fmla="*/ 12416 h 4364677"/>
              <a:gd name="connsiteX7016" fmla="*/ 9634051 w 12192000"/>
              <a:gd name="connsiteY7016" fmla="*/ 117543 h 4364677"/>
              <a:gd name="connsiteX7017" fmla="*/ 9617333 w 12192000"/>
              <a:gd name="connsiteY7017" fmla="*/ 212395 h 4364677"/>
              <a:gd name="connsiteX7018" fmla="*/ 9609881 w 12192000"/>
              <a:gd name="connsiteY7018" fmla="*/ 203922 h 4364677"/>
              <a:gd name="connsiteX7019" fmla="*/ 9593052 w 12192000"/>
              <a:gd name="connsiteY7019" fmla="*/ 258798 h 4364677"/>
              <a:gd name="connsiteX7020" fmla="*/ 9583675 w 12192000"/>
              <a:gd name="connsiteY7020" fmla="*/ 322147 h 4364677"/>
              <a:gd name="connsiteX7021" fmla="*/ 9583447 w 12192000"/>
              <a:gd name="connsiteY7021" fmla="*/ 367431 h 4364677"/>
              <a:gd name="connsiteX7022" fmla="*/ 9575316 w 12192000"/>
              <a:gd name="connsiteY7022" fmla="*/ 369573 h 4364677"/>
              <a:gd name="connsiteX7023" fmla="*/ 9573164 w 12192000"/>
              <a:gd name="connsiteY7023" fmla="*/ 486680 h 4364677"/>
              <a:gd name="connsiteX7024" fmla="*/ 9566043 w 12192000"/>
              <a:gd name="connsiteY7024" fmla="*/ 598137 h 4364677"/>
              <a:gd name="connsiteX7025" fmla="*/ 9563220 w 12192000"/>
              <a:gd name="connsiteY7025" fmla="*/ 600620 h 4364677"/>
              <a:gd name="connsiteX7026" fmla="*/ 9565704 w 12192000"/>
              <a:gd name="connsiteY7026" fmla="*/ 603445 h 4364677"/>
              <a:gd name="connsiteX7027" fmla="*/ 9565025 w 12192000"/>
              <a:gd name="connsiteY7027" fmla="*/ 614060 h 4364677"/>
              <a:gd name="connsiteX7028" fmla="*/ 9567849 w 12192000"/>
              <a:gd name="connsiteY7028" fmla="*/ 611577 h 4364677"/>
              <a:gd name="connsiteX7029" fmla="*/ 9568188 w 12192000"/>
              <a:gd name="connsiteY7029" fmla="*/ 606269 h 4364677"/>
              <a:gd name="connsiteX7030" fmla="*/ 9573945 w 12192000"/>
              <a:gd name="connsiteY7030" fmla="*/ 641280 h 4364677"/>
              <a:gd name="connsiteX7031" fmla="*/ 9596649 w 12192000"/>
              <a:gd name="connsiteY7031" fmla="*/ 536153 h 4364677"/>
              <a:gd name="connsiteX7032" fmla="*/ 9585356 w 12192000"/>
              <a:gd name="connsiteY7032" fmla="*/ 546086 h 4364677"/>
              <a:gd name="connsiteX7033" fmla="*/ 9593722 w 12192000"/>
              <a:gd name="connsiteY7033" fmla="*/ 373421 h 4364677"/>
              <a:gd name="connsiteX7034" fmla="*/ 9604676 w 12192000"/>
              <a:gd name="connsiteY7034" fmla="*/ 368796 h 4364677"/>
              <a:gd name="connsiteX7035" fmla="*/ 9611229 w 12192000"/>
              <a:gd name="connsiteY7035" fmla="*/ 307930 h 4364677"/>
              <a:gd name="connsiteX7036" fmla="*/ 9625913 w 12192000"/>
              <a:gd name="connsiteY7036" fmla="*/ 244923 h 4364677"/>
              <a:gd name="connsiteX7037" fmla="*/ 9622980 w 12192000"/>
              <a:gd name="connsiteY7037" fmla="*/ 207429 h 4364677"/>
              <a:gd name="connsiteX7038" fmla="*/ 9638113 w 12192000"/>
              <a:gd name="connsiteY7038" fmla="*/ 179091 h 4364677"/>
              <a:gd name="connsiteX7039" fmla="*/ 9657315 w 12192000"/>
              <a:gd name="connsiteY7039" fmla="*/ 87062 h 4364677"/>
              <a:gd name="connsiteX7040" fmla="*/ 9669176 w 12192000"/>
              <a:gd name="connsiteY7040" fmla="*/ 26538 h 4364677"/>
              <a:gd name="connsiteX7041" fmla="*/ 9668837 w 12192000"/>
              <a:gd name="connsiteY7041" fmla="*/ 31845 h 4364677"/>
              <a:gd name="connsiteX7042" fmla="*/ 9670982 w 12192000"/>
              <a:gd name="connsiteY7042" fmla="*/ 39977 h 4364677"/>
              <a:gd name="connsiteX7043" fmla="*/ 9674144 w 12192000"/>
              <a:gd name="connsiteY7043" fmla="*/ 32187 h 4364677"/>
              <a:gd name="connsiteX7044" fmla="*/ 9679452 w 12192000"/>
              <a:gd name="connsiteY7044" fmla="*/ 32528 h 4364677"/>
              <a:gd name="connsiteX7045" fmla="*/ 9677646 w 12192000"/>
              <a:gd name="connsiteY7045" fmla="*/ 19088 h 4364677"/>
              <a:gd name="connsiteX7046" fmla="*/ 9677985 w 12192000"/>
              <a:gd name="connsiteY7046" fmla="*/ 13781 h 4364677"/>
              <a:gd name="connsiteX7047" fmla="*/ 9675840 w 12192000"/>
              <a:gd name="connsiteY7047" fmla="*/ 5649 h 4364677"/>
              <a:gd name="connsiteX7048" fmla="*/ 1603677 w 12192000"/>
              <a:gd name="connsiteY7048" fmla="*/ 0 h 4364677"/>
              <a:gd name="connsiteX7049" fmla="*/ 5237990 w 12192000"/>
              <a:gd name="connsiteY7049" fmla="*/ 0 h 4364677"/>
              <a:gd name="connsiteX7050" fmla="*/ 5248532 w 12192000"/>
              <a:gd name="connsiteY7050" fmla="*/ 11312 h 4364677"/>
              <a:gd name="connsiteX7051" fmla="*/ 5255071 w 12192000"/>
              <a:gd name="connsiteY7051" fmla="*/ 0 h 4364677"/>
              <a:gd name="connsiteX7052" fmla="*/ 9606426 w 12192000"/>
              <a:gd name="connsiteY7052" fmla="*/ 0 h 4364677"/>
              <a:gd name="connsiteX7053" fmla="*/ 9598612 w 12192000"/>
              <a:gd name="connsiteY7053" fmla="*/ 17567 h 4364677"/>
              <a:gd name="connsiteX7054" fmla="*/ 9585428 w 12192000"/>
              <a:gd name="connsiteY7054" fmla="*/ 72896 h 4364677"/>
              <a:gd name="connsiteX7055" fmla="*/ 9586430 w 12192000"/>
              <a:gd name="connsiteY7055" fmla="*/ 70679 h 4364677"/>
              <a:gd name="connsiteX7056" fmla="*/ 9600715 w 12192000"/>
              <a:gd name="connsiteY7056" fmla="*/ 20053 h 4364677"/>
              <a:gd name="connsiteX7057" fmla="*/ 9608553 w 12192000"/>
              <a:gd name="connsiteY7057" fmla="*/ 0 h 4364677"/>
              <a:gd name="connsiteX7058" fmla="*/ 9710091 w 12192000"/>
              <a:gd name="connsiteY7058" fmla="*/ 0 h 4364677"/>
              <a:gd name="connsiteX7059" fmla="*/ 9694591 w 12192000"/>
              <a:gd name="connsiteY7059" fmla="*/ 50956 h 4364677"/>
              <a:gd name="connsiteX7060" fmla="*/ 9730888 w 12192000"/>
              <a:gd name="connsiteY7060" fmla="*/ 128268 h 4364677"/>
              <a:gd name="connsiteX7061" fmla="*/ 9787880 w 12192000"/>
              <a:gd name="connsiteY7061" fmla="*/ 0 h 4364677"/>
              <a:gd name="connsiteX7062" fmla="*/ 12192000 w 12192000"/>
              <a:gd name="connsiteY7062" fmla="*/ 0 h 4364677"/>
              <a:gd name="connsiteX7063" fmla="*/ 12192000 w 12192000"/>
              <a:gd name="connsiteY7063" fmla="*/ 2007508 h 4364677"/>
              <a:gd name="connsiteX7064" fmla="*/ 12134068 w 12192000"/>
              <a:gd name="connsiteY7064" fmla="*/ 2050281 h 4364677"/>
              <a:gd name="connsiteX7065" fmla="*/ 11915379 w 12192000"/>
              <a:gd name="connsiteY7065" fmla="*/ 2179115 h 4364677"/>
              <a:gd name="connsiteX7066" fmla="*/ 11859887 w 12192000"/>
              <a:gd name="connsiteY7066" fmla="*/ 2204865 h 4364677"/>
              <a:gd name="connsiteX7067" fmla="*/ 11845373 w 12192000"/>
              <a:gd name="connsiteY7067" fmla="*/ 2215934 h 4364677"/>
              <a:gd name="connsiteX7068" fmla="*/ 11823582 w 12192000"/>
              <a:gd name="connsiteY7068" fmla="*/ 2224984 h 4364677"/>
              <a:gd name="connsiteX7069" fmla="*/ 11628210 w 12192000"/>
              <a:gd name="connsiteY7069" fmla="*/ 2292493 h 4364677"/>
              <a:gd name="connsiteX7070" fmla="*/ 11609648 w 12192000"/>
              <a:gd name="connsiteY7070" fmla="*/ 2295986 h 4364677"/>
              <a:gd name="connsiteX7071" fmla="*/ 11581506 w 12192000"/>
              <a:gd name="connsiteY7071" fmla="*/ 2305196 h 4364677"/>
              <a:gd name="connsiteX7072" fmla="*/ 11563508 w 12192000"/>
              <a:gd name="connsiteY7072" fmla="*/ 2310028 h 4364677"/>
              <a:gd name="connsiteX7073" fmla="*/ 11565726 w 12192000"/>
              <a:gd name="connsiteY7073" fmla="*/ 2312502 h 4364677"/>
              <a:gd name="connsiteX7074" fmla="*/ 11590242 w 12192000"/>
              <a:gd name="connsiteY7074" fmla="*/ 2322873 h 4364677"/>
              <a:gd name="connsiteX7075" fmla="*/ 11499051 w 12192000"/>
              <a:gd name="connsiteY7075" fmla="*/ 2349692 h 4364677"/>
              <a:gd name="connsiteX7076" fmla="*/ 11339091 w 12192000"/>
              <a:gd name="connsiteY7076" fmla="*/ 2375673 h 4364677"/>
              <a:gd name="connsiteX7077" fmla="*/ 11298414 w 12192000"/>
              <a:gd name="connsiteY7077" fmla="*/ 2379716 h 4364677"/>
              <a:gd name="connsiteX7078" fmla="*/ 11303176 w 12192000"/>
              <a:gd name="connsiteY7078" fmla="*/ 2388580 h 4364677"/>
              <a:gd name="connsiteX7079" fmla="*/ 11305023 w 12192000"/>
              <a:gd name="connsiteY7079" fmla="*/ 2393059 h 4364677"/>
              <a:gd name="connsiteX7080" fmla="*/ 11305287 w 12192000"/>
              <a:gd name="connsiteY7080" fmla="*/ 2397538 h 4364677"/>
              <a:gd name="connsiteX7081" fmla="*/ 11304495 w 12192000"/>
              <a:gd name="connsiteY7081" fmla="*/ 2400963 h 4364677"/>
              <a:gd name="connsiteX7082" fmla="*/ 11304338 w 12192000"/>
              <a:gd name="connsiteY7082" fmla="*/ 2401811 h 4364677"/>
              <a:gd name="connsiteX7083" fmla="*/ 11325303 w 12192000"/>
              <a:gd name="connsiteY7083" fmla="*/ 2399412 h 4364677"/>
              <a:gd name="connsiteX7084" fmla="*/ 11700206 w 12192000"/>
              <a:gd name="connsiteY7084" fmla="*/ 2309464 h 4364677"/>
              <a:gd name="connsiteX7085" fmla="*/ 11803466 w 12192000"/>
              <a:gd name="connsiteY7085" fmla="*/ 2282645 h 4364677"/>
              <a:gd name="connsiteX7086" fmla="*/ 11419260 w 12192000"/>
              <a:gd name="connsiteY7086" fmla="*/ 2405006 h 4364677"/>
              <a:gd name="connsiteX7087" fmla="*/ 11294134 w 12192000"/>
              <a:gd name="connsiteY7087" fmla="*/ 2424046 h 4364677"/>
              <a:gd name="connsiteX7088" fmla="*/ 11288931 w 12192000"/>
              <a:gd name="connsiteY7088" fmla="*/ 2427309 h 4364677"/>
              <a:gd name="connsiteX7089" fmla="*/ 11280490 w 12192000"/>
              <a:gd name="connsiteY7089" fmla="*/ 2427572 h 4364677"/>
              <a:gd name="connsiteX7090" fmla="*/ 11271785 w 12192000"/>
              <a:gd name="connsiteY7090" fmla="*/ 2427803 h 4364677"/>
              <a:gd name="connsiteX7091" fmla="*/ 11271235 w 12192000"/>
              <a:gd name="connsiteY7091" fmla="*/ 2427531 h 4364677"/>
              <a:gd name="connsiteX7092" fmla="*/ 11219613 w 12192000"/>
              <a:gd name="connsiteY7092" fmla="*/ 2435386 h 4364677"/>
              <a:gd name="connsiteX7093" fmla="*/ 11014938 w 12192000"/>
              <a:gd name="connsiteY7093" fmla="*/ 2444898 h 4364677"/>
              <a:gd name="connsiteX7094" fmla="*/ 11057852 w 12192000"/>
              <a:gd name="connsiteY7094" fmla="*/ 2465013 h 4364677"/>
              <a:gd name="connsiteX7095" fmla="*/ 10927771 w 12192000"/>
              <a:gd name="connsiteY7095" fmla="*/ 2460990 h 4364677"/>
              <a:gd name="connsiteX7096" fmla="*/ 10745390 w 12192000"/>
              <a:gd name="connsiteY7096" fmla="*/ 2440875 h 4364677"/>
              <a:gd name="connsiteX7097" fmla="*/ 10730639 w 12192000"/>
              <a:gd name="connsiteY7097" fmla="*/ 2443558 h 4364677"/>
              <a:gd name="connsiteX7098" fmla="*/ 10731525 w 12192000"/>
              <a:gd name="connsiteY7098" fmla="*/ 2445675 h 4364677"/>
              <a:gd name="connsiteX7099" fmla="*/ 10735721 w 12192000"/>
              <a:gd name="connsiteY7099" fmla="*/ 2451262 h 4364677"/>
              <a:gd name="connsiteX7100" fmla="*/ 10742708 w 12192000"/>
              <a:gd name="connsiteY7100" fmla="*/ 2452944 h 4364677"/>
              <a:gd name="connsiteX7101" fmla="*/ 10910547 w 12192000"/>
              <a:gd name="connsiteY7101" fmla="*/ 2481607 h 4364677"/>
              <a:gd name="connsiteX7102" fmla="*/ 10915652 w 12192000"/>
              <a:gd name="connsiteY7102" fmla="*/ 2481562 h 4364677"/>
              <a:gd name="connsiteX7103" fmla="*/ 10916004 w 12192000"/>
              <a:gd name="connsiteY7103" fmla="*/ 2480858 h 4364677"/>
              <a:gd name="connsiteX7104" fmla="*/ 10918950 w 12192000"/>
              <a:gd name="connsiteY7104" fmla="*/ 2479632 h 4364677"/>
              <a:gd name="connsiteX7105" fmla="*/ 10924596 w 12192000"/>
              <a:gd name="connsiteY7105" fmla="*/ 2477916 h 4364677"/>
              <a:gd name="connsiteX7106" fmla="*/ 10926560 w 12192000"/>
              <a:gd name="connsiteY7106" fmla="*/ 2476935 h 4364677"/>
              <a:gd name="connsiteX7107" fmla="*/ 10934415 w 12192000"/>
              <a:gd name="connsiteY7107" fmla="*/ 2475954 h 4364677"/>
              <a:gd name="connsiteX7108" fmla="*/ 10936134 w 12192000"/>
              <a:gd name="connsiteY7108" fmla="*/ 2475464 h 4364677"/>
              <a:gd name="connsiteX7109" fmla="*/ 10945357 w 12192000"/>
              <a:gd name="connsiteY7109" fmla="*/ 2481302 h 4364677"/>
              <a:gd name="connsiteX7110" fmla="*/ 10968002 w 12192000"/>
              <a:gd name="connsiteY7110" fmla="*/ 2481104 h 4364677"/>
              <a:gd name="connsiteX7111" fmla="*/ 11022984 w 12192000"/>
              <a:gd name="connsiteY7111" fmla="*/ 2490490 h 4364677"/>
              <a:gd name="connsiteX7112" fmla="*/ 11254984 w 12192000"/>
              <a:gd name="connsiteY7112" fmla="*/ 2479763 h 4364677"/>
              <a:gd name="connsiteX7113" fmla="*/ 11464779 w 12192000"/>
              <a:gd name="connsiteY7113" fmla="*/ 2445622 h 4364677"/>
              <a:gd name="connsiteX7114" fmla="*/ 11468026 w 12192000"/>
              <a:gd name="connsiteY7114" fmla="*/ 2441298 h 4364677"/>
              <a:gd name="connsiteX7115" fmla="*/ 11469872 w 12192000"/>
              <a:gd name="connsiteY7115" fmla="*/ 2437610 h 4364677"/>
              <a:gd name="connsiteX7116" fmla="*/ 11473038 w 12192000"/>
              <a:gd name="connsiteY7116" fmla="*/ 2436293 h 4364677"/>
              <a:gd name="connsiteX7117" fmla="*/ 11479105 w 12192000"/>
              <a:gd name="connsiteY7117" fmla="*/ 2434448 h 4364677"/>
              <a:gd name="connsiteX7118" fmla="*/ 11481216 w 12192000"/>
              <a:gd name="connsiteY7118" fmla="*/ 2433395 h 4364677"/>
              <a:gd name="connsiteX7119" fmla="*/ 11489657 w 12192000"/>
              <a:gd name="connsiteY7119" fmla="*/ 2432341 h 4364677"/>
              <a:gd name="connsiteX7120" fmla="*/ 11491504 w 12192000"/>
              <a:gd name="connsiteY7120" fmla="*/ 2431814 h 4364677"/>
              <a:gd name="connsiteX7121" fmla="*/ 11503391 w 12192000"/>
              <a:gd name="connsiteY7121" fmla="*/ 2439339 h 4364677"/>
              <a:gd name="connsiteX7122" fmla="*/ 11511456 w 12192000"/>
              <a:gd name="connsiteY7122" fmla="*/ 2438026 h 4364677"/>
              <a:gd name="connsiteX7123" fmla="*/ 11663235 w 12192000"/>
              <a:gd name="connsiteY7123" fmla="*/ 2397494 h 4364677"/>
              <a:gd name="connsiteX7124" fmla="*/ 11666401 w 12192000"/>
              <a:gd name="connsiteY7124" fmla="*/ 2393712 h 4364677"/>
              <a:gd name="connsiteX7125" fmla="*/ 11674258 w 12192000"/>
              <a:gd name="connsiteY7125" fmla="*/ 2389801 h 4364677"/>
              <a:gd name="connsiteX7126" fmla="*/ 11681402 w 12192000"/>
              <a:gd name="connsiteY7126" fmla="*/ 2389801 h 4364677"/>
              <a:gd name="connsiteX7127" fmla="*/ 11682473 w 12192000"/>
              <a:gd name="connsiteY7127" fmla="*/ 2391223 h 4364677"/>
              <a:gd name="connsiteX7128" fmla="*/ 11683553 w 12192000"/>
              <a:gd name="connsiteY7128" fmla="*/ 2392068 h 4364677"/>
              <a:gd name="connsiteX7129" fmla="*/ 11761894 w 12192000"/>
              <a:gd name="connsiteY7129" fmla="*/ 2371147 h 4364677"/>
              <a:gd name="connsiteX7130" fmla="*/ 11911587 w 12192000"/>
              <a:gd name="connsiteY7130" fmla="*/ 2309967 h 4364677"/>
              <a:gd name="connsiteX7131" fmla="*/ 11929165 w 12192000"/>
              <a:gd name="connsiteY7131" fmla="*/ 2301550 h 4364677"/>
              <a:gd name="connsiteX7132" fmla="*/ 11928414 w 12192000"/>
              <a:gd name="connsiteY7132" fmla="*/ 2300919 h 4364677"/>
              <a:gd name="connsiteX7133" fmla="*/ 11925469 w 12192000"/>
              <a:gd name="connsiteY7133" fmla="*/ 2296996 h 4364677"/>
              <a:gd name="connsiteX7134" fmla="*/ 11924419 w 12192000"/>
              <a:gd name="connsiteY7134" fmla="*/ 2293701 h 4364677"/>
              <a:gd name="connsiteX7135" fmla="*/ 11915712 w 12192000"/>
              <a:gd name="connsiteY7135" fmla="*/ 2283376 h 4364677"/>
              <a:gd name="connsiteX7136" fmla="*/ 11913986 w 12192000"/>
              <a:gd name="connsiteY7136" fmla="*/ 2279924 h 4364677"/>
              <a:gd name="connsiteX7137" fmla="*/ 11912259 w 12192000"/>
              <a:gd name="connsiteY7137" fmla="*/ 2269138 h 4364677"/>
              <a:gd name="connsiteX7138" fmla="*/ 11909238 w 12192000"/>
              <a:gd name="connsiteY7138" fmla="*/ 2256627 h 4364677"/>
              <a:gd name="connsiteX7139" fmla="*/ 11909453 w 12192000"/>
              <a:gd name="connsiteY7139" fmla="*/ 2251450 h 4364677"/>
              <a:gd name="connsiteX7140" fmla="*/ 11920892 w 12192000"/>
              <a:gd name="connsiteY7140" fmla="*/ 2223622 h 4364677"/>
              <a:gd name="connsiteX7141" fmla="*/ 11923051 w 12192000"/>
              <a:gd name="connsiteY7141" fmla="*/ 2221896 h 4364677"/>
              <a:gd name="connsiteX7142" fmla="*/ 11936216 w 12192000"/>
              <a:gd name="connsiteY7142" fmla="*/ 2215641 h 4364677"/>
              <a:gd name="connsiteX7143" fmla="*/ 11941827 w 12192000"/>
              <a:gd name="connsiteY7143" fmla="*/ 2213915 h 4364677"/>
              <a:gd name="connsiteX7144" fmla="*/ 11951324 w 12192000"/>
              <a:gd name="connsiteY7144" fmla="*/ 2211758 h 4364677"/>
              <a:gd name="connsiteX7145" fmla="*/ 11958446 w 12192000"/>
              <a:gd name="connsiteY7145" fmla="*/ 2205502 h 4364677"/>
              <a:gd name="connsiteX7146" fmla="*/ 11961683 w 12192000"/>
              <a:gd name="connsiteY7146" fmla="*/ 2204342 h 4364677"/>
              <a:gd name="connsiteX7147" fmla="*/ 11963626 w 12192000"/>
              <a:gd name="connsiteY7147" fmla="*/ 2207228 h 4364677"/>
              <a:gd name="connsiteX7148" fmla="*/ 11964273 w 12192000"/>
              <a:gd name="connsiteY7148" fmla="*/ 2209816 h 4364677"/>
              <a:gd name="connsiteX7149" fmla="*/ 11966216 w 12192000"/>
              <a:gd name="connsiteY7149" fmla="*/ 2212836 h 4364677"/>
              <a:gd name="connsiteX7150" fmla="*/ 11969022 w 12192000"/>
              <a:gd name="connsiteY7150" fmla="*/ 2210895 h 4364677"/>
              <a:gd name="connsiteX7151" fmla="*/ 11975496 w 12192000"/>
              <a:gd name="connsiteY7151" fmla="*/ 2211973 h 4364677"/>
              <a:gd name="connsiteX7152" fmla="*/ 11976791 w 12192000"/>
              <a:gd name="connsiteY7152" fmla="*/ 2214778 h 4364677"/>
              <a:gd name="connsiteX7153" fmla="*/ 11980676 w 12192000"/>
              <a:gd name="connsiteY7153" fmla="*/ 2216288 h 4364677"/>
              <a:gd name="connsiteX7154" fmla="*/ 11982187 w 12192000"/>
              <a:gd name="connsiteY7154" fmla="*/ 2212621 h 4364677"/>
              <a:gd name="connsiteX7155" fmla="*/ 11981824 w 12192000"/>
              <a:gd name="connsiteY7155" fmla="*/ 2209358 h 4364677"/>
              <a:gd name="connsiteX7156" fmla="*/ 11998692 w 12192000"/>
              <a:gd name="connsiteY7156" fmla="*/ 2226134 h 4364677"/>
              <a:gd name="connsiteX7157" fmla="*/ 11997727 w 12192000"/>
              <a:gd name="connsiteY7157" fmla="*/ 2227505 h 4364677"/>
              <a:gd name="connsiteX7158" fmla="*/ 11999669 w 12192000"/>
              <a:gd name="connsiteY7158" fmla="*/ 2231604 h 4364677"/>
              <a:gd name="connsiteX7159" fmla="*/ 12003554 w 12192000"/>
              <a:gd name="connsiteY7159" fmla="*/ 2233329 h 4364677"/>
              <a:gd name="connsiteX7160" fmla="*/ 12006144 w 12192000"/>
              <a:gd name="connsiteY7160" fmla="*/ 2238507 h 4364677"/>
              <a:gd name="connsiteX7161" fmla="*/ 12014561 w 12192000"/>
              <a:gd name="connsiteY7161" fmla="*/ 2255117 h 4364677"/>
              <a:gd name="connsiteX7162" fmla="*/ 12017583 w 12192000"/>
              <a:gd name="connsiteY7162" fmla="*/ 2257490 h 4364677"/>
              <a:gd name="connsiteX7163" fmla="*/ 12013482 w 12192000"/>
              <a:gd name="connsiteY7163" fmla="*/ 2260078 h 4364677"/>
              <a:gd name="connsiteX7164" fmla="*/ 12012834 w 12192000"/>
              <a:gd name="connsiteY7164" fmla="*/ 2260078 h 4364677"/>
              <a:gd name="connsiteX7165" fmla="*/ 12011758 w 12192000"/>
              <a:gd name="connsiteY7165" fmla="*/ 2262002 h 4364677"/>
              <a:gd name="connsiteX7166" fmla="*/ 12058262 w 12192000"/>
              <a:gd name="connsiteY7166" fmla="*/ 2239735 h 4364677"/>
              <a:gd name="connsiteX7167" fmla="*/ 12087765 w 12192000"/>
              <a:gd name="connsiteY7167" fmla="*/ 2227667 h 4364677"/>
              <a:gd name="connsiteX7168" fmla="*/ 12051557 w 12192000"/>
              <a:gd name="connsiteY7168" fmla="*/ 2270577 h 4364677"/>
              <a:gd name="connsiteX7169" fmla="*/ 12005727 w 12192000"/>
              <a:gd name="connsiteY7169" fmla="*/ 2287543 h 4364677"/>
              <a:gd name="connsiteX7170" fmla="*/ 12004633 w 12192000"/>
              <a:gd name="connsiteY7170" fmla="*/ 2291789 h 4364677"/>
              <a:gd name="connsiteX7171" fmla="*/ 12001396 w 12192000"/>
              <a:gd name="connsiteY7171" fmla="*/ 2295672 h 4364677"/>
              <a:gd name="connsiteX7172" fmla="*/ 11992547 w 12192000"/>
              <a:gd name="connsiteY7172" fmla="*/ 2306889 h 4364677"/>
              <a:gd name="connsiteX7173" fmla="*/ 11987367 w 12192000"/>
              <a:gd name="connsiteY7173" fmla="*/ 2308830 h 4364677"/>
              <a:gd name="connsiteX7174" fmla="*/ 11966000 w 12192000"/>
              <a:gd name="connsiteY7174" fmla="*/ 2315086 h 4364677"/>
              <a:gd name="connsiteX7175" fmla="*/ 11966000 w 12192000"/>
              <a:gd name="connsiteY7175" fmla="*/ 2319832 h 4364677"/>
              <a:gd name="connsiteX7176" fmla="*/ 11971611 w 12192000"/>
              <a:gd name="connsiteY7176" fmla="*/ 2320479 h 4364677"/>
              <a:gd name="connsiteX7177" fmla="*/ 11975496 w 12192000"/>
              <a:gd name="connsiteY7177" fmla="*/ 2317891 h 4364677"/>
              <a:gd name="connsiteX7178" fmla="*/ 11979166 w 12192000"/>
              <a:gd name="connsiteY7178" fmla="*/ 2317459 h 4364677"/>
              <a:gd name="connsiteX7179" fmla="*/ 11978518 w 12192000"/>
              <a:gd name="connsiteY7179" fmla="*/ 2321342 h 4364677"/>
              <a:gd name="connsiteX7180" fmla="*/ 11975496 w 12192000"/>
              <a:gd name="connsiteY7180" fmla="*/ 2324146 h 4364677"/>
              <a:gd name="connsiteX7181" fmla="*/ 11974417 w 12192000"/>
              <a:gd name="connsiteY7181" fmla="*/ 2330834 h 4364677"/>
              <a:gd name="connsiteX7182" fmla="*/ 11980245 w 12192000"/>
              <a:gd name="connsiteY7182" fmla="*/ 2329539 h 4364677"/>
              <a:gd name="connsiteX7183" fmla="*/ 11984777 w 12192000"/>
              <a:gd name="connsiteY7183" fmla="*/ 2325872 h 4364677"/>
              <a:gd name="connsiteX7184" fmla="*/ 11989094 w 12192000"/>
              <a:gd name="connsiteY7184" fmla="*/ 2328677 h 4364677"/>
              <a:gd name="connsiteX7185" fmla="*/ 11984345 w 12192000"/>
              <a:gd name="connsiteY7185" fmla="*/ 2340972 h 4364677"/>
              <a:gd name="connsiteX7186" fmla="*/ 11984345 w 12192000"/>
              <a:gd name="connsiteY7186" fmla="*/ 2352837 h 4364677"/>
              <a:gd name="connsiteX7187" fmla="*/ 11988662 w 12192000"/>
              <a:gd name="connsiteY7187" fmla="*/ 2357583 h 4364677"/>
              <a:gd name="connsiteX7188" fmla="*/ 11989957 w 12192000"/>
              <a:gd name="connsiteY7188" fmla="*/ 2359956 h 4364677"/>
              <a:gd name="connsiteX7189" fmla="*/ 11987583 w 12192000"/>
              <a:gd name="connsiteY7189" fmla="*/ 2361250 h 4364677"/>
              <a:gd name="connsiteX7190" fmla="*/ 11983050 w 12192000"/>
              <a:gd name="connsiteY7190" fmla="*/ 2365564 h 4364677"/>
              <a:gd name="connsiteX7191" fmla="*/ 11977439 w 12192000"/>
              <a:gd name="connsiteY7191" fmla="*/ 2375271 h 4364677"/>
              <a:gd name="connsiteX7192" fmla="*/ 11977223 w 12192000"/>
              <a:gd name="connsiteY7192" fmla="*/ 2380449 h 4364677"/>
              <a:gd name="connsiteX7193" fmla="*/ 11978950 w 12192000"/>
              <a:gd name="connsiteY7193" fmla="*/ 2383900 h 4364677"/>
              <a:gd name="connsiteX7194" fmla="*/ 11975281 w 12192000"/>
              <a:gd name="connsiteY7194" fmla="*/ 2386273 h 4364677"/>
              <a:gd name="connsiteX7195" fmla="*/ 11972259 w 12192000"/>
              <a:gd name="connsiteY7195" fmla="*/ 2386705 h 4364677"/>
              <a:gd name="connsiteX7196" fmla="*/ 11968590 w 12192000"/>
              <a:gd name="connsiteY7196" fmla="*/ 2395549 h 4364677"/>
              <a:gd name="connsiteX7197" fmla="*/ 11969669 w 12192000"/>
              <a:gd name="connsiteY7197" fmla="*/ 2397275 h 4364677"/>
              <a:gd name="connsiteX7198" fmla="*/ 11969453 w 12192000"/>
              <a:gd name="connsiteY7198" fmla="*/ 2401158 h 4364677"/>
              <a:gd name="connsiteX7199" fmla="*/ 11966000 w 12192000"/>
              <a:gd name="connsiteY7199" fmla="*/ 2400295 h 4364677"/>
              <a:gd name="connsiteX7200" fmla="*/ 11963842 w 12192000"/>
              <a:gd name="connsiteY7200" fmla="*/ 2397490 h 4364677"/>
              <a:gd name="connsiteX7201" fmla="*/ 11959525 w 12192000"/>
              <a:gd name="connsiteY7201" fmla="*/ 2396843 h 4364677"/>
              <a:gd name="connsiteX7202" fmla="*/ 11946360 w 12192000"/>
              <a:gd name="connsiteY7202" fmla="*/ 2400295 h 4364677"/>
              <a:gd name="connsiteX7203" fmla="*/ 11929957 w 12192000"/>
              <a:gd name="connsiteY7203" fmla="*/ 2401373 h 4364677"/>
              <a:gd name="connsiteX7204" fmla="*/ 11926072 w 12192000"/>
              <a:gd name="connsiteY7204" fmla="*/ 2399432 h 4364677"/>
              <a:gd name="connsiteX7205" fmla="*/ 11914849 w 12192000"/>
              <a:gd name="connsiteY7205" fmla="*/ 2394255 h 4364677"/>
              <a:gd name="connsiteX7206" fmla="*/ 11912691 w 12192000"/>
              <a:gd name="connsiteY7206" fmla="*/ 2392745 h 4364677"/>
              <a:gd name="connsiteX7207" fmla="*/ 11903194 w 12192000"/>
              <a:gd name="connsiteY7207" fmla="*/ 2381312 h 4364677"/>
              <a:gd name="connsiteX7208" fmla="*/ 11897367 w 12192000"/>
              <a:gd name="connsiteY7208" fmla="*/ 2361897 h 4364677"/>
              <a:gd name="connsiteX7209" fmla="*/ 11894561 w 12192000"/>
              <a:gd name="connsiteY7209" fmla="*/ 2355210 h 4364677"/>
              <a:gd name="connsiteX7210" fmla="*/ 11895209 w 12192000"/>
              <a:gd name="connsiteY7210" fmla="*/ 2345718 h 4364677"/>
              <a:gd name="connsiteX7211" fmla="*/ 11896072 w 12192000"/>
              <a:gd name="connsiteY7211" fmla="*/ 2337737 h 4364677"/>
              <a:gd name="connsiteX7212" fmla="*/ 11896063 w 12192000"/>
              <a:gd name="connsiteY7212" fmla="*/ 2337607 h 4364677"/>
              <a:gd name="connsiteX7213" fmla="*/ 11807489 w 12192000"/>
              <a:gd name="connsiteY7213" fmla="*/ 2379192 h 4364677"/>
              <a:gd name="connsiteX7214" fmla="*/ 11694061 w 12192000"/>
              <a:gd name="connsiteY7214" fmla="*/ 2415766 h 4364677"/>
              <a:gd name="connsiteX7215" fmla="*/ 11690688 w 12192000"/>
              <a:gd name="connsiteY7215" fmla="*/ 2425358 h 4364677"/>
              <a:gd name="connsiteX7216" fmla="*/ 11685331 w 12192000"/>
              <a:gd name="connsiteY7216" fmla="*/ 2428558 h 4364677"/>
              <a:gd name="connsiteX7217" fmla="*/ 11678544 w 12192000"/>
              <a:gd name="connsiteY7217" fmla="*/ 2437092 h 4364677"/>
              <a:gd name="connsiteX7218" fmla="*/ 11676401 w 12192000"/>
              <a:gd name="connsiteY7218" fmla="*/ 2441003 h 4364677"/>
              <a:gd name="connsiteX7219" fmla="*/ 11665686 w 12192000"/>
              <a:gd name="connsiteY7219" fmla="*/ 2450959 h 4364677"/>
              <a:gd name="connsiteX7220" fmla="*/ 11656400 w 12192000"/>
              <a:gd name="connsiteY7220" fmla="*/ 2449537 h 4364677"/>
              <a:gd name="connsiteX7221" fmla="*/ 11648542 w 12192000"/>
              <a:gd name="connsiteY7221" fmla="*/ 2444559 h 4364677"/>
              <a:gd name="connsiteX7222" fmla="*/ 11644256 w 12192000"/>
              <a:gd name="connsiteY7222" fmla="*/ 2439581 h 4364677"/>
              <a:gd name="connsiteX7223" fmla="*/ 11644256 w 12192000"/>
              <a:gd name="connsiteY7223" fmla="*/ 2431825 h 4364677"/>
              <a:gd name="connsiteX7224" fmla="*/ 11605789 w 12192000"/>
              <a:gd name="connsiteY7224" fmla="*/ 2444228 h 4364677"/>
              <a:gd name="connsiteX7225" fmla="*/ 11518122 w 12192000"/>
              <a:gd name="connsiteY7225" fmla="*/ 2463011 h 4364677"/>
              <a:gd name="connsiteX7226" fmla="*/ 11518147 w 12192000"/>
              <a:gd name="connsiteY7226" fmla="*/ 2463429 h 4364677"/>
              <a:gd name="connsiteX7227" fmla="*/ 11517355 w 12192000"/>
              <a:gd name="connsiteY7227" fmla="*/ 2466854 h 4364677"/>
              <a:gd name="connsiteX7228" fmla="*/ 11516036 w 12192000"/>
              <a:gd name="connsiteY7228" fmla="*/ 2473967 h 4364677"/>
              <a:gd name="connsiteX7229" fmla="*/ 11515773 w 12192000"/>
              <a:gd name="connsiteY7229" fmla="*/ 2476602 h 4364677"/>
              <a:gd name="connsiteX7230" fmla="*/ 11514981 w 12192000"/>
              <a:gd name="connsiteY7230" fmla="*/ 2482925 h 4364677"/>
              <a:gd name="connsiteX7231" fmla="*/ 11501791 w 12192000"/>
              <a:gd name="connsiteY7231" fmla="*/ 2493200 h 4364677"/>
              <a:gd name="connsiteX7232" fmla="*/ 11493350 w 12192000"/>
              <a:gd name="connsiteY7232" fmla="*/ 2493463 h 4364677"/>
              <a:gd name="connsiteX7233" fmla="*/ 11476731 w 12192000"/>
              <a:gd name="connsiteY7233" fmla="*/ 2489775 h 4364677"/>
              <a:gd name="connsiteX7234" fmla="*/ 11472247 w 12192000"/>
              <a:gd name="connsiteY7234" fmla="*/ 2487404 h 4364677"/>
              <a:gd name="connsiteX7235" fmla="*/ 11467235 w 12192000"/>
              <a:gd name="connsiteY7235" fmla="*/ 2483188 h 4364677"/>
              <a:gd name="connsiteX7236" fmla="*/ 11464069 w 12192000"/>
              <a:gd name="connsiteY7236" fmla="*/ 2478973 h 4364677"/>
              <a:gd name="connsiteX7237" fmla="*/ 11462763 w 12192000"/>
              <a:gd name="connsiteY7237" fmla="*/ 2474872 h 4364677"/>
              <a:gd name="connsiteX7238" fmla="*/ 11400821 w 12192000"/>
              <a:gd name="connsiteY7238" fmla="*/ 2488144 h 4364677"/>
              <a:gd name="connsiteX7239" fmla="*/ 10980072 w 12192000"/>
              <a:gd name="connsiteY7239" fmla="*/ 2510605 h 4364677"/>
              <a:gd name="connsiteX7240" fmla="*/ 10960094 w 12192000"/>
              <a:gd name="connsiteY7240" fmla="*/ 2508594 h 4364677"/>
              <a:gd name="connsiteX7241" fmla="*/ 10958963 w 12192000"/>
              <a:gd name="connsiteY7241" fmla="*/ 2514691 h 4364677"/>
              <a:gd name="connsiteX7242" fmla="*/ 10958718 w 12192000"/>
              <a:gd name="connsiteY7242" fmla="*/ 2517142 h 4364677"/>
              <a:gd name="connsiteX7243" fmla="*/ 10957981 w 12192000"/>
              <a:gd name="connsiteY7243" fmla="*/ 2523026 h 4364677"/>
              <a:gd name="connsiteX7244" fmla="*/ 10952304 w 12192000"/>
              <a:gd name="connsiteY7244" fmla="*/ 2528451 h 4364677"/>
              <a:gd name="connsiteX7245" fmla="*/ 10949593 w 12192000"/>
              <a:gd name="connsiteY7245" fmla="*/ 2530151 h 4364677"/>
              <a:gd name="connsiteX7246" fmla="*/ 10976048 w 12192000"/>
              <a:gd name="connsiteY7246" fmla="*/ 2532059 h 4364677"/>
              <a:gd name="connsiteX7247" fmla="*/ 11360925 w 12192000"/>
              <a:gd name="connsiteY7247" fmla="*/ 2517309 h 4364677"/>
              <a:gd name="connsiteX7248" fmla="*/ 11511120 w 12192000"/>
              <a:gd name="connsiteY7248" fmla="*/ 2514628 h 4364677"/>
              <a:gd name="connsiteX7249" fmla="*/ 11020302 w 12192000"/>
              <a:gd name="connsiteY7249" fmla="*/ 2561560 h 4364677"/>
              <a:gd name="connsiteX7250" fmla="*/ 10530825 w 12192000"/>
              <a:gd name="connsiteY7250" fmla="*/ 2495854 h 4364677"/>
              <a:gd name="connsiteX7251" fmla="*/ 10969343 w 12192000"/>
              <a:gd name="connsiteY7251" fmla="*/ 2597765 h 4364677"/>
              <a:gd name="connsiteX7252" fmla="*/ 10968002 w 12192000"/>
              <a:gd name="connsiteY7252" fmla="*/ 2604470 h 4364677"/>
              <a:gd name="connsiteX7253" fmla="*/ 10841944 w 12192000"/>
              <a:gd name="connsiteY7253" fmla="*/ 2591061 h 4364677"/>
              <a:gd name="connsiteX7254" fmla="*/ 9880424 w 12192000"/>
              <a:gd name="connsiteY7254" fmla="*/ 2237054 h 4364677"/>
              <a:gd name="connsiteX7255" fmla="*/ 9794505 w 12192000"/>
              <a:gd name="connsiteY7255" fmla="*/ 2177725 h 4364677"/>
              <a:gd name="connsiteX7256" fmla="*/ 9749480 w 12192000"/>
              <a:gd name="connsiteY7256" fmla="*/ 2281773 h 4364677"/>
              <a:gd name="connsiteX7257" fmla="*/ 9771414 w 12192000"/>
              <a:gd name="connsiteY7257" fmla="*/ 2287757 h 4364677"/>
              <a:gd name="connsiteX7258" fmla="*/ 9730384 w 12192000"/>
              <a:gd name="connsiteY7258" fmla="*/ 2334274 h 4364677"/>
              <a:gd name="connsiteX7259" fmla="*/ 9793298 w 12192000"/>
              <a:gd name="connsiteY7259" fmla="*/ 2361637 h 4364677"/>
              <a:gd name="connsiteX7260" fmla="*/ 9889036 w 12192000"/>
              <a:gd name="connsiteY7260" fmla="*/ 2402682 h 4364677"/>
              <a:gd name="connsiteX7261" fmla="*/ 9899978 w 12192000"/>
              <a:gd name="connsiteY7261" fmla="*/ 2408155 h 4364677"/>
              <a:gd name="connsiteX7262" fmla="*/ 9858947 w 12192000"/>
              <a:gd name="connsiteY7262" fmla="*/ 2430045 h 4364677"/>
              <a:gd name="connsiteX7263" fmla="*/ 9858947 w 12192000"/>
              <a:gd name="connsiteY7263" fmla="*/ 2440990 h 4364677"/>
              <a:gd name="connsiteX7264" fmla="*/ 9862708 w 12192000"/>
              <a:gd name="connsiteY7264" fmla="*/ 2528552 h 4364677"/>
              <a:gd name="connsiteX7265" fmla="*/ 9859816 w 12192000"/>
              <a:gd name="connsiteY7265" fmla="*/ 2539606 h 4364677"/>
              <a:gd name="connsiteX7266" fmla="*/ 9864904 w 12192000"/>
              <a:gd name="connsiteY7266" fmla="*/ 2540156 h 4364677"/>
              <a:gd name="connsiteX7267" fmla="*/ 9875890 w 12192000"/>
              <a:gd name="connsiteY7267" fmla="*/ 2533580 h 4364677"/>
              <a:gd name="connsiteX7268" fmla="*/ 9893257 w 12192000"/>
              <a:gd name="connsiteY7268" fmla="*/ 2518326 h 4364677"/>
              <a:gd name="connsiteX7269" fmla="*/ 9901151 w 12192000"/>
              <a:gd name="connsiteY7269" fmla="*/ 2515499 h 4364677"/>
              <a:gd name="connsiteX7270" fmla="*/ 9905888 w 12192000"/>
              <a:gd name="connsiteY7270" fmla="*/ 2522534 h 4364677"/>
              <a:gd name="connsiteX7271" fmla="*/ 9907466 w 12192000"/>
              <a:gd name="connsiteY7271" fmla="*/ 2528846 h 4364677"/>
              <a:gd name="connsiteX7272" fmla="*/ 9912203 w 12192000"/>
              <a:gd name="connsiteY7272" fmla="*/ 2536210 h 4364677"/>
              <a:gd name="connsiteX7273" fmla="*/ 9919044 w 12192000"/>
              <a:gd name="connsiteY7273" fmla="*/ 2531476 h 4364677"/>
              <a:gd name="connsiteX7274" fmla="*/ 9934833 w 12192000"/>
              <a:gd name="connsiteY7274" fmla="*/ 2534106 h 4364677"/>
              <a:gd name="connsiteX7275" fmla="*/ 9937990 w 12192000"/>
              <a:gd name="connsiteY7275" fmla="*/ 2540945 h 4364677"/>
              <a:gd name="connsiteX7276" fmla="*/ 9947463 w 12192000"/>
              <a:gd name="connsiteY7276" fmla="*/ 2544627 h 4364677"/>
              <a:gd name="connsiteX7277" fmla="*/ 9951147 w 12192000"/>
              <a:gd name="connsiteY7277" fmla="*/ 2535684 h 4364677"/>
              <a:gd name="connsiteX7278" fmla="*/ 9950261 w 12192000"/>
              <a:gd name="connsiteY7278" fmla="*/ 2527729 h 4364677"/>
              <a:gd name="connsiteX7279" fmla="*/ 9991394 w 12192000"/>
              <a:gd name="connsiteY7279" fmla="*/ 2568637 h 4364677"/>
              <a:gd name="connsiteX7280" fmla="*/ 9989039 w 12192000"/>
              <a:gd name="connsiteY7280" fmla="*/ 2571979 h 4364677"/>
              <a:gd name="connsiteX7281" fmla="*/ 9993776 w 12192000"/>
              <a:gd name="connsiteY7281" fmla="*/ 2581973 h 4364677"/>
              <a:gd name="connsiteX7282" fmla="*/ 10003248 w 12192000"/>
              <a:gd name="connsiteY7282" fmla="*/ 2586181 h 4364677"/>
              <a:gd name="connsiteX7283" fmla="*/ 10009564 w 12192000"/>
              <a:gd name="connsiteY7283" fmla="*/ 2598806 h 4364677"/>
              <a:gd name="connsiteX7284" fmla="*/ 10030088 w 12192000"/>
              <a:gd name="connsiteY7284" fmla="*/ 2639309 h 4364677"/>
              <a:gd name="connsiteX7285" fmla="*/ 10037456 w 12192000"/>
              <a:gd name="connsiteY7285" fmla="*/ 2645095 h 4364677"/>
              <a:gd name="connsiteX7286" fmla="*/ 10027457 w 12192000"/>
              <a:gd name="connsiteY7286" fmla="*/ 2651407 h 4364677"/>
              <a:gd name="connsiteX7287" fmla="*/ 10025878 w 12192000"/>
              <a:gd name="connsiteY7287" fmla="*/ 2651407 h 4364677"/>
              <a:gd name="connsiteX7288" fmla="*/ 10015879 w 12192000"/>
              <a:gd name="connsiteY7288" fmla="*/ 2669291 h 4364677"/>
              <a:gd name="connsiteX7289" fmla="*/ 10014826 w 12192000"/>
              <a:gd name="connsiteY7289" fmla="*/ 2694013 h 4364677"/>
              <a:gd name="connsiteX7290" fmla="*/ 10005880 w 12192000"/>
              <a:gd name="connsiteY7290" fmla="*/ 2728730 h 4364677"/>
              <a:gd name="connsiteX7291" fmla="*/ 9997986 w 12192000"/>
              <a:gd name="connsiteY7291" fmla="*/ 2738198 h 4364677"/>
              <a:gd name="connsiteX7292" fmla="*/ 9976408 w 12192000"/>
              <a:gd name="connsiteY7292" fmla="*/ 2765551 h 4364677"/>
              <a:gd name="connsiteX7293" fmla="*/ 9963778 w 12192000"/>
              <a:gd name="connsiteY7293" fmla="*/ 2770285 h 4364677"/>
              <a:gd name="connsiteX7294" fmla="*/ 9911677 w 12192000"/>
              <a:gd name="connsiteY7294" fmla="*/ 2785539 h 4364677"/>
              <a:gd name="connsiteX7295" fmla="*/ 9911677 w 12192000"/>
              <a:gd name="connsiteY7295" fmla="*/ 2797112 h 4364677"/>
              <a:gd name="connsiteX7296" fmla="*/ 9925360 w 12192000"/>
              <a:gd name="connsiteY7296" fmla="*/ 2798690 h 4364677"/>
              <a:gd name="connsiteX7297" fmla="*/ 9934833 w 12192000"/>
              <a:gd name="connsiteY7297" fmla="*/ 2792377 h 4364677"/>
              <a:gd name="connsiteX7298" fmla="*/ 9943780 w 12192000"/>
              <a:gd name="connsiteY7298" fmla="*/ 2791325 h 4364677"/>
              <a:gd name="connsiteX7299" fmla="*/ 9942200 w 12192000"/>
              <a:gd name="connsiteY7299" fmla="*/ 2800794 h 4364677"/>
              <a:gd name="connsiteX7300" fmla="*/ 9934833 w 12192000"/>
              <a:gd name="connsiteY7300" fmla="*/ 2807632 h 4364677"/>
              <a:gd name="connsiteX7301" fmla="*/ 9932201 w 12192000"/>
              <a:gd name="connsiteY7301" fmla="*/ 2823938 h 4364677"/>
              <a:gd name="connsiteX7302" fmla="*/ 9946411 w 12192000"/>
              <a:gd name="connsiteY7302" fmla="*/ 2820782 h 4364677"/>
              <a:gd name="connsiteX7303" fmla="*/ 9957463 w 12192000"/>
              <a:gd name="connsiteY7303" fmla="*/ 2811840 h 4364677"/>
              <a:gd name="connsiteX7304" fmla="*/ 9967988 w 12192000"/>
              <a:gd name="connsiteY7304" fmla="*/ 2818678 h 4364677"/>
              <a:gd name="connsiteX7305" fmla="*/ 9956410 w 12192000"/>
              <a:gd name="connsiteY7305" fmla="*/ 2848661 h 4364677"/>
              <a:gd name="connsiteX7306" fmla="*/ 9956410 w 12192000"/>
              <a:gd name="connsiteY7306" fmla="*/ 2877591 h 4364677"/>
              <a:gd name="connsiteX7307" fmla="*/ 9966936 w 12192000"/>
              <a:gd name="connsiteY7307" fmla="*/ 2889163 h 4364677"/>
              <a:gd name="connsiteX7308" fmla="*/ 9970093 w 12192000"/>
              <a:gd name="connsiteY7308" fmla="*/ 2894949 h 4364677"/>
              <a:gd name="connsiteX7309" fmla="*/ 9964304 w 12192000"/>
              <a:gd name="connsiteY7309" fmla="*/ 2898106 h 4364677"/>
              <a:gd name="connsiteX7310" fmla="*/ 9953252 w 12192000"/>
              <a:gd name="connsiteY7310" fmla="*/ 2908626 h 4364677"/>
              <a:gd name="connsiteX7311" fmla="*/ 9939569 w 12192000"/>
              <a:gd name="connsiteY7311" fmla="*/ 2932296 h 4364677"/>
              <a:gd name="connsiteX7312" fmla="*/ 9939043 w 12192000"/>
              <a:gd name="connsiteY7312" fmla="*/ 2944921 h 4364677"/>
              <a:gd name="connsiteX7313" fmla="*/ 9943253 w 12192000"/>
              <a:gd name="connsiteY7313" fmla="*/ 2953337 h 4364677"/>
              <a:gd name="connsiteX7314" fmla="*/ 9934306 w 12192000"/>
              <a:gd name="connsiteY7314" fmla="*/ 2959123 h 4364677"/>
              <a:gd name="connsiteX7315" fmla="*/ 9926939 w 12192000"/>
              <a:gd name="connsiteY7315" fmla="*/ 2960175 h 4364677"/>
              <a:gd name="connsiteX7316" fmla="*/ 9917992 w 12192000"/>
              <a:gd name="connsiteY7316" fmla="*/ 2981741 h 4364677"/>
              <a:gd name="connsiteX7317" fmla="*/ 9920623 w 12192000"/>
              <a:gd name="connsiteY7317" fmla="*/ 2985949 h 4364677"/>
              <a:gd name="connsiteX7318" fmla="*/ 9920097 w 12192000"/>
              <a:gd name="connsiteY7318" fmla="*/ 2995417 h 4364677"/>
              <a:gd name="connsiteX7319" fmla="*/ 9911677 w 12192000"/>
              <a:gd name="connsiteY7319" fmla="*/ 2993313 h 4364677"/>
              <a:gd name="connsiteX7320" fmla="*/ 9906414 w 12192000"/>
              <a:gd name="connsiteY7320" fmla="*/ 2986475 h 4364677"/>
              <a:gd name="connsiteX7321" fmla="*/ 9904275 w 12192000"/>
              <a:gd name="connsiteY7321" fmla="*/ 2986155 h 4364677"/>
              <a:gd name="connsiteX7322" fmla="*/ 9903617 w 12192000"/>
              <a:gd name="connsiteY7322" fmla="*/ 2991410 h 4364677"/>
              <a:gd name="connsiteX7323" fmla="*/ 9890427 w 12192000"/>
              <a:gd name="connsiteY7323" fmla="*/ 3001685 h 4364677"/>
              <a:gd name="connsiteX7324" fmla="*/ 9881986 w 12192000"/>
              <a:gd name="connsiteY7324" fmla="*/ 3001948 h 4364677"/>
              <a:gd name="connsiteX7325" fmla="*/ 9865367 w 12192000"/>
              <a:gd name="connsiteY7325" fmla="*/ 2998260 h 4364677"/>
              <a:gd name="connsiteX7326" fmla="*/ 9860883 w 12192000"/>
              <a:gd name="connsiteY7326" fmla="*/ 2995889 h 4364677"/>
              <a:gd name="connsiteX7327" fmla="*/ 9858254 w 12192000"/>
              <a:gd name="connsiteY7327" fmla="*/ 2993677 h 4364677"/>
              <a:gd name="connsiteX7328" fmla="*/ 9823789 w 12192000"/>
              <a:gd name="connsiteY7328" fmla="*/ 2995944 h 4364677"/>
              <a:gd name="connsiteX7329" fmla="*/ 9814316 w 12192000"/>
              <a:gd name="connsiteY7329" fmla="*/ 2991209 h 4364677"/>
              <a:gd name="connsiteX7330" fmla="*/ 9786950 w 12192000"/>
              <a:gd name="connsiteY7330" fmla="*/ 2978585 h 4364677"/>
              <a:gd name="connsiteX7331" fmla="*/ 9781687 w 12192000"/>
              <a:gd name="connsiteY7331" fmla="*/ 2974903 h 4364677"/>
              <a:gd name="connsiteX7332" fmla="*/ 9758531 w 12192000"/>
              <a:gd name="connsiteY7332" fmla="*/ 2947025 h 4364677"/>
              <a:gd name="connsiteX7333" fmla="*/ 9744321 w 12192000"/>
              <a:gd name="connsiteY7333" fmla="*/ 2899684 h 4364677"/>
              <a:gd name="connsiteX7334" fmla="*/ 9737480 w 12192000"/>
              <a:gd name="connsiteY7334" fmla="*/ 2883377 h 4364677"/>
              <a:gd name="connsiteX7335" fmla="*/ 9739059 w 12192000"/>
              <a:gd name="connsiteY7335" fmla="*/ 2860233 h 4364677"/>
              <a:gd name="connsiteX7336" fmla="*/ 9741164 w 12192000"/>
              <a:gd name="connsiteY7336" fmla="*/ 2840771 h 4364677"/>
              <a:gd name="connsiteX7337" fmla="*/ 9740637 w 12192000"/>
              <a:gd name="connsiteY7337" fmla="*/ 2832880 h 4364677"/>
              <a:gd name="connsiteX7338" fmla="*/ 9771688 w 12192000"/>
              <a:gd name="connsiteY7338" fmla="*/ 2797112 h 4364677"/>
              <a:gd name="connsiteX7339" fmla="*/ 9801159 w 12192000"/>
              <a:gd name="connsiteY7339" fmla="*/ 2779753 h 4364677"/>
              <a:gd name="connsiteX7340" fmla="*/ 9823263 w 12192000"/>
              <a:gd name="connsiteY7340" fmla="*/ 2750823 h 4364677"/>
              <a:gd name="connsiteX7341" fmla="*/ 9820105 w 12192000"/>
              <a:gd name="connsiteY7341" fmla="*/ 2745037 h 4364677"/>
              <a:gd name="connsiteX7342" fmla="*/ 9789055 w 12192000"/>
              <a:gd name="connsiteY7342" fmla="*/ 2708216 h 4364677"/>
              <a:gd name="connsiteX7343" fmla="*/ 9784844 w 12192000"/>
              <a:gd name="connsiteY7343" fmla="*/ 2699800 h 4364677"/>
              <a:gd name="connsiteX7344" fmla="*/ 9781182 w 12192000"/>
              <a:gd name="connsiteY7344" fmla="*/ 2676922 h 4364677"/>
              <a:gd name="connsiteX7345" fmla="*/ 9773808 w 12192000"/>
              <a:gd name="connsiteY7345" fmla="*/ 2676313 h 4364677"/>
              <a:gd name="connsiteX7346" fmla="*/ 9752267 w 12192000"/>
              <a:gd name="connsiteY7346" fmla="*/ 2698204 h 4364677"/>
              <a:gd name="connsiteX7347" fmla="*/ 9738590 w 12192000"/>
              <a:gd name="connsiteY7347" fmla="*/ 2739249 h 4364677"/>
              <a:gd name="connsiteX7348" fmla="*/ 9659263 w 12192000"/>
              <a:gd name="connsiteY7348" fmla="*/ 2845965 h 4364677"/>
              <a:gd name="connsiteX7349" fmla="*/ 9640115 w 12192000"/>
              <a:gd name="connsiteY7349" fmla="*/ 2851437 h 4364677"/>
              <a:gd name="connsiteX7350" fmla="*/ 9530700 w 12192000"/>
              <a:gd name="connsiteY7350" fmla="*/ 2851437 h 4364677"/>
              <a:gd name="connsiteX7351" fmla="*/ 9552583 w 12192000"/>
              <a:gd name="connsiteY7351" fmla="*/ 2941736 h 4364677"/>
              <a:gd name="connsiteX7352" fmla="*/ 9489669 w 12192000"/>
              <a:gd name="connsiteY7352" fmla="*/ 2892482 h 4364677"/>
              <a:gd name="connsiteX7353" fmla="*/ 9466973 w 12192000"/>
              <a:gd name="connsiteY7353" fmla="*/ 2875936 h 4364677"/>
              <a:gd name="connsiteX7354" fmla="*/ 9452834 w 12192000"/>
              <a:gd name="connsiteY7354" fmla="*/ 2869212 h 4364677"/>
              <a:gd name="connsiteX7355" fmla="*/ 9450185 w 12192000"/>
              <a:gd name="connsiteY7355" fmla="*/ 2871733 h 4364677"/>
              <a:gd name="connsiteX7356" fmla="*/ 9446040 w 12192000"/>
              <a:gd name="connsiteY7356" fmla="*/ 2878903 h 4364677"/>
              <a:gd name="connsiteX7357" fmla="*/ 9445881 w 12192000"/>
              <a:gd name="connsiteY7357" fmla="*/ 2882727 h 4364677"/>
              <a:gd name="connsiteX7358" fmla="*/ 9447156 w 12192000"/>
              <a:gd name="connsiteY7358" fmla="*/ 2885276 h 4364677"/>
              <a:gd name="connsiteX7359" fmla="*/ 9445021 w 12192000"/>
              <a:gd name="connsiteY7359" fmla="*/ 2886657 h 4364677"/>
              <a:gd name="connsiteX7360" fmla="*/ 9464261 w 12192000"/>
              <a:gd name="connsiteY7360" fmla="*/ 2890010 h 4364677"/>
              <a:gd name="connsiteX7361" fmla="*/ 9475203 w 12192000"/>
              <a:gd name="connsiteY7361" fmla="*/ 2895483 h 4364677"/>
              <a:gd name="connsiteX7362" fmla="*/ 9434172 w 12192000"/>
              <a:gd name="connsiteY7362" fmla="*/ 2917373 h 4364677"/>
              <a:gd name="connsiteX7363" fmla="*/ 9434172 w 12192000"/>
              <a:gd name="connsiteY7363" fmla="*/ 2928318 h 4364677"/>
              <a:gd name="connsiteX7364" fmla="*/ 9415024 w 12192000"/>
              <a:gd name="connsiteY7364" fmla="*/ 3103442 h 4364677"/>
              <a:gd name="connsiteX7365" fmla="*/ 9415570 w 12192000"/>
              <a:gd name="connsiteY7365" fmla="*/ 3107535 h 4364677"/>
              <a:gd name="connsiteX7366" fmla="*/ 9422778 w 12192000"/>
              <a:gd name="connsiteY7366" fmla="*/ 3099284 h 4364677"/>
              <a:gd name="connsiteX7367" fmla="*/ 9495681 w 12192000"/>
              <a:gd name="connsiteY7367" fmla="*/ 2993110 h 4364677"/>
              <a:gd name="connsiteX7368" fmla="*/ 9466101 w 12192000"/>
              <a:gd name="connsiteY7368" fmla="*/ 3064994 h 4364677"/>
              <a:gd name="connsiteX7369" fmla="*/ 9427159 w 12192000"/>
              <a:gd name="connsiteY7369" fmla="*/ 3116217 h 4364677"/>
              <a:gd name="connsiteX7370" fmla="*/ 9418482 w 12192000"/>
              <a:gd name="connsiteY7370" fmla="*/ 3129383 h 4364677"/>
              <a:gd name="connsiteX7371" fmla="*/ 9420417 w 12192000"/>
              <a:gd name="connsiteY7371" fmla="*/ 3143901 h 4364677"/>
              <a:gd name="connsiteX7372" fmla="*/ 9431327 w 12192000"/>
              <a:gd name="connsiteY7372" fmla="*/ 3129992 h 4364677"/>
              <a:gd name="connsiteX7373" fmla="*/ 9471944 w 12192000"/>
              <a:gd name="connsiteY7373" fmla="*/ 3087572 h 4364677"/>
              <a:gd name="connsiteX7374" fmla="*/ 9510766 w 12192000"/>
              <a:gd name="connsiteY7374" fmla="*/ 3038990 h 4364677"/>
              <a:gd name="connsiteX7375" fmla="*/ 9470986 w 12192000"/>
              <a:gd name="connsiteY7375" fmla="*/ 3108695 h 4364677"/>
              <a:gd name="connsiteX7376" fmla="*/ 9469039 w 12192000"/>
              <a:gd name="connsiteY7376" fmla="*/ 3101169 h 4364677"/>
              <a:gd name="connsiteX7377" fmla="*/ 9454976 w 12192000"/>
              <a:gd name="connsiteY7377" fmla="*/ 3133712 h 4364677"/>
              <a:gd name="connsiteX7378" fmla="*/ 9439923 w 12192000"/>
              <a:gd name="connsiteY7378" fmla="*/ 3137604 h 4364677"/>
              <a:gd name="connsiteX7379" fmla="*/ 9394795 w 12192000"/>
              <a:gd name="connsiteY7379" fmla="*/ 3199058 h 4364677"/>
              <a:gd name="connsiteX7380" fmla="*/ 9384363 w 12192000"/>
              <a:gd name="connsiteY7380" fmla="*/ 3214603 h 4364677"/>
              <a:gd name="connsiteX7381" fmla="*/ 9360973 w 12192000"/>
              <a:gd name="connsiteY7381" fmla="*/ 3241697 h 4364677"/>
              <a:gd name="connsiteX7382" fmla="*/ 9372763 w 12192000"/>
              <a:gd name="connsiteY7382" fmla="*/ 3249160 h 4364677"/>
              <a:gd name="connsiteX7383" fmla="*/ 9378566 w 12192000"/>
              <a:gd name="connsiteY7383" fmla="*/ 3259961 h 4364677"/>
              <a:gd name="connsiteX7384" fmla="*/ 9380413 w 12192000"/>
              <a:gd name="connsiteY7384" fmla="*/ 3264440 h 4364677"/>
              <a:gd name="connsiteX7385" fmla="*/ 9380677 w 12192000"/>
              <a:gd name="connsiteY7385" fmla="*/ 3268919 h 4364677"/>
              <a:gd name="connsiteX7386" fmla="*/ 9379885 w 12192000"/>
              <a:gd name="connsiteY7386" fmla="*/ 3272344 h 4364677"/>
              <a:gd name="connsiteX7387" fmla="*/ 9378566 w 12192000"/>
              <a:gd name="connsiteY7387" fmla="*/ 3279457 h 4364677"/>
              <a:gd name="connsiteX7388" fmla="*/ 9378303 w 12192000"/>
              <a:gd name="connsiteY7388" fmla="*/ 3282092 h 4364677"/>
              <a:gd name="connsiteX7389" fmla="*/ 9377511 w 12192000"/>
              <a:gd name="connsiteY7389" fmla="*/ 3288415 h 4364677"/>
              <a:gd name="connsiteX7390" fmla="*/ 9364321 w 12192000"/>
              <a:gd name="connsiteY7390" fmla="*/ 3298690 h 4364677"/>
              <a:gd name="connsiteX7391" fmla="*/ 9355880 w 12192000"/>
              <a:gd name="connsiteY7391" fmla="*/ 3298953 h 4364677"/>
              <a:gd name="connsiteX7392" fmla="*/ 9339261 w 12192000"/>
              <a:gd name="connsiteY7392" fmla="*/ 3295265 h 4364677"/>
              <a:gd name="connsiteX7393" fmla="*/ 9334777 w 12192000"/>
              <a:gd name="connsiteY7393" fmla="*/ 3292894 h 4364677"/>
              <a:gd name="connsiteX7394" fmla="*/ 9329765 w 12192000"/>
              <a:gd name="connsiteY7394" fmla="*/ 3288678 h 4364677"/>
              <a:gd name="connsiteX7395" fmla="*/ 9326599 w 12192000"/>
              <a:gd name="connsiteY7395" fmla="*/ 3284463 h 4364677"/>
              <a:gd name="connsiteX7396" fmla="*/ 9325913 w 12192000"/>
              <a:gd name="connsiteY7396" fmla="*/ 3282309 h 4364677"/>
              <a:gd name="connsiteX7397" fmla="*/ 9324124 w 12192000"/>
              <a:gd name="connsiteY7397" fmla="*/ 3284381 h 4364677"/>
              <a:gd name="connsiteX7398" fmla="*/ 9259874 w 12192000"/>
              <a:gd name="connsiteY7398" fmla="*/ 3347969 h 4364677"/>
              <a:gd name="connsiteX7399" fmla="*/ 9219831 w 12192000"/>
              <a:gd name="connsiteY7399" fmla="*/ 3385625 h 4364677"/>
              <a:gd name="connsiteX7400" fmla="*/ 9199694 w 12192000"/>
              <a:gd name="connsiteY7400" fmla="*/ 3413316 h 4364677"/>
              <a:gd name="connsiteX7401" fmla="*/ 9189493 w 12192000"/>
              <a:gd name="connsiteY7401" fmla="*/ 3411137 h 4364677"/>
              <a:gd name="connsiteX7402" fmla="*/ 9276612 w 12192000"/>
              <a:gd name="connsiteY7402" fmla="*/ 3319551 h 4364677"/>
              <a:gd name="connsiteX7403" fmla="*/ 9278064 w 12192000"/>
              <a:gd name="connsiteY7403" fmla="*/ 3312752 h 4364677"/>
              <a:gd name="connsiteX7404" fmla="*/ 9273212 w 12192000"/>
              <a:gd name="connsiteY7404" fmla="*/ 3318826 h 4364677"/>
              <a:gd name="connsiteX7405" fmla="*/ 9264959 w 12192000"/>
              <a:gd name="connsiteY7405" fmla="*/ 3324172 h 4364677"/>
              <a:gd name="connsiteX7406" fmla="*/ 9269812 w 12192000"/>
              <a:gd name="connsiteY7406" fmla="*/ 3318099 h 4364677"/>
              <a:gd name="connsiteX7407" fmla="*/ 9270538 w 12192000"/>
              <a:gd name="connsiteY7407" fmla="*/ 3314700 h 4364677"/>
              <a:gd name="connsiteX7408" fmla="*/ 9168366 w 12192000"/>
              <a:gd name="connsiteY7408" fmla="*/ 3410178 h 4364677"/>
              <a:gd name="connsiteX7409" fmla="*/ 9062793 w 12192000"/>
              <a:gd name="connsiteY7409" fmla="*/ 3504928 h 4364677"/>
              <a:gd name="connsiteX7410" fmla="*/ 9044109 w 12192000"/>
              <a:gd name="connsiteY7410" fmla="*/ 3525819 h 4364677"/>
              <a:gd name="connsiteX7411" fmla="*/ 8958675 w 12192000"/>
              <a:gd name="connsiteY7411" fmla="*/ 3592880 h 4364677"/>
              <a:gd name="connsiteX7412" fmla="*/ 8962569 w 12192000"/>
              <a:gd name="connsiteY7412" fmla="*/ 3607931 h 4364677"/>
              <a:gd name="connsiteX7413" fmla="*/ 8948011 w 12192000"/>
              <a:gd name="connsiteY7413" fmla="*/ 3626149 h 4364677"/>
              <a:gd name="connsiteX7414" fmla="*/ 8952138 w 12192000"/>
              <a:gd name="connsiteY7414" fmla="*/ 3623475 h 4364677"/>
              <a:gd name="connsiteX7415" fmla="*/ 8955539 w 12192000"/>
              <a:gd name="connsiteY7415" fmla="*/ 3624202 h 4364677"/>
              <a:gd name="connsiteX7416" fmla="*/ 8947286 w 12192000"/>
              <a:gd name="connsiteY7416" fmla="*/ 3629549 h 4364677"/>
              <a:gd name="connsiteX7417" fmla="*/ 8943159 w 12192000"/>
              <a:gd name="connsiteY7417" fmla="*/ 3632221 h 4364677"/>
              <a:gd name="connsiteX7418" fmla="*/ 8914768 w 12192000"/>
              <a:gd name="connsiteY7418" fmla="*/ 3665257 h 4364677"/>
              <a:gd name="connsiteX7419" fmla="*/ 8848745 w 12192000"/>
              <a:gd name="connsiteY7419" fmla="*/ 3708028 h 4364677"/>
              <a:gd name="connsiteX7420" fmla="*/ 8858450 w 12192000"/>
              <a:gd name="connsiteY7420" fmla="*/ 3695883 h 4364677"/>
              <a:gd name="connsiteX7421" fmla="*/ 8854324 w 12192000"/>
              <a:gd name="connsiteY7421" fmla="*/ 3698556 h 4364677"/>
              <a:gd name="connsiteX7422" fmla="*/ 8846797 w 12192000"/>
              <a:gd name="connsiteY7422" fmla="*/ 3700503 h 4364677"/>
              <a:gd name="connsiteX7423" fmla="*/ 8850924 w 12192000"/>
              <a:gd name="connsiteY7423" fmla="*/ 3697829 h 4364677"/>
              <a:gd name="connsiteX7424" fmla="*/ 8851650 w 12192000"/>
              <a:gd name="connsiteY7424" fmla="*/ 3694429 h 4364677"/>
              <a:gd name="connsiteX7425" fmla="*/ 8824217 w 12192000"/>
              <a:gd name="connsiteY7425" fmla="*/ 3706341 h 4364677"/>
              <a:gd name="connsiteX7426" fmla="*/ 8855281 w 12192000"/>
              <a:gd name="connsiteY7426" fmla="*/ 3677432 h 4364677"/>
              <a:gd name="connsiteX7427" fmla="*/ 8851155 w 12192000"/>
              <a:gd name="connsiteY7427" fmla="*/ 3680105 h 4364677"/>
              <a:gd name="connsiteX7428" fmla="*/ 8842903 w 12192000"/>
              <a:gd name="connsiteY7428" fmla="*/ 3685451 h 4364677"/>
              <a:gd name="connsiteX7429" fmla="*/ 8843629 w 12192000"/>
              <a:gd name="connsiteY7429" fmla="*/ 3682051 h 4364677"/>
              <a:gd name="connsiteX7430" fmla="*/ 8847754 w 12192000"/>
              <a:gd name="connsiteY7430" fmla="*/ 3679379 h 4364677"/>
              <a:gd name="connsiteX7431" fmla="*/ 8823723 w 12192000"/>
              <a:gd name="connsiteY7431" fmla="*/ 3692018 h 4364677"/>
              <a:gd name="connsiteX7432" fmla="*/ 8707455 w 12192000"/>
              <a:gd name="connsiteY7432" fmla="*/ 3770265 h 4364677"/>
              <a:gd name="connsiteX7433" fmla="*/ 8671769 w 12192000"/>
              <a:gd name="connsiteY7433" fmla="*/ 3787524 h 4364677"/>
              <a:gd name="connsiteX7434" fmla="*/ 8555007 w 12192000"/>
              <a:gd name="connsiteY7434" fmla="*/ 3851446 h 4364677"/>
              <a:gd name="connsiteX7435" fmla="*/ 8521575 w 12192000"/>
              <a:gd name="connsiteY7435" fmla="*/ 3867585 h 4364677"/>
              <a:gd name="connsiteX7436" fmla="*/ 8524560 w 12192000"/>
              <a:gd name="connsiteY7436" fmla="*/ 3873140 h 4364677"/>
              <a:gd name="connsiteX7437" fmla="*/ 8526278 w 12192000"/>
              <a:gd name="connsiteY7437" fmla="*/ 3877307 h 4364677"/>
              <a:gd name="connsiteX7438" fmla="*/ 8526523 w 12192000"/>
              <a:gd name="connsiteY7438" fmla="*/ 3881475 h 4364677"/>
              <a:gd name="connsiteX7439" fmla="*/ 8525787 w 12192000"/>
              <a:gd name="connsiteY7439" fmla="*/ 3884662 h 4364677"/>
              <a:gd name="connsiteX7440" fmla="*/ 8524560 w 12192000"/>
              <a:gd name="connsiteY7440" fmla="*/ 3891282 h 4364677"/>
              <a:gd name="connsiteX7441" fmla="*/ 8524314 w 12192000"/>
              <a:gd name="connsiteY7441" fmla="*/ 3893734 h 4364677"/>
              <a:gd name="connsiteX7442" fmla="*/ 8523578 w 12192000"/>
              <a:gd name="connsiteY7442" fmla="*/ 3899618 h 4364677"/>
              <a:gd name="connsiteX7443" fmla="*/ 8511304 w 12192000"/>
              <a:gd name="connsiteY7443" fmla="*/ 3909179 h 4364677"/>
              <a:gd name="connsiteX7444" fmla="*/ 8503448 w 12192000"/>
              <a:gd name="connsiteY7444" fmla="*/ 3909424 h 4364677"/>
              <a:gd name="connsiteX7445" fmla="*/ 8487983 w 12192000"/>
              <a:gd name="connsiteY7445" fmla="*/ 3905992 h 4364677"/>
              <a:gd name="connsiteX7446" fmla="*/ 8483810 w 12192000"/>
              <a:gd name="connsiteY7446" fmla="*/ 3903786 h 4364677"/>
              <a:gd name="connsiteX7447" fmla="*/ 8479146 w 12192000"/>
              <a:gd name="connsiteY7447" fmla="*/ 3899863 h 4364677"/>
              <a:gd name="connsiteX7448" fmla="*/ 8476200 w 12192000"/>
              <a:gd name="connsiteY7448" fmla="*/ 3895940 h 4364677"/>
              <a:gd name="connsiteX7449" fmla="*/ 8472763 w 12192000"/>
              <a:gd name="connsiteY7449" fmla="*/ 3885153 h 4364677"/>
              <a:gd name="connsiteX7450" fmla="*/ 8472359 w 12192000"/>
              <a:gd name="connsiteY7450" fmla="*/ 3884063 h 4364677"/>
              <a:gd name="connsiteX7451" fmla="*/ 8465909 w 12192000"/>
              <a:gd name="connsiteY7451" fmla="*/ 3885731 h 4364677"/>
              <a:gd name="connsiteX7452" fmla="*/ 8470035 w 12192000"/>
              <a:gd name="connsiteY7452" fmla="*/ 3883058 h 4364677"/>
              <a:gd name="connsiteX7453" fmla="*/ 8471608 w 12192000"/>
              <a:gd name="connsiteY7453" fmla="*/ 3882039 h 4364677"/>
              <a:gd name="connsiteX7454" fmla="*/ 8471379 w 12192000"/>
              <a:gd name="connsiteY7454" fmla="*/ 3881420 h 4364677"/>
              <a:gd name="connsiteX7455" fmla="*/ 8431676 w 12192000"/>
              <a:gd name="connsiteY7455" fmla="*/ 3896191 h 4364677"/>
              <a:gd name="connsiteX7456" fmla="*/ 8415402 w 12192000"/>
              <a:gd name="connsiteY7456" fmla="*/ 3889159 h 4364677"/>
              <a:gd name="connsiteX7457" fmla="*/ 8233078 w 12192000"/>
              <a:gd name="connsiteY7457" fmla="*/ 3960403 h 4364677"/>
              <a:gd name="connsiteX7458" fmla="*/ 8103904 w 12192000"/>
              <a:gd name="connsiteY7458" fmla="*/ 3982572 h 4364677"/>
              <a:gd name="connsiteX7459" fmla="*/ 8085450 w 12192000"/>
              <a:gd name="connsiteY7459" fmla="*/ 3985739 h 4364677"/>
              <a:gd name="connsiteX7460" fmla="*/ 8006783 w 12192000"/>
              <a:gd name="connsiteY7460" fmla="*/ 4004479 h 4364677"/>
              <a:gd name="connsiteX7461" fmla="*/ 7938549 w 12192000"/>
              <a:gd name="connsiteY7461" fmla="*/ 4007675 h 4364677"/>
              <a:gd name="connsiteX7462" fmla="*/ 7976909 w 12192000"/>
              <a:gd name="connsiteY7462" fmla="*/ 3994542 h 4364677"/>
              <a:gd name="connsiteX7463" fmla="*/ 8021342 w 12192000"/>
              <a:gd name="connsiteY7463" fmla="*/ 3986261 h 4364677"/>
              <a:gd name="connsiteX7464" fmla="*/ 8049269 w 12192000"/>
              <a:gd name="connsiteY7464" fmla="*/ 3988673 h 4364677"/>
              <a:gd name="connsiteX7465" fmla="*/ 8121136 w 12192000"/>
              <a:gd name="connsiteY7465" fmla="*/ 3968480 h 4364677"/>
              <a:gd name="connsiteX7466" fmla="*/ 8146390 w 12192000"/>
              <a:gd name="connsiteY7466" fmla="*/ 3966766 h 4364677"/>
              <a:gd name="connsiteX7467" fmla="*/ 8147842 w 12192000"/>
              <a:gd name="connsiteY7467" fmla="*/ 3959967 h 4364677"/>
              <a:gd name="connsiteX7468" fmla="*/ 8246415 w 12192000"/>
              <a:gd name="connsiteY7468" fmla="*/ 3931260 h 4364677"/>
              <a:gd name="connsiteX7469" fmla="*/ 8352514 w 12192000"/>
              <a:gd name="connsiteY7469" fmla="*/ 3900607 h 4364677"/>
              <a:gd name="connsiteX7470" fmla="*/ 8358588 w 12192000"/>
              <a:gd name="connsiteY7470" fmla="*/ 3905460 h 4364677"/>
              <a:gd name="connsiteX7471" fmla="*/ 8441613 w 12192000"/>
              <a:gd name="connsiteY7471" fmla="*/ 3866322 h 4364677"/>
              <a:gd name="connsiteX7472" fmla="*/ 8491624 w 12192000"/>
              <a:gd name="connsiteY7472" fmla="*/ 3848568 h 4364677"/>
              <a:gd name="connsiteX7473" fmla="*/ 8488950 w 12192000"/>
              <a:gd name="connsiteY7473" fmla="*/ 3844443 h 4364677"/>
              <a:gd name="connsiteX7474" fmla="*/ 8536289 w 12192000"/>
              <a:gd name="connsiteY7474" fmla="*/ 3822564 h 4364677"/>
              <a:gd name="connsiteX7475" fmla="*/ 8554017 w 12192000"/>
              <a:gd name="connsiteY7475" fmla="*/ 3822796 h 4364677"/>
              <a:gd name="connsiteX7476" fmla="*/ 8537279 w 12192000"/>
              <a:gd name="connsiteY7476" fmla="*/ 3851214 h 4364677"/>
              <a:gd name="connsiteX7477" fmla="*/ 8621757 w 12192000"/>
              <a:gd name="connsiteY7477" fmla="*/ 3805277 h 4364677"/>
              <a:gd name="connsiteX7478" fmla="*/ 8618357 w 12192000"/>
              <a:gd name="connsiteY7478" fmla="*/ 3804550 h 4364677"/>
              <a:gd name="connsiteX7479" fmla="*/ 8610830 w 12192000"/>
              <a:gd name="connsiteY7479" fmla="*/ 3806497 h 4364677"/>
              <a:gd name="connsiteX7480" fmla="*/ 8619082 w 12192000"/>
              <a:gd name="connsiteY7480" fmla="*/ 3801150 h 4364677"/>
              <a:gd name="connsiteX7481" fmla="*/ 8643115 w 12192000"/>
              <a:gd name="connsiteY7481" fmla="*/ 3788511 h 4364677"/>
              <a:gd name="connsiteX7482" fmla="*/ 8647968 w 12192000"/>
              <a:gd name="connsiteY7482" fmla="*/ 3782438 h 4364677"/>
              <a:gd name="connsiteX7483" fmla="*/ 8651368 w 12192000"/>
              <a:gd name="connsiteY7483" fmla="*/ 3783165 h 4364677"/>
              <a:gd name="connsiteX7484" fmla="*/ 8654768 w 12192000"/>
              <a:gd name="connsiteY7484" fmla="*/ 3783892 h 4364677"/>
              <a:gd name="connsiteX7485" fmla="*/ 8650642 w 12192000"/>
              <a:gd name="connsiteY7485" fmla="*/ 3786564 h 4364677"/>
              <a:gd name="connsiteX7486" fmla="*/ 8652821 w 12192000"/>
              <a:gd name="connsiteY7486" fmla="*/ 3776366 h 4364677"/>
              <a:gd name="connsiteX7487" fmla="*/ 8658400 w 12192000"/>
              <a:gd name="connsiteY7487" fmla="*/ 3766894 h 4364677"/>
              <a:gd name="connsiteX7488" fmla="*/ 8640673 w 12192000"/>
              <a:gd name="connsiteY7488" fmla="*/ 3766661 h 4364677"/>
              <a:gd name="connsiteX7489" fmla="*/ 8671011 w 12192000"/>
              <a:gd name="connsiteY7489" fmla="*/ 3741150 h 4364677"/>
              <a:gd name="connsiteX7490" fmla="*/ 8705029 w 12192000"/>
              <a:gd name="connsiteY7490" fmla="*/ 3721849 h 4364677"/>
              <a:gd name="connsiteX7491" fmla="*/ 8679203 w 12192000"/>
              <a:gd name="connsiteY7491" fmla="*/ 3721849 h 4364677"/>
              <a:gd name="connsiteX7492" fmla="*/ 8679203 w 12192000"/>
              <a:gd name="connsiteY7492" fmla="*/ 3661650 h 4364677"/>
              <a:gd name="connsiteX7493" fmla="*/ 8676468 w 12192000"/>
              <a:gd name="connsiteY7493" fmla="*/ 3615133 h 4364677"/>
              <a:gd name="connsiteX7494" fmla="*/ 8580729 w 12192000"/>
              <a:gd name="connsiteY7494" fmla="*/ 3568616 h 4364677"/>
              <a:gd name="connsiteX7495" fmla="*/ 8512344 w 12192000"/>
              <a:gd name="connsiteY7495" fmla="*/ 3560407 h 4364677"/>
              <a:gd name="connsiteX7496" fmla="*/ 8496730 w 12192000"/>
              <a:gd name="connsiteY7496" fmla="*/ 3545414 h 4364677"/>
              <a:gd name="connsiteX7497" fmla="*/ 8435926 w 12192000"/>
              <a:gd name="connsiteY7497" fmla="*/ 3575508 h 4364677"/>
              <a:gd name="connsiteX7498" fmla="*/ 8433017 w 12192000"/>
              <a:gd name="connsiteY7498" fmla="*/ 3582297 h 4364677"/>
              <a:gd name="connsiteX7499" fmla="*/ 8373779 w 12192000"/>
              <a:gd name="connsiteY7499" fmla="*/ 3610002 h 4364677"/>
              <a:gd name="connsiteX7500" fmla="*/ 8365221 w 12192000"/>
              <a:gd name="connsiteY7500" fmla="*/ 3604390 h 4364677"/>
              <a:gd name="connsiteX7501" fmla="*/ 8325167 w 12192000"/>
              <a:gd name="connsiteY7501" fmla="*/ 3620289 h 4364677"/>
              <a:gd name="connsiteX7502" fmla="*/ 8231186 w 12192000"/>
              <a:gd name="connsiteY7502" fmla="*/ 3648760 h 4364677"/>
              <a:gd name="connsiteX7503" fmla="*/ 8228355 w 12192000"/>
              <a:gd name="connsiteY7503" fmla="*/ 3649239 h 4364677"/>
              <a:gd name="connsiteX7504" fmla="*/ 8227614 w 12192000"/>
              <a:gd name="connsiteY7504" fmla="*/ 3653235 h 4364677"/>
              <a:gd name="connsiteX7505" fmla="*/ 8227350 w 12192000"/>
              <a:gd name="connsiteY7505" fmla="*/ 3655870 h 4364677"/>
              <a:gd name="connsiteX7506" fmla="*/ 8226558 w 12192000"/>
              <a:gd name="connsiteY7506" fmla="*/ 3662193 h 4364677"/>
              <a:gd name="connsiteX7507" fmla="*/ 8213369 w 12192000"/>
              <a:gd name="connsiteY7507" fmla="*/ 3672468 h 4364677"/>
              <a:gd name="connsiteX7508" fmla="*/ 8204927 w 12192000"/>
              <a:gd name="connsiteY7508" fmla="*/ 3672731 h 4364677"/>
              <a:gd name="connsiteX7509" fmla="*/ 8188308 w 12192000"/>
              <a:gd name="connsiteY7509" fmla="*/ 3669043 h 4364677"/>
              <a:gd name="connsiteX7510" fmla="*/ 8183824 w 12192000"/>
              <a:gd name="connsiteY7510" fmla="*/ 3666672 h 4364677"/>
              <a:gd name="connsiteX7511" fmla="*/ 8178812 w 12192000"/>
              <a:gd name="connsiteY7511" fmla="*/ 3662456 h 4364677"/>
              <a:gd name="connsiteX7512" fmla="*/ 8175646 w 12192000"/>
              <a:gd name="connsiteY7512" fmla="*/ 3658241 h 4364677"/>
              <a:gd name="connsiteX7513" fmla="*/ 8171953 w 12192000"/>
              <a:gd name="connsiteY7513" fmla="*/ 3646649 h 4364677"/>
              <a:gd name="connsiteX7514" fmla="*/ 8169315 w 12192000"/>
              <a:gd name="connsiteY7514" fmla="*/ 3639535 h 4364677"/>
              <a:gd name="connsiteX7515" fmla="*/ 8169315 w 12192000"/>
              <a:gd name="connsiteY7515" fmla="*/ 3636374 h 4364677"/>
              <a:gd name="connsiteX7516" fmla="*/ 8172481 w 12192000"/>
              <a:gd name="connsiteY7516" fmla="*/ 3630051 h 4364677"/>
              <a:gd name="connsiteX7517" fmla="*/ 8179603 w 12192000"/>
              <a:gd name="connsiteY7517" fmla="*/ 3620566 h 4364677"/>
              <a:gd name="connsiteX7518" fmla="*/ 8181450 w 12192000"/>
              <a:gd name="connsiteY7518" fmla="*/ 3616878 h 4364677"/>
              <a:gd name="connsiteX7519" fmla="*/ 8184615 w 12192000"/>
              <a:gd name="connsiteY7519" fmla="*/ 3615561 h 4364677"/>
              <a:gd name="connsiteX7520" fmla="*/ 8190683 w 12192000"/>
              <a:gd name="connsiteY7520" fmla="*/ 3613716 h 4364677"/>
              <a:gd name="connsiteX7521" fmla="*/ 8192793 w 12192000"/>
              <a:gd name="connsiteY7521" fmla="*/ 3612663 h 4364677"/>
              <a:gd name="connsiteX7522" fmla="*/ 8201234 w 12192000"/>
              <a:gd name="connsiteY7522" fmla="*/ 3611609 h 4364677"/>
              <a:gd name="connsiteX7523" fmla="*/ 8203081 w 12192000"/>
              <a:gd name="connsiteY7523" fmla="*/ 3611082 h 4364677"/>
              <a:gd name="connsiteX7524" fmla="*/ 8216888 w 12192000"/>
              <a:gd name="connsiteY7524" fmla="*/ 3619822 h 4364677"/>
              <a:gd name="connsiteX7525" fmla="*/ 8229421 w 12192000"/>
              <a:gd name="connsiteY7525" fmla="*/ 3605302 h 4364677"/>
              <a:gd name="connsiteX7526" fmla="*/ 8115446 w 12192000"/>
              <a:gd name="connsiteY7526" fmla="*/ 3635474 h 4364677"/>
              <a:gd name="connsiteX7527" fmla="*/ 8110419 w 12192000"/>
              <a:gd name="connsiteY7527" fmla="*/ 3650559 h 4364677"/>
              <a:gd name="connsiteX7528" fmla="*/ 8088629 w 12192000"/>
              <a:gd name="connsiteY7528" fmla="*/ 3690789 h 4364677"/>
              <a:gd name="connsiteX7529" fmla="*/ 7942600 w 12192000"/>
              <a:gd name="connsiteY7529" fmla="*/ 3726827 h 4364677"/>
              <a:gd name="connsiteX7530" fmla="*/ 7882235 w 12192000"/>
              <a:gd name="connsiteY7530" fmla="*/ 3739537 h 4364677"/>
              <a:gd name="connsiteX7531" fmla="*/ 7883401 w 12192000"/>
              <a:gd name="connsiteY7531" fmla="*/ 3741707 h 4364677"/>
              <a:gd name="connsiteX7532" fmla="*/ 7885119 w 12192000"/>
              <a:gd name="connsiteY7532" fmla="*/ 3745875 h 4364677"/>
              <a:gd name="connsiteX7533" fmla="*/ 7885364 w 12192000"/>
              <a:gd name="connsiteY7533" fmla="*/ 3750043 h 4364677"/>
              <a:gd name="connsiteX7534" fmla="*/ 7884628 w 12192000"/>
              <a:gd name="connsiteY7534" fmla="*/ 3753230 h 4364677"/>
              <a:gd name="connsiteX7535" fmla="*/ 7883401 w 12192000"/>
              <a:gd name="connsiteY7535" fmla="*/ 3759850 h 4364677"/>
              <a:gd name="connsiteX7536" fmla="*/ 7883155 w 12192000"/>
              <a:gd name="connsiteY7536" fmla="*/ 3762301 h 4364677"/>
              <a:gd name="connsiteX7537" fmla="*/ 7882419 w 12192000"/>
              <a:gd name="connsiteY7537" fmla="*/ 3768185 h 4364677"/>
              <a:gd name="connsiteX7538" fmla="*/ 7870145 w 12192000"/>
              <a:gd name="connsiteY7538" fmla="*/ 3777747 h 4364677"/>
              <a:gd name="connsiteX7539" fmla="*/ 7862289 w 12192000"/>
              <a:gd name="connsiteY7539" fmla="*/ 3777992 h 4364677"/>
              <a:gd name="connsiteX7540" fmla="*/ 7846824 w 12192000"/>
              <a:gd name="connsiteY7540" fmla="*/ 3774560 h 4364677"/>
              <a:gd name="connsiteX7541" fmla="*/ 7842651 w 12192000"/>
              <a:gd name="connsiteY7541" fmla="*/ 3772353 h 4364677"/>
              <a:gd name="connsiteX7542" fmla="*/ 7837987 w 12192000"/>
              <a:gd name="connsiteY7542" fmla="*/ 3768431 h 4364677"/>
              <a:gd name="connsiteX7543" fmla="*/ 7835041 w 12192000"/>
              <a:gd name="connsiteY7543" fmla="*/ 3764508 h 4364677"/>
              <a:gd name="connsiteX7544" fmla="*/ 7831604 w 12192000"/>
              <a:gd name="connsiteY7544" fmla="*/ 3753721 h 4364677"/>
              <a:gd name="connsiteX7545" fmla="*/ 7830391 w 12192000"/>
              <a:gd name="connsiteY7545" fmla="*/ 3750452 h 4364677"/>
              <a:gd name="connsiteX7546" fmla="*/ 7795314 w 12192000"/>
              <a:gd name="connsiteY7546" fmla="*/ 3757837 h 4364677"/>
              <a:gd name="connsiteX7547" fmla="*/ 7669397 w 12192000"/>
              <a:gd name="connsiteY7547" fmla="*/ 3775437 h 4364677"/>
              <a:gd name="connsiteX7548" fmla="*/ 7642225 w 12192000"/>
              <a:gd name="connsiteY7548" fmla="*/ 3775975 h 4364677"/>
              <a:gd name="connsiteX7549" fmla="*/ 7648409 w 12192000"/>
              <a:gd name="connsiteY7549" fmla="*/ 3781652 h 4364677"/>
              <a:gd name="connsiteX7550" fmla="*/ 7656387 w 12192000"/>
              <a:gd name="connsiteY7550" fmla="*/ 3787917 h 4364677"/>
              <a:gd name="connsiteX7551" fmla="*/ 7645560 w 12192000"/>
              <a:gd name="connsiteY7551" fmla="*/ 3794752 h 4364677"/>
              <a:gd name="connsiteX7552" fmla="*/ 7643851 w 12192000"/>
              <a:gd name="connsiteY7552" fmla="*/ 3794752 h 4364677"/>
              <a:gd name="connsiteX7553" fmla="*/ 7633024 w 12192000"/>
              <a:gd name="connsiteY7553" fmla="*/ 3814116 h 4364677"/>
              <a:gd name="connsiteX7554" fmla="*/ 7631884 w 12192000"/>
              <a:gd name="connsiteY7554" fmla="*/ 3840885 h 4364677"/>
              <a:gd name="connsiteX7555" fmla="*/ 7622197 w 12192000"/>
              <a:gd name="connsiteY7555" fmla="*/ 3878476 h 4364677"/>
              <a:gd name="connsiteX7556" fmla="*/ 7613649 w 12192000"/>
              <a:gd name="connsiteY7556" fmla="*/ 3888728 h 4364677"/>
              <a:gd name="connsiteX7557" fmla="*/ 7590286 w 12192000"/>
              <a:gd name="connsiteY7557" fmla="*/ 3918344 h 4364677"/>
              <a:gd name="connsiteX7558" fmla="*/ 7576610 w 12192000"/>
              <a:gd name="connsiteY7558" fmla="*/ 3923470 h 4364677"/>
              <a:gd name="connsiteX7559" fmla="*/ 7520196 w 12192000"/>
              <a:gd name="connsiteY7559" fmla="*/ 3939987 h 4364677"/>
              <a:gd name="connsiteX7560" fmla="*/ 7520196 w 12192000"/>
              <a:gd name="connsiteY7560" fmla="*/ 3952517 h 4364677"/>
              <a:gd name="connsiteX7561" fmla="*/ 7535012 w 12192000"/>
              <a:gd name="connsiteY7561" fmla="*/ 3954226 h 4364677"/>
              <a:gd name="connsiteX7562" fmla="*/ 7545269 w 12192000"/>
              <a:gd name="connsiteY7562" fmla="*/ 3947391 h 4364677"/>
              <a:gd name="connsiteX7563" fmla="*/ 7554957 w 12192000"/>
              <a:gd name="connsiteY7563" fmla="*/ 3946252 h 4364677"/>
              <a:gd name="connsiteX7564" fmla="*/ 7553247 w 12192000"/>
              <a:gd name="connsiteY7564" fmla="*/ 3956504 h 4364677"/>
              <a:gd name="connsiteX7565" fmla="*/ 7545269 w 12192000"/>
              <a:gd name="connsiteY7565" fmla="*/ 3963908 h 4364677"/>
              <a:gd name="connsiteX7566" fmla="*/ 7542420 w 12192000"/>
              <a:gd name="connsiteY7566" fmla="*/ 3981564 h 4364677"/>
              <a:gd name="connsiteX7567" fmla="*/ 7557806 w 12192000"/>
              <a:gd name="connsiteY7567" fmla="*/ 3978147 h 4364677"/>
              <a:gd name="connsiteX7568" fmla="*/ 7569772 w 12192000"/>
              <a:gd name="connsiteY7568" fmla="*/ 3968465 h 4364677"/>
              <a:gd name="connsiteX7569" fmla="*/ 7581169 w 12192000"/>
              <a:gd name="connsiteY7569" fmla="*/ 3975869 h 4364677"/>
              <a:gd name="connsiteX7570" fmla="*/ 7568633 w 12192000"/>
              <a:gd name="connsiteY7570" fmla="*/ 4008333 h 4364677"/>
              <a:gd name="connsiteX7571" fmla="*/ 7568633 w 12192000"/>
              <a:gd name="connsiteY7571" fmla="*/ 4039658 h 4364677"/>
              <a:gd name="connsiteX7572" fmla="*/ 7580029 w 12192000"/>
              <a:gd name="connsiteY7572" fmla="*/ 4052188 h 4364677"/>
              <a:gd name="connsiteX7573" fmla="*/ 7583448 w 12192000"/>
              <a:gd name="connsiteY7573" fmla="*/ 4058454 h 4364677"/>
              <a:gd name="connsiteX7574" fmla="*/ 7577180 w 12192000"/>
              <a:gd name="connsiteY7574" fmla="*/ 4061871 h 4364677"/>
              <a:gd name="connsiteX7575" fmla="*/ 7565214 w 12192000"/>
              <a:gd name="connsiteY7575" fmla="*/ 4073262 h 4364677"/>
              <a:gd name="connsiteX7576" fmla="*/ 7550398 w 12192000"/>
              <a:gd name="connsiteY7576" fmla="*/ 4098892 h 4364677"/>
              <a:gd name="connsiteX7577" fmla="*/ 7549828 w 12192000"/>
              <a:gd name="connsiteY7577" fmla="*/ 4112561 h 4364677"/>
              <a:gd name="connsiteX7578" fmla="*/ 7554387 w 12192000"/>
              <a:gd name="connsiteY7578" fmla="*/ 4121674 h 4364677"/>
              <a:gd name="connsiteX7579" fmla="*/ 7544699 w 12192000"/>
              <a:gd name="connsiteY7579" fmla="*/ 4127939 h 4364677"/>
              <a:gd name="connsiteX7580" fmla="*/ 7536722 w 12192000"/>
              <a:gd name="connsiteY7580" fmla="*/ 4129078 h 4364677"/>
              <a:gd name="connsiteX7581" fmla="*/ 7527034 w 12192000"/>
              <a:gd name="connsiteY7581" fmla="*/ 4152429 h 4364677"/>
              <a:gd name="connsiteX7582" fmla="*/ 7529884 w 12192000"/>
              <a:gd name="connsiteY7582" fmla="*/ 4156986 h 4364677"/>
              <a:gd name="connsiteX7583" fmla="*/ 7529314 w 12192000"/>
              <a:gd name="connsiteY7583" fmla="*/ 4167238 h 4364677"/>
              <a:gd name="connsiteX7584" fmla="*/ 7520196 w 12192000"/>
              <a:gd name="connsiteY7584" fmla="*/ 4164959 h 4364677"/>
              <a:gd name="connsiteX7585" fmla="*/ 7514498 w 12192000"/>
              <a:gd name="connsiteY7585" fmla="*/ 4157555 h 4364677"/>
              <a:gd name="connsiteX7586" fmla="*/ 7503101 w 12192000"/>
              <a:gd name="connsiteY7586" fmla="*/ 4155847 h 4364677"/>
              <a:gd name="connsiteX7587" fmla="*/ 7468342 w 12192000"/>
              <a:gd name="connsiteY7587" fmla="*/ 4164959 h 4364677"/>
              <a:gd name="connsiteX7588" fmla="*/ 7425034 w 12192000"/>
              <a:gd name="connsiteY7588" fmla="*/ 4167807 h 4364677"/>
              <a:gd name="connsiteX7589" fmla="*/ 7414777 w 12192000"/>
              <a:gd name="connsiteY7589" fmla="*/ 4162681 h 4364677"/>
              <a:gd name="connsiteX7590" fmla="*/ 7385146 w 12192000"/>
              <a:gd name="connsiteY7590" fmla="*/ 4149012 h 4364677"/>
              <a:gd name="connsiteX7591" fmla="*/ 7379447 w 12192000"/>
              <a:gd name="connsiteY7591" fmla="*/ 4145025 h 4364677"/>
              <a:gd name="connsiteX7592" fmla="*/ 7354375 w 12192000"/>
              <a:gd name="connsiteY7592" fmla="*/ 4114839 h 4364677"/>
              <a:gd name="connsiteX7593" fmla="*/ 7338989 w 12192000"/>
              <a:gd name="connsiteY7593" fmla="*/ 4063579 h 4364677"/>
              <a:gd name="connsiteX7594" fmla="*/ 7331581 w 12192000"/>
              <a:gd name="connsiteY7594" fmla="*/ 4045923 h 4364677"/>
              <a:gd name="connsiteX7595" fmla="*/ 7333291 w 12192000"/>
              <a:gd name="connsiteY7595" fmla="*/ 4020863 h 4364677"/>
              <a:gd name="connsiteX7596" fmla="*/ 7335570 w 12192000"/>
              <a:gd name="connsiteY7596" fmla="*/ 3999790 h 4364677"/>
              <a:gd name="connsiteX7597" fmla="*/ 7335000 w 12192000"/>
              <a:gd name="connsiteY7597" fmla="*/ 3991247 h 4364677"/>
              <a:gd name="connsiteX7598" fmla="*/ 7368620 w 12192000"/>
              <a:gd name="connsiteY7598" fmla="*/ 3952517 h 4364677"/>
              <a:gd name="connsiteX7599" fmla="*/ 7400531 w 12192000"/>
              <a:gd name="connsiteY7599" fmla="*/ 3933722 h 4364677"/>
              <a:gd name="connsiteX7600" fmla="*/ 7424464 w 12192000"/>
              <a:gd name="connsiteY7600" fmla="*/ 3902397 h 4364677"/>
              <a:gd name="connsiteX7601" fmla="*/ 7421045 w 12192000"/>
              <a:gd name="connsiteY7601" fmla="*/ 3896132 h 4364677"/>
              <a:gd name="connsiteX7602" fmla="*/ 7387425 w 12192000"/>
              <a:gd name="connsiteY7602" fmla="*/ 3856263 h 4364677"/>
              <a:gd name="connsiteX7603" fmla="*/ 7382866 w 12192000"/>
              <a:gd name="connsiteY7603" fmla="*/ 3847150 h 4364677"/>
              <a:gd name="connsiteX7604" fmla="*/ 7378308 w 12192000"/>
              <a:gd name="connsiteY7604" fmla="*/ 3818672 h 4364677"/>
              <a:gd name="connsiteX7605" fmla="*/ 7370330 w 12192000"/>
              <a:gd name="connsiteY7605" fmla="*/ 3785639 h 4364677"/>
              <a:gd name="connsiteX7606" fmla="*/ 7370900 w 12192000"/>
              <a:gd name="connsiteY7606" fmla="*/ 3771970 h 4364677"/>
              <a:gd name="connsiteX7607" fmla="*/ 7385029 w 12192000"/>
              <a:gd name="connsiteY7607" fmla="*/ 3737596 h 4364677"/>
              <a:gd name="connsiteX7608" fmla="*/ 7320770 w 12192000"/>
              <a:gd name="connsiteY7608" fmla="*/ 3745685 h 4364677"/>
              <a:gd name="connsiteX7609" fmla="*/ 7109792 w 12192000"/>
              <a:gd name="connsiteY7609" fmla="*/ 3749456 h 4364677"/>
              <a:gd name="connsiteX7610" fmla="*/ 6601936 w 12192000"/>
              <a:gd name="connsiteY7610" fmla="*/ 3635474 h 4364677"/>
              <a:gd name="connsiteX7611" fmla="*/ 5809149 w 12192000"/>
              <a:gd name="connsiteY7611" fmla="*/ 3221449 h 4364677"/>
              <a:gd name="connsiteX7612" fmla="*/ 5614854 w 12192000"/>
              <a:gd name="connsiteY7612" fmla="*/ 3049533 h 4364677"/>
              <a:gd name="connsiteX7613" fmla="*/ 5444888 w 12192000"/>
              <a:gd name="connsiteY7613" fmla="*/ 2864378 h 4364677"/>
              <a:gd name="connsiteX7614" fmla="*/ 5426476 w 12192000"/>
              <a:gd name="connsiteY7614" fmla="*/ 2885408 h 4364677"/>
              <a:gd name="connsiteX7615" fmla="*/ 5432490 w 12192000"/>
              <a:gd name="connsiteY7615" fmla="*/ 2895479 h 4364677"/>
              <a:gd name="connsiteX7616" fmla="*/ 5447282 w 12192000"/>
              <a:gd name="connsiteY7616" fmla="*/ 2888900 h 4364677"/>
              <a:gd name="connsiteX7617" fmla="*/ 5459215 w 12192000"/>
              <a:gd name="connsiteY7617" fmla="*/ 2893866 h 4364677"/>
              <a:gd name="connsiteX7618" fmla="*/ 5466175 w 12192000"/>
              <a:gd name="connsiteY7618" fmla="*/ 2907770 h 4364677"/>
              <a:gd name="connsiteX7619" fmla="*/ 5493022 w 12192000"/>
              <a:gd name="connsiteY7619" fmla="*/ 2943522 h 4364677"/>
              <a:gd name="connsiteX7620" fmla="*/ 5504960 w 12192000"/>
              <a:gd name="connsiteY7620" fmla="*/ 2967357 h 4364677"/>
              <a:gd name="connsiteX7621" fmla="*/ 5504960 w 12192000"/>
              <a:gd name="connsiteY7621" fmla="*/ 2979275 h 4364677"/>
              <a:gd name="connsiteX7622" fmla="*/ 5495016 w 12192000"/>
              <a:gd name="connsiteY7622" fmla="*/ 3006090 h 4364677"/>
              <a:gd name="connsiteX7623" fmla="*/ 5481093 w 12192000"/>
              <a:gd name="connsiteY7623" fmla="*/ 3049787 h 4364677"/>
              <a:gd name="connsiteX7624" fmla="*/ 5469160 w 12192000"/>
              <a:gd name="connsiteY7624" fmla="*/ 3065677 h 4364677"/>
              <a:gd name="connsiteX7625" fmla="*/ 5450265 w 12192000"/>
              <a:gd name="connsiteY7625" fmla="*/ 3081568 h 4364677"/>
              <a:gd name="connsiteX7626" fmla="*/ 5447691 w 12192000"/>
              <a:gd name="connsiteY7626" fmla="*/ 3082929 h 4364677"/>
              <a:gd name="connsiteX7627" fmla="*/ 5497583 w 12192000"/>
              <a:gd name="connsiteY7627" fmla="*/ 3135343 h 4364677"/>
              <a:gd name="connsiteX7628" fmla="*/ 5558099 w 12192000"/>
              <a:gd name="connsiteY7628" fmla="*/ 3196317 h 4364677"/>
              <a:gd name="connsiteX7629" fmla="*/ 5577858 w 12192000"/>
              <a:gd name="connsiteY7629" fmla="*/ 3206206 h 4364677"/>
              <a:gd name="connsiteX7630" fmla="*/ 5607497 w 12192000"/>
              <a:gd name="connsiteY7630" fmla="*/ 3242461 h 4364677"/>
              <a:gd name="connsiteX7631" fmla="*/ 5640428 w 12192000"/>
              <a:gd name="connsiteY7631" fmla="*/ 3262237 h 4364677"/>
              <a:gd name="connsiteX7632" fmla="*/ 5670068 w 12192000"/>
              <a:gd name="connsiteY7632" fmla="*/ 3301788 h 4364677"/>
              <a:gd name="connsiteX7633" fmla="*/ 5663482 w 12192000"/>
              <a:gd name="connsiteY7633" fmla="*/ 3308380 h 4364677"/>
              <a:gd name="connsiteX7634" fmla="*/ 5689828 w 12192000"/>
              <a:gd name="connsiteY7634" fmla="*/ 3331452 h 4364677"/>
              <a:gd name="connsiteX7635" fmla="*/ 5689828 w 12192000"/>
              <a:gd name="connsiteY7635" fmla="*/ 3328156 h 4364677"/>
              <a:gd name="connsiteX7636" fmla="*/ 5686534 w 12192000"/>
              <a:gd name="connsiteY7636" fmla="*/ 3324860 h 4364677"/>
              <a:gd name="connsiteX7637" fmla="*/ 5689828 w 12192000"/>
              <a:gd name="connsiteY7637" fmla="*/ 3324860 h 4364677"/>
              <a:gd name="connsiteX7638" fmla="*/ 5686534 w 12192000"/>
              <a:gd name="connsiteY7638" fmla="*/ 3314972 h 4364677"/>
              <a:gd name="connsiteX7639" fmla="*/ 5706294 w 12192000"/>
              <a:gd name="connsiteY7639" fmla="*/ 3331452 h 4364677"/>
              <a:gd name="connsiteX7640" fmla="*/ 5709589 w 12192000"/>
              <a:gd name="connsiteY7640" fmla="*/ 3331452 h 4364677"/>
              <a:gd name="connsiteX7641" fmla="*/ 5709589 w 12192000"/>
              <a:gd name="connsiteY7641" fmla="*/ 3334747 h 4364677"/>
              <a:gd name="connsiteX7642" fmla="*/ 5716174 w 12192000"/>
              <a:gd name="connsiteY7642" fmla="*/ 3338044 h 4364677"/>
              <a:gd name="connsiteX7643" fmla="*/ 5716174 w 12192000"/>
              <a:gd name="connsiteY7643" fmla="*/ 3341340 h 4364677"/>
              <a:gd name="connsiteX7644" fmla="*/ 5755693 w 12192000"/>
              <a:gd name="connsiteY7644" fmla="*/ 3364411 h 4364677"/>
              <a:gd name="connsiteX7645" fmla="*/ 5778747 w 12192000"/>
              <a:gd name="connsiteY7645" fmla="*/ 3394075 h 4364677"/>
              <a:gd name="connsiteX7646" fmla="*/ 5782041 w 12192000"/>
              <a:gd name="connsiteY7646" fmla="*/ 3397371 h 4364677"/>
              <a:gd name="connsiteX7647" fmla="*/ 5788627 w 12192000"/>
              <a:gd name="connsiteY7647" fmla="*/ 3403963 h 4364677"/>
              <a:gd name="connsiteX7648" fmla="*/ 5785333 w 12192000"/>
              <a:gd name="connsiteY7648" fmla="*/ 3403963 h 4364677"/>
              <a:gd name="connsiteX7649" fmla="*/ 5782039 w 12192000"/>
              <a:gd name="connsiteY7649" fmla="*/ 3400667 h 4364677"/>
              <a:gd name="connsiteX7650" fmla="*/ 5778747 w 12192000"/>
              <a:gd name="connsiteY7650" fmla="*/ 3400667 h 4364677"/>
              <a:gd name="connsiteX7651" fmla="*/ 5801799 w 12192000"/>
              <a:gd name="connsiteY7651" fmla="*/ 3413851 h 4364677"/>
              <a:gd name="connsiteX7652" fmla="*/ 5798509 w 12192000"/>
              <a:gd name="connsiteY7652" fmla="*/ 3410555 h 4364677"/>
              <a:gd name="connsiteX7653" fmla="*/ 5801799 w 12192000"/>
              <a:gd name="connsiteY7653" fmla="*/ 3410555 h 4364677"/>
              <a:gd name="connsiteX7654" fmla="*/ 5805093 w 12192000"/>
              <a:gd name="connsiteY7654" fmla="*/ 3410555 h 4364677"/>
              <a:gd name="connsiteX7655" fmla="*/ 5801799 w 12192000"/>
              <a:gd name="connsiteY7655" fmla="*/ 3403963 h 4364677"/>
              <a:gd name="connsiteX7656" fmla="*/ 5818267 w 12192000"/>
              <a:gd name="connsiteY7656" fmla="*/ 3420442 h 4364677"/>
              <a:gd name="connsiteX7657" fmla="*/ 5821557 w 12192000"/>
              <a:gd name="connsiteY7657" fmla="*/ 3423739 h 4364677"/>
              <a:gd name="connsiteX7658" fmla="*/ 5824852 w 12192000"/>
              <a:gd name="connsiteY7658" fmla="*/ 3427035 h 4364677"/>
              <a:gd name="connsiteX7659" fmla="*/ 5825252 w 12192000"/>
              <a:gd name="connsiteY7659" fmla="*/ 3426633 h 4364677"/>
              <a:gd name="connsiteX7660" fmla="*/ 5897304 w 12192000"/>
              <a:gd name="connsiteY7660" fmla="*/ 3483066 h 4364677"/>
              <a:gd name="connsiteX7661" fmla="*/ 5900597 w 12192000"/>
              <a:gd name="connsiteY7661" fmla="*/ 3486362 h 4364677"/>
              <a:gd name="connsiteX7662" fmla="*/ 5907184 w 12192000"/>
              <a:gd name="connsiteY7662" fmla="*/ 3489657 h 4364677"/>
              <a:gd name="connsiteX7663" fmla="*/ 5903894 w 12192000"/>
              <a:gd name="connsiteY7663" fmla="*/ 3489657 h 4364677"/>
              <a:gd name="connsiteX7664" fmla="*/ 5936823 w 12192000"/>
              <a:gd name="connsiteY7664" fmla="*/ 3499545 h 4364677"/>
              <a:gd name="connsiteX7665" fmla="*/ 5930236 w 12192000"/>
              <a:gd name="connsiteY7665" fmla="*/ 3496250 h 4364677"/>
              <a:gd name="connsiteX7666" fmla="*/ 5930236 w 12192000"/>
              <a:gd name="connsiteY7666" fmla="*/ 3492954 h 4364677"/>
              <a:gd name="connsiteX7667" fmla="*/ 5936823 w 12192000"/>
              <a:gd name="connsiteY7667" fmla="*/ 3496250 h 4364677"/>
              <a:gd name="connsiteX7668" fmla="*/ 5938020 w 12192000"/>
              <a:gd name="connsiteY7668" fmla="*/ 3496250 h 4364677"/>
              <a:gd name="connsiteX7669" fmla="*/ 5939704 w 12192000"/>
              <a:gd name="connsiteY7669" fmla="*/ 3497486 h 4364677"/>
              <a:gd name="connsiteX7670" fmla="*/ 5943411 w 12192000"/>
              <a:gd name="connsiteY7670" fmla="*/ 3499545 h 4364677"/>
              <a:gd name="connsiteX7671" fmla="*/ 5940117 w 12192000"/>
              <a:gd name="connsiteY7671" fmla="*/ 3496250 h 4364677"/>
              <a:gd name="connsiteX7672" fmla="*/ 5938020 w 12192000"/>
              <a:gd name="connsiteY7672" fmla="*/ 3496250 h 4364677"/>
              <a:gd name="connsiteX7673" fmla="*/ 5933531 w 12192000"/>
              <a:gd name="connsiteY7673" fmla="*/ 3492954 h 4364677"/>
              <a:gd name="connsiteX7674" fmla="*/ 6065262 w 12192000"/>
              <a:gd name="connsiteY7674" fmla="*/ 3558873 h 4364677"/>
              <a:gd name="connsiteX7675" fmla="*/ 6081726 w 12192000"/>
              <a:gd name="connsiteY7675" fmla="*/ 3572057 h 4364677"/>
              <a:gd name="connsiteX7676" fmla="*/ 6088313 w 12192000"/>
              <a:gd name="connsiteY7676" fmla="*/ 3568761 h 4364677"/>
              <a:gd name="connsiteX7677" fmla="*/ 6091606 w 12192000"/>
              <a:gd name="connsiteY7677" fmla="*/ 3572057 h 4364677"/>
              <a:gd name="connsiteX7678" fmla="*/ 6098193 w 12192000"/>
              <a:gd name="connsiteY7678" fmla="*/ 3575352 h 4364677"/>
              <a:gd name="connsiteX7679" fmla="*/ 6154178 w 12192000"/>
              <a:gd name="connsiteY7679" fmla="*/ 3608312 h 4364677"/>
              <a:gd name="connsiteX7680" fmla="*/ 6150885 w 12192000"/>
              <a:gd name="connsiteY7680" fmla="*/ 3605016 h 4364677"/>
              <a:gd name="connsiteX7681" fmla="*/ 6154179 w 12192000"/>
              <a:gd name="connsiteY7681" fmla="*/ 3601720 h 4364677"/>
              <a:gd name="connsiteX7682" fmla="*/ 6157471 w 12192000"/>
              <a:gd name="connsiteY7682" fmla="*/ 3605015 h 4364677"/>
              <a:gd name="connsiteX7683" fmla="*/ 6160765 w 12192000"/>
              <a:gd name="connsiteY7683" fmla="*/ 3605016 h 4364677"/>
              <a:gd name="connsiteX7684" fmla="*/ 6194521 w 12192000"/>
              <a:gd name="connsiteY7684" fmla="*/ 3616140 h 4364677"/>
              <a:gd name="connsiteX7685" fmla="*/ 6199554 w 12192000"/>
              <a:gd name="connsiteY7685" fmla="*/ 3621068 h 4364677"/>
              <a:gd name="connsiteX7686" fmla="*/ 6200654 w 12192000"/>
              <a:gd name="connsiteY7686" fmla="*/ 3620102 h 4364677"/>
              <a:gd name="connsiteX7687" fmla="*/ 6203045 w 12192000"/>
              <a:gd name="connsiteY7687" fmla="*/ 3619246 h 4364677"/>
              <a:gd name="connsiteX7688" fmla="*/ 6204480 w 12192000"/>
              <a:gd name="connsiteY7688" fmla="*/ 3621377 h 4364677"/>
              <a:gd name="connsiteX7689" fmla="*/ 6204959 w 12192000"/>
              <a:gd name="connsiteY7689" fmla="*/ 3623289 h 4364677"/>
              <a:gd name="connsiteX7690" fmla="*/ 6206394 w 12192000"/>
              <a:gd name="connsiteY7690" fmla="*/ 3625520 h 4364677"/>
              <a:gd name="connsiteX7691" fmla="*/ 6208466 w 12192000"/>
              <a:gd name="connsiteY7691" fmla="*/ 3624086 h 4364677"/>
              <a:gd name="connsiteX7692" fmla="*/ 6213248 w 12192000"/>
              <a:gd name="connsiteY7692" fmla="*/ 3624882 h 4364677"/>
              <a:gd name="connsiteX7693" fmla="*/ 6214205 w 12192000"/>
              <a:gd name="connsiteY7693" fmla="*/ 3626954 h 4364677"/>
              <a:gd name="connsiteX7694" fmla="*/ 6217074 w 12192000"/>
              <a:gd name="connsiteY7694" fmla="*/ 3628069 h 4364677"/>
              <a:gd name="connsiteX7695" fmla="*/ 6218189 w 12192000"/>
              <a:gd name="connsiteY7695" fmla="*/ 3625360 h 4364677"/>
              <a:gd name="connsiteX7696" fmla="*/ 6217922 w 12192000"/>
              <a:gd name="connsiteY7696" fmla="*/ 3622950 h 4364677"/>
              <a:gd name="connsiteX7697" fmla="*/ 6230380 w 12192000"/>
              <a:gd name="connsiteY7697" fmla="*/ 3635342 h 4364677"/>
              <a:gd name="connsiteX7698" fmla="*/ 6229666 w 12192000"/>
              <a:gd name="connsiteY7698" fmla="*/ 3636354 h 4364677"/>
              <a:gd name="connsiteX7699" fmla="*/ 6231101 w 12192000"/>
              <a:gd name="connsiteY7699" fmla="*/ 3639381 h 4364677"/>
              <a:gd name="connsiteX7700" fmla="*/ 6233972 w 12192000"/>
              <a:gd name="connsiteY7700" fmla="*/ 3640656 h 4364677"/>
              <a:gd name="connsiteX7701" fmla="*/ 6234116 w 12192000"/>
              <a:gd name="connsiteY7701" fmla="*/ 3640945 h 4364677"/>
              <a:gd name="connsiteX7702" fmla="*/ 6254212 w 12192000"/>
              <a:gd name="connsiteY7702" fmla="*/ 3647040 h 4364677"/>
              <a:gd name="connsiteX7703" fmla="*/ 6292496 w 12192000"/>
              <a:gd name="connsiteY7703" fmla="*/ 3664343 h 4364677"/>
              <a:gd name="connsiteX7704" fmla="*/ 6261622 w 12192000"/>
              <a:gd name="connsiteY7704" fmla="*/ 3658576 h 4364677"/>
              <a:gd name="connsiteX7705" fmla="*/ 6239954 w 12192000"/>
              <a:gd name="connsiteY7705" fmla="*/ 3652513 h 4364677"/>
              <a:gd name="connsiteX7706" fmla="*/ 6242101 w 12192000"/>
              <a:gd name="connsiteY7706" fmla="*/ 3656749 h 4364677"/>
              <a:gd name="connsiteX7707" fmla="*/ 6244334 w 12192000"/>
              <a:gd name="connsiteY7707" fmla="*/ 3658501 h 4364677"/>
              <a:gd name="connsiteX7708" fmla="*/ 6241303 w 12192000"/>
              <a:gd name="connsiteY7708" fmla="*/ 3660413 h 4364677"/>
              <a:gd name="connsiteX7709" fmla="*/ 6240826 w 12192000"/>
              <a:gd name="connsiteY7709" fmla="*/ 3660413 h 4364677"/>
              <a:gd name="connsiteX7710" fmla="*/ 6237798 w 12192000"/>
              <a:gd name="connsiteY7710" fmla="*/ 3665830 h 4364677"/>
              <a:gd name="connsiteX7711" fmla="*/ 6237477 w 12192000"/>
              <a:gd name="connsiteY7711" fmla="*/ 3673319 h 4364677"/>
              <a:gd name="connsiteX7712" fmla="*/ 6234770 w 12192000"/>
              <a:gd name="connsiteY7712" fmla="*/ 3683835 h 4364677"/>
              <a:gd name="connsiteX7713" fmla="*/ 6232378 w 12192000"/>
              <a:gd name="connsiteY7713" fmla="*/ 3686703 h 4364677"/>
              <a:gd name="connsiteX7714" fmla="*/ 6225841 w 12192000"/>
              <a:gd name="connsiteY7714" fmla="*/ 3694988 h 4364677"/>
              <a:gd name="connsiteX7715" fmla="*/ 6222015 w 12192000"/>
              <a:gd name="connsiteY7715" fmla="*/ 3696422 h 4364677"/>
              <a:gd name="connsiteX7716" fmla="*/ 6206233 w 12192000"/>
              <a:gd name="connsiteY7716" fmla="*/ 3701043 h 4364677"/>
              <a:gd name="connsiteX7717" fmla="*/ 6206233 w 12192000"/>
              <a:gd name="connsiteY7717" fmla="*/ 3704548 h 4364677"/>
              <a:gd name="connsiteX7718" fmla="*/ 6210379 w 12192000"/>
              <a:gd name="connsiteY7718" fmla="*/ 3705026 h 4364677"/>
              <a:gd name="connsiteX7719" fmla="*/ 6213248 w 12192000"/>
              <a:gd name="connsiteY7719" fmla="*/ 3703114 h 4364677"/>
              <a:gd name="connsiteX7720" fmla="*/ 6215959 w 12192000"/>
              <a:gd name="connsiteY7720" fmla="*/ 3702795 h 4364677"/>
              <a:gd name="connsiteX7721" fmla="*/ 6215481 w 12192000"/>
              <a:gd name="connsiteY7721" fmla="*/ 3705663 h 4364677"/>
              <a:gd name="connsiteX7722" fmla="*/ 6213248 w 12192000"/>
              <a:gd name="connsiteY7722" fmla="*/ 3707735 h 4364677"/>
              <a:gd name="connsiteX7723" fmla="*/ 6212451 w 12192000"/>
              <a:gd name="connsiteY7723" fmla="*/ 3712674 h 4364677"/>
              <a:gd name="connsiteX7724" fmla="*/ 6216755 w 12192000"/>
              <a:gd name="connsiteY7724" fmla="*/ 3711718 h 4364677"/>
              <a:gd name="connsiteX7725" fmla="*/ 6220102 w 12192000"/>
              <a:gd name="connsiteY7725" fmla="*/ 3709009 h 4364677"/>
              <a:gd name="connsiteX7726" fmla="*/ 6223291 w 12192000"/>
              <a:gd name="connsiteY7726" fmla="*/ 3711081 h 4364677"/>
              <a:gd name="connsiteX7727" fmla="*/ 6219784 w 12192000"/>
              <a:gd name="connsiteY7727" fmla="*/ 3720162 h 4364677"/>
              <a:gd name="connsiteX7728" fmla="*/ 6219784 w 12192000"/>
              <a:gd name="connsiteY7728" fmla="*/ 3728926 h 4364677"/>
              <a:gd name="connsiteX7729" fmla="*/ 6222971 w 12192000"/>
              <a:gd name="connsiteY7729" fmla="*/ 3732431 h 4364677"/>
              <a:gd name="connsiteX7730" fmla="*/ 6223927 w 12192000"/>
              <a:gd name="connsiteY7730" fmla="*/ 3734184 h 4364677"/>
              <a:gd name="connsiteX7731" fmla="*/ 6222173 w 12192000"/>
              <a:gd name="connsiteY7731" fmla="*/ 3735140 h 4364677"/>
              <a:gd name="connsiteX7732" fmla="*/ 6218826 w 12192000"/>
              <a:gd name="connsiteY7732" fmla="*/ 3738326 h 4364677"/>
              <a:gd name="connsiteX7733" fmla="*/ 6214682 w 12192000"/>
              <a:gd name="connsiteY7733" fmla="*/ 3745496 h 4364677"/>
              <a:gd name="connsiteX7734" fmla="*/ 6214523 w 12192000"/>
              <a:gd name="connsiteY7734" fmla="*/ 3749320 h 4364677"/>
              <a:gd name="connsiteX7735" fmla="*/ 6215798 w 12192000"/>
              <a:gd name="connsiteY7735" fmla="*/ 3751869 h 4364677"/>
              <a:gd name="connsiteX7736" fmla="*/ 6213088 w 12192000"/>
              <a:gd name="connsiteY7736" fmla="*/ 3753622 h 4364677"/>
              <a:gd name="connsiteX7737" fmla="*/ 6210857 w 12192000"/>
              <a:gd name="connsiteY7737" fmla="*/ 3753941 h 4364677"/>
              <a:gd name="connsiteX7738" fmla="*/ 6208148 w 12192000"/>
              <a:gd name="connsiteY7738" fmla="*/ 3760473 h 4364677"/>
              <a:gd name="connsiteX7739" fmla="*/ 6208945 w 12192000"/>
              <a:gd name="connsiteY7739" fmla="*/ 3761748 h 4364677"/>
              <a:gd name="connsiteX7740" fmla="*/ 6208785 w 12192000"/>
              <a:gd name="connsiteY7740" fmla="*/ 3764616 h 4364677"/>
              <a:gd name="connsiteX7741" fmla="*/ 6206233 w 12192000"/>
              <a:gd name="connsiteY7741" fmla="*/ 3763979 h 4364677"/>
              <a:gd name="connsiteX7742" fmla="*/ 6204640 w 12192000"/>
              <a:gd name="connsiteY7742" fmla="*/ 3761907 h 4364677"/>
              <a:gd name="connsiteX7743" fmla="*/ 6201452 w 12192000"/>
              <a:gd name="connsiteY7743" fmla="*/ 3761429 h 4364677"/>
              <a:gd name="connsiteX7744" fmla="*/ 6191727 w 12192000"/>
              <a:gd name="connsiteY7744" fmla="*/ 3763979 h 4364677"/>
              <a:gd name="connsiteX7745" fmla="*/ 6179611 w 12192000"/>
              <a:gd name="connsiteY7745" fmla="*/ 3764775 h 4364677"/>
              <a:gd name="connsiteX7746" fmla="*/ 6176741 w 12192000"/>
              <a:gd name="connsiteY7746" fmla="*/ 3763341 h 4364677"/>
              <a:gd name="connsiteX7747" fmla="*/ 6168454 w 12192000"/>
              <a:gd name="connsiteY7747" fmla="*/ 3759517 h 4364677"/>
              <a:gd name="connsiteX7748" fmla="*/ 6166859 w 12192000"/>
              <a:gd name="connsiteY7748" fmla="*/ 3758402 h 4364677"/>
              <a:gd name="connsiteX7749" fmla="*/ 6159844 w 12192000"/>
              <a:gd name="connsiteY7749" fmla="*/ 3749957 h 4364677"/>
              <a:gd name="connsiteX7750" fmla="*/ 6155539 w 12192000"/>
              <a:gd name="connsiteY7750" fmla="*/ 3735618 h 4364677"/>
              <a:gd name="connsiteX7751" fmla="*/ 6153467 w 12192000"/>
              <a:gd name="connsiteY7751" fmla="*/ 3730678 h 4364677"/>
              <a:gd name="connsiteX7752" fmla="*/ 6153946 w 12192000"/>
              <a:gd name="connsiteY7752" fmla="*/ 3723668 h 4364677"/>
              <a:gd name="connsiteX7753" fmla="*/ 6154585 w 12192000"/>
              <a:gd name="connsiteY7753" fmla="*/ 3717772 h 4364677"/>
              <a:gd name="connsiteX7754" fmla="*/ 6154425 w 12192000"/>
              <a:gd name="connsiteY7754" fmla="*/ 3715383 h 4364677"/>
              <a:gd name="connsiteX7755" fmla="*/ 6163831 w 12192000"/>
              <a:gd name="connsiteY7755" fmla="*/ 3704548 h 4364677"/>
              <a:gd name="connsiteX7756" fmla="*/ 6172758 w 12192000"/>
              <a:gd name="connsiteY7756" fmla="*/ 3699290 h 4364677"/>
              <a:gd name="connsiteX7757" fmla="*/ 6179453 w 12192000"/>
              <a:gd name="connsiteY7757" fmla="*/ 3690527 h 4364677"/>
              <a:gd name="connsiteX7758" fmla="*/ 6178495 w 12192000"/>
              <a:gd name="connsiteY7758" fmla="*/ 3688774 h 4364677"/>
              <a:gd name="connsiteX7759" fmla="*/ 6169090 w 12192000"/>
              <a:gd name="connsiteY7759" fmla="*/ 3677621 h 4364677"/>
              <a:gd name="connsiteX7760" fmla="*/ 6167815 w 12192000"/>
              <a:gd name="connsiteY7760" fmla="*/ 3675072 h 4364677"/>
              <a:gd name="connsiteX7761" fmla="*/ 6166540 w 12192000"/>
              <a:gd name="connsiteY7761" fmla="*/ 3667105 h 4364677"/>
              <a:gd name="connsiteX7762" fmla="*/ 6164308 w 12192000"/>
              <a:gd name="connsiteY7762" fmla="*/ 3657864 h 4364677"/>
              <a:gd name="connsiteX7763" fmla="*/ 6164468 w 12192000"/>
              <a:gd name="connsiteY7763" fmla="*/ 3654040 h 4364677"/>
              <a:gd name="connsiteX7764" fmla="*/ 6172916 w 12192000"/>
              <a:gd name="connsiteY7764" fmla="*/ 3633486 h 4364677"/>
              <a:gd name="connsiteX7765" fmla="*/ 6174511 w 12192000"/>
              <a:gd name="connsiteY7765" fmla="*/ 3632211 h 4364677"/>
              <a:gd name="connsiteX7766" fmla="*/ 6184148 w 12192000"/>
              <a:gd name="connsiteY7766" fmla="*/ 3627632 h 4364677"/>
              <a:gd name="connsiteX7767" fmla="*/ 6173938 w 12192000"/>
              <a:gd name="connsiteY7767" fmla="*/ 3618200 h 4364677"/>
              <a:gd name="connsiteX7768" fmla="*/ 6170644 w 12192000"/>
              <a:gd name="connsiteY7768" fmla="*/ 3621496 h 4364677"/>
              <a:gd name="connsiteX7769" fmla="*/ 6160765 w 12192000"/>
              <a:gd name="connsiteY7769" fmla="*/ 3614904 h 4364677"/>
              <a:gd name="connsiteX7770" fmla="*/ 6157472 w 12192000"/>
              <a:gd name="connsiteY7770" fmla="*/ 3611608 h 4364677"/>
              <a:gd name="connsiteX7771" fmla="*/ 6157471 w 12192000"/>
              <a:gd name="connsiteY7771" fmla="*/ 3614903 h 4364677"/>
              <a:gd name="connsiteX7772" fmla="*/ 6108072 w 12192000"/>
              <a:gd name="connsiteY7772" fmla="*/ 3595127 h 4364677"/>
              <a:gd name="connsiteX7773" fmla="*/ 6104780 w 12192000"/>
              <a:gd name="connsiteY7773" fmla="*/ 3595128 h 4364677"/>
              <a:gd name="connsiteX7774" fmla="*/ 6101485 w 12192000"/>
              <a:gd name="connsiteY7774" fmla="*/ 3595128 h 4364677"/>
              <a:gd name="connsiteX7775" fmla="*/ 6098193 w 12192000"/>
              <a:gd name="connsiteY7775" fmla="*/ 3595128 h 4364677"/>
              <a:gd name="connsiteX7776" fmla="*/ 6098193 w 12192000"/>
              <a:gd name="connsiteY7776" fmla="*/ 3591833 h 4364677"/>
              <a:gd name="connsiteX7777" fmla="*/ 6094898 w 12192000"/>
              <a:gd name="connsiteY7777" fmla="*/ 3595128 h 4364677"/>
              <a:gd name="connsiteX7778" fmla="*/ 6068552 w 12192000"/>
              <a:gd name="connsiteY7778" fmla="*/ 3588536 h 4364677"/>
              <a:gd name="connsiteX7779" fmla="*/ 6078432 w 12192000"/>
              <a:gd name="connsiteY7779" fmla="*/ 3605016 h 4364677"/>
              <a:gd name="connsiteX7780" fmla="*/ 6071846 w 12192000"/>
              <a:gd name="connsiteY7780" fmla="*/ 3603368 h 4364677"/>
              <a:gd name="connsiteX7781" fmla="*/ 6068553 w 12192000"/>
              <a:gd name="connsiteY7781" fmla="*/ 3602544 h 4364677"/>
              <a:gd name="connsiteX7782" fmla="*/ 6068552 w 12192000"/>
              <a:gd name="connsiteY7782" fmla="*/ 3601720 h 4364677"/>
              <a:gd name="connsiteX7783" fmla="*/ 6065264 w 12192000"/>
              <a:gd name="connsiteY7783" fmla="*/ 3601720 h 4364677"/>
              <a:gd name="connsiteX7784" fmla="*/ 6068553 w 12192000"/>
              <a:gd name="connsiteY7784" fmla="*/ 3602544 h 4364677"/>
              <a:gd name="connsiteX7785" fmla="*/ 6068553 w 12192000"/>
              <a:gd name="connsiteY7785" fmla="*/ 3605016 h 4364677"/>
              <a:gd name="connsiteX7786" fmla="*/ 6065262 w 12192000"/>
              <a:gd name="connsiteY7786" fmla="*/ 3605016 h 4364677"/>
              <a:gd name="connsiteX7787" fmla="*/ 6061968 w 12192000"/>
              <a:gd name="connsiteY7787" fmla="*/ 3605016 h 4364677"/>
              <a:gd name="connsiteX7788" fmla="*/ 6045502 w 12192000"/>
              <a:gd name="connsiteY7788" fmla="*/ 3595128 h 4364677"/>
              <a:gd name="connsiteX7789" fmla="*/ 6042208 w 12192000"/>
              <a:gd name="connsiteY7789" fmla="*/ 3591833 h 4364677"/>
              <a:gd name="connsiteX7790" fmla="*/ 6035622 w 12192000"/>
              <a:gd name="connsiteY7790" fmla="*/ 3588536 h 4364677"/>
              <a:gd name="connsiteX7791" fmla="*/ 6032328 w 12192000"/>
              <a:gd name="connsiteY7791" fmla="*/ 3585240 h 4364677"/>
              <a:gd name="connsiteX7792" fmla="*/ 6038914 w 12192000"/>
              <a:gd name="connsiteY7792" fmla="*/ 3588536 h 4364677"/>
              <a:gd name="connsiteX7793" fmla="*/ 6045502 w 12192000"/>
              <a:gd name="connsiteY7793" fmla="*/ 3591833 h 4364677"/>
              <a:gd name="connsiteX7794" fmla="*/ 6029034 w 12192000"/>
              <a:gd name="connsiteY7794" fmla="*/ 3575353 h 4364677"/>
              <a:gd name="connsiteX7795" fmla="*/ 6038912 w 12192000"/>
              <a:gd name="connsiteY7795" fmla="*/ 3565465 h 4364677"/>
              <a:gd name="connsiteX7796" fmla="*/ 5903892 w 12192000"/>
              <a:gd name="connsiteY7796" fmla="*/ 3492954 h 4364677"/>
              <a:gd name="connsiteX7797" fmla="*/ 5897304 w 12192000"/>
              <a:gd name="connsiteY7797" fmla="*/ 3489657 h 4364677"/>
              <a:gd name="connsiteX7798" fmla="*/ 5894014 w 12192000"/>
              <a:gd name="connsiteY7798" fmla="*/ 3486362 h 4364677"/>
              <a:gd name="connsiteX7799" fmla="*/ 5841318 w 12192000"/>
              <a:gd name="connsiteY7799" fmla="*/ 3453403 h 4364677"/>
              <a:gd name="connsiteX7800" fmla="*/ 5775452 w 12192000"/>
              <a:gd name="connsiteY7800" fmla="*/ 3413851 h 4364677"/>
              <a:gd name="connsiteX7801" fmla="*/ 5712882 w 12192000"/>
              <a:gd name="connsiteY7801" fmla="*/ 3364412 h 4364677"/>
              <a:gd name="connsiteX7802" fmla="*/ 5620670 w 12192000"/>
              <a:gd name="connsiteY7802" fmla="*/ 3291900 h 4364677"/>
              <a:gd name="connsiteX7803" fmla="*/ 5616003 w 12192000"/>
              <a:gd name="connsiteY7803" fmla="*/ 3287389 h 4364677"/>
              <a:gd name="connsiteX7804" fmla="*/ 5612939 w 12192000"/>
              <a:gd name="connsiteY7804" fmla="*/ 3297012 h 4364677"/>
              <a:gd name="connsiteX7805" fmla="*/ 5608693 w 12192000"/>
              <a:gd name="connsiteY7805" fmla="*/ 3302659 h 4364677"/>
              <a:gd name="connsiteX7806" fmla="*/ 5601981 w 12192000"/>
              <a:gd name="connsiteY7806" fmla="*/ 3308307 h 4364677"/>
              <a:gd name="connsiteX7807" fmla="*/ 5595971 w 12192000"/>
              <a:gd name="connsiteY7807" fmla="*/ 3311484 h 4364677"/>
              <a:gd name="connsiteX7808" fmla="*/ 5573703 w 12192000"/>
              <a:gd name="connsiteY7808" fmla="*/ 3316425 h 4364677"/>
              <a:gd name="connsiteX7809" fmla="*/ 5562395 w 12192000"/>
              <a:gd name="connsiteY7809" fmla="*/ 3316072 h 4364677"/>
              <a:gd name="connsiteX7810" fmla="*/ 5544726 w 12192000"/>
              <a:gd name="connsiteY7810" fmla="*/ 3302307 h 4364677"/>
              <a:gd name="connsiteX7811" fmla="*/ 5543666 w 12192000"/>
              <a:gd name="connsiteY7811" fmla="*/ 3293835 h 4364677"/>
              <a:gd name="connsiteX7812" fmla="*/ 5543312 w 12192000"/>
              <a:gd name="connsiteY7812" fmla="*/ 3290306 h 4364677"/>
              <a:gd name="connsiteX7813" fmla="*/ 5541546 w 12192000"/>
              <a:gd name="connsiteY7813" fmla="*/ 3280776 h 4364677"/>
              <a:gd name="connsiteX7814" fmla="*/ 5540486 w 12192000"/>
              <a:gd name="connsiteY7814" fmla="*/ 3276187 h 4364677"/>
              <a:gd name="connsiteX7815" fmla="*/ 5540838 w 12192000"/>
              <a:gd name="connsiteY7815" fmla="*/ 3270186 h 4364677"/>
              <a:gd name="connsiteX7816" fmla="*/ 5543312 w 12192000"/>
              <a:gd name="connsiteY7816" fmla="*/ 3264186 h 4364677"/>
              <a:gd name="connsiteX7817" fmla="*/ 5551089 w 12192000"/>
              <a:gd name="connsiteY7817" fmla="*/ 3249714 h 4364677"/>
              <a:gd name="connsiteX7818" fmla="*/ 5571123 w 12192000"/>
              <a:gd name="connsiteY7818" fmla="*/ 3237034 h 4364677"/>
              <a:gd name="connsiteX7819" fmla="*/ 5561392 w 12192000"/>
              <a:gd name="connsiteY7819" fmla="*/ 3222685 h 4364677"/>
              <a:gd name="connsiteX7820" fmla="*/ 5571273 w 12192000"/>
              <a:gd name="connsiteY7820" fmla="*/ 3232573 h 4364677"/>
              <a:gd name="connsiteX7821" fmla="*/ 5567979 w 12192000"/>
              <a:gd name="connsiteY7821" fmla="*/ 3225982 h 4364677"/>
              <a:gd name="connsiteX7822" fmla="*/ 5564683 w 12192000"/>
              <a:gd name="connsiteY7822" fmla="*/ 3222685 h 4364677"/>
              <a:gd name="connsiteX7823" fmla="*/ 5571271 w 12192000"/>
              <a:gd name="connsiteY7823" fmla="*/ 3225982 h 4364677"/>
              <a:gd name="connsiteX7824" fmla="*/ 5574563 w 12192000"/>
              <a:gd name="connsiteY7824" fmla="*/ 3225982 h 4364677"/>
              <a:gd name="connsiteX7825" fmla="*/ 5498818 w 12192000"/>
              <a:gd name="connsiteY7825" fmla="*/ 3156767 h 4364677"/>
              <a:gd name="connsiteX7826" fmla="*/ 5472885 w 12192000"/>
              <a:gd name="connsiteY7826" fmla="*/ 3118039 h 4364677"/>
              <a:gd name="connsiteX7827" fmla="*/ 5446543 w 12192000"/>
              <a:gd name="connsiteY7827" fmla="*/ 3083537 h 4364677"/>
              <a:gd name="connsiteX7828" fmla="*/ 5433360 w 12192000"/>
              <a:gd name="connsiteY7828" fmla="*/ 3090506 h 4364677"/>
              <a:gd name="connsiteX7829" fmla="*/ 5370713 w 12192000"/>
              <a:gd name="connsiteY7829" fmla="*/ 3104410 h 4364677"/>
              <a:gd name="connsiteX7830" fmla="*/ 5338894 w 12192000"/>
              <a:gd name="connsiteY7830" fmla="*/ 3103416 h 4364677"/>
              <a:gd name="connsiteX7831" fmla="*/ 5289174 w 12192000"/>
              <a:gd name="connsiteY7831" fmla="*/ 3064684 h 4364677"/>
              <a:gd name="connsiteX7832" fmla="*/ 5286191 w 12192000"/>
              <a:gd name="connsiteY7832" fmla="*/ 3040849 h 4364677"/>
              <a:gd name="connsiteX7833" fmla="*/ 5285954 w 12192000"/>
              <a:gd name="connsiteY7833" fmla="*/ 3038495 h 4364677"/>
              <a:gd name="connsiteX7834" fmla="*/ 5248578 w 12192000"/>
              <a:gd name="connsiteY7834" fmla="*/ 3077935 h 4364677"/>
              <a:gd name="connsiteX7835" fmla="*/ 5112471 w 12192000"/>
              <a:gd name="connsiteY7835" fmla="*/ 3193953 h 4364677"/>
              <a:gd name="connsiteX7836" fmla="*/ 5079802 w 12192000"/>
              <a:gd name="connsiteY7836" fmla="*/ 3214879 h 4364677"/>
              <a:gd name="connsiteX7837" fmla="*/ 5086052 w 12192000"/>
              <a:gd name="connsiteY7837" fmla="*/ 3221096 h 4364677"/>
              <a:gd name="connsiteX7838" fmla="*/ 5085215 w 12192000"/>
              <a:gd name="connsiteY7838" fmla="*/ 3222283 h 4364677"/>
              <a:gd name="connsiteX7839" fmla="*/ 5086896 w 12192000"/>
              <a:gd name="connsiteY7839" fmla="*/ 3225835 h 4364677"/>
              <a:gd name="connsiteX7840" fmla="*/ 5090253 w 12192000"/>
              <a:gd name="connsiteY7840" fmla="*/ 3227331 h 4364677"/>
              <a:gd name="connsiteX7841" fmla="*/ 5092508 w 12192000"/>
              <a:gd name="connsiteY7841" fmla="*/ 3231818 h 4364677"/>
              <a:gd name="connsiteX7842" fmla="*/ 5099795 w 12192000"/>
              <a:gd name="connsiteY7842" fmla="*/ 3246213 h 4364677"/>
              <a:gd name="connsiteX7843" fmla="*/ 5102416 w 12192000"/>
              <a:gd name="connsiteY7843" fmla="*/ 3248269 h 4364677"/>
              <a:gd name="connsiteX7844" fmla="*/ 5098868 w 12192000"/>
              <a:gd name="connsiteY7844" fmla="*/ 3250513 h 4364677"/>
              <a:gd name="connsiteX7845" fmla="*/ 5098293 w 12192000"/>
              <a:gd name="connsiteY7845" fmla="*/ 3250513 h 4364677"/>
              <a:gd name="connsiteX7846" fmla="*/ 5094745 w 12192000"/>
              <a:gd name="connsiteY7846" fmla="*/ 3256869 h 4364677"/>
              <a:gd name="connsiteX7847" fmla="*/ 5094376 w 12192000"/>
              <a:gd name="connsiteY7847" fmla="*/ 3265655 h 4364677"/>
              <a:gd name="connsiteX7848" fmla="*/ 5091198 w 12192000"/>
              <a:gd name="connsiteY7848" fmla="*/ 3277994 h 4364677"/>
              <a:gd name="connsiteX7849" fmla="*/ 5088391 w 12192000"/>
              <a:gd name="connsiteY7849" fmla="*/ 3281359 h 4364677"/>
              <a:gd name="connsiteX7850" fmla="*/ 5080717 w 12192000"/>
              <a:gd name="connsiteY7850" fmla="*/ 3291080 h 4364677"/>
              <a:gd name="connsiteX7851" fmla="*/ 5076226 w 12192000"/>
              <a:gd name="connsiteY7851" fmla="*/ 3292763 h 4364677"/>
              <a:gd name="connsiteX7852" fmla="*/ 5057717 w 12192000"/>
              <a:gd name="connsiteY7852" fmla="*/ 3298184 h 4364677"/>
              <a:gd name="connsiteX7853" fmla="*/ 5057717 w 12192000"/>
              <a:gd name="connsiteY7853" fmla="*/ 3302297 h 4364677"/>
              <a:gd name="connsiteX7854" fmla="*/ 5062573 w 12192000"/>
              <a:gd name="connsiteY7854" fmla="*/ 3302858 h 4364677"/>
              <a:gd name="connsiteX7855" fmla="*/ 5065950 w 12192000"/>
              <a:gd name="connsiteY7855" fmla="*/ 3300614 h 4364677"/>
              <a:gd name="connsiteX7856" fmla="*/ 5069122 w 12192000"/>
              <a:gd name="connsiteY7856" fmla="*/ 3300241 h 4364677"/>
              <a:gd name="connsiteX7857" fmla="*/ 5068561 w 12192000"/>
              <a:gd name="connsiteY7857" fmla="*/ 3303606 h 4364677"/>
              <a:gd name="connsiteX7858" fmla="*/ 5065950 w 12192000"/>
              <a:gd name="connsiteY7858" fmla="*/ 3306036 h 4364677"/>
              <a:gd name="connsiteX7859" fmla="*/ 5065004 w 12192000"/>
              <a:gd name="connsiteY7859" fmla="*/ 3311831 h 4364677"/>
              <a:gd name="connsiteX7860" fmla="*/ 5070068 w 12192000"/>
              <a:gd name="connsiteY7860" fmla="*/ 3310710 h 4364677"/>
              <a:gd name="connsiteX7861" fmla="*/ 5073995 w 12192000"/>
              <a:gd name="connsiteY7861" fmla="*/ 3307532 h 4364677"/>
              <a:gd name="connsiteX7862" fmla="*/ 5077728 w 12192000"/>
              <a:gd name="connsiteY7862" fmla="*/ 3309962 h 4364677"/>
              <a:gd name="connsiteX7863" fmla="*/ 5073619 w 12192000"/>
              <a:gd name="connsiteY7863" fmla="*/ 3320618 h 4364677"/>
              <a:gd name="connsiteX7864" fmla="*/ 5073619 w 12192000"/>
              <a:gd name="connsiteY7864" fmla="*/ 3330900 h 4364677"/>
              <a:gd name="connsiteX7865" fmla="*/ 5077354 w 12192000"/>
              <a:gd name="connsiteY7865" fmla="*/ 3335013 h 4364677"/>
              <a:gd name="connsiteX7866" fmla="*/ 5078483 w 12192000"/>
              <a:gd name="connsiteY7866" fmla="*/ 3337069 h 4364677"/>
              <a:gd name="connsiteX7867" fmla="*/ 5076424 w 12192000"/>
              <a:gd name="connsiteY7867" fmla="*/ 3338191 h 4364677"/>
              <a:gd name="connsiteX7868" fmla="*/ 5072496 w 12192000"/>
              <a:gd name="connsiteY7868" fmla="*/ 3341930 h 4364677"/>
              <a:gd name="connsiteX7869" fmla="*/ 5067631 w 12192000"/>
              <a:gd name="connsiteY7869" fmla="*/ 3350343 h 4364677"/>
              <a:gd name="connsiteX7870" fmla="*/ 5067436 w 12192000"/>
              <a:gd name="connsiteY7870" fmla="*/ 3354829 h 4364677"/>
              <a:gd name="connsiteX7871" fmla="*/ 5068939 w 12192000"/>
              <a:gd name="connsiteY7871" fmla="*/ 3357820 h 4364677"/>
              <a:gd name="connsiteX7872" fmla="*/ 5065755 w 12192000"/>
              <a:gd name="connsiteY7872" fmla="*/ 3359877 h 4364677"/>
              <a:gd name="connsiteX7873" fmla="*/ 5063143 w 12192000"/>
              <a:gd name="connsiteY7873" fmla="*/ 3360251 h 4364677"/>
              <a:gd name="connsiteX7874" fmla="*/ 5059965 w 12192000"/>
              <a:gd name="connsiteY7874" fmla="*/ 3367916 h 4364677"/>
              <a:gd name="connsiteX7875" fmla="*/ 5060899 w 12192000"/>
              <a:gd name="connsiteY7875" fmla="*/ 3369411 h 4364677"/>
              <a:gd name="connsiteX7876" fmla="*/ 5060711 w 12192000"/>
              <a:gd name="connsiteY7876" fmla="*/ 3372776 h 4364677"/>
              <a:gd name="connsiteX7877" fmla="*/ 5057717 w 12192000"/>
              <a:gd name="connsiteY7877" fmla="*/ 3372028 h 4364677"/>
              <a:gd name="connsiteX7878" fmla="*/ 5055836 w 12192000"/>
              <a:gd name="connsiteY7878" fmla="*/ 3369598 h 4364677"/>
              <a:gd name="connsiteX7879" fmla="*/ 5052103 w 12192000"/>
              <a:gd name="connsiteY7879" fmla="*/ 3369037 h 4364677"/>
              <a:gd name="connsiteX7880" fmla="*/ 5040683 w 12192000"/>
              <a:gd name="connsiteY7880" fmla="*/ 3372028 h 4364677"/>
              <a:gd name="connsiteX7881" fmla="*/ 5026478 w 12192000"/>
              <a:gd name="connsiteY7881" fmla="*/ 3372963 h 4364677"/>
              <a:gd name="connsiteX7882" fmla="*/ 5023117 w 12192000"/>
              <a:gd name="connsiteY7882" fmla="*/ 3371281 h 4364677"/>
              <a:gd name="connsiteX7883" fmla="*/ 5013377 w 12192000"/>
              <a:gd name="connsiteY7883" fmla="*/ 3366794 h 4364677"/>
              <a:gd name="connsiteX7884" fmla="*/ 5011517 w 12192000"/>
              <a:gd name="connsiteY7884" fmla="*/ 3365485 h 4364677"/>
              <a:gd name="connsiteX7885" fmla="*/ 5003273 w 12192000"/>
              <a:gd name="connsiteY7885" fmla="*/ 3355577 h 4364677"/>
              <a:gd name="connsiteX7886" fmla="*/ 4998224 w 12192000"/>
              <a:gd name="connsiteY7886" fmla="*/ 3338752 h 4364677"/>
              <a:gd name="connsiteX7887" fmla="*/ 4995786 w 12192000"/>
              <a:gd name="connsiteY7887" fmla="*/ 3332956 h 4364677"/>
              <a:gd name="connsiteX7888" fmla="*/ 4996364 w 12192000"/>
              <a:gd name="connsiteY7888" fmla="*/ 3324731 h 4364677"/>
              <a:gd name="connsiteX7889" fmla="*/ 4997109 w 12192000"/>
              <a:gd name="connsiteY7889" fmla="*/ 3317814 h 4364677"/>
              <a:gd name="connsiteX7890" fmla="*/ 4996913 w 12192000"/>
              <a:gd name="connsiteY7890" fmla="*/ 3315009 h 4364677"/>
              <a:gd name="connsiteX7891" fmla="*/ 5007961 w 12192000"/>
              <a:gd name="connsiteY7891" fmla="*/ 3302297 h 4364677"/>
              <a:gd name="connsiteX7892" fmla="*/ 5018437 w 12192000"/>
              <a:gd name="connsiteY7892" fmla="*/ 3296128 h 4364677"/>
              <a:gd name="connsiteX7893" fmla="*/ 5026297 w 12192000"/>
              <a:gd name="connsiteY7893" fmla="*/ 3285846 h 4364677"/>
              <a:gd name="connsiteX7894" fmla="*/ 5025173 w 12192000"/>
              <a:gd name="connsiteY7894" fmla="*/ 3283789 h 4364677"/>
              <a:gd name="connsiteX7895" fmla="*/ 5014124 w 12192000"/>
              <a:gd name="connsiteY7895" fmla="*/ 3270703 h 4364677"/>
              <a:gd name="connsiteX7896" fmla="*/ 5012626 w 12192000"/>
              <a:gd name="connsiteY7896" fmla="*/ 3267712 h 4364677"/>
              <a:gd name="connsiteX7897" fmla="*/ 5011214 w 12192000"/>
              <a:gd name="connsiteY7897" fmla="*/ 3258810 h 4364677"/>
              <a:gd name="connsiteX7898" fmla="*/ 4917681 w 12192000"/>
              <a:gd name="connsiteY7898" fmla="*/ 3318717 h 4364677"/>
              <a:gd name="connsiteX7899" fmla="*/ 4300340 w 12192000"/>
              <a:gd name="connsiteY7899" fmla="*/ 3632582 h 4364677"/>
              <a:gd name="connsiteX7900" fmla="*/ 4066480 w 12192000"/>
              <a:gd name="connsiteY7900" fmla="*/ 3702908 h 4364677"/>
              <a:gd name="connsiteX7901" fmla="*/ 4054333 w 12192000"/>
              <a:gd name="connsiteY7901" fmla="*/ 3705402 h 4364677"/>
              <a:gd name="connsiteX7902" fmla="*/ 4056977 w 12192000"/>
              <a:gd name="connsiteY7902" fmla="*/ 3710586 h 4364677"/>
              <a:gd name="connsiteX7903" fmla="*/ 4061817 w 12192000"/>
              <a:gd name="connsiteY7903" fmla="*/ 3714956 h 4364677"/>
              <a:gd name="connsiteX7904" fmla="*/ 4072289 w 12192000"/>
              <a:gd name="connsiteY7904" fmla="*/ 3721125 h 4364677"/>
              <a:gd name="connsiteX7905" fmla="*/ 4083325 w 12192000"/>
              <a:gd name="connsiteY7905" fmla="*/ 3733837 h 4364677"/>
              <a:gd name="connsiteX7906" fmla="*/ 4083140 w 12192000"/>
              <a:gd name="connsiteY7906" fmla="*/ 3736642 h 4364677"/>
              <a:gd name="connsiteX7907" fmla="*/ 4083887 w 12192000"/>
              <a:gd name="connsiteY7907" fmla="*/ 3743559 h 4364677"/>
              <a:gd name="connsiteX7908" fmla="*/ 4084448 w 12192000"/>
              <a:gd name="connsiteY7908" fmla="*/ 3751784 h 4364677"/>
              <a:gd name="connsiteX7909" fmla="*/ 4082014 w 12192000"/>
              <a:gd name="connsiteY7909" fmla="*/ 3757580 h 4364677"/>
              <a:gd name="connsiteX7910" fmla="*/ 4076965 w 12192000"/>
              <a:gd name="connsiteY7910" fmla="*/ 3774405 h 4364677"/>
              <a:gd name="connsiteX7911" fmla="*/ 4068737 w 12192000"/>
              <a:gd name="connsiteY7911" fmla="*/ 3784313 h 4364677"/>
              <a:gd name="connsiteX7912" fmla="*/ 4066867 w 12192000"/>
              <a:gd name="connsiteY7912" fmla="*/ 3785622 h 4364677"/>
              <a:gd name="connsiteX7913" fmla="*/ 4057140 w 12192000"/>
              <a:gd name="connsiteY7913" fmla="*/ 3790109 h 4364677"/>
              <a:gd name="connsiteX7914" fmla="*/ 4053774 w 12192000"/>
              <a:gd name="connsiteY7914" fmla="*/ 3791791 h 4364677"/>
              <a:gd name="connsiteX7915" fmla="*/ 4039556 w 12192000"/>
              <a:gd name="connsiteY7915" fmla="*/ 3790856 h 4364677"/>
              <a:gd name="connsiteX7916" fmla="*/ 4028147 w 12192000"/>
              <a:gd name="connsiteY7916" fmla="*/ 3787865 h 4364677"/>
              <a:gd name="connsiteX7917" fmla="*/ 4024405 w 12192000"/>
              <a:gd name="connsiteY7917" fmla="*/ 3788426 h 4364677"/>
              <a:gd name="connsiteX7918" fmla="*/ 4022535 w 12192000"/>
              <a:gd name="connsiteY7918" fmla="*/ 3790856 h 4364677"/>
              <a:gd name="connsiteX7919" fmla="*/ 4019543 w 12192000"/>
              <a:gd name="connsiteY7919" fmla="*/ 3791604 h 4364677"/>
              <a:gd name="connsiteX7920" fmla="*/ 4019355 w 12192000"/>
              <a:gd name="connsiteY7920" fmla="*/ 3788239 h 4364677"/>
              <a:gd name="connsiteX7921" fmla="*/ 4020290 w 12192000"/>
              <a:gd name="connsiteY7921" fmla="*/ 3786744 h 4364677"/>
              <a:gd name="connsiteX7922" fmla="*/ 4017110 w 12192000"/>
              <a:gd name="connsiteY7922" fmla="*/ 3779079 h 4364677"/>
              <a:gd name="connsiteX7923" fmla="*/ 4014492 w 12192000"/>
              <a:gd name="connsiteY7923" fmla="*/ 3778705 h 4364677"/>
              <a:gd name="connsiteX7924" fmla="*/ 4011311 w 12192000"/>
              <a:gd name="connsiteY7924" fmla="*/ 3776648 h 4364677"/>
              <a:gd name="connsiteX7925" fmla="*/ 4012808 w 12192000"/>
              <a:gd name="connsiteY7925" fmla="*/ 3773657 h 4364677"/>
              <a:gd name="connsiteX7926" fmla="*/ 4012621 w 12192000"/>
              <a:gd name="connsiteY7926" fmla="*/ 3769171 h 4364677"/>
              <a:gd name="connsiteX7927" fmla="*/ 4007759 w 12192000"/>
              <a:gd name="connsiteY7927" fmla="*/ 3760758 h 4364677"/>
              <a:gd name="connsiteX7928" fmla="*/ 4003830 w 12192000"/>
              <a:gd name="connsiteY7928" fmla="*/ 3757019 h 4364677"/>
              <a:gd name="connsiteX7929" fmla="*/ 4001773 w 12192000"/>
              <a:gd name="connsiteY7929" fmla="*/ 3755897 h 4364677"/>
              <a:gd name="connsiteX7930" fmla="*/ 4002895 w 12192000"/>
              <a:gd name="connsiteY7930" fmla="*/ 3753841 h 4364677"/>
              <a:gd name="connsiteX7931" fmla="*/ 4006636 w 12192000"/>
              <a:gd name="connsiteY7931" fmla="*/ 3749728 h 4364677"/>
              <a:gd name="connsiteX7932" fmla="*/ 4006636 w 12192000"/>
              <a:gd name="connsiteY7932" fmla="*/ 3739446 h 4364677"/>
              <a:gd name="connsiteX7933" fmla="*/ 4002520 w 12192000"/>
              <a:gd name="connsiteY7933" fmla="*/ 3728790 h 4364677"/>
              <a:gd name="connsiteX7934" fmla="*/ 4006261 w 12192000"/>
              <a:gd name="connsiteY7934" fmla="*/ 3726360 h 4364677"/>
              <a:gd name="connsiteX7935" fmla="*/ 4010190 w 12192000"/>
              <a:gd name="connsiteY7935" fmla="*/ 3729538 h 4364677"/>
              <a:gd name="connsiteX7936" fmla="*/ 4015240 w 12192000"/>
              <a:gd name="connsiteY7936" fmla="*/ 3730659 h 4364677"/>
              <a:gd name="connsiteX7937" fmla="*/ 4014304 w 12192000"/>
              <a:gd name="connsiteY7937" fmla="*/ 3724864 h 4364677"/>
              <a:gd name="connsiteX7938" fmla="*/ 4011685 w 12192000"/>
              <a:gd name="connsiteY7938" fmla="*/ 3722434 h 4364677"/>
              <a:gd name="connsiteX7939" fmla="*/ 4011124 w 12192000"/>
              <a:gd name="connsiteY7939" fmla="*/ 3719069 h 4364677"/>
              <a:gd name="connsiteX7940" fmla="*/ 4014304 w 12192000"/>
              <a:gd name="connsiteY7940" fmla="*/ 3719442 h 4364677"/>
              <a:gd name="connsiteX7941" fmla="*/ 4017672 w 12192000"/>
              <a:gd name="connsiteY7941" fmla="*/ 3721686 h 4364677"/>
              <a:gd name="connsiteX7942" fmla="*/ 4022535 w 12192000"/>
              <a:gd name="connsiteY7942" fmla="*/ 3721125 h 4364677"/>
              <a:gd name="connsiteX7943" fmla="*/ 4022535 w 12192000"/>
              <a:gd name="connsiteY7943" fmla="*/ 3717012 h 4364677"/>
              <a:gd name="connsiteX7944" fmla="*/ 4017663 w 12192000"/>
              <a:gd name="connsiteY7944" fmla="*/ 3712932 h 4364677"/>
              <a:gd name="connsiteX7945" fmla="*/ 3891997 w 12192000"/>
              <a:gd name="connsiteY7945" fmla="*/ 3738738 h 4364677"/>
              <a:gd name="connsiteX7946" fmla="*/ 3891175 w 12192000"/>
              <a:gd name="connsiteY7946" fmla="*/ 3740951 h 4364677"/>
              <a:gd name="connsiteX7947" fmla="*/ 3886227 w 12192000"/>
              <a:gd name="connsiteY7947" fmla="*/ 3756482 h 4364677"/>
              <a:gd name="connsiteX7948" fmla="*/ 3881987 w 12192000"/>
              <a:gd name="connsiteY7948" fmla="*/ 3762129 h 4364677"/>
              <a:gd name="connsiteX7949" fmla="*/ 3875271 w 12192000"/>
              <a:gd name="connsiteY7949" fmla="*/ 3767777 h 4364677"/>
              <a:gd name="connsiteX7950" fmla="*/ 3869263 w 12192000"/>
              <a:gd name="connsiteY7950" fmla="*/ 3770954 h 4364677"/>
              <a:gd name="connsiteX7951" fmla="*/ 3846998 w 12192000"/>
              <a:gd name="connsiteY7951" fmla="*/ 3775895 h 4364677"/>
              <a:gd name="connsiteX7952" fmla="*/ 3835689 w 12192000"/>
              <a:gd name="connsiteY7952" fmla="*/ 3775542 h 4364677"/>
              <a:gd name="connsiteX7953" fmla="*/ 3818018 w 12192000"/>
              <a:gd name="connsiteY7953" fmla="*/ 3761777 h 4364677"/>
              <a:gd name="connsiteX7954" fmla="*/ 3816993 w 12192000"/>
              <a:gd name="connsiteY7954" fmla="*/ 3753580 h 4364677"/>
              <a:gd name="connsiteX7955" fmla="*/ 3661536 w 12192000"/>
              <a:gd name="connsiteY7955" fmla="*/ 3776839 h 4364677"/>
              <a:gd name="connsiteX7956" fmla="*/ 3625888 w 12192000"/>
              <a:gd name="connsiteY7956" fmla="*/ 3779045 h 4364677"/>
              <a:gd name="connsiteX7957" fmla="*/ 3614826 w 12192000"/>
              <a:gd name="connsiteY7957" fmla="*/ 3778189 h 4364677"/>
              <a:gd name="connsiteX7958" fmla="*/ 3614812 w 12192000"/>
              <a:gd name="connsiteY7958" fmla="*/ 3778266 h 4364677"/>
              <a:gd name="connsiteX7959" fmla="*/ 3614568 w 12192000"/>
              <a:gd name="connsiteY7959" fmla="*/ 3780717 h 4364677"/>
              <a:gd name="connsiteX7960" fmla="*/ 3613831 w 12192000"/>
              <a:gd name="connsiteY7960" fmla="*/ 3786601 h 4364677"/>
              <a:gd name="connsiteX7961" fmla="*/ 3601557 w 12192000"/>
              <a:gd name="connsiteY7961" fmla="*/ 3796163 h 4364677"/>
              <a:gd name="connsiteX7962" fmla="*/ 3593701 w 12192000"/>
              <a:gd name="connsiteY7962" fmla="*/ 3796408 h 4364677"/>
              <a:gd name="connsiteX7963" fmla="*/ 3585602 w 12192000"/>
              <a:gd name="connsiteY7963" fmla="*/ 3796623 h 4364677"/>
              <a:gd name="connsiteX7964" fmla="*/ 3585600 w 12192000"/>
              <a:gd name="connsiteY7964" fmla="*/ 3796623 h 4364677"/>
              <a:gd name="connsiteX7965" fmla="*/ 3578237 w 12192000"/>
              <a:gd name="connsiteY7965" fmla="*/ 3792976 h 4364677"/>
              <a:gd name="connsiteX7966" fmla="*/ 3574064 w 12192000"/>
              <a:gd name="connsiteY7966" fmla="*/ 3790769 h 4364677"/>
              <a:gd name="connsiteX7967" fmla="*/ 3569398 w 12192000"/>
              <a:gd name="connsiteY7967" fmla="*/ 3786847 h 4364677"/>
              <a:gd name="connsiteX7968" fmla="*/ 3566454 w 12192000"/>
              <a:gd name="connsiteY7968" fmla="*/ 3782924 h 4364677"/>
              <a:gd name="connsiteX7969" fmla="*/ 3564027 w 12192000"/>
              <a:gd name="connsiteY7969" fmla="*/ 3775305 h 4364677"/>
              <a:gd name="connsiteX7970" fmla="*/ 3541042 w 12192000"/>
              <a:gd name="connsiteY7970" fmla="*/ 3774458 h 4364677"/>
              <a:gd name="connsiteX7971" fmla="*/ 3493587 w 12192000"/>
              <a:gd name="connsiteY7971" fmla="*/ 3788785 h 4364677"/>
              <a:gd name="connsiteX7972" fmla="*/ 3447075 w 12192000"/>
              <a:gd name="connsiteY7972" fmla="*/ 3781757 h 4364677"/>
              <a:gd name="connsiteX7973" fmla="*/ 3387831 w 12192000"/>
              <a:gd name="connsiteY7973" fmla="*/ 3766950 h 4364677"/>
              <a:gd name="connsiteX7974" fmla="*/ 3279831 w 12192000"/>
              <a:gd name="connsiteY7974" fmla="*/ 3769659 h 4364677"/>
              <a:gd name="connsiteX7975" fmla="*/ 3184472 w 12192000"/>
              <a:gd name="connsiteY7975" fmla="*/ 3751681 h 4364677"/>
              <a:gd name="connsiteX7976" fmla="*/ 3179455 w 12192000"/>
              <a:gd name="connsiteY7976" fmla="*/ 3750880 h 4364677"/>
              <a:gd name="connsiteX7977" fmla="*/ 3178265 w 12192000"/>
              <a:gd name="connsiteY7977" fmla="*/ 3757294 h 4364677"/>
              <a:gd name="connsiteX7978" fmla="*/ 3178000 w 12192000"/>
              <a:gd name="connsiteY7978" fmla="*/ 3759929 h 4364677"/>
              <a:gd name="connsiteX7979" fmla="*/ 3177209 w 12192000"/>
              <a:gd name="connsiteY7979" fmla="*/ 3766252 h 4364677"/>
              <a:gd name="connsiteX7980" fmla="*/ 3164019 w 12192000"/>
              <a:gd name="connsiteY7980" fmla="*/ 3776527 h 4364677"/>
              <a:gd name="connsiteX7981" fmla="*/ 3155579 w 12192000"/>
              <a:gd name="connsiteY7981" fmla="*/ 3776790 h 4364677"/>
              <a:gd name="connsiteX7982" fmla="*/ 3138958 w 12192000"/>
              <a:gd name="connsiteY7982" fmla="*/ 3773102 h 4364677"/>
              <a:gd name="connsiteX7983" fmla="*/ 3134474 w 12192000"/>
              <a:gd name="connsiteY7983" fmla="*/ 3770731 h 4364677"/>
              <a:gd name="connsiteX7984" fmla="*/ 3129461 w 12192000"/>
              <a:gd name="connsiteY7984" fmla="*/ 3766515 h 4364677"/>
              <a:gd name="connsiteX7985" fmla="*/ 3126296 w 12192000"/>
              <a:gd name="connsiteY7985" fmla="*/ 3762300 h 4364677"/>
              <a:gd name="connsiteX7986" fmla="*/ 3122603 w 12192000"/>
              <a:gd name="connsiteY7986" fmla="*/ 3750708 h 4364677"/>
              <a:gd name="connsiteX7987" fmla="*/ 3119964 w 12192000"/>
              <a:gd name="connsiteY7987" fmla="*/ 3743594 h 4364677"/>
              <a:gd name="connsiteX7988" fmla="*/ 3119964 w 12192000"/>
              <a:gd name="connsiteY7988" fmla="*/ 3741379 h 4364677"/>
              <a:gd name="connsiteX7989" fmla="*/ 3088707 w 12192000"/>
              <a:gd name="connsiteY7989" fmla="*/ 3736387 h 4364677"/>
              <a:gd name="connsiteX7990" fmla="*/ 2985252 w 12192000"/>
              <a:gd name="connsiteY7990" fmla="*/ 3716761 h 4364677"/>
              <a:gd name="connsiteX7991" fmla="*/ 2982352 w 12192000"/>
              <a:gd name="connsiteY7991" fmla="*/ 3725304 h 4364677"/>
              <a:gd name="connsiteX7992" fmla="*/ 2993293 w 12192000"/>
              <a:gd name="connsiteY7992" fmla="*/ 3793712 h 4364677"/>
              <a:gd name="connsiteX7993" fmla="*/ 3003209 w 12192000"/>
              <a:gd name="connsiteY7993" fmla="*/ 3841255 h 4364677"/>
              <a:gd name="connsiteX7994" fmla="*/ 2995087 w 12192000"/>
              <a:gd name="connsiteY7994" fmla="*/ 3870459 h 4364677"/>
              <a:gd name="connsiteX7995" fmla="*/ 2998815 w 12192000"/>
              <a:gd name="connsiteY7995" fmla="*/ 3872818 h 4364677"/>
              <a:gd name="connsiteX7996" fmla="*/ 3004617 w 12192000"/>
              <a:gd name="connsiteY7996" fmla="*/ 3883620 h 4364677"/>
              <a:gd name="connsiteX7997" fmla="*/ 3006465 w 12192000"/>
              <a:gd name="connsiteY7997" fmla="*/ 3888098 h 4364677"/>
              <a:gd name="connsiteX7998" fmla="*/ 3006727 w 12192000"/>
              <a:gd name="connsiteY7998" fmla="*/ 3892577 h 4364677"/>
              <a:gd name="connsiteX7999" fmla="*/ 3005938 w 12192000"/>
              <a:gd name="connsiteY7999" fmla="*/ 3896002 h 4364677"/>
              <a:gd name="connsiteX8000" fmla="*/ 3004617 w 12192000"/>
              <a:gd name="connsiteY8000" fmla="*/ 3903116 h 4364677"/>
              <a:gd name="connsiteX8001" fmla="*/ 3004355 w 12192000"/>
              <a:gd name="connsiteY8001" fmla="*/ 3905750 h 4364677"/>
              <a:gd name="connsiteX8002" fmla="*/ 3003561 w 12192000"/>
              <a:gd name="connsiteY8002" fmla="*/ 3912073 h 4364677"/>
              <a:gd name="connsiteX8003" fmla="*/ 2990373 w 12192000"/>
              <a:gd name="connsiteY8003" fmla="*/ 3922348 h 4364677"/>
              <a:gd name="connsiteX8004" fmla="*/ 2981931 w 12192000"/>
              <a:gd name="connsiteY8004" fmla="*/ 3922612 h 4364677"/>
              <a:gd name="connsiteX8005" fmla="*/ 2965312 w 12192000"/>
              <a:gd name="connsiteY8005" fmla="*/ 3918923 h 4364677"/>
              <a:gd name="connsiteX8006" fmla="*/ 2960827 w 12192000"/>
              <a:gd name="connsiteY8006" fmla="*/ 3916552 h 4364677"/>
              <a:gd name="connsiteX8007" fmla="*/ 2955816 w 12192000"/>
              <a:gd name="connsiteY8007" fmla="*/ 3912337 h 4364677"/>
              <a:gd name="connsiteX8008" fmla="*/ 2952650 w 12192000"/>
              <a:gd name="connsiteY8008" fmla="*/ 3908121 h 4364677"/>
              <a:gd name="connsiteX8009" fmla="*/ 2948955 w 12192000"/>
              <a:gd name="connsiteY8009" fmla="*/ 3896529 h 4364677"/>
              <a:gd name="connsiteX8010" fmla="*/ 2946319 w 12192000"/>
              <a:gd name="connsiteY8010" fmla="*/ 3889416 h 4364677"/>
              <a:gd name="connsiteX8011" fmla="*/ 2946319 w 12192000"/>
              <a:gd name="connsiteY8011" fmla="*/ 3886254 h 4364677"/>
              <a:gd name="connsiteX8012" fmla="*/ 2949483 w 12192000"/>
              <a:gd name="connsiteY8012" fmla="*/ 3879931 h 4364677"/>
              <a:gd name="connsiteX8013" fmla="*/ 2956606 w 12192000"/>
              <a:gd name="connsiteY8013" fmla="*/ 3870447 h 4364677"/>
              <a:gd name="connsiteX8014" fmla="*/ 2957734 w 12192000"/>
              <a:gd name="connsiteY8014" fmla="*/ 3868195 h 4364677"/>
              <a:gd name="connsiteX8015" fmla="*/ 2957734 w 12192000"/>
              <a:gd name="connsiteY8015" fmla="*/ 3826547 h 4364677"/>
              <a:gd name="connsiteX8016" fmla="*/ 2954998 w 12192000"/>
              <a:gd name="connsiteY8016" fmla="*/ 3780030 h 4364677"/>
              <a:gd name="connsiteX8017" fmla="*/ 2922514 w 12192000"/>
              <a:gd name="connsiteY8017" fmla="*/ 3725988 h 4364677"/>
              <a:gd name="connsiteX8018" fmla="*/ 2922172 w 12192000"/>
              <a:gd name="connsiteY8018" fmla="*/ 3725943 h 4364677"/>
              <a:gd name="connsiteX8019" fmla="*/ 2919300 w 12192000"/>
              <a:gd name="connsiteY8019" fmla="*/ 3727365 h 4364677"/>
              <a:gd name="connsiteX8020" fmla="*/ 2907635 w 12192000"/>
              <a:gd name="connsiteY8020" fmla="*/ 3727056 h 4364677"/>
              <a:gd name="connsiteX8021" fmla="*/ 2896323 w 12192000"/>
              <a:gd name="connsiteY8021" fmla="*/ 3726703 h 4364677"/>
              <a:gd name="connsiteX8022" fmla="*/ 2891092 w 12192000"/>
              <a:gd name="connsiteY8022" fmla="*/ 3723424 h 4364677"/>
              <a:gd name="connsiteX8023" fmla="*/ 2859259 w 12192000"/>
              <a:gd name="connsiteY8023" fmla="*/ 3733513 h 4364677"/>
              <a:gd name="connsiteX8024" fmla="*/ 2790874 w 12192000"/>
              <a:gd name="connsiteY8024" fmla="*/ 3725304 h 4364677"/>
              <a:gd name="connsiteX8025" fmla="*/ 2719754 w 12192000"/>
              <a:gd name="connsiteY8025" fmla="*/ 3728040 h 4364677"/>
              <a:gd name="connsiteX8026" fmla="*/ 2711547 w 12192000"/>
              <a:gd name="connsiteY8026" fmla="*/ 3747194 h 4364677"/>
              <a:gd name="connsiteX8027" fmla="*/ 2626751 w 12192000"/>
              <a:gd name="connsiteY8027" fmla="*/ 3758139 h 4364677"/>
              <a:gd name="connsiteX8028" fmla="*/ 2602132 w 12192000"/>
              <a:gd name="connsiteY8028" fmla="*/ 3722567 h 4364677"/>
              <a:gd name="connsiteX8029" fmla="*/ 2522806 w 12192000"/>
              <a:gd name="connsiteY8029" fmla="*/ 3580279 h 4364677"/>
              <a:gd name="connsiteX8030" fmla="*/ 2510881 w 12192000"/>
              <a:gd name="connsiteY8030" fmla="*/ 3555738 h 4364677"/>
              <a:gd name="connsiteX8031" fmla="*/ 2496412 w 12192000"/>
              <a:gd name="connsiteY8031" fmla="*/ 3541225 h 4364677"/>
              <a:gd name="connsiteX8032" fmla="*/ 2487764 w 12192000"/>
              <a:gd name="connsiteY8032" fmla="*/ 3537546 h 4364677"/>
              <a:gd name="connsiteX8033" fmla="*/ 2474722 w 12192000"/>
              <a:gd name="connsiteY8033" fmla="*/ 3533334 h 4364677"/>
              <a:gd name="connsiteX8034" fmla="*/ 2448950 w 12192000"/>
              <a:gd name="connsiteY8034" fmla="*/ 3536498 h 4364677"/>
              <a:gd name="connsiteX8035" fmla="*/ 2432537 w 12192000"/>
              <a:gd name="connsiteY8035" fmla="*/ 3536498 h 4364677"/>
              <a:gd name="connsiteX8036" fmla="*/ 2402106 w 12192000"/>
              <a:gd name="connsiteY8036" fmla="*/ 3522817 h 4364677"/>
              <a:gd name="connsiteX8037" fmla="*/ 2402352 w 12192000"/>
              <a:gd name="connsiteY8037" fmla="*/ 3501211 h 4364677"/>
              <a:gd name="connsiteX8038" fmla="*/ 2400341 w 12192000"/>
              <a:gd name="connsiteY8038" fmla="*/ 3500356 h 4364677"/>
              <a:gd name="connsiteX8039" fmla="*/ 2365986 w 12192000"/>
              <a:gd name="connsiteY8039" fmla="*/ 3482653 h 4364677"/>
              <a:gd name="connsiteX8040" fmla="*/ 2360660 w 12192000"/>
              <a:gd name="connsiteY8040" fmla="*/ 3505587 h 4364677"/>
              <a:gd name="connsiteX8041" fmla="*/ 2350255 w 12192000"/>
              <a:gd name="connsiteY8041" fmla="*/ 3559072 h 4364677"/>
              <a:gd name="connsiteX8042" fmla="*/ 2333903 w 12192000"/>
              <a:gd name="connsiteY8042" fmla="*/ 3574672 h 4364677"/>
              <a:gd name="connsiteX8043" fmla="*/ 2244718 w 12192000"/>
              <a:gd name="connsiteY8043" fmla="*/ 3566500 h 4364677"/>
              <a:gd name="connsiteX8044" fmla="*/ 2229111 w 12192000"/>
              <a:gd name="connsiteY8044" fmla="*/ 3536786 h 4364677"/>
              <a:gd name="connsiteX8045" fmla="*/ 2211274 w 12192000"/>
              <a:gd name="connsiteY8045" fmla="*/ 3479587 h 4364677"/>
              <a:gd name="connsiteX8046" fmla="*/ 2199382 w 12192000"/>
              <a:gd name="connsiteY8046" fmla="*/ 3472902 h 4364677"/>
              <a:gd name="connsiteX8047" fmla="*/ 2145871 w 12192000"/>
              <a:gd name="connsiteY8047" fmla="*/ 3469930 h 4364677"/>
              <a:gd name="connsiteX8048" fmla="*/ 2120600 w 12192000"/>
              <a:gd name="connsiteY8048" fmla="*/ 3458045 h 4364677"/>
              <a:gd name="connsiteX8049" fmla="*/ 2098304 w 12192000"/>
              <a:gd name="connsiteY8049" fmla="*/ 3437988 h 4364677"/>
              <a:gd name="connsiteX8050" fmla="*/ 2067829 w 12192000"/>
              <a:gd name="connsiteY8050" fmla="*/ 3439474 h 4364677"/>
              <a:gd name="connsiteX8051" fmla="*/ 2037358 w 12192000"/>
              <a:gd name="connsiteY8051" fmla="*/ 3428331 h 4364677"/>
              <a:gd name="connsiteX8052" fmla="*/ 1991279 w 12192000"/>
              <a:gd name="connsiteY8052" fmla="*/ 3417931 h 4364677"/>
              <a:gd name="connsiteX8053" fmla="*/ 1959320 w 12192000"/>
              <a:gd name="connsiteY8053" fmla="*/ 3454331 h 4364677"/>
              <a:gd name="connsiteX8054" fmla="*/ 1924389 w 12192000"/>
              <a:gd name="connsiteY8054" fmla="*/ 3473645 h 4364677"/>
              <a:gd name="connsiteX8055" fmla="*/ 1963036 w 12192000"/>
              <a:gd name="connsiteY8055" fmla="*/ 3409760 h 4364677"/>
              <a:gd name="connsiteX8056" fmla="*/ 1932564 w 12192000"/>
              <a:gd name="connsiteY8056" fmla="*/ 3347361 h 4364677"/>
              <a:gd name="connsiteX8057" fmla="*/ 1886485 w 12192000"/>
              <a:gd name="connsiteY8057" fmla="*/ 3308733 h 4364677"/>
              <a:gd name="connsiteX8058" fmla="*/ 1882769 w 12192000"/>
              <a:gd name="connsiteY8058" fmla="*/ 3297590 h 4364677"/>
              <a:gd name="connsiteX8059" fmla="*/ 1861958 w 12192000"/>
              <a:gd name="connsiteY8059" fmla="*/ 3288676 h 4364677"/>
              <a:gd name="connsiteX8060" fmla="*/ 1830742 w 12192000"/>
              <a:gd name="connsiteY8060" fmla="*/ 3318390 h 4364677"/>
              <a:gd name="connsiteX8061" fmla="*/ 1811420 w 12192000"/>
              <a:gd name="connsiteY8061" fmla="*/ 3325075 h 4364677"/>
              <a:gd name="connsiteX8062" fmla="*/ 1785407 w 12192000"/>
              <a:gd name="connsiteY8062" fmla="*/ 3320618 h 4364677"/>
              <a:gd name="connsiteX8063" fmla="*/ 1772773 w 12192000"/>
              <a:gd name="connsiteY8063" fmla="*/ 3328790 h 4364677"/>
              <a:gd name="connsiteX8064" fmla="*/ 1779462 w 12192000"/>
              <a:gd name="connsiteY8064" fmla="*/ 3342904 h 4364677"/>
              <a:gd name="connsiteX8065" fmla="*/ 1792840 w 12192000"/>
              <a:gd name="connsiteY8065" fmla="*/ 3348846 h 4364677"/>
              <a:gd name="connsiteX8066" fmla="*/ 1801758 w 12192000"/>
              <a:gd name="connsiteY8066" fmla="*/ 3366675 h 4364677"/>
              <a:gd name="connsiteX8067" fmla="*/ 1830742 w 12192000"/>
              <a:gd name="connsiteY8067" fmla="*/ 3423874 h 4364677"/>
              <a:gd name="connsiteX8068" fmla="*/ 1841149 w 12192000"/>
              <a:gd name="connsiteY8068" fmla="*/ 3432045 h 4364677"/>
              <a:gd name="connsiteX8069" fmla="*/ 1827027 w 12192000"/>
              <a:gd name="connsiteY8069" fmla="*/ 3440959 h 4364677"/>
              <a:gd name="connsiteX8070" fmla="*/ 1824798 w 12192000"/>
              <a:gd name="connsiteY8070" fmla="*/ 3440959 h 4364677"/>
              <a:gd name="connsiteX8071" fmla="*/ 1810677 w 12192000"/>
              <a:gd name="connsiteY8071" fmla="*/ 3466216 h 4364677"/>
              <a:gd name="connsiteX8072" fmla="*/ 1809190 w 12192000"/>
              <a:gd name="connsiteY8072" fmla="*/ 3501130 h 4364677"/>
              <a:gd name="connsiteX8073" fmla="*/ 1796556 w 12192000"/>
              <a:gd name="connsiteY8073" fmla="*/ 3550158 h 4364677"/>
              <a:gd name="connsiteX8074" fmla="*/ 1785407 w 12192000"/>
              <a:gd name="connsiteY8074" fmla="*/ 3563529 h 4364677"/>
              <a:gd name="connsiteX8075" fmla="*/ 1754936 w 12192000"/>
              <a:gd name="connsiteY8075" fmla="*/ 3602157 h 4364677"/>
              <a:gd name="connsiteX8076" fmla="*/ 1737098 w 12192000"/>
              <a:gd name="connsiteY8076" fmla="*/ 3608842 h 4364677"/>
              <a:gd name="connsiteX8077" fmla="*/ 1663520 w 12192000"/>
              <a:gd name="connsiteY8077" fmla="*/ 3630385 h 4364677"/>
              <a:gd name="connsiteX8078" fmla="*/ 1663520 w 12192000"/>
              <a:gd name="connsiteY8078" fmla="*/ 3646728 h 4364677"/>
              <a:gd name="connsiteX8079" fmla="*/ 1682843 w 12192000"/>
              <a:gd name="connsiteY8079" fmla="*/ 3648956 h 4364677"/>
              <a:gd name="connsiteX8080" fmla="*/ 1696220 w 12192000"/>
              <a:gd name="connsiteY8080" fmla="*/ 3640042 h 4364677"/>
              <a:gd name="connsiteX8081" fmla="*/ 1708856 w 12192000"/>
              <a:gd name="connsiteY8081" fmla="*/ 3638556 h 4364677"/>
              <a:gd name="connsiteX8082" fmla="*/ 1706625 w 12192000"/>
              <a:gd name="connsiteY8082" fmla="*/ 3651928 h 4364677"/>
              <a:gd name="connsiteX8083" fmla="*/ 1696220 w 12192000"/>
              <a:gd name="connsiteY8083" fmla="*/ 3661585 h 4364677"/>
              <a:gd name="connsiteX8084" fmla="*/ 1692505 w 12192000"/>
              <a:gd name="connsiteY8084" fmla="*/ 3684613 h 4364677"/>
              <a:gd name="connsiteX8085" fmla="*/ 1712572 w 12192000"/>
              <a:gd name="connsiteY8085" fmla="*/ 3680156 h 4364677"/>
              <a:gd name="connsiteX8086" fmla="*/ 1728179 w 12192000"/>
              <a:gd name="connsiteY8086" fmla="*/ 3667527 h 4364677"/>
              <a:gd name="connsiteX8087" fmla="*/ 1743044 w 12192000"/>
              <a:gd name="connsiteY8087" fmla="*/ 3677184 h 4364677"/>
              <a:gd name="connsiteX8088" fmla="*/ 1726693 w 12192000"/>
              <a:gd name="connsiteY8088" fmla="*/ 3719527 h 4364677"/>
              <a:gd name="connsiteX8089" fmla="*/ 1726693 w 12192000"/>
              <a:gd name="connsiteY8089" fmla="*/ 3760383 h 4364677"/>
              <a:gd name="connsiteX8090" fmla="*/ 1741558 w 12192000"/>
              <a:gd name="connsiteY8090" fmla="*/ 3776726 h 4364677"/>
              <a:gd name="connsiteX8091" fmla="*/ 1746016 w 12192000"/>
              <a:gd name="connsiteY8091" fmla="*/ 3784897 h 4364677"/>
              <a:gd name="connsiteX8092" fmla="*/ 1737841 w 12192000"/>
              <a:gd name="connsiteY8092" fmla="*/ 3789354 h 4364677"/>
              <a:gd name="connsiteX8093" fmla="*/ 1722234 w 12192000"/>
              <a:gd name="connsiteY8093" fmla="*/ 3804211 h 4364677"/>
              <a:gd name="connsiteX8094" fmla="*/ 1702910 w 12192000"/>
              <a:gd name="connsiteY8094" fmla="*/ 3837639 h 4364677"/>
              <a:gd name="connsiteX8095" fmla="*/ 1702167 w 12192000"/>
              <a:gd name="connsiteY8095" fmla="*/ 3855468 h 4364677"/>
              <a:gd name="connsiteX8096" fmla="*/ 1708113 w 12192000"/>
              <a:gd name="connsiteY8096" fmla="*/ 3867353 h 4364677"/>
              <a:gd name="connsiteX8097" fmla="*/ 1695478 w 12192000"/>
              <a:gd name="connsiteY8097" fmla="*/ 3875524 h 4364677"/>
              <a:gd name="connsiteX8098" fmla="*/ 1685073 w 12192000"/>
              <a:gd name="connsiteY8098" fmla="*/ 3877010 h 4364677"/>
              <a:gd name="connsiteX8099" fmla="*/ 1672438 w 12192000"/>
              <a:gd name="connsiteY8099" fmla="*/ 3907467 h 4364677"/>
              <a:gd name="connsiteX8100" fmla="*/ 1676154 w 12192000"/>
              <a:gd name="connsiteY8100" fmla="*/ 3913410 h 4364677"/>
              <a:gd name="connsiteX8101" fmla="*/ 1675411 w 12192000"/>
              <a:gd name="connsiteY8101" fmla="*/ 3926781 h 4364677"/>
              <a:gd name="connsiteX8102" fmla="*/ 1663520 w 12192000"/>
              <a:gd name="connsiteY8102" fmla="*/ 3923809 h 4364677"/>
              <a:gd name="connsiteX8103" fmla="*/ 1656088 w 12192000"/>
              <a:gd name="connsiteY8103" fmla="*/ 3914152 h 4364677"/>
              <a:gd name="connsiteX8104" fmla="*/ 1641223 w 12192000"/>
              <a:gd name="connsiteY8104" fmla="*/ 3911924 h 4364677"/>
              <a:gd name="connsiteX8105" fmla="*/ 1595887 w 12192000"/>
              <a:gd name="connsiteY8105" fmla="*/ 3923809 h 4364677"/>
              <a:gd name="connsiteX8106" fmla="*/ 1539403 w 12192000"/>
              <a:gd name="connsiteY8106" fmla="*/ 3927524 h 4364677"/>
              <a:gd name="connsiteX8107" fmla="*/ 1526024 w 12192000"/>
              <a:gd name="connsiteY8107" fmla="*/ 3920838 h 4364677"/>
              <a:gd name="connsiteX8108" fmla="*/ 1487377 w 12192000"/>
              <a:gd name="connsiteY8108" fmla="*/ 3903010 h 4364677"/>
              <a:gd name="connsiteX8109" fmla="*/ 1479945 w 12192000"/>
              <a:gd name="connsiteY8109" fmla="*/ 3897810 h 4364677"/>
              <a:gd name="connsiteX8110" fmla="*/ 1447244 w 12192000"/>
              <a:gd name="connsiteY8110" fmla="*/ 3858439 h 4364677"/>
              <a:gd name="connsiteX8111" fmla="*/ 1427176 w 12192000"/>
              <a:gd name="connsiteY8111" fmla="*/ 3791583 h 4364677"/>
              <a:gd name="connsiteX8112" fmla="*/ 1417515 w 12192000"/>
              <a:gd name="connsiteY8112" fmla="*/ 3768554 h 4364677"/>
              <a:gd name="connsiteX8113" fmla="*/ 1419744 w 12192000"/>
              <a:gd name="connsiteY8113" fmla="*/ 3735869 h 4364677"/>
              <a:gd name="connsiteX8114" fmla="*/ 1422718 w 12192000"/>
              <a:gd name="connsiteY8114" fmla="*/ 3708384 h 4364677"/>
              <a:gd name="connsiteX8115" fmla="*/ 1421974 w 12192000"/>
              <a:gd name="connsiteY8115" fmla="*/ 3697241 h 4364677"/>
              <a:gd name="connsiteX8116" fmla="*/ 1465823 w 12192000"/>
              <a:gd name="connsiteY8116" fmla="*/ 3646728 h 4364677"/>
              <a:gd name="connsiteX8117" fmla="*/ 1507444 w 12192000"/>
              <a:gd name="connsiteY8117" fmla="*/ 3622214 h 4364677"/>
              <a:gd name="connsiteX8118" fmla="*/ 1538659 w 12192000"/>
              <a:gd name="connsiteY8118" fmla="*/ 3581357 h 4364677"/>
              <a:gd name="connsiteX8119" fmla="*/ 1534200 w 12192000"/>
              <a:gd name="connsiteY8119" fmla="*/ 3573186 h 4364677"/>
              <a:gd name="connsiteX8120" fmla="*/ 1490350 w 12192000"/>
              <a:gd name="connsiteY8120" fmla="*/ 3521187 h 4364677"/>
              <a:gd name="connsiteX8121" fmla="*/ 1484404 w 12192000"/>
              <a:gd name="connsiteY8121" fmla="*/ 3509301 h 4364677"/>
              <a:gd name="connsiteX8122" fmla="*/ 1478459 w 12192000"/>
              <a:gd name="connsiteY8122" fmla="*/ 3472159 h 4364677"/>
              <a:gd name="connsiteX8123" fmla="*/ 1469271 w 12192000"/>
              <a:gd name="connsiteY8123" fmla="*/ 3434114 h 4364677"/>
              <a:gd name="connsiteX8124" fmla="*/ 1460873 w 12192000"/>
              <a:gd name="connsiteY8124" fmla="*/ 3433852 h 4364677"/>
              <a:gd name="connsiteX8125" fmla="*/ 1443203 w 12192000"/>
              <a:gd name="connsiteY8125" fmla="*/ 3420087 h 4364677"/>
              <a:gd name="connsiteX8126" fmla="*/ 1442143 w 12192000"/>
              <a:gd name="connsiteY8126" fmla="*/ 3411615 h 4364677"/>
              <a:gd name="connsiteX8127" fmla="*/ 1441789 w 12192000"/>
              <a:gd name="connsiteY8127" fmla="*/ 3408086 h 4364677"/>
              <a:gd name="connsiteX8128" fmla="*/ 1440022 w 12192000"/>
              <a:gd name="connsiteY8128" fmla="*/ 3398556 h 4364677"/>
              <a:gd name="connsiteX8129" fmla="*/ 1438962 w 12192000"/>
              <a:gd name="connsiteY8129" fmla="*/ 3393967 h 4364677"/>
              <a:gd name="connsiteX8130" fmla="*/ 1439315 w 12192000"/>
              <a:gd name="connsiteY8130" fmla="*/ 3387966 h 4364677"/>
              <a:gd name="connsiteX8131" fmla="*/ 1441789 w 12192000"/>
              <a:gd name="connsiteY8131" fmla="*/ 3381966 h 4364677"/>
              <a:gd name="connsiteX8132" fmla="*/ 1449564 w 12192000"/>
              <a:gd name="connsiteY8132" fmla="*/ 3367494 h 4364677"/>
              <a:gd name="connsiteX8133" fmla="*/ 1474657 w 12192000"/>
              <a:gd name="connsiteY8133" fmla="*/ 3351611 h 4364677"/>
              <a:gd name="connsiteX8134" fmla="*/ 1477131 w 12192000"/>
              <a:gd name="connsiteY8134" fmla="*/ 3352317 h 4364677"/>
              <a:gd name="connsiteX8135" fmla="*/ 1488439 w 12192000"/>
              <a:gd name="connsiteY8135" fmla="*/ 3353729 h 4364677"/>
              <a:gd name="connsiteX8136" fmla="*/ 1491267 w 12192000"/>
              <a:gd name="connsiteY8136" fmla="*/ 3355141 h 4364677"/>
              <a:gd name="connsiteX8137" fmla="*/ 1494139 w 12192000"/>
              <a:gd name="connsiteY8137" fmla="*/ 3359950 h 4364677"/>
              <a:gd name="connsiteX8138" fmla="*/ 1497170 w 12192000"/>
              <a:gd name="connsiteY8138" fmla="*/ 3358602 h 4364677"/>
              <a:gd name="connsiteX8139" fmla="*/ 1508187 w 12192000"/>
              <a:gd name="connsiteY8139" fmla="*/ 3315418 h 4364677"/>
              <a:gd name="connsiteX8140" fmla="*/ 1515619 w 12192000"/>
              <a:gd name="connsiteY8140" fmla="*/ 3309476 h 4364677"/>
              <a:gd name="connsiteX8141" fmla="*/ 1560956 w 12192000"/>
              <a:gd name="connsiteY8141" fmla="*/ 3287933 h 4364677"/>
              <a:gd name="connsiteX8142" fmla="*/ 1580280 w 12192000"/>
              <a:gd name="connsiteY8142" fmla="*/ 3281990 h 4364677"/>
              <a:gd name="connsiteX8143" fmla="*/ 1612981 w 12192000"/>
              <a:gd name="connsiteY8143" fmla="*/ 3274562 h 4364677"/>
              <a:gd name="connsiteX8144" fmla="*/ 1637507 w 12192000"/>
              <a:gd name="connsiteY8144" fmla="*/ 3253019 h 4364677"/>
              <a:gd name="connsiteX8145" fmla="*/ 1655344 w 12192000"/>
              <a:gd name="connsiteY8145" fmla="*/ 3258962 h 4364677"/>
              <a:gd name="connsiteX8146" fmla="*/ 1657573 w 12192000"/>
              <a:gd name="connsiteY8146" fmla="*/ 3267876 h 4364677"/>
              <a:gd name="connsiteX8147" fmla="*/ 1664263 w 12192000"/>
              <a:gd name="connsiteY8147" fmla="*/ 3278276 h 4364677"/>
              <a:gd name="connsiteX8148" fmla="*/ 1673925 w 12192000"/>
              <a:gd name="connsiteY8148" fmla="*/ 3271590 h 4364677"/>
              <a:gd name="connsiteX8149" fmla="*/ 1696220 w 12192000"/>
              <a:gd name="connsiteY8149" fmla="*/ 3275305 h 4364677"/>
              <a:gd name="connsiteX8150" fmla="*/ 1700681 w 12192000"/>
              <a:gd name="connsiteY8150" fmla="*/ 3284962 h 4364677"/>
              <a:gd name="connsiteX8151" fmla="*/ 1714057 w 12192000"/>
              <a:gd name="connsiteY8151" fmla="*/ 3290162 h 4364677"/>
              <a:gd name="connsiteX8152" fmla="*/ 1719261 w 12192000"/>
              <a:gd name="connsiteY8152" fmla="*/ 3277533 h 4364677"/>
              <a:gd name="connsiteX8153" fmla="*/ 1740071 w 12192000"/>
              <a:gd name="connsiteY8153" fmla="*/ 3187649 h 4364677"/>
              <a:gd name="connsiteX8154" fmla="*/ 1787637 w 12192000"/>
              <a:gd name="connsiteY8154" fmla="*/ 3157935 h 4364677"/>
              <a:gd name="connsiteX8155" fmla="*/ 1795068 w 12192000"/>
              <a:gd name="connsiteY8155" fmla="*/ 3145307 h 4364677"/>
              <a:gd name="connsiteX8156" fmla="*/ 1781690 w 12192000"/>
              <a:gd name="connsiteY8156" fmla="*/ 3116336 h 4364677"/>
              <a:gd name="connsiteX8157" fmla="*/ 1782658 w 12192000"/>
              <a:gd name="connsiteY8157" fmla="*/ 3112227 h 4364677"/>
              <a:gd name="connsiteX8158" fmla="*/ 1637639 w 12192000"/>
              <a:gd name="connsiteY8158" fmla="*/ 3156984 h 4364677"/>
              <a:gd name="connsiteX8159" fmla="*/ 1501429 w 12192000"/>
              <a:gd name="connsiteY8159" fmla="*/ 3178119 h 4364677"/>
              <a:gd name="connsiteX8160" fmla="*/ 1490472 w 12192000"/>
              <a:gd name="connsiteY8160" fmla="*/ 3178026 h 4364677"/>
              <a:gd name="connsiteX8161" fmla="*/ 1478972 w 12192000"/>
              <a:gd name="connsiteY8161" fmla="*/ 3170672 h 4364677"/>
              <a:gd name="connsiteX8162" fmla="*/ 1488207 w 12192000"/>
              <a:gd name="connsiteY8162" fmla="*/ 3159943 h 4364677"/>
              <a:gd name="connsiteX8163" fmla="*/ 1525980 w 12192000"/>
              <a:gd name="connsiteY8163" fmla="*/ 3152556 h 4364677"/>
              <a:gd name="connsiteX8164" fmla="*/ 1539185 w 12192000"/>
              <a:gd name="connsiteY8164" fmla="*/ 3146093 h 4364677"/>
              <a:gd name="connsiteX8165" fmla="*/ 1492702 w 12192000"/>
              <a:gd name="connsiteY8165" fmla="*/ 3146831 h 4364677"/>
              <a:gd name="connsiteX8166" fmla="*/ 1266154 w 12192000"/>
              <a:gd name="connsiteY8166" fmla="*/ 3180195 h 4364677"/>
              <a:gd name="connsiteX8167" fmla="*/ 986586 w 12192000"/>
              <a:gd name="connsiteY8167" fmla="*/ 3139042 h 4364677"/>
              <a:gd name="connsiteX8168" fmla="*/ 862334 w 12192000"/>
              <a:gd name="connsiteY8168" fmla="*/ 3099940 h 4364677"/>
              <a:gd name="connsiteX8169" fmla="*/ 865579 w 12192000"/>
              <a:gd name="connsiteY8169" fmla="*/ 3104366 h 4364677"/>
              <a:gd name="connsiteX8170" fmla="*/ 869155 w 12192000"/>
              <a:gd name="connsiteY8170" fmla="*/ 3112378 h 4364677"/>
              <a:gd name="connsiteX8171" fmla="*/ 870506 w 12192000"/>
              <a:gd name="connsiteY8171" fmla="*/ 3119310 h 4364677"/>
              <a:gd name="connsiteX8172" fmla="*/ 868179 w 12192000"/>
              <a:gd name="connsiteY8172" fmla="*/ 3135443 h 4364677"/>
              <a:gd name="connsiteX8173" fmla="*/ 867198 w 12192000"/>
              <a:gd name="connsiteY8173" fmla="*/ 3145560 h 4364677"/>
              <a:gd name="connsiteX8174" fmla="*/ 865351 w 12192000"/>
              <a:gd name="connsiteY8174" fmla="*/ 3149370 h 4364677"/>
              <a:gd name="connsiteX8175" fmla="*/ 857837 w 12192000"/>
              <a:gd name="connsiteY8175" fmla="*/ 3155141 h 4364677"/>
              <a:gd name="connsiteX8176" fmla="*/ 843705 w 12192000"/>
              <a:gd name="connsiteY8176" fmla="*/ 3162408 h 4364677"/>
              <a:gd name="connsiteX8177" fmla="*/ 839322 w 12192000"/>
              <a:gd name="connsiteY8177" fmla="*/ 3165775 h 4364677"/>
              <a:gd name="connsiteX8178" fmla="*/ 834736 w 12192000"/>
              <a:gd name="connsiteY8178" fmla="*/ 3165511 h 4364677"/>
              <a:gd name="connsiteX8179" fmla="*/ 826345 w 12192000"/>
              <a:gd name="connsiteY8179" fmla="*/ 3164186 h 4364677"/>
              <a:gd name="connsiteX8180" fmla="*/ 823185 w 12192000"/>
              <a:gd name="connsiteY8180" fmla="*/ 3164223 h 4364677"/>
              <a:gd name="connsiteX8181" fmla="*/ 812394 w 12192000"/>
              <a:gd name="connsiteY8181" fmla="*/ 3160557 h 4364677"/>
              <a:gd name="connsiteX8182" fmla="*/ 809860 w 12192000"/>
              <a:gd name="connsiteY8182" fmla="*/ 3160112 h 4364677"/>
              <a:gd name="connsiteX8183" fmla="*/ 794216 w 12192000"/>
              <a:gd name="connsiteY8183" fmla="*/ 3134869 h 4364677"/>
              <a:gd name="connsiteX8184" fmla="*/ 793537 w 12192000"/>
              <a:gd name="connsiteY8184" fmla="*/ 3118455 h 4364677"/>
              <a:gd name="connsiteX8185" fmla="*/ 793931 w 12192000"/>
              <a:gd name="connsiteY8185" fmla="*/ 3111976 h 4364677"/>
              <a:gd name="connsiteX8186" fmla="*/ 796232 w 12192000"/>
              <a:gd name="connsiteY8186" fmla="*/ 3106423 h 4364677"/>
              <a:gd name="connsiteX8187" fmla="*/ 799188 w 12192000"/>
              <a:gd name="connsiteY8187" fmla="*/ 3102758 h 4364677"/>
              <a:gd name="connsiteX8188" fmla="*/ 804938 w 12192000"/>
              <a:gd name="connsiteY8188" fmla="*/ 3094955 h 4364677"/>
              <a:gd name="connsiteX8189" fmla="*/ 806796 w 12192000"/>
              <a:gd name="connsiteY8189" fmla="*/ 3091933 h 4364677"/>
              <a:gd name="connsiteX8190" fmla="*/ 811448 w 12192000"/>
              <a:gd name="connsiteY8190" fmla="*/ 3084774 h 4364677"/>
              <a:gd name="connsiteX8191" fmla="*/ 812781 w 12192000"/>
              <a:gd name="connsiteY8191" fmla="*/ 3084346 h 4364677"/>
              <a:gd name="connsiteX8192" fmla="*/ 811903 w 12192000"/>
              <a:gd name="connsiteY8192" fmla="*/ 3084070 h 4364677"/>
              <a:gd name="connsiteX8193" fmla="*/ 645601 w 12192000"/>
              <a:gd name="connsiteY8193" fmla="*/ 3009895 h 4364677"/>
              <a:gd name="connsiteX8194" fmla="*/ 626592 w 12192000"/>
              <a:gd name="connsiteY8194" fmla="*/ 2998504 h 4364677"/>
              <a:gd name="connsiteX8195" fmla="*/ 618647 w 12192000"/>
              <a:gd name="connsiteY8195" fmla="*/ 3004249 h 4364677"/>
              <a:gd name="connsiteX8196" fmla="*/ 598150 w 12192000"/>
              <a:gd name="connsiteY8196" fmla="*/ 3006568 h 4364677"/>
              <a:gd name="connsiteX8197" fmla="*/ 598148 w 12192000"/>
              <a:gd name="connsiteY8197" fmla="*/ 3006568 h 4364677"/>
              <a:gd name="connsiteX8198" fmla="*/ 596817 w 12192000"/>
              <a:gd name="connsiteY8198" fmla="*/ 3005377 h 4364677"/>
              <a:gd name="connsiteX8199" fmla="*/ 590177 w 12192000"/>
              <a:gd name="connsiteY8199" fmla="*/ 3001066 h 4364677"/>
              <a:gd name="connsiteX8200" fmla="*/ 588839 w 12192000"/>
              <a:gd name="connsiteY8200" fmla="*/ 2999326 h 4364677"/>
              <a:gd name="connsiteX8201" fmla="*/ 584508 w 12192000"/>
              <a:gd name="connsiteY8201" fmla="*/ 2995318 h 4364677"/>
              <a:gd name="connsiteX8202" fmla="*/ 582393 w 12192000"/>
              <a:gd name="connsiteY8202" fmla="*/ 2992929 h 4364677"/>
              <a:gd name="connsiteX8203" fmla="*/ 582345 w 12192000"/>
              <a:gd name="connsiteY8203" fmla="*/ 2989091 h 4364677"/>
              <a:gd name="connsiteX8204" fmla="*/ 580234 w 12192000"/>
              <a:gd name="connsiteY8204" fmla="*/ 2978257 h 4364677"/>
              <a:gd name="connsiteX8205" fmla="*/ 580152 w 12192000"/>
              <a:gd name="connsiteY8205" fmla="*/ 2971678 h 4364677"/>
              <a:gd name="connsiteX8206" fmla="*/ 580528 w 12192000"/>
              <a:gd name="connsiteY8206" fmla="*/ 2970901 h 4364677"/>
              <a:gd name="connsiteX8207" fmla="*/ 540604 w 12192000"/>
              <a:gd name="connsiteY8207" fmla="*/ 2946977 h 4364677"/>
              <a:gd name="connsiteX8208" fmla="*/ 154745 w 12192000"/>
              <a:gd name="connsiteY8208" fmla="*/ 2546000 h 4364677"/>
              <a:gd name="connsiteX8209" fmla="*/ 55035 w 12192000"/>
              <a:gd name="connsiteY8209" fmla="*/ 2371850 h 4364677"/>
              <a:gd name="connsiteX8210" fmla="*/ 0 w 12192000"/>
              <a:gd name="connsiteY8210" fmla="*/ 2202174 h 4364677"/>
              <a:gd name="connsiteX8211" fmla="*/ 0 w 12192000"/>
              <a:gd name="connsiteY8211" fmla="*/ 2054113 h 4364677"/>
              <a:gd name="connsiteX8212" fmla="*/ 36144 w 12192000"/>
              <a:gd name="connsiteY8212" fmla="*/ 2186345 h 4364677"/>
              <a:gd name="connsiteX8213" fmla="*/ 220753 w 12192000"/>
              <a:gd name="connsiteY8213" fmla="*/ 2543118 h 4364677"/>
              <a:gd name="connsiteX8214" fmla="*/ 944514 w 12192000"/>
              <a:gd name="connsiteY8214" fmla="*/ 3029880 h 4364677"/>
              <a:gd name="connsiteX8215" fmla="*/ 957004 w 12192000"/>
              <a:gd name="connsiteY8215" fmla="*/ 3032281 h 4364677"/>
              <a:gd name="connsiteX8216" fmla="*/ 957338 w 12192000"/>
              <a:gd name="connsiteY8216" fmla="*/ 3027001 h 4364677"/>
              <a:gd name="connsiteX8217" fmla="*/ 956874 w 12192000"/>
              <a:gd name="connsiteY8217" fmla="*/ 3016501 h 4364677"/>
              <a:gd name="connsiteX8218" fmla="*/ 953688 w 12192000"/>
              <a:gd name="connsiteY8218" fmla="*/ 3007380 h 4364677"/>
              <a:gd name="connsiteX8219" fmla="*/ 829024 w 12192000"/>
              <a:gd name="connsiteY8219" fmla="*/ 2969214 h 4364677"/>
              <a:gd name="connsiteX8220" fmla="*/ 510548 w 12192000"/>
              <a:gd name="connsiteY8220" fmla="*/ 2793573 h 4364677"/>
              <a:gd name="connsiteX8221" fmla="*/ 468511 w 12192000"/>
              <a:gd name="connsiteY8221" fmla="*/ 2758713 h 4364677"/>
              <a:gd name="connsiteX8222" fmla="*/ 462693 w 12192000"/>
              <a:gd name="connsiteY8222" fmla="*/ 2765461 h 4364677"/>
              <a:gd name="connsiteX8223" fmla="*/ 445214 w 12192000"/>
              <a:gd name="connsiteY8223" fmla="*/ 2769225 h 4364677"/>
              <a:gd name="connsiteX8224" fmla="*/ 442981 w 12192000"/>
              <a:gd name="connsiteY8224" fmla="*/ 2770368 h 4364677"/>
              <a:gd name="connsiteX8225" fmla="*/ 433930 w 12192000"/>
              <a:gd name="connsiteY8225" fmla="*/ 2765977 h 4364677"/>
              <a:gd name="connsiteX8226" fmla="*/ 426379 w 12192000"/>
              <a:gd name="connsiteY8226" fmla="*/ 2756192 h 4364677"/>
              <a:gd name="connsiteX8227" fmla="*/ 423525 w 12192000"/>
              <a:gd name="connsiteY8227" fmla="*/ 2744790 h 4364677"/>
              <a:gd name="connsiteX8228" fmla="*/ 424448 w 12192000"/>
              <a:gd name="connsiteY8228" fmla="*/ 2730211 h 4364677"/>
              <a:gd name="connsiteX8229" fmla="*/ 424080 w 12192000"/>
              <a:gd name="connsiteY8229" fmla="*/ 2721870 h 4364677"/>
              <a:gd name="connsiteX8230" fmla="*/ 417324 w 12192000"/>
              <a:gd name="connsiteY8230" fmla="*/ 2716268 h 4364677"/>
              <a:gd name="connsiteX8231" fmla="*/ 125567 w 12192000"/>
              <a:gd name="connsiteY8231" fmla="*/ 2328253 h 4364677"/>
              <a:gd name="connsiteX8232" fmla="*/ 125402 w 12192000"/>
              <a:gd name="connsiteY8232" fmla="*/ 2326067 h 4364677"/>
              <a:gd name="connsiteX8233" fmla="*/ 125240 w 12192000"/>
              <a:gd name="connsiteY8233" fmla="*/ 2323881 h 4364677"/>
              <a:gd name="connsiteX8234" fmla="*/ 127262 w 12192000"/>
              <a:gd name="connsiteY8234" fmla="*/ 2321532 h 4364677"/>
              <a:gd name="connsiteX8235" fmla="*/ 129773 w 12192000"/>
              <a:gd name="connsiteY8235" fmla="*/ 2325740 h 4364677"/>
              <a:gd name="connsiteX8236" fmla="*/ 134146 w 12192000"/>
              <a:gd name="connsiteY8236" fmla="*/ 2325413 h 4364677"/>
              <a:gd name="connsiteX8237" fmla="*/ 131633 w 12192000"/>
              <a:gd name="connsiteY8237" fmla="*/ 2321206 h 4364677"/>
              <a:gd name="connsiteX8238" fmla="*/ 129284 w 12192000"/>
              <a:gd name="connsiteY8238" fmla="*/ 2319184 h 4364677"/>
              <a:gd name="connsiteX8239" fmla="*/ 129121 w 12192000"/>
              <a:gd name="connsiteY8239" fmla="*/ 2316998 h 4364677"/>
              <a:gd name="connsiteX8240" fmla="*/ 130815 w 12192000"/>
              <a:gd name="connsiteY8240" fmla="*/ 2310277 h 4364677"/>
              <a:gd name="connsiteX8241" fmla="*/ 124095 w 12192000"/>
              <a:gd name="connsiteY8241" fmla="*/ 2308582 h 4364677"/>
              <a:gd name="connsiteX8242" fmla="*/ 126607 w 12192000"/>
              <a:gd name="connsiteY8242" fmla="*/ 2312790 h 4364677"/>
              <a:gd name="connsiteX8243" fmla="*/ 122074 w 12192000"/>
              <a:gd name="connsiteY8243" fmla="*/ 2310931 h 4364677"/>
              <a:gd name="connsiteX8244" fmla="*/ 124749 w 12192000"/>
              <a:gd name="connsiteY8244" fmla="*/ 2317324 h 4364677"/>
              <a:gd name="connsiteX8245" fmla="*/ 127098 w 12192000"/>
              <a:gd name="connsiteY8245" fmla="*/ 2319347 h 4364677"/>
              <a:gd name="connsiteX8246" fmla="*/ 122564 w 12192000"/>
              <a:gd name="connsiteY8246" fmla="*/ 2317488 h 4364677"/>
              <a:gd name="connsiteX8247" fmla="*/ 122399 w 12192000"/>
              <a:gd name="connsiteY8247" fmla="*/ 2315303 h 4364677"/>
              <a:gd name="connsiteX8248" fmla="*/ 120050 w 12192000"/>
              <a:gd name="connsiteY8248" fmla="*/ 2313280 h 4364677"/>
              <a:gd name="connsiteX8249" fmla="*/ 117866 w 12192000"/>
              <a:gd name="connsiteY8249" fmla="*/ 2313444 h 4364677"/>
              <a:gd name="connsiteX8250" fmla="*/ 75216 w 12192000"/>
              <a:gd name="connsiteY8250" fmla="*/ 2213333 h 4364677"/>
              <a:gd name="connsiteX8251" fmla="*/ 76911 w 12192000"/>
              <a:gd name="connsiteY8251" fmla="*/ 2206613 h 4364677"/>
              <a:gd name="connsiteX8252" fmla="*/ 74725 w 12192000"/>
              <a:gd name="connsiteY8252" fmla="*/ 2206777 h 4364677"/>
              <a:gd name="connsiteX8253" fmla="*/ 24368 w 12192000"/>
              <a:gd name="connsiteY8253" fmla="*/ 2036640 h 4364677"/>
              <a:gd name="connsiteX8254" fmla="*/ 0 w 12192000"/>
              <a:gd name="connsiteY8254" fmla="*/ 1870221 h 4364677"/>
              <a:gd name="connsiteX8255" fmla="*/ 0 w 12192000"/>
              <a:gd name="connsiteY8255" fmla="*/ 1657174 h 4364677"/>
              <a:gd name="connsiteX8256" fmla="*/ 12785 w 12192000"/>
              <a:gd name="connsiteY8256" fmla="*/ 1539761 h 4364677"/>
              <a:gd name="connsiteX8257" fmla="*/ 100634 w 12192000"/>
              <a:gd name="connsiteY8257" fmla="*/ 1245177 h 4364677"/>
              <a:gd name="connsiteX8258" fmla="*/ 135129 w 12192000"/>
              <a:gd name="connsiteY8258" fmla="*/ 1180317 h 4364677"/>
              <a:gd name="connsiteX8259" fmla="*/ 132538 w 12192000"/>
              <a:gd name="connsiteY8259" fmla="*/ 1179034 h 4364677"/>
              <a:gd name="connsiteX8260" fmla="*/ 127902 w 12192000"/>
              <a:gd name="connsiteY8260" fmla="*/ 1176739 h 4364677"/>
              <a:gd name="connsiteX8261" fmla="*/ 123729 w 12192000"/>
              <a:gd name="connsiteY8261" fmla="*/ 1174532 h 4364677"/>
              <a:gd name="connsiteX8262" fmla="*/ 119875 w 12192000"/>
              <a:gd name="connsiteY8262" fmla="*/ 1171290 h 4364677"/>
              <a:gd name="connsiteX8263" fmla="*/ 41517 w 12192000"/>
              <a:gd name="connsiteY8263" fmla="*/ 1349427 h 4364677"/>
              <a:gd name="connsiteX8264" fmla="*/ 0 w 12192000"/>
              <a:gd name="connsiteY8264" fmla="*/ 1507404 h 4364677"/>
              <a:gd name="connsiteX8265" fmla="*/ 0 w 12192000"/>
              <a:gd name="connsiteY8265" fmla="*/ 1258314 h 4364677"/>
              <a:gd name="connsiteX8266" fmla="*/ 28103 w 12192000"/>
              <a:gd name="connsiteY8266" fmla="*/ 1193897 h 4364677"/>
              <a:gd name="connsiteX8267" fmla="*/ 189823 w 12192000"/>
              <a:gd name="connsiteY8267" fmla="*/ 928109 h 4364677"/>
              <a:gd name="connsiteX8268" fmla="*/ 313405 w 12192000"/>
              <a:gd name="connsiteY8268" fmla="*/ 774680 h 4364677"/>
              <a:gd name="connsiteX8269" fmla="*/ 323615 w 12192000"/>
              <a:gd name="connsiteY8269" fmla="*/ 764791 h 4364677"/>
              <a:gd name="connsiteX8270" fmla="*/ 341060 w 12192000"/>
              <a:gd name="connsiteY8270" fmla="*/ 766224 h 4364677"/>
              <a:gd name="connsiteX8271" fmla="*/ 336566 w 12192000"/>
              <a:gd name="connsiteY8271" fmla="*/ 779337 h 4364677"/>
              <a:gd name="connsiteX8272" fmla="*/ 268491 w 12192000"/>
              <a:gd name="connsiteY8272" fmla="*/ 857433 h 4364677"/>
              <a:gd name="connsiteX8273" fmla="*/ 260568 w 12192000"/>
              <a:gd name="connsiteY8273" fmla="*/ 873540 h 4364677"/>
              <a:gd name="connsiteX8274" fmla="*/ 260841 w 12192000"/>
              <a:gd name="connsiteY8274" fmla="*/ 877169 h 4364677"/>
              <a:gd name="connsiteX8275" fmla="*/ 263428 w 12192000"/>
              <a:gd name="connsiteY8275" fmla="*/ 875150 h 4364677"/>
              <a:gd name="connsiteX8276" fmla="*/ 396262 w 12192000"/>
              <a:gd name="connsiteY8276" fmla="*/ 735632 h 4364677"/>
              <a:gd name="connsiteX8277" fmla="*/ 439692 w 12192000"/>
              <a:gd name="connsiteY8277" fmla="*/ 694057 h 4364677"/>
              <a:gd name="connsiteX8278" fmla="*/ 447748 w 12192000"/>
              <a:gd name="connsiteY8278" fmla="*/ 679766 h 4364677"/>
              <a:gd name="connsiteX8279" fmla="*/ 361940 w 12192000"/>
              <a:gd name="connsiteY8279" fmla="*/ 728161 h 4364677"/>
              <a:gd name="connsiteX8280" fmla="*/ 438268 w 12192000"/>
              <a:gd name="connsiteY8280" fmla="*/ 656891 h 4364677"/>
              <a:gd name="connsiteX8281" fmla="*/ 518668 w 12192000"/>
              <a:gd name="connsiteY8281" fmla="*/ 594561 h 4364677"/>
              <a:gd name="connsiteX8282" fmla="*/ 517801 w 12192000"/>
              <a:gd name="connsiteY8282" fmla="*/ 594102 h 4364677"/>
              <a:gd name="connsiteX8283" fmla="*/ 513137 w 12192000"/>
              <a:gd name="connsiteY8283" fmla="*/ 590180 h 4364677"/>
              <a:gd name="connsiteX8284" fmla="*/ 510190 w 12192000"/>
              <a:gd name="connsiteY8284" fmla="*/ 586257 h 4364677"/>
              <a:gd name="connsiteX8285" fmla="*/ 506754 w 12192000"/>
              <a:gd name="connsiteY8285" fmla="*/ 575470 h 4364677"/>
              <a:gd name="connsiteX8286" fmla="*/ 504300 w 12192000"/>
              <a:gd name="connsiteY8286" fmla="*/ 568850 h 4364677"/>
              <a:gd name="connsiteX8287" fmla="*/ 504300 w 12192000"/>
              <a:gd name="connsiteY8287" fmla="*/ 565908 h 4364677"/>
              <a:gd name="connsiteX8288" fmla="*/ 507245 w 12192000"/>
              <a:gd name="connsiteY8288" fmla="*/ 560024 h 4364677"/>
              <a:gd name="connsiteX8289" fmla="*/ 513873 w 12192000"/>
              <a:gd name="connsiteY8289" fmla="*/ 551198 h 4364677"/>
              <a:gd name="connsiteX8290" fmla="*/ 515592 w 12192000"/>
              <a:gd name="connsiteY8290" fmla="*/ 547766 h 4364677"/>
              <a:gd name="connsiteX8291" fmla="*/ 518537 w 12192000"/>
              <a:gd name="connsiteY8291" fmla="*/ 546540 h 4364677"/>
              <a:gd name="connsiteX8292" fmla="*/ 524183 w 12192000"/>
              <a:gd name="connsiteY8292" fmla="*/ 544824 h 4364677"/>
              <a:gd name="connsiteX8293" fmla="*/ 526147 w 12192000"/>
              <a:gd name="connsiteY8293" fmla="*/ 543843 h 4364677"/>
              <a:gd name="connsiteX8294" fmla="*/ 526148 w 12192000"/>
              <a:gd name="connsiteY8294" fmla="*/ 543843 h 4364677"/>
              <a:gd name="connsiteX8295" fmla="*/ 530350 w 12192000"/>
              <a:gd name="connsiteY8295" fmla="*/ 545375 h 4364677"/>
              <a:gd name="connsiteX8296" fmla="*/ 534003 w 12192000"/>
              <a:gd name="connsiteY8296" fmla="*/ 542862 h 4364677"/>
              <a:gd name="connsiteX8297" fmla="*/ 535721 w 12192000"/>
              <a:gd name="connsiteY8297" fmla="*/ 542372 h 4364677"/>
              <a:gd name="connsiteX8298" fmla="*/ 535722 w 12192000"/>
              <a:gd name="connsiteY8298" fmla="*/ 542372 h 4364677"/>
              <a:gd name="connsiteX8299" fmla="*/ 553151 w 12192000"/>
              <a:gd name="connsiteY8299" fmla="*/ 553405 h 4364677"/>
              <a:gd name="connsiteX8300" fmla="*/ 558552 w 12192000"/>
              <a:gd name="connsiteY8300" fmla="*/ 563457 h 4364677"/>
              <a:gd name="connsiteX8301" fmla="*/ 560270 w 12192000"/>
              <a:gd name="connsiteY8301" fmla="*/ 567625 h 4364677"/>
              <a:gd name="connsiteX8302" fmla="*/ 560286 w 12192000"/>
              <a:gd name="connsiteY8302" fmla="*/ 567903 h 4364677"/>
              <a:gd name="connsiteX8303" fmla="*/ 607072 w 12192000"/>
              <a:gd name="connsiteY8303" fmla="*/ 538125 h 4364677"/>
              <a:gd name="connsiteX8304" fmla="*/ 700034 w 12192000"/>
              <a:gd name="connsiteY8304" fmla="*/ 490251 h 4364677"/>
              <a:gd name="connsiteX8305" fmla="*/ 678841 w 12192000"/>
              <a:gd name="connsiteY8305" fmla="*/ 511912 h 4364677"/>
              <a:gd name="connsiteX8306" fmla="*/ 652838 w 12192000"/>
              <a:gd name="connsiteY8306" fmla="*/ 530282 h 4364677"/>
              <a:gd name="connsiteX8307" fmla="*/ 582321 w 12192000"/>
              <a:gd name="connsiteY8307" fmla="*/ 575709 h 4364677"/>
              <a:gd name="connsiteX8308" fmla="*/ 585451 w 12192000"/>
              <a:gd name="connsiteY8308" fmla="*/ 580950 h 4364677"/>
              <a:gd name="connsiteX8309" fmla="*/ 655833 w 12192000"/>
              <a:gd name="connsiteY8309" fmla="*/ 533709 h 4364677"/>
              <a:gd name="connsiteX8310" fmla="*/ 802017 w 12192000"/>
              <a:gd name="connsiteY8310" fmla="*/ 465971 h 4364677"/>
              <a:gd name="connsiteX8311" fmla="*/ 894378 w 12192000"/>
              <a:gd name="connsiteY8311" fmla="*/ 431888 h 4364677"/>
              <a:gd name="connsiteX8312" fmla="*/ 906175 w 12192000"/>
              <a:gd name="connsiteY8312" fmla="*/ 418655 h 4364677"/>
              <a:gd name="connsiteX8313" fmla="*/ 928059 w 12192000"/>
              <a:gd name="connsiteY8313" fmla="*/ 350247 h 4364677"/>
              <a:gd name="connsiteX8314" fmla="*/ 928059 w 12192000"/>
              <a:gd name="connsiteY8314" fmla="*/ 339302 h 4364677"/>
              <a:gd name="connsiteX8315" fmla="*/ 922589 w 12192000"/>
              <a:gd name="connsiteY8315" fmla="*/ 281840 h 4364677"/>
              <a:gd name="connsiteX8316" fmla="*/ 917802 w 12192000"/>
              <a:gd name="connsiteY8316" fmla="*/ 260291 h 4364677"/>
              <a:gd name="connsiteX8317" fmla="*/ 924840 w 12192000"/>
              <a:gd name="connsiteY8317" fmla="*/ 242049 h 4364677"/>
              <a:gd name="connsiteX8318" fmla="*/ 919001 w 12192000"/>
              <a:gd name="connsiteY8318" fmla="*/ 245711 h 4364677"/>
              <a:gd name="connsiteX8319" fmla="*/ 911145 w 12192000"/>
              <a:gd name="connsiteY8319" fmla="*/ 245956 h 4364677"/>
              <a:gd name="connsiteX8320" fmla="*/ 895680 w 12192000"/>
              <a:gd name="connsiteY8320" fmla="*/ 242524 h 4364677"/>
              <a:gd name="connsiteX8321" fmla="*/ 891507 w 12192000"/>
              <a:gd name="connsiteY8321" fmla="*/ 240317 h 4364677"/>
              <a:gd name="connsiteX8322" fmla="*/ 886843 w 12192000"/>
              <a:gd name="connsiteY8322" fmla="*/ 236395 h 4364677"/>
              <a:gd name="connsiteX8323" fmla="*/ 883897 w 12192000"/>
              <a:gd name="connsiteY8323" fmla="*/ 232472 h 4364677"/>
              <a:gd name="connsiteX8324" fmla="*/ 880459 w 12192000"/>
              <a:gd name="connsiteY8324" fmla="*/ 221684 h 4364677"/>
              <a:gd name="connsiteX8325" fmla="*/ 878005 w 12192000"/>
              <a:gd name="connsiteY8325" fmla="*/ 215065 h 4364677"/>
              <a:gd name="connsiteX8326" fmla="*/ 878005 w 12192000"/>
              <a:gd name="connsiteY8326" fmla="*/ 212123 h 4364677"/>
              <a:gd name="connsiteX8327" fmla="*/ 880950 w 12192000"/>
              <a:gd name="connsiteY8327" fmla="*/ 206239 h 4364677"/>
              <a:gd name="connsiteX8328" fmla="*/ 887579 w 12192000"/>
              <a:gd name="connsiteY8328" fmla="*/ 197413 h 4364677"/>
              <a:gd name="connsiteX8329" fmla="*/ 889297 w 12192000"/>
              <a:gd name="connsiteY8329" fmla="*/ 193981 h 4364677"/>
              <a:gd name="connsiteX8330" fmla="*/ 892242 w 12192000"/>
              <a:gd name="connsiteY8330" fmla="*/ 192755 h 4364677"/>
              <a:gd name="connsiteX8331" fmla="*/ 897888 w 12192000"/>
              <a:gd name="connsiteY8331" fmla="*/ 191038 h 4364677"/>
              <a:gd name="connsiteX8332" fmla="*/ 899853 w 12192000"/>
              <a:gd name="connsiteY8332" fmla="*/ 190058 h 4364677"/>
              <a:gd name="connsiteX8333" fmla="*/ 907708 w 12192000"/>
              <a:gd name="connsiteY8333" fmla="*/ 189077 h 4364677"/>
              <a:gd name="connsiteX8334" fmla="*/ 909427 w 12192000"/>
              <a:gd name="connsiteY8334" fmla="*/ 188587 h 4364677"/>
              <a:gd name="connsiteX8335" fmla="*/ 926856 w 12192000"/>
              <a:gd name="connsiteY8335" fmla="*/ 199619 h 4364677"/>
              <a:gd name="connsiteX8336" fmla="*/ 932256 w 12192000"/>
              <a:gd name="connsiteY8336" fmla="*/ 209671 h 4364677"/>
              <a:gd name="connsiteX8337" fmla="*/ 933975 w 12192000"/>
              <a:gd name="connsiteY8337" fmla="*/ 213839 h 4364677"/>
              <a:gd name="connsiteX8338" fmla="*/ 934220 w 12192000"/>
              <a:gd name="connsiteY8338" fmla="*/ 218007 h 4364677"/>
              <a:gd name="connsiteX8339" fmla="*/ 933484 w 12192000"/>
              <a:gd name="connsiteY8339" fmla="*/ 221194 h 4364677"/>
              <a:gd name="connsiteX8340" fmla="*/ 932256 w 12192000"/>
              <a:gd name="connsiteY8340" fmla="*/ 227814 h 4364677"/>
              <a:gd name="connsiteX8341" fmla="*/ 932112 w 12192000"/>
              <a:gd name="connsiteY8341" fmla="*/ 229251 h 4364677"/>
              <a:gd name="connsiteX8342" fmla="*/ 952678 w 12192000"/>
              <a:gd name="connsiteY8342" fmla="*/ 194277 h 4364677"/>
              <a:gd name="connsiteX8343" fmla="*/ 958149 w 12192000"/>
              <a:gd name="connsiteY8343" fmla="*/ 164178 h 4364677"/>
              <a:gd name="connsiteX8344" fmla="*/ 966355 w 12192000"/>
              <a:gd name="connsiteY8344" fmla="*/ 93034 h 4364677"/>
              <a:gd name="connsiteX8345" fmla="*/ 1037475 w 12192000"/>
              <a:gd name="connsiteY8345" fmla="*/ 76616 h 4364677"/>
              <a:gd name="connsiteX8346" fmla="*/ 1051152 w 12192000"/>
              <a:gd name="connsiteY8346" fmla="*/ 82089 h 4364677"/>
              <a:gd name="connsiteX8347" fmla="*/ 1114066 w 12192000"/>
              <a:gd name="connsiteY8347" fmla="*/ 68407 h 4364677"/>
              <a:gd name="connsiteX8348" fmla="*/ 1196128 w 12192000"/>
              <a:gd name="connsiteY8348" fmla="*/ 62934 h 4364677"/>
              <a:gd name="connsiteX8349" fmla="*/ 1316485 w 12192000"/>
              <a:gd name="connsiteY8349" fmla="*/ 57462 h 4364677"/>
              <a:gd name="connsiteX8350" fmla="*/ 1373929 w 12192000"/>
              <a:gd name="connsiteY8350" fmla="*/ 57462 h 4364677"/>
              <a:gd name="connsiteX8351" fmla="*/ 1376664 w 12192000"/>
              <a:gd name="connsiteY8351" fmla="*/ 60198 h 4364677"/>
              <a:gd name="connsiteX8352" fmla="*/ 1439578 w 12192000"/>
              <a:gd name="connsiteY8352" fmla="*/ 46517 h 4364677"/>
              <a:gd name="connsiteX8353" fmla="*/ 1477874 w 12192000"/>
              <a:gd name="connsiteY8353" fmla="*/ 13681 h 4364677"/>
              <a:gd name="connsiteX8354" fmla="*/ 1527111 w 12192000"/>
              <a:gd name="connsiteY8354" fmla="*/ 16417 h 4364677"/>
              <a:gd name="connsiteX8355" fmla="*/ 1573613 w 12192000"/>
              <a:gd name="connsiteY8355" fmla="*/ 41044 h 4364677"/>
              <a:gd name="connsiteX8356" fmla="*/ 1576828 w 12192000"/>
              <a:gd name="connsiteY8356" fmla="*/ 40037 h 436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</a:cxnLst>
            <a:rect l="l" t="t" r="r" b="b"/>
            <a:pathLst>
              <a:path w="12192000" h="4364677">
                <a:moveTo>
                  <a:pt x="6799846" y="4281142"/>
                </a:moveTo>
                <a:cubicBezTo>
                  <a:pt x="6800553" y="4281142"/>
                  <a:pt x="6801967" y="4281142"/>
                  <a:pt x="6802321" y="4281848"/>
                </a:cubicBezTo>
                <a:cubicBezTo>
                  <a:pt x="6805854" y="4285025"/>
                  <a:pt x="6809035" y="4287849"/>
                  <a:pt x="6813630" y="4283260"/>
                </a:cubicBezTo>
                <a:cubicBezTo>
                  <a:pt x="6815042" y="4281495"/>
                  <a:pt x="6816103" y="4283260"/>
                  <a:pt x="6816456" y="4284672"/>
                </a:cubicBezTo>
                <a:cubicBezTo>
                  <a:pt x="6817517" y="4290672"/>
                  <a:pt x="6820344" y="4290672"/>
                  <a:pt x="6824585" y="4287143"/>
                </a:cubicBezTo>
                <a:cubicBezTo>
                  <a:pt x="6827412" y="4284672"/>
                  <a:pt x="6828826" y="4285378"/>
                  <a:pt x="6828826" y="4288908"/>
                </a:cubicBezTo>
                <a:cubicBezTo>
                  <a:pt x="6828826" y="4291025"/>
                  <a:pt x="6828119" y="4293496"/>
                  <a:pt x="6831299" y="4293849"/>
                </a:cubicBezTo>
                <a:cubicBezTo>
                  <a:pt x="6838367" y="4295261"/>
                  <a:pt x="6841196" y="4300202"/>
                  <a:pt x="6840842" y="4306556"/>
                </a:cubicBezTo>
                <a:cubicBezTo>
                  <a:pt x="6840488" y="4311144"/>
                  <a:pt x="6841901" y="4313262"/>
                  <a:pt x="6845083" y="4315027"/>
                </a:cubicBezTo>
                <a:cubicBezTo>
                  <a:pt x="6845083" y="4316439"/>
                  <a:pt x="6845083" y="4317851"/>
                  <a:pt x="6845083" y="4319263"/>
                </a:cubicBezTo>
                <a:cubicBezTo>
                  <a:pt x="6841549" y="4321381"/>
                  <a:pt x="6840488" y="4325263"/>
                  <a:pt x="6841549" y="4328793"/>
                </a:cubicBezTo>
                <a:cubicBezTo>
                  <a:pt x="6843317" y="4335146"/>
                  <a:pt x="6841196" y="4340088"/>
                  <a:pt x="6836601" y="4344323"/>
                </a:cubicBezTo>
                <a:cubicBezTo>
                  <a:pt x="6834835" y="4346088"/>
                  <a:pt x="6833067" y="4347500"/>
                  <a:pt x="6832360" y="4349971"/>
                </a:cubicBezTo>
                <a:cubicBezTo>
                  <a:pt x="6831653" y="4353853"/>
                  <a:pt x="6829533" y="4355971"/>
                  <a:pt x="6825645" y="4355618"/>
                </a:cubicBezTo>
                <a:cubicBezTo>
                  <a:pt x="6822817" y="4355618"/>
                  <a:pt x="6820697" y="4357383"/>
                  <a:pt x="6819637" y="4358795"/>
                </a:cubicBezTo>
                <a:cubicBezTo>
                  <a:pt x="6813630" y="4367266"/>
                  <a:pt x="6804794" y="4362678"/>
                  <a:pt x="6797372" y="4363737"/>
                </a:cubicBezTo>
                <a:cubicBezTo>
                  <a:pt x="6794192" y="4364090"/>
                  <a:pt x="6787476" y="4365854"/>
                  <a:pt x="6786063" y="4363384"/>
                </a:cubicBezTo>
                <a:cubicBezTo>
                  <a:pt x="6781822" y="4356324"/>
                  <a:pt x="6770865" y="4359148"/>
                  <a:pt x="6768392" y="4349618"/>
                </a:cubicBezTo>
                <a:cubicBezTo>
                  <a:pt x="6767685" y="4346794"/>
                  <a:pt x="6762737" y="4345029"/>
                  <a:pt x="6767331" y="4341147"/>
                </a:cubicBezTo>
                <a:cubicBezTo>
                  <a:pt x="6768745" y="4340088"/>
                  <a:pt x="6768392" y="4337970"/>
                  <a:pt x="6766978" y="4337617"/>
                </a:cubicBezTo>
                <a:cubicBezTo>
                  <a:pt x="6761324" y="4335499"/>
                  <a:pt x="6761678" y="4332322"/>
                  <a:pt x="6765211" y="4328087"/>
                </a:cubicBezTo>
                <a:cubicBezTo>
                  <a:pt x="6766272" y="4326675"/>
                  <a:pt x="6764858" y="4324910"/>
                  <a:pt x="6764151" y="4323498"/>
                </a:cubicBezTo>
                <a:cubicBezTo>
                  <a:pt x="6762737" y="4321381"/>
                  <a:pt x="6762385" y="4319263"/>
                  <a:pt x="6764504" y="4317498"/>
                </a:cubicBezTo>
                <a:cubicBezTo>
                  <a:pt x="6766624" y="4315733"/>
                  <a:pt x="6766272" y="4313615"/>
                  <a:pt x="6766978" y="4311497"/>
                </a:cubicBezTo>
                <a:cubicBezTo>
                  <a:pt x="6768745" y="4306203"/>
                  <a:pt x="6770865" y="4299497"/>
                  <a:pt x="6774753" y="4297026"/>
                </a:cubicBezTo>
                <a:cubicBezTo>
                  <a:pt x="6783235" y="4291731"/>
                  <a:pt x="6791365" y="4286084"/>
                  <a:pt x="6799846" y="4281142"/>
                </a:cubicBezTo>
                <a:close/>
                <a:moveTo>
                  <a:pt x="8567010" y="4151223"/>
                </a:moveTo>
                <a:cubicBezTo>
                  <a:pt x="8567717" y="4151223"/>
                  <a:pt x="8569130" y="4151223"/>
                  <a:pt x="8569484" y="4151929"/>
                </a:cubicBezTo>
                <a:cubicBezTo>
                  <a:pt x="8573018" y="4155106"/>
                  <a:pt x="8576199" y="4157930"/>
                  <a:pt x="8580793" y="4153341"/>
                </a:cubicBezTo>
                <a:cubicBezTo>
                  <a:pt x="8582207" y="4151576"/>
                  <a:pt x="8583267" y="4153341"/>
                  <a:pt x="8583620" y="4154753"/>
                </a:cubicBezTo>
                <a:cubicBezTo>
                  <a:pt x="8584681" y="4160753"/>
                  <a:pt x="8587508" y="4160753"/>
                  <a:pt x="8591749" y="4157224"/>
                </a:cubicBezTo>
                <a:cubicBezTo>
                  <a:pt x="8594576" y="4154753"/>
                  <a:pt x="8595990" y="4155459"/>
                  <a:pt x="8595990" y="4158988"/>
                </a:cubicBezTo>
                <a:cubicBezTo>
                  <a:pt x="8595990" y="4161106"/>
                  <a:pt x="8595283" y="4163577"/>
                  <a:pt x="8598464" y="4163930"/>
                </a:cubicBezTo>
                <a:cubicBezTo>
                  <a:pt x="8605532" y="4165342"/>
                  <a:pt x="8608360" y="4170283"/>
                  <a:pt x="8608006" y="4176637"/>
                </a:cubicBezTo>
                <a:cubicBezTo>
                  <a:pt x="8607653" y="4181225"/>
                  <a:pt x="8609066" y="4183343"/>
                  <a:pt x="8612247" y="4185108"/>
                </a:cubicBezTo>
                <a:cubicBezTo>
                  <a:pt x="8612247" y="4186520"/>
                  <a:pt x="8612247" y="4187932"/>
                  <a:pt x="8612247" y="4189344"/>
                </a:cubicBezTo>
                <a:cubicBezTo>
                  <a:pt x="8608713" y="4191461"/>
                  <a:pt x="8607653" y="4195344"/>
                  <a:pt x="8608713" y="4198874"/>
                </a:cubicBezTo>
                <a:cubicBezTo>
                  <a:pt x="8610480" y="4205227"/>
                  <a:pt x="8608360" y="4210169"/>
                  <a:pt x="8603765" y="4214404"/>
                </a:cubicBezTo>
                <a:cubicBezTo>
                  <a:pt x="8601998" y="4216169"/>
                  <a:pt x="8600231" y="4217581"/>
                  <a:pt x="8599524" y="4220052"/>
                </a:cubicBezTo>
                <a:cubicBezTo>
                  <a:pt x="8598817" y="4223934"/>
                  <a:pt x="8596697" y="4226052"/>
                  <a:pt x="8592809" y="4225699"/>
                </a:cubicBezTo>
                <a:cubicBezTo>
                  <a:pt x="8589982" y="4225699"/>
                  <a:pt x="8587861" y="4227464"/>
                  <a:pt x="8586801" y="4228876"/>
                </a:cubicBezTo>
                <a:cubicBezTo>
                  <a:pt x="8580793" y="4237347"/>
                  <a:pt x="8571958" y="4232759"/>
                  <a:pt x="8564536" y="4233818"/>
                </a:cubicBezTo>
                <a:cubicBezTo>
                  <a:pt x="8561355" y="4234171"/>
                  <a:pt x="8554640" y="4235935"/>
                  <a:pt x="8553226" y="4233465"/>
                </a:cubicBezTo>
                <a:cubicBezTo>
                  <a:pt x="8548985" y="4226405"/>
                  <a:pt x="8538030" y="4229229"/>
                  <a:pt x="8535556" y="4219699"/>
                </a:cubicBezTo>
                <a:cubicBezTo>
                  <a:pt x="8534849" y="4216875"/>
                  <a:pt x="8529901" y="4215110"/>
                  <a:pt x="8534495" y="4211228"/>
                </a:cubicBezTo>
                <a:cubicBezTo>
                  <a:pt x="8535909" y="4210169"/>
                  <a:pt x="8535556" y="4208051"/>
                  <a:pt x="8534142" y="4207698"/>
                </a:cubicBezTo>
                <a:cubicBezTo>
                  <a:pt x="8528487" y="4205580"/>
                  <a:pt x="8528841" y="4202403"/>
                  <a:pt x="8532375" y="4198168"/>
                </a:cubicBezTo>
                <a:cubicBezTo>
                  <a:pt x="8533435" y="4196756"/>
                  <a:pt x="8532021" y="4194991"/>
                  <a:pt x="8531315" y="4193579"/>
                </a:cubicBezTo>
                <a:cubicBezTo>
                  <a:pt x="8529901" y="4191461"/>
                  <a:pt x="8529548" y="4189344"/>
                  <a:pt x="8531668" y="4187579"/>
                </a:cubicBezTo>
                <a:cubicBezTo>
                  <a:pt x="8533789" y="4185814"/>
                  <a:pt x="8533435" y="4183696"/>
                  <a:pt x="8534142" y="4181578"/>
                </a:cubicBezTo>
                <a:cubicBezTo>
                  <a:pt x="8535909" y="4176284"/>
                  <a:pt x="8538030" y="4169577"/>
                  <a:pt x="8541917" y="4167107"/>
                </a:cubicBezTo>
                <a:cubicBezTo>
                  <a:pt x="8550399" y="4161812"/>
                  <a:pt x="8558528" y="4156165"/>
                  <a:pt x="8567010" y="4151223"/>
                </a:cubicBezTo>
                <a:close/>
                <a:moveTo>
                  <a:pt x="5786253" y="4137448"/>
                </a:moveTo>
                <a:lnTo>
                  <a:pt x="5786515" y="4137712"/>
                </a:lnTo>
                <a:lnTo>
                  <a:pt x="5786024" y="4137829"/>
                </a:lnTo>
                <a:close/>
                <a:moveTo>
                  <a:pt x="6481806" y="4126760"/>
                </a:moveTo>
                <a:cubicBezTo>
                  <a:pt x="6485326" y="4126760"/>
                  <a:pt x="6488345" y="4126760"/>
                  <a:pt x="6491866" y="4126760"/>
                </a:cubicBezTo>
                <a:cubicBezTo>
                  <a:pt x="6491866" y="4128262"/>
                  <a:pt x="6492369" y="4128763"/>
                  <a:pt x="6493373" y="4128763"/>
                </a:cubicBezTo>
                <a:cubicBezTo>
                  <a:pt x="6500919" y="4128763"/>
                  <a:pt x="6504943" y="4133770"/>
                  <a:pt x="6507458" y="4139779"/>
                </a:cubicBezTo>
                <a:cubicBezTo>
                  <a:pt x="6509972" y="4145287"/>
                  <a:pt x="6512991" y="4150294"/>
                  <a:pt x="6511985" y="4156803"/>
                </a:cubicBezTo>
                <a:cubicBezTo>
                  <a:pt x="6510476" y="4163813"/>
                  <a:pt x="6510979" y="4171324"/>
                  <a:pt x="6504943" y="4176832"/>
                </a:cubicBezTo>
                <a:cubicBezTo>
                  <a:pt x="6502930" y="4178835"/>
                  <a:pt x="6500919" y="4180337"/>
                  <a:pt x="6497399" y="4181339"/>
                </a:cubicBezTo>
                <a:cubicBezTo>
                  <a:pt x="6492369" y="4182841"/>
                  <a:pt x="6486333" y="4185344"/>
                  <a:pt x="6487841" y="4193356"/>
                </a:cubicBezTo>
                <a:cubicBezTo>
                  <a:pt x="6488345" y="4196360"/>
                  <a:pt x="6485326" y="4197362"/>
                  <a:pt x="6484823" y="4198864"/>
                </a:cubicBezTo>
                <a:cubicBezTo>
                  <a:pt x="6482309" y="4206876"/>
                  <a:pt x="6476275" y="4210381"/>
                  <a:pt x="6469734" y="4212884"/>
                </a:cubicBezTo>
                <a:cubicBezTo>
                  <a:pt x="6465207" y="4211883"/>
                  <a:pt x="6461185" y="4210881"/>
                  <a:pt x="6456658" y="4210881"/>
                </a:cubicBezTo>
                <a:cubicBezTo>
                  <a:pt x="6452130" y="4210881"/>
                  <a:pt x="6447604" y="4207877"/>
                  <a:pt x="6445592" y="4203871"/>
                </a:cubicBezTo>
                <a:cubicBezTo>
                  <a:pt x="6444083" y="4200366"/>
                  <a:pt x="6442574" y="4198363"/>
                  <a:pt x="6439556" y="4196861"/>
                </a:cubicBezTo>
                <a:cubicBezTo>
                  <a:pt x="6439556" y="4190852"/>
                  <a:pt x="6439556" y="4184844"/>
                  <a:pt x="6439556" y="4178835"/>
                </a:cubicBezTo>
                <a:cubicBezTo>
                  <a:pt x="6444586" y="4176331"/>
                  <a:pt x="6448610" y="4172326"/>
                  <a:pt x="6450621" y="4167819"/>
                </a:cubicBezTo>
                <a:cubicBezTo>
                  <a:pt x="6453137" y="4163813"/>
                  <a:pt x="6455147" y="4159307"/>
                  <a:pt x="6457663" y="4154800"/>
                </a:cubicBezTo>
                <a:cubicBezTo>
                  <a:pt x="6460177" y="4150795"/>
                  <a:pt x="6462693" y="4146288"/>
                  <a:pt x="6463196" y="4141281"/>
                </a:cubicBezTo>
                <a:cubicBezTo>
                  <a:pt x="6464202" y="4136775"/>
                  <a:pt x="6467220" y="4134772"/>
                  <a:pt x="6470740" y="4132268"/>
                </a:cubicBezTo>
                <a:cubicBezTo>
                  <a:pt x="6474260" y="4129764"/>
                  <a:pt x="6479290" y="4130265"/>
                  <a:pt x="6481806" y="4126760"/>
                </a:cubicBezTo>
                <a:close/>
                <a:moveTo>
                  <a:pt x="5836890" y="4125119"/>
                </a:moveTo>
                <a:cubicBezTo>
                  <a:pt x="5840409" y="4125119"/>
                  <a:pt x="5843426" y="4125119"/>
                  <a:pt x="5846947" y="4125119"/>
                </a:cubicBezTo>
                <a:cubicBezTo>
                  <a:pt x="5849463" y="4128624"/>
                  <a:pt x="5854495" y="4128123"/>
                  <a:pt x="5858016" y="4130627"/>
                </a:cubicBezTo>
                <a:cubicBezTo>
                  <a:pt x="5861536" y="4133131"/>
                  <a:pt x="5864551" y="4135134"/>
                  <a:pt x="5865566" y="4139640"/>
                </a:cubicBezTo>
                <a:cubicBezTo>
                  <a:pt x="5866067" y="4144647"/>
                  <a:pt x="5868584" y="4149154"/>
                  <a:pt x="5871090" y="4153159"/>
                </a:cubicBezTo>
                <a:cubicBezTo>
                  <a:pt x="5873605" y="4157666"/>
                  <a:pt x="5875621" y="4162172"/>
                  <a:pt x="5878138" y="4166178"/>
                </a:cubicBezTo>
                <a:cubicBezTo>
                  <a:pt x="5880151" y="4170685"/>
                  <a:pt x="5884171" y="4174690"/>
                  <a:pt x="5889205" y="4177194"/>
                </a:cubicBezTo>
                <a:cubicBezTo>
                  <a:pt x="5889205" y="4183203"/>
                  <a:pt x="5889205" y="4189211"/>
                  <a:pt x="5889205" y="4195220"/>
                </a:cubicBezTo>
                <a:cubicBezTo>
                  <a:pt x="5886189" y="4196722"/>
                  <a:pt x="5884675" y="4198725"/>
                  <a:pt x="5883168" y="4202230"/>
                </a:cubicBezTo>
                <a:cubicBezTo>
                  <a:pt x="5881155" y="4206236"/>
                  <a:pt x="5876630" y="4209240"/>
                  <a:pt x="5872103" y="4209240"/>
                </a:cubicBezTo>
                <a:cubicBezTo>
                  <a:pt x="5867570" y="4209240"/>
                  <a:pt x="5863550" y="4210242"/>
                  <a:pt x="5859018" y="4211243"/>
                </a:cubicBezTo>
                <a:cubicBezTo>
                  <a:pt x="5852480" y="4208740"/>
                  <a:pt x="5846445" y="4205235"/>
                  <a:pt x="5843932" y="4197223"/>
                </a:cubicBezTo>
                <a:cubicBezTo>
                  <a:pt x="5843426" y="4195721"/>
                  <a:pt x="5840409" y="4194719"/>
                  <a:pt x="5840911" y="4191715"/>
                </a:cubicBezTo>
                <a:cubicBezTo>
                  <a:pt x="5842424" y="4183703"/>
                  <a:pt x="5836389" y="4181200"/>
                  <a:pt x="5831359" y="4179698"/>
                </a:cubicBezTo>
                <a:cubicBezTo>
                  <a:pt x="5827837" y="4178696"/>
                  <a:pt x="5825823" y="4177194"/>
                  <a:pt x="5823813" y="4175191"/>
                </a:cubicBezTo>
                <a:cubicBezTo>
                  <a:pt x="5817779" y="4169683"/>
                  <a:pt x="5818283" y="4162172"/>
                  <a:pt x="5816771" y="4155162"/>
                </a:cubicBezTo>
                <a:cubicBezTo>
                  <a:pt x="5815766" y="4148653"/>
                  <a:pt x="5818785" y="4143646"/>
                  <a:pt x="5821300" y="4138138"/>
                </a:cubicBezTo>
                <a:cubicBezTo>
                  <a:pt x="5823813" y="4132129"/>
                  <a:pt x="5827837" y="4127122"/>
                  <a:pt x="5835383" y="4127122"/>
                </a:cubicBezTo>
                <a:cubicBezTo>
                  <a:pt x="5836389" y="4127122"/>
                  <a:pt x="5836890" y="4126621"/>
                  <a:pt x="5836890" y="4125119"/>
                </a:cubicBezTo>
                <a:close/>
                <a:moveTo>
                  <a:pt x="6122674" y="4103897"/>
                </a:moveTo>
                <a:cubicBezTo>
                  <a:pt x="6129007" y="4107586"/>
                  <a:pt x="6135075" y="4111801"/>
                  <a:pt x="6141406" y="4115753"/>
                </a:cubicBezTo>
                <a:cubicBezTo>
                  <a:pt x="6144307" y="4117597"/>
                  <a:pt x="6145890" y="4122603"/>
                  <a:pt x="6147209" y="4126555"/>
                </a:cubicBezTo>
                <a:cubicBezTo>
                  <a:pt x="6147737" y="4128135"/>
                  <a:pt x="6147472" y="4129716"/>
                  <a:pt x="6149055" y="4131033"/>
                </a:cubicBezTo>
                <a:cubicBezTo>
                  <a:pt x="6150639" y="4132351"/>
                  <a:pt x="6150372" y="4133931"/>
                  <a:pt x="6149319" y="4135512"/>
                </a:cubicBezTo>
                <a:cubicBezTo>
                  <a:pt x="6148792" y="4136566"/>
                  <a:pt x="6147737" y="4137883"/>
                  <a:pt x="6148529" y="4138937"/>
                </a:cubicBezTo>
                <a:cubicBezTo>
                  <a:pt x="6151165" y="4142099"/>
                  <a:pt x="6151429" y="4144470"/>
                  <a:pt x="6147209" y="4146051"/>
                </a:cubicBezTo>
                <a:cubicBezTo>
                  <a:pt x="6146153" y="4146314"/>
                  <a:pt x="6145890" y="4147895"/>
                  <a:pt x="6146945" y="4148685"/>
                </a:cubicBezTo>
                <a:cubicBezTo>
                  <a:pt x="6150372" y="4151583"/>
                  <a:pt x="6146682" y="4152901"/>
                  <a:pt x="6146153" y="4155008"/>
                </a:cubicBezTo>
                <a:cubicBezTo>
                  <a:pt x="6144307" y="4162122"/>
                  <a:pt x="6136128" y="4160014"/>
                  <a:pt x="6132962" y="4165283"/>
                </a:cubicBezTo>
                <a:cubicBezTo>
                  <a:pt x="6131907" y="4167127"/>
                  <a:pt x="6126896" y="4165810"/>
                  <a:pt x="6124521" y="4165547"/>
                </a:cubicBezTo>
                <a:cubicBezTo>
                  <a:pt x="6118982" y="4164756"/>
                  <a:pt x="6112388" y="4168181"/>
                  <a:pt x="6107902" y="4161858"/>
                </a:cubicBezTo>
                <a:cubicBezTo>
                  <a:pt x="6107112" y="4160804"/>
                  <a:pt x="6105530" y="4159487"/>
                  <a:pt x="6103420" y="4159487"/>
                </a:cubicBezTo>
                <a:cubicBezTo>
                  <a:pt x="6100518" y="4159750"/>
                  <a:pt x="6098934" y="4158170"/>
                  <a:pt x="6098407" y="4155272"/>
                </a:cubicBezTo>
                <a:cubicBezTo>
                  <a:pt x="6097879" y="4153427"/>
                  <a:pt x="6096560" y="4152374"/>
                  <a:pt x="6095240" y="4151056"/>
                </a:cubicBezTo>
                <a:cubicBezTo>
                  <a:pt x="6091813" y="4147895"/>
                  <a:pt x="6090229" y="4144206"/>
                  <a:pt x="6091548" y="4139464"/>
                </a:cubicBezTo>
                <a:cubicBezTo>
                  <a:pt x="6092340" y="4136830"/>
                  <a:pt x="6091548" y="4133931"/>
                  <a:pt x="6088910" y="4132351"/>
                </a:cubicBezTo>
                <a:cubicBezTo>
                  <a:pt x="6088910" y="4131297"/>
                  <a:pt x="6088910" y="4130243"/>
                  <a:pt x="6088910" y="4129189"/>
                </a:cubicBezTo>
                <a:cubicBezTo>
                  <a:pt x="6091285" y="4127872"/>
                  <a:pt x="6092340" y="4126291"/>
                  <a:pt x="6092076" y="4122866"/>
                </a:cubicBezTo>
                <a:cubicBezTo>
                  <a:pt x="6091813" y="4118124"/>
                  <a:pt x="6093923" y="4114435"/>
                  <a:pt x="6099199" y="4113382"/>
                </a:cubicBezTo>
                <a:cubicBezTo>
                  <a:pt x="6101573" y="4113118"/>
                  <a:pt x="6101044" y="4111274"/>
                  <a:pt x="6101044" y="4109693"/>
                </a:cubicBezTo>
                <a:cubicBezTo>
                  <a:pt x="6101044" y="4107059"/>
                  <a:pt x="6102101" y="4106532"/>
                  <a:pt x="6104210" y="4108376"/>
                </a:cubicBezTo>
                <a:cubicBezTo>
                  <a:pt x="6107376" y="4111011"/>
                  <a:pt x="6109486" y="4111011"/>
                  <a:pt x="6110278" y="4106532"/>
                </a:cubicBezTo>
                <a:cubicBezTo>
                  <a:pt x="6110541" y="4105478"/>
                  <a:pt x="6111332" y="4104161"/>
                  <a:pt x="6112388" y="4105478"/>
                </a:cubicBezTo>
                <a:cubicBezTo>
                  <a:pt x="6115818" y="4108903"/>
                  <a:pt x="6118192" y="4106795"/>
                  <a:pt x="6120829" y="4104424"/>
                </a:cubicBezTo>
                <a:cubicBezTo>
                  <a:pt x="6121093" y="4103897"/>
                  <a:pt x="6122148" y="4103897"/>
                  <a:pt x="6122674" y="4103897"/>
                </a:cubicBezTo>
                <a:close/>
                <a:moveTo>
                  <a:pt x="7083794" y="4100457"/>
                </a:moveTo>
                <a:cubicBezTo>
                  <a:pt x="7086294" y="4100457"/>
                  <a:pt x="7088437" y="4100457"/>
                  <a:pt x="7090938" y="4100457"/>
                </a:cubicBezTo>
                <a:cubicBezTo>
                  <a:pt x="7090938" y="4101524"/>
                  <a:pt x="7091295" y="4101879"/>
                  <a:pt x="7092009" y="4101879"/>
                </a:cubicBezTo>
                <a:cubicBezTo>
                  <a:pt x="7097366" y="4101879"/>
                  <a:pt x="7100224" y="4105435"/>
                  <a:pt x="7102010" y="4109702"/>
                </a:cubicBezTo>
                <a:cubicBezTo>
                  <a:pt x="7103796" y="4113613"/>
                  <a:pt x="7105938" y="4117169"/>
                  <a:pt x="7105225" y="4121791"/>
                </a:cubicBezTo>
                <a:cubicBezTo>
                  <a:pt x="7104153" y="4126769"/>
                  <a:pt x="7104510" y="4132103"/>
                  <a:pt x="7100224" y="4136014"/>
                </a:cubicBezTo>
                <a:cubicBezTo>
                  <a:pt x="7098795" y="4137436"/>
                  <a:pt x="7097366" y="4138503"/>
                  <a:pt x="7094866" y="4139214"/>
                </a:cubicBezTo>
                <a:cubicBezTo>
                  <a:pt x="7091295" y="4140281"/>
                  <a:pt x="7087008" y="4142059"/>
                  <a:pt x="7088080" y="4147748"/>
                </a:cubicBezTo>
                <a:cubicBezTo>
                  <a:pt x="7088437" y="4149881"/>
                  <a:pt x="7086294" y="4150592"/>
                  <a:pt x="7085937" y="4151659"/>
                </a:cubicBezTo>
                <a:cubicBezTo>
                  <a:pt x="7084151" y="4157348"/>
                  <a:pt x="7079865" y="4159837"/>
                  <a:pt x="7075222" y="4161615"/>
                </a:cubicBezTo>
                <a:cubicBezTo>
                  <a:pt x="7072007" y="4160904"/>
                  <a:pt x="7069150" y="4160193"/>
                  <a:pt x="7065936" y="4160193"/>
                </a:cubicBezTo>
                <a:cubicBezTo>
                  <a:pt x="7062721" y="4160193"/>
                  <a:pt x="7059506" y="4158059"/>
                  <a:pt x="7058077" y="4155215"/>
                </a:cubicBezTo>
                <a:cubicBezTo>
                  <a:pt x="7057006" y="4152726"/>
                  <a:pt x="7055934" y="4151304"/>
                  <a:pt x="7053791" y="4150237"/>
                </a:cubicBezTo>
                <a:cubicBezTo>
                  <a:pt x="7053791" y="4145970"/>
                  <a:pt x="7053791" y="4141703"/>
                  <a:pt x="7053791" y="4137436"/>
                </a:cubicBezTo>
                <a:cubicBezTo>
                  <a:pt x="7057363" y="4135659"/>
                  <a:pt x="7060221" y="4132814"/>
                  <a:pt x="7061650" y="4129614"/>
                </a:cubicBezTo>
                <a:cubicBezTo>
                  <a:pt x="7063436" y="4126769"/>
                  <a:pt x="7064864" y="4123569"/>
                  <a:pt x="7066649" y="4120369"/>
                </a:cubicBezTo>
                <a:cubicBezTo>
                  <a:pt x="7068435" y="4117524"/>
                  <a:pt x="7070221" y="4114324"/>
                  <a:pt x="7070578" y="4110769"/>
                </a:cubicBezTo>
                <a:cubicBezTo>
                  <a:pt x="7071293" y="4107569"/>
                  <a:pt x="7073436" y="4106146"/>
                  <a:pt x="7075936" y="4104368"/>
                </a:cubicBezTo>
                <a:cubicBezTo>
                  <a:pt x="7078437" y="4102591"/>
                  <a:pt x="7082008" y="4102946"/>
                  <a:pt x="7083794" y="4100457"/>
                </a:cubicBezTo>
                <a:close/>
                <a:moveTo>
                  <a:pt x="5705952" y="4072602"/>
                </a:moveTo>
                <a:cubicBezTo>
                  <a:pt x="5706872" y="4072790"/>
                  <a:pt x="5707574" y="4073653"/>
                  <a:pt x="5707895" y="4075487"/>
                </a:cubicBezTo>
                <a:cubicBezTo>
                  <a:pt x="5707895" y="4076350"/>
                  <a:pt x="5708111" y="4077213"/>
                  <a:pt x="5708545" y="4078076"/>
                </a:cubicBezTo>
                <a:cubicBezTo>
                  <a:pt x="5708975" y="4079154"/>
                  <a:pt x="5708975" y="4080880"/>
                  <a:pt x="5710484" y="4081096"/>
                </a:cubicBezTo>
                <a:cubicBezTo>
                  <a:pt x="5711779" y="4081096"/>
                  <a:pt x="5712642" y="4080017"/>
                  <a:pt x="5713291" y="4079154"/>
                </a:cubicBezTo>
                <a:cubicBezTo>
                  <a:pt x="5716526" y="4075487"/>
                  <a:pt x="5717824" y="4075703"/>
                  <a:pt x="5719769" y="4080233"/>
                </a:cubicBezTo>
                <a:cubicBezTo>
                  <a:pt x="5720196" y="4081311"/>
                  <a:pt x="5720412" y="4082174"/>
                  <a:pt x="5721060" y="4083037"/>
                </a:cubicBezTo>
                <a:cubicBezTo>
                  <a:pt x="5721922" y="4084331"/>
                  <a:pt x="5722786" y="4085410"/>
                  <a:pt x="5724946" y="4084547"/>
                </a:cubicBezTo>
                <a:cubicBezTo>
                  <a:pt x="5726887" y="4083468"/>
                  <a:pt x="5726887" y="4082606"/>
                  <a:pt x="5726456" y="4080880"/>
                </a:cubicBezTo>
                <a:lnTo>
                  <a:pt x="5726092" y="4077617"/>
                </a:lnTo>
                <a:lnTo>
                  <a:pt x="5742959" y="4094394"/>
                </a:lnTo>
                <a:lnTo>
                  <a:pt x="5741997" y="4095764"/>
                </a:lnTo>
                <a:cubicBezTo>
                  <a:pt x="5741561" y="4097706"/>
                  <a:pt x="5742210" y="4099000"/>
                  <a:pt x="5743938" y="4099863"/>
                </a:cubicBezTo>
                <a:cubicBezTo>
                  <a:pt x="5745233" y="4100510"/>
                  <a:pt x="5746525" y="4100942"/>
                  <a:pt x="5747824" y="4101589"/>
                </a:cubicBezTo>
                <a:cubicBezTo>
                  <a:pt x="5749980" y="4102667"/>
                  <a:pt x="5750845" y="4104177"/>
                  <a:pt x="5750411" y="4106766"/>
                </a:cubicBezTo>
                <a:cubicBezTo>
                  <a:pt x="5749114" y="4114532"/>
                  <a:pt x="5751921" y="4119925"/>
                  <a:pt x="5758828" y="4123376"/>
                </a:cubicBezTo>
                <a:cubicBezTo>
                  <a:pt x="5759905" y="4124023"/>
                  <a:pt x="5762285" y="4123808"/>
                  <a:pt x="5761850" y="4125749"/>
                </a:cubicBezTo>
                <a:cubicBezTo>
                  <a:pt x="5761634" y="4127691"/>
                  <a:pt x="5759691" y="4128122"/>
                  <a:pt x="5757750" y="4128338"/>
                </a:cubicBezTo>
                <a:cubicBezTo>
                  <a:pt x="5757535" y="4128338"/>
                  <a:pt x="5757319" y="4128338"/>
                  <a:pt x="5757100" y="4128338"/>
                </a:cubicBezTo>
                <a:cubicBezTo>
                  <a:pt x="5751921" y="4129201"/>
                  <a:pt x="5750411" y="4131573"/>
                  <a:pt x="5753001" y="4135672"/>
                </a:cubicBezTo>
                <a:cubicBezTo>
                  <a:pt x="5755374" y="4139555"/>
                  <a:pt x="5754731" y="4142575"/>
                  <a:pt x="5752570" y="4145811"/>
                </a:cubicBezTo>
                <a:cubicBezTo>
                  <a:pt x="5749765" y="4150125"/>
                  <a:pt x="5747604" y="4154655"/>
                  <a:pt x="5748902" y="4160048"/>
                </a:cubicBezTo>
                <a:cubicBezTo>
                  <a:pt x="5749547" y="4162421"/>
                  <a:pt x="5747176" y="4163500"/>
                  <a:pt x="5745663" y="4163931"/>
                </a:cubicBezTo>
                <a:cubicBezTo>
                  <a:pt x="5740052" y="4165873"/>
                  <a:pt x="5737460" y="4169540"/>
                  <a:pt x="5736812" y="4175148"/>
                </a:cubicBezTo>
                <a:cubicBezTo>
                  <a:pt x="5736383" y="4178600"/>
                  <a:pt x="5735087" y="4179247"/>
                  <a:pt x="5731633" y="4177090"/>
                </a:cubicBezTo>
                <a:cubicBezTo>
                  <a:pt x="5724296" y="4172560"/>
                  <a:pt x="5713504" y="4175795"/>
                  <a:pt x="5710268" y="4183346"/>
                </a:cubicBezTo>
                <a:cubicBezTo>
                  <a:pt x="5709620" y="4184856"/>
                  <a:pt x="5708756" y="4186797"/>
                  <a:pt x="5710268" y="4188091"/>
                </a:cubicBezTo>
                <a:cubicBezTo>
                  <a:pt x="5711779" y="4189386"/>
                  <a:pt x="5713940" y="4190033"/>
                  <a:pt x="5715881" y="4188738"/>
                </a:cubicBezTo>
                <a:cubicBezTo>
                  <a:pt x="5717174" y="4188091"/>
                  <a:pt x="5718469" y="4187013"/>
                  <a:pt x="5719769" y="4186150"/>
                </a:cubicBezTo>
                <a:cubicBezTo>
                  <a:pt x="5721060" y="4185071"/>
                  <a:pt x="5722353" y="4184424"/>
                  <a:pt x="5723433" y="4185718"/>
                </a:cubicBezTo>
                <a:cubicBezTo>
                  <a:pt x="5724729" y="4187228"/>
                  <a:pt x="5723865" y="4188523"/>
                  <a:pt x="5722786" y="4189601"/>
                </a:cubicBezTo>
                <a:cubicBezTo>
                  <a:pt x="5721922" y="4190680"/>
                  <a:pt x="5720629" y="4191543"/>
                  <a:pt x="5719769" y="4192406"/>
                </a:cubicBezTo>
                <a:cubicBezTo>
                  <a:pt x="5717824" y="4194347"/>
                  <a:pt x="5716745" y="4196936"/>
                  <a:pt x="5718686" y="4199093"/>
                </a:cubicBezTo>
                <a:cubicBezTo>
                  <a:pt x="5720412" y="4200819"/>
                  <a:pt x="5722786" y="4199093"/>
                  <a:pt x="5724513" y="4197799"/>
                </a:cubicBezTo>
                <a:cubicBezTo>
                  <a:pt x="5726022" y="4196720"/>
                  <a:pt x="5727099" y="4194779"/>
                  <a:pt x="5729043" y="4194131"/>
                </a:cubicBezTo>
                <a:cubicBezTo>
                  <a:pt x="5731848" y="4193053"/>
                  <a:pt x="5733581" y="4193484"/>
                  <a:pt x="5733366" y="4196936"/>
                </a:cubicBezTo>
                <a:cubicBezTo>
                  <a:pt x="5733144" y="4201682"/>
                  <a:pt x="5731207" y="4205565"/>
                  <a:pt x="5728613" y="4209232"/>
                </a:cubicBezTo>
                <a:cubicBezTo>
                  <a:pt x="5725378" y="4213978"/>
                  <a:pt x="5725162" y="4216566"/>
                  <a:pt x="5728613" y="4221096"/>
                </a:cubicBezTo>
                <a:cubicBezTo>
                  <a:pt x="5729693" y="4222822"/>
                  <a:pt x="5731421" y="4224332"/>
                  <a:pt x="5732927" y="4225842"/>
                </a:cubicBezTo>
                <a:cubicBezTo>
                  <a:pt x="5733581" y="4226489"/>
                  <a:pt x="5734655" y="4227136"/>
                  <a:pt x="5734224" y="4228215"/>
                </a:cubicBezTo>
                <a:cubicBezTo>
                  <a:pt x="5733793" y="4229509"/>
                  <a:pt x="5732712" y="4229725"/>
                  <a:pt x="5731848" y="4229509"/>
                </a:cubicBezTo>
                <a:cubicBezTo>
                  <a:pt x="5727964" y="4228646"/>
                  <a:pt x="5727099" y="4230372"/>
                  <a:pt x="5727317" y="4233824"/>
                </a:cubicBezTo>
                <a:cubicBezTo>
                  <a:pt x="5727535" y="4238138"/>
                  <a:pt x="5724729" y="4241158"/>
                  <a:pt x="5721708" y="4243531"/>
                </a:cubicBezTo>
                <a:cubicBezTo>
                  <a:pt x="5719331" y="4245472"/>
                  <a:pt x="5719117" y="4246982"/>
                  <a:pt x="5721490" y="4248708"/>
                </a:cubicBezTo>
                <a:cubicBezTo>
                  <a:pt x="5722786" y="4249571"/>
                  <a:pt x="5723651" y="4250434"/>
                  <a:pt x="5723215" y="4252160"/>
                </a:cubicBezTo>
                <a:cubicBezTo>
                  <a:pt x="5722786" y="4254532"/>
                  <a:pt x="5721060" y="4254101"/>
                  <a:pt x="5719547" y="4254532"/>
                </a:cubicBezTo>
                <a:cubicBezTo>
                  <a:pt x="5718686" y="4254748"/>
                  <a:pt x="5717606" y="4254748"/>
                  <a:pt x="5716526" y="4254964"/>
                </a:cubicBezTo>
                <a:cubicBezTo>
                  <a:pt x="5710701" y="4255611"/>
                  <a:pt x="5709407" y="4258847"/>
                  <a:pt x="5712859" y="4263808"/>
                </a:cubicBezTo>
                <a:cubicBezTo>
                  <a:pt x="5713291" y="4264455"/>
                  <a:pt x="5713720" y="4264887"/>
                  <a:pt x="5713940" y="4265534"/>
                </a:cubicBezTo>
                <a:cubicBezTo>
                  <a:pt x="5714585" y="4266828"/>
                  <a:pt x="5715016" y="4268554"/>
                  <a:pt x="5713720" y="4269417"/>
                </a:cubicBezTo>
                <a:cubicBezTo>
                  <a:pt x="5712642" y="4270280"/>
                  <a:pt x="5711132" y="4269417"/>
                  <a:pt x="5710268" y="4268554"/>
                </a:cubicBezTo>
                <a:cubicBezTo>
                  <a:pt x="5709407" y="4267691"/>
                  <a:pt x="5708756" y="4266828"/>
                  <a:pt x="5708111" y="4265750"/>
                </a:cubicBezTo>
                <a:cubicBezTo>
                  <a:pt x="5706814" y="4264240"/>
                  <a:pt x="5705522" y="4263808"/>
                  <a:pt x="5703793" y="4265103"/>
                </a:cubicBezTo>
                <a:cubicBezTo>
                  <a:pt x="5699693" y="4267907"/>
                  <a:pt x="5695160" y="4268338"/>
                  <a:pt x="5690630" y="4268554"/>
                </a:cubicBezTo>
                <a:cubicBezTo>
                  <a:pt x="5685233" y="4268985"/>
                  <a:pt x="5679622" y="4268338"/>
                  <a:pt x="5674229" y="4269633"/>
                </a:cubicBezTo>
                <a:cubicBezTo>
                  <a:pt x="5672284" y="4270064"/>
                  <a:pt x="5671206" y="4268770"/>
                  <a:pt x="5670343" y="4267691"/>
                </a:cubicBezTo>
                <a:cubicBezTo>
                  <a:pt x="5667322" y="4264240"/>
                  <a:pt x="5664516" y="4260788"/>
                  <a:pt x="5659119" y="4262514"/>
                </a:cubicBezTo>
                <a:cubicBezTo>
                  <a:pt x="5658039" y="4262730"/>
                  <a:pt x="5657393" y="4261867"/>
                  <a:pt x="5656961" y="4261004"/>
                </a:cubicBezTo>
                <a:cubicBezTo>
                  <a:pt x="5654589" y="4256690"/>
                  <a:pt x="5650701" y="4253238"/>
                  <a:pt x="5647464" y="4249571"/>
                </a:cubicBezTo>
                <a:cubicBezTo>
                  <a:pt x="5642501" y="4243962"/>
                  <a:pt x="5639695" y="4237706"/>
                  <a:pt x="5641638" y="4230156"/>
                </a:cubicBezTo>
                <a:cubicBezTo>
                  <a:pt x="5642286" y="4227136"/>
                  <a:pt x="5640561" y="4225195"/>
                  <a:pt x="5638831" y="4223469"/>
                </a:cubicBezTo>
                <a:cubicBezTo>
                  <a:pt x="5634947" y="4219370"/>
                  <a:pt x="5635165" y="4217213"/>
                  <a:pt x="5639480" y="4213978"/>
                </a:cubicBezTo>
                <a:cubicBezTo>
                  <a:pt x="5644225" y="4210742"/>
                  <a:pt x="5644225" y="4210742"/>
                  <a:pt x="5640343" y="4205996"/>
                </a:cubicBezTo>
                <a:cubicBezTo>
                  <a:pt x="5639480" y="4204917"/>
                  <a:pt x="5638831" y="4204055"/>
                  <a:pt x="5640130" y="4202760"/>
                </a:cubicBezTo>
                <a:cubicBezTo>
                  <a:pt x="5644443" y="4197799"/>
                  <a:pt x="5648327" y="4192837"/>
                  <a:pt x="5652860" y="4188091"/>
                </a:cubicBezTo>
                <a:cubicBezTo>
                  <a:pt x="5656097" y="4184424"/>
                  <a:pt x="5660197" y="4182051"/>
                  <a:pt x="5664944" y="4180973"/>
                </a:cubicBezTo>
                <a:cubicBezTo>
                  <a:pt x="5667966" y="4180110"/>
                  <a:pt x="5673793" y="4172344"/>
                  <a:pt x="5674013" y="4169108"/>
                </a:cubicBezTo>
                <a:cubicBezTo>
                  <a:pt x="5674013" y="4168030"/>
                  <a:pt x="5674013" y="4167167"/>
                  <a:pt x="5672717" y="4166735"/>
                </a:cubicBezTo>
                <a:cubicBezTo>
                  <a:pt x="5666022" y="4163715"/>
                  <a:pt x="5662788" y="4157891"/>
                  <a:pt x="5659982" y="4151635"/>
                </a:cubicBezTo>
                <a:cubicBezTo>
                  <a:pt x="5659334" y="4150341"/>
                  <a:pt x="5658904" y="4149262"/>
                  <a:pt x="5658252" y="4148184"/>
                </a:cubicBezTo>
                <a:cubicBezTo>
                  <a:pt x="5656097" y="4144732"/>
                  <a:pt x="5655018" y="4141712"/>
                  <a:pt x="5656530" y="4137398"/>
                </a:cubicBezTo>
                <a:cubicBezTo>
                  <a:pt x="5658039" y="4133083"/>
                  <a:pt x="5655668" y="4128769"/>
                  <a:pt x="5653506" y="4124886"/>
                </a:cubicBezTo>
                <a:cubicBezTo>
                  <a:pt x="5652642" y="4122945"/>
                  <a:pt x="5652213" y="4121650"/>
                  <a:pt x="5653725" y="4119709"/>
                </a:cubicBezTo>
                <a:cubicBezTo>
                  <a:pt x="5659765" y="4111512"/>
                  <a:pt x="5664302" y="4102452"/>
                  <a:pt x="5665161" y="4091881"/>
                </a:cubicBezTo>
                <a:cubicBezTo>
                  <a:pt x="5665379" y="4090371"/>
                  <a:pt x="5665811" y="4089724"/>
                  <a:pt x="5667322" y="4090156"/>
                </a:cubicBezTo>
                <a:cubicBezTo>
                  <a:pt x="5673365" y="4091450"/>
                  <a:pt x="5677249" y="4088214"/>
                  <a:pt x="5680485" y="4083900"/>
                </a:cubicBezTo>
                <a:cubicBezTo>
                  <a:pt x="5681995" y="4081958"/>
                  <a:pt x="5683292" y="4080880"/>
                  <a:pt x="5686098" y="4082174"/>
                </a:cubicBezTo>
                <a:cubicBezTo>
                  <a:pt x="5689551" y="4084116"/>
                  <a:pt x="5692787" y="4082390"/>
                  <a:pt x="5695594" y="4080017"/>
                </a:cubicBezTo>
                <a:cubicBezTo>
                  <a:pt x="5697968" y="4078076"/>
                  <a:pt x="5700343" y="4075703"/>
                  <a:pt x="5702715" y="4073761"/>
                </a:cubicBezTo>
                <a:cubicBezTo>
                  <a:pt x="5703901" y="4072898"/>
                  <a:pt x="5705032" y="4072413"/>
                  <a:pt x="5705952" y="4072602"/>
                </a:cubicBezTo>
                <a:close/>
                <a:moveTo>
                  <a:pt x="3657262" y="4038207"/>
                </a:moveTo>
                <a:cubicBezTo>
                  <a:pt x="3657968" y="4038207"/>
                  <a:pt x="3659382" y="4038207"/>
                  <a:pt x="3659736" y="4038913"/>
                </a:cubicBezTo>
                <a:cubicBezTo>
                  <a:pt x="3663270" y="4042090"/>
                  <a:pt x="3666452" y="4044914"/>
                  <a:pt x="3671044" y="4040325"/>
                </a:cubicBezTo>
                <a:cubicBezTo>
                  <a:pt x="3672458" y="4038560"/>
                  <a:pt x="3673518" y="4040325"/>
                  <a:pt x="3673872" y="4041737"/>
                </a:cubicBezTo>
                <a:cubicBezTo>
                  <a:pt x="3674932" y="4047737"/>
                  <a:pt x="3677758" y="4047737"/>
                  <a:pt x="3682000" y="4044208"/>
                </a:cubicBezTo>
                <a:cubicBezTo>
                  <a:pt x="3684828" y="4041737"/>
                  <a:pt x="3686240" y="4042443"/>
                  <a:pt x="3686240" y="4045972"/>
                </a:cubicBezTo>
                <a:cubicBezTo>
                  <a:pt x="3686240" y="4048090"/>
                  <a:pt x="3685534" y="4050561"/>
                  <a:pt x="3688716" y="4050914"/>
                </a:cubicBezTo>
                <a:cubicBezTo>
                  <a:pt x="3695782" y="4052326"/>
                  <a:pt x="3698610" y="4057267"/>
                  <a:pt x="3698256" y="4063621"/>
                </a:cubicBezTo>
                <a:cubicBezTo>
                  <a:pt x="3697904" y="4068209"/>
                  <a:pt x="3699316" y="4070327"/>
                  <a:pt x="3702496" y="4072092"/>
                </a:cubicBezTo>
                <a:cubicBezTo>
                  <a:pt x="3702496" y="4073504"/>
                  <a:pt x="3702496" y="4074916"/>
                  <a:pt x="3702496" y="4076328"/>
                </a:cubicBezTo>
                <a:cubicBezTo>
                  <a:pt x="3698962" y="4078445"/>
                  <a:pt x="3697904" y="4082328"/>
                  <a:pt x="3698962" y="4085858"/>
                </a:cubicBezTo>
                <a:cubicBezTo>
                  <a:pt x="3700730" y="4092211"/>
                  <a:pt x="3698610" y="4097153"/>
                  <a:pt x="3694016" y="4101388"/>
                </a:cubicBezTo>
                <a:cubicBezTo>
                  <a:pt x="3692248" y="4103153"/>
                  <a:pt x="3690482" y="4104565"/>
                  <a:pt x="3689774" y="4107036"/>
                </a:cubicBezTo>
                <a:cubicBezTo>
                  <a:pt x="3689068" y="4110918"/>
                  <a:pt x="3686948" y="4113036"/>
                  <a:pt x="3683060" y="4112683"/>
                </a:cubicBezTo>
                <a:cubicBezTo>
                  <a:pt x="3680234" y="4112683"/>
                  <a:pt x="3678112" y="4114448"/>
                  <a:pt x="3677052" y="4115860"/>
                </a:cubicBezTo>
                <a:cubicBezTo>
                  <a:pt x="3671044" y="4124331"/>
                  <a:pt x="3662210" y="4119743"/>
                  <a:pt x="3654788" y="4120801"/>
                </a:cubicBezTo>
                <a:cubicBezTo>
                  <a:pt x="3651607" y="4121154"/>
                  <a:pt x="3644891" y="4122919"/>
                  <a:pt x="3643479" y="4120448"/>
                </a:cubicBezTo>
                <a:cubicBezTo>
                  <a:pt x="3639239" y="4113389"/>
                  <a:pt x="3628280" y="4116213"/>
                  <a:pt x="3625807" y="4106683"/>
                </a:cubicBezTo>
                <a:cubicBezTo>
                  <a:pt x="3625101" y="4103859"/>
                  <a:pt x="3620155" y="4102094"/>
                  <a:pt x="3624748" y="4098212"/>
                </a:cubicBezTo>
                <a:cubicBezTo>
                  <a:pt x="3626162" y="4097153"/>
                  <a:pt x="3625807" y="4095035"/>
                  <a:pt x="3624395" y="4094682"/>
                </a:cubicBezTo>
                <a:cubicBezTo>
                  <a:pt x="3618741" y="4092564"/>
                  <a:pt x="3619095" y="4089387"/>
                  <a:pt x="3622627" y="4085152"/>
                </a:cubicBezTo>
                <a:cubicBezTo>
                  <a:pt x="3623689" y="4083740"/>
                  <a:pt x="3622275" y="4081975"/>
                  <a:pt x="3621567" y="4080563"/>
                </a:cubicBezTo>
                <a:cubicBezTo>
                  <a:pt x="3620155" y="4078445"/>
                  <a:pt x="3619801" y="4076328"/>
                  <a:pt x="3621923" y="4074563"/>
                </a:cubicBezTo>
                <a:cubicBezTo>
                  <a:pt x="3624041" y="4072798"/>
                  <a:pt x="3623689" y="4070680"/>
                  <a:pt x="3624395" y="4068562"/>
                </a:cubicBezTo>
                <a:cubicBezTo>
                  <a:pt x="3626162" y="4063268"/>
                  <a:pt x="3628280" y="4056561"/>
                  <a:pt x="3632168" y="4054091"/>
                </a:cubicBezTo>
                <a:cubicBezTo>
                  <a:pt x="3640651" y="4048796"/>
                  <a:pt x="3648779" y="4043149"/>
                  <a:pt x="3657262" y="4038207"/>
                </a:cubicBezTo>
                <a:close/>
                <a:moveTo>
                  <a:pt x="8248968" y="3996841"/>
                </a:moveTo>
                <a:cubicBezTo>
                  <a:pt x="8252488" y="3996841"/>
                  <a:pt x="8255506" y="3996841"/>
                  <a:pt x="8259027" y="3996841"/>
                </a:cubicBezTo>
                <a:cubicBezTo>
                  <a:pt x="8259027" y="3998343"/>
                  <a:pt x="8259530" y="3998844"/>
                  <a:pt x="8260536" y="3998844"/>
                </a:cubicBezTo>
                <a:cubicBezTo>
                  <a:pt x="8268081" y="3998844"/>
                  <a:pt x="8272105" y="4003851"/>
                  <a:pt x="8274619" y="4009860"/>
                </a:cubicBezTo>
                <a:cubicBezTo>
                  <a:pt x="8277134" y="4015368"/>
                  <a:pt x="8280152" y="4020375"/>
                  <a:pt x="8279146" y="4026884"/>
                </a:cubicBezTo>
                <a:cubicBezTo>
                  <a:pt x="8277637" y="4033894"/>
                  <a:pt x="8278140" y="4041405"/>
                  <a:pt x="8272105" y="4046913"/>
                </a:cubicBezTo>
                <a:cubicBezTo>
                  <a:pt x="8270093" y="4048916"/>
                  <a:pt x="8268081" y="4050418"/>
                  <a:pt x="8264560" y="4051420"/>
                </a:cubicBezTo>
                <a:cubicBezTo>
                  <a:pt x="8259530" y="4052922"/>
                  <a:pt x="8253494" y="4055425"/>
                  <a:pt x="8255003" y="4063437"/>
                </a:cubicBezTo>
                <a:cubicBezTo>
                  <a:pt x="8255506" y="4066441"/>
                  <a:pt x="8252488" y="4067443"/>
                  <a:pt x="8251985" y="4068945"/>
                </a:cubicBezTo>
                <a:cubicBezTo>
                  <a:pt x="8249471" y="4076956"/>
                  <a:pt x="8243435" y="4080462"/>
                  <a:pt x="8236896" y="4082965"/>
                </a:cubicBezTo>
                <a:cubicBezTo>
                  <a:pt x="8232369" y="4081964"/>
                  <a:pt x="8228345" y="4080962"/>
                  <a:pt x="8223819" y="4080962"/>
                </a:cubicBezTo>
                <a:cubicBezTo>
                  <a:pt x="8219292" y="4080962"/>
                  <a:pt x="8214765" y="4077958"/>
                  <a:pt x="8212753" y="4073952"/>
                </a:cubicBezTo>
                <a:cubicBezTo>
                  <a:pt x="8211244" y="4070447"/>
                  <a:pt x="8209735" y="4068444"/>
                  <a:pt x="8206717" y="4066942"/>
                </a:cubicBezTo>
                <a:cubicBezTo>
                  <a:pt x="8206717" y="4060933"/>
                  <a:pt x="8206717" y="4054925"/>
                  <a:pt x="8206717" y="4048916"/>
                </a:cubicBezTo>
                <a:cubicBezTo>
                  <a:pt x="8211747" y="4046412"/>
                  <a:pt x="8215771" y="4042407"/>
                  <a:pt x="8217783" y="4037900"/>
                </a:cubicBezTo>
                <a:cubicBezTo>
                  <a:pt x="8220298" y="4033894"/>
                  <a:pt x="8222310" y="4029388"/>
                  <a:pt x="8224825" y="4024881"/>
                </a:cubicBezTo>
                <a:cubicBezTo>
                  <a:pt x="8227339" y="4020876"/>
                  <a:pt x="8229854" y="4016369"/>
                  <a:pt x="8230357" y="4011362"/>
                </a:cubicBezTo>
                <a:cubicBezTo>
                  <a:pt x="8231363" y="4006856"/>
                  <a:pt x="8234381" y="4004853"/>
                  <a:pt x="8237902" y="4002349"/>
                </a:cubicBezTo>
                <a:cubicBezTo>
                  <a:pt x="8241423" y="3999845"/>
                  <a:pt x="8246453" y="4000346"/>
                  <a:pt x="8248968" y="3996841"/>
                </a:cubicBezTo>
                <a:close/>
                <a:moveTo>
                  <a:pt x="7604049" y="3995200"/>
                </a:moveTo>
                <a:cubicBezTo>
                  <a:pt x="7607570" y="3995200"/>
                  <a:pt x="7610588" y="3995200"/>
                  <a:pt x="7614109" y="3995200"/>
                </a:cubicBezTo>
                <a:cubicBezTo>
                  <a:pt x="7616624" y="3998705"/>
                  <a:pt x="7621654" y="3998204"/>
                  <a:pt x="7625175" y="4000708"/>
                </a:cubicBezTo>
                <a:cubicBezTo>
                  <a:pt x="7628695" y="4003212"/>
                  <a:pt x="7631713" y="4005215"/>
                  <a:pt x="7632719" y="4009721"/>
                </a:cubicBezTo>
                <a:cubicBezTo>
                  <a:pt x="7633222" y="4014728"/>
                  <a:pt x="7635737" y="4019235"/>
                  <a:pt x="7638252" y="4023240"/>
                </a:cubicBezTo>
                <a:cubicBezTo>
                  <a:pt x="7640767" y="4027747"/>
                  <a:pt x="7642779" y="4032253"/>
                  <a:pt x="7645294" y="4036259"/>
                </a:cubicBezTo>
                <a:cubicBezTo>
                  <a:pt x="7647306" y="4040766"/>
                  <a:pt x="7651329" y="4044771"/>
                  <a:pt x="7656359" y="4047275"/>
                </a:cubicBezTo>
                <a:cubicBezTo>
                  <a:pt x="7656359" y="4053284"/>
                  <a:pt x="7656359" y="4059292"/>
                  <a:pt x="7656359" y="4065301"/>
                </a:cubicBezTo>
                <a:cubicBezTo>
                  <a:pt x="7653341" y="4066803"/>
                  <a:pt x="7651832" y="4068806"/>
                  <a:pt x="7650323" y="4072311"/>
                </a:cubicBezTo>
                <a:cubicBezTo>
                  <a:pt x="7648312" y="4076317"/>
                  <a:pt x="7643785" y="4079321"/>
                  <a:pt x="7639258" y="4079321"/>
                </a:cubicBezTo>
                <a:cubicBezTo>
                  <a:pt x="7634731" y="4079321"/>
                  <a:pt x="7630707" y="4080323"/>
                  <a:pt x="7626180" y="4081324"/>
                </a:cubicBezTo>
                <a:cubicBezTo>
                  <a:pt x="7619642" y="4078821"/>
                  <a:pt x="7613606" y="4075315"/>
                  <a:pt x="7611091" y="4067304"/>
                </a:cubicBezTo>
                <a:cubicBezTo>
                  <a:pt x="7610588" y="4065802"/>
                  <a:pt x="7607570" y="4064800"/>
                  <a:pt x="7608073" y="4061796"/>
                </a:cubicBezTo>
                <a:cubicBezTo>
                  <a:pt x="7609582" y="4053784"/>
                  <a:pt x="7603546" y="4051281"/>
                  <a:pt x="7598517" y="4049779"/>
                </a:cubicBezTo>
                <a:cubicBezTo>
                  <a:pt x="7594996" y="4048777"/>
                  <a:pt x="7592984" y="4047275"/>
                  <a:pt x="7590972" y="4045272"/>
                </a:cubicBezTo>
                <a:cubicBezTo>
                  <a:pt x="7584936" y="4039764"/>
                  <a:pt x="7585439" y="4032253"/>
                  <a:pt x="7583930" y="4025243"/>
                </a:cubicBezTo>
                <a:cubicBezTo>
                  <a:pt x="7582924" y="4018734"/>
                  <a:pt x="7585942" y="4013727"/>
                  <a:pt x="7588457" y="4008219"/>
                </a:cubicBezTo>
                <a:cubicBezTo>
                  <a:pt x="7590972" y="4002210"/>
                  <a:pt x="7594996" y="3997203"/>
                  <a:pt x="7602540" y="3997203"/>
                </a:cubicBezTo>
                <a:cubicBezTo>
                  <a:pt x="7603546" y="3997203"/>
                  <a:pt x="7604049" y="3996702"/>
                  <a:pt x="7604049" y="3995200"/>
                </a:cubicBezTo>
                <a:close/>
                <a:moveTo>
                  <a:pt x="6734567" y="3981974"/>
                </a:moveTo>
                <a:cubicBezTo>
                  <a:pt x="6740458" y="3985406"/>
                  <a:pt x="6746104" y="3989329"/>
                  <a:pt x="6751995" y="3993007"/>
                </a:cubicBezTo>
                <a:cubicBezTo>
                  <a:pt x="6754695" y="3994723"/>
                  <a:pt x="6756168" y="3999381"/>
                  <a:pt x="6757396" y="4003059"/>
                </a:cubicBezTo>
                <a:cubicBezTo>
                  <a:pt x="6757887" y="4004530"/>
                  <a:pt x="6757642" y="4006001"/>
                  <a:pt x="6759114" y="4007226"/>
                </a:cubicBezTo>
                <a:cubicBezTo>
                  <a:pt x="6760587" y="4008452"/>
                  <a:pt x="6760342" y="4009923"/>
                  <a:pt x="6759360" y="4011394"/>
                </a:cubicBezTo>
                <a:cubicBezTo>
                  <a:pt x="6758869" y="4012375"/>
                  <a:pt x="6757887" y="4013601"/>
                  <a:pt x="6758623" y="4014581"/>
                </a:cubicBezTo>
                <a:cubicBezTo>
                  <a:pt x="6761079" y="4017523"/>
                  <a:pt x="6761324" y="4019730"/>
                  <a:pt x="6757396" y="4021201"/>
                </a:cubicBezTo>
                <a:cubicBezTo>
                  <a:pt x="6756414" y="4021446"/>
                  <a:pt x="6756168" y="4022917"/>
                  <a:pt x="6757150" y="4023653"/>
                </a:cubicBezTo>
                <a:cubicBezTo>
                  <a:pt x="6760342" y="4026350"/>
                  <a:pt x="6756905" y="4027575"/>
                  <a:pt x="6756414" y="4029537"/>
                </a:cubicBezTo>
                <a:cubicBezTo>
                  <a:pt x="6754695" y="4036156"/>
                  <a:pt x="6747086" y="4034195"/>
                  <a:pt x="6744140" y="4039098"/>
                </a:cubicBezTo>
                <a:cubicBezTo>
                  <a:pt x="6743158" y="4040814"/>
                  <a:pt x="6738494" y="4039589"/>
                  <a:pt x="6736284" y="4039343"/>
                </a:cubicBezTo>
                <a:cubicBezTo>
                  <a:pt x="6731130" y="4038608"/>
                  <a:pt x="6724993" y="4041795"/>
                  <a:pt x="6720819" y="4035911"/>
                </a:cubicBezTo>
                <a:cubicBezTo>
                  <a:pt x="6720084" y="4034930"/>
                  <a:pt x="6718611" y="4033705"/>
                  <a:pt x="6716647" y="4033705"/>
                </a:cubicBezTo>
                <a:cubicBezTo>
                  <a:pt x="6713946" y="4033950"/>
                  <a:pt x="6712473" y="4032479"/>
                  <a:pt x="6711982" y="4029782"/>
                </a:cubicBezTo>
                <a:cubicBezTo>
                  <a:pt x="6711492" y="4028066"/>
                  <a:pt x="6710264" y="4027085"/>
                  <a:pt x="6709036" y="4025859"/>
                </a:cubicBezTo>
                <a:cubicBezTo>
                  <a:pt x="6705845" y="4022917"/>
                  <a:pt x="6704372" y="4019485"/>
                  <a:pt x="6705599" y="4015072"/>
                </a:cubicBezTo>
                <a:cubicBezTo>
                  <a:pt x="6706336" y="4012620"/>
                  <a:pt x="6705599" y="4009923"/>
                  <a:pt x="6703144" y="4008452"/>
                </a:cubicBezTo>
                <a:cubicBezTo>
                  <a:pt x="6703144" y="4007472"/>
                  <a:pt x="6703144" y="4006491"/>
                  <a:pt x="6703144" y="4005510"/>
                </a:cubicBezTo>
                <a:cubicBezTo>
                  <a:pt x="6705354" y="4004284"/>
                  <a:pt x="6706336" y="4002813"/>
                  <a:pt x="6706091" y="3999626"/>
                </a:cubicBezTo>
                <a:cubicBezTo>
                  <a:pt x="6705845" y="3995213"/>
                  <a:pt x="6707809" y="3991781"/>
                  <a:pt x="6712719" y="3990800"/>
                </a:cubicBezTo>
                <a:cubicBezTo>
                  <a:pt x="6714928" y="3990555"/>
                  <a:pt x="6714437" y="3988839"/>
                  <a:pt x="6714437" y="3987368"/>
                </a:cubicBezTo>
                <a:cubicBezTo>
                  <a:pt x="6714437" y="3984916"/>
                  <a:pt x="6715418" y="3984426"/>
                  <a:pt x="6717382" y="3986142"/>
                </a:cubicBezTo>
                <a:cubicBezTo>
                  <a:pt x="6720328" y="3988594"/>
                  <a:pt x="6722292" y="3988594"/>
                  <a:pt x="6723029" y="3984426"/>
                </a:cubicBezTo>
                <a:cubicBezTo>
                  <a:pt x="6723274" y="3983445"/>
                  <a:pt x="6724011" y="3982219"/>
                  <a:pt x="6724993" y="3983445"/>
                </a:cubicBezTo>
                <a:cubicBezTo>
                  <a:pt x="6728184" y="3986632"/>
                  <a:pt x="6730393" y="3984671"/>
                  <a:pt x="6732847" y="3982464"/>
                </a:cubicBezTo>
                <a:cubicBezTo>
                  <a:pt x="6733094" y="3981974"/>
                  <a:pt x="6734076" y="3981974"/>
                  <a:pt x="6734567" y="3981974"/>
                </a:cubicBezTo>
                <a:close/>
                <a:moveTo>
                  <a:pt x="4605624" y="3974242"/>
                </a:moveTo>
                <a:cubicBezTo>
                  <a:pt x="4608125" y="3974242"/>
                  <a:pt x="4610269" y="3974242"/>
                  <a:pt x="4612767" y="3974242"/>
                </a:cubicBezTo>
                <a:cubicBezTo>
                  <a:pt x="4614555" y="3976731"/>
                  <a:pt x="4618129" y="3976376"/>
                  <a:pt x="4620625" y="3978153"/>
                </a:cubicBezTo>
                <a:cubicBezTo>
                  <a:pt x="4623128" y="3979931"/>
                  <a:pt x="4625268" y="3981354"/>
                  <a:pt x="4625984" y="3984554"/>
                </a:cubicBezTo>
                <a:cubicBezTo>
                  <a:pt x="4626342" y="3988109"/>
                  <a:pt x="4628126" y="3991309"/>
                  <a:pt x="4629912" y="3994154"/>
                </a:cubicBezTo>
                <a:cubicBezTo>
                  <a:pt x="4631698" y="3997354"/>
                  <a:pt x="4633129" y="4000554"/>
                  <a:pt x="4634916" y="4003399"/>
                </a:cubicBezTo>
                <a:cubicBezTo>
                  <a:pt x="4636342" y="4006599"/>
                  <a:pt x="4639199" y="4009444"/>
                  <a:pt x="4642771" y="4011221"/>
                </a:cubicBezTo>
                <a:cubicBezTo>
                  <a:pt x="4642771" y="4015488"/>
                  <a:pt x="4642771" y="4019755"/>
                  <a:pt x="4642771" y="4024022"/>
                </a:cubicBezTo>
                <a:cubicBezTo>
                  <a:pt x="4640629" y="4025089"/>
                  <a:pt x="4639557" y="4026511"/>
                  <a:pt x="4638487" y="4029000"/>
                </a:cubicBezTo>
                <a:cubicBezTo>
                  <a:pt x="4637056" y="4031844"/>
                  <a:pt x="4633844" y="4033978"/>
                  <a:pt x="4630626" y="4033978"/>
                </a:cubicBezTo>
                <a:cubicBezTo>
                  <a:pt x="4627411" y="4033978"/>
                  <a:pt x="4624556" y="4034689"/>
                  <a:pt x="4621341" y="4035400"/>
                </a:cubicBezTo>
                <a:cubicBezTo>
                  <a:pt x="4616700" y="4033622"/>
                  <a:pt x="4612411" y="4031133"/>
                  <a:pt x="4610625" y="4025444"/>
                </a:cubicBezTo>
                <a:cubicBezTo>
                  <a:pt x="4610269" y="4024377"/>
                  <a:pt x="4608125" y="4023666"/>
                  <a:pt x="4608483" y="4021533"/>
                </a:cubicBezTo>
                <a:cubicBezTo>
                  <a:pt x="4609555" y="4015844"/>
                  <a:pt x="4605268" y="4014066"/>
                  <a:pt x="4601697" y="4012999"/>
                </a:cubicBezTo>
                <a:cubicBezTo>
                  <a:pt x="4599196" y="4012288"/>
                  <a:pt x="4597766" y="4011221"/>
                  <a:pt x="4596338" y="4009799"/>
                </a:cubicBezTo>
                <a:cubicBezTo>
                  <a:pt x="4592052" y="4005888"/>
                  <a:pt x="4592410" y="4000554"/>
                  <a:pt x="4591337" y="3995576"/>
                </a:cubicBezTo>
                <a:cubicBezTo>
                  <a:pt x="4590623" y="3990954"/>
                  <a:pt x="4592768" y="3987398"/>
                  <a:pt x="4594552" y="3983487"/>
                </a:cubicBezTo>
                <a:cubicBezTo>
                  <a:pt x="4596338" y="3979220"/>
                  <a:pt x="4599196" y="3975664"/>
                  <a:pt x="4604556" y="3975664"/>
                </a:cubicBezTo>
                <a:cubicBezTo>
                  <a:pt x="4605268" y="3975664"/>
                  <a:pt x="4605624" y="3975309"/>
                  <a:pt x="4605624" y="3974242"/>
                </a:cubicBezTo>
                <a:close/>
                <a:moveTo>
                  <a:pt x="7889835" y="3973978"/>
                </a:moveTo>
                <a:cubicBezTo>
                  <a:pt x="7896166" y="3977667"/>
                  <a:pt x="7902233" y="3981882"/>
                  <a:pt x="7908564" y="3985834"/>
                </a:cubicBezTo>
                <a:cubicBezTo>
                  <a:pt x="7911466" y="3987678"/>
                  <a:pt x="7913049" y="3992684"/>
                  <a:pt x="7914368" y="3996636"/>
                </a:cubicBezTo>
                <a:cubicBezTo>
                  <a:pt x="7914895" y="3998216"/>
                  <a:pt x="7914631" y="3999797"/>
                  <a:pt x="7916214" y="4001114"/>
                </a:cubicBezTo>
                <a:cubicBezTo>
                  <a:pt x="7917797" y="4002432"/>
                  <a:pt x="7917533" y="4004012"/>
                  <a:pt x="7916478" y="4005593"/>
                </a:cubicBezTo>
                <a:cubicBezTo>
                  <a:pt x="7915950" y="4006647"/>
                  <a:pt x="7914895" y="4007964"/>
                  <a:pt x="7915687" y="4009018"/>
                </a:cubicBezTo>
                <a:cubicBezTo>
                  <a:pt x="7918324" y="4012180"/>
                  <a:pt x="7918588" y="4014551"/>
                  <a:pt x="7914368" y="4016132"/>
                </a:cubicBezTo>
                <a:cubicBezTo>
                  <a:pt x="7913312" y="4016395"/>
                  <a:pt x="7913049" y="4017976"/>
                  <a:pt x="7914104" y="4018766"/>
                </a:cubicBezTo>
                <a:cubicBezTo>
                  <a:pt x="7917533" y="4021664"/>
                  <a:pt x="7913840" y="4022982"/>
                  <a:pt x="7913312" y="4025089"/>
                </a:cubicBezTo>
                <a:cubicBezTo>
                  <a:pt x="7911466" y="4032203"/>
                  <a:pt x="7903288" y="4030095"/>
                  <a:pt x="7900123" y="4035364"/>
                </a:cubicBezTo>
                <a:cubicBezTo>
                  <a:pt x="7899068" y="4037208"/>
                  <a:pt x="7894055" y="4035891"/>
                  <a:pt x="7891681" y="4035628"/>
                </a:cubicBezTo>
                <a:cubicBezTo>
                  <a:pt x="7886142" y="4034837"/>
                  <a:pt x="7879547" y="4038262"/>
                  <a:pt x="7875062" y="4031939"/>
                </a:cubicBezTo>
                <a:cubicBezTo>
                  <a:pt x="7874271" y="4030885"/>
                  <a:pt x="7872688" y="4029568"/>
                  <a:pt x="7870578" y="4029568"/>
                </a:cubicBezTo>
                <a:cubicBezTo>
                  <a:pt x="7867676" y="4029831"/>
                  <a:pt x="7866093" y="4028251"/>
                  <a:pt x="7865566" y="4025353"/>
                </a:cubicBezTo>
                <a:cubicBezTo>
                  <a:pt x="7865038" y="4023508"/>
                  <a:pt x="7863719" y="4022455"/>
                  <a:pt x="7862400" y="4021137"/>
                </a:cubicBezTo>
                <a:cubicBezTo>
                  <a:pt x="7858971" y="4017976"/>
                  <a:pt x="7857388" y="4014287"/>
                  <a:pt x="7858707" y="4009545"/>
                </a:cubicBezTo>
                <a:cubicBezTo>
                  <a:pt x="7859499" y="4006911"/>
                  <a:pt x="7858707" y="4004012"/>
                  <a:pt x="7856069" y="4002432"/>
                </a:cubicBezTo>
                <a:cubicBezTo>
                  <a:pt x="7856069" y="4001378"/>
                  <a:pt x="7856069" y="4000324"/>
                  <a:pt x="7856069" y="3999270"/>
                </a:cubicBezTo>
                <a:cubicBezTo>
                  <a:pt x="7858443" y="3997953"/>
                  <a:pt x="7859499" y="3996372"/>
                  <a:pt x="7859235" y="3992947"/>
                </a:cubicBezTo>
                <a:cubicBezTo>
                  <a:pt x="7858971" y="3988205"/>
                  <a:pt x="7861081" y="3984516"/>
                  <a:pt x="7866357" y="3983463"/>
                </a:cubicBezTo>
                <a:cubicBezTo>
                  <a:pt x="7868731" y="3983199"/>
                  <a:pt x="7868204" y="3981355"/>
                  <a:pt x="7868204" y="3979774"/>
                </a:cubicBezTo>
                <a:cubicBezTo>
                  <a:pt x="7868204" y="3977140"/>
                  <a:pt x="7869259" y="3976613"/>
                  <a:pt x="7871369" y="3978457"/>
                </a:cubicBezTo>
                <a:cubicBezTo>
                  <a:pt x="7874535" y="3981092"/>
                  <a:pt x="7876645" y="3981092"/>
                  <a:pt x="7877437" y="3976613"/>
                </a:cubicBezTo>
                <a:cubicBezTo>
                  <a:pt x="7877700" y="3975559"/>
                  <a:pt x="7878492" y="3974242"/>
                  <a:pt x="7879547" y="3975559"/>
                </a:cubicBezTo>
                <a:cubicBezTo>
                  <a:pt x="7882976" y="3978984"/>
                  <a:pt x="7885350" y="3976876"/>
                  <a:pt x="7887988" y="3974505"/>
                </a:cubicBezTo>
                <a:cubicBezTo>
                  <a:pt x="7888252" y="3973978"/>
                  <a:pt x="7889307" y="3973978"/>
                  <a:pt x="7889835" y="3973978"/>
                </a:cubicBezTo>
                <a:close/>
                <a:moveTo>
                  <a:pt x="8850960" y="3970538"/>
                </a:moveTo>
                <a:cubicBezTo>
                  <a:pt x="8853460" y="3970538"/>
                  <a:pt x="8855603" y="3970538"/>
                  <a:pt x="8858103" y="3970538"/>
                </a:cubicBezTo>
                <a:cubicBezTo>
                  <a:pt x="8858103" y="3971605"/>
                  <a:pt x="8858460" y="3971960"/>
                  <a:pt x="8859175" y="3971960"/>
                </a:cubicBezTo>
                <a:cubicBezTo>
                  <a:pt x="8864532" y="3971960"/>
                  <a:pt x="8867390" y="3975516"/>
                  <a:pt x="8869175" y="3979783"/>
                </a:cubicBezTo>
                <a:cubicBezTo>
                  <a:pt x="8870961" y="3983694"/>
                  <a:pt x="8873104" y="3987250"/>
                  <a:pt x="8872390" y="3991872"/>
                </a:cubicBezTo>
                <a:cubicBezTo>
                  <a:pt x="8871318" y="3996850"/>
                  <a:pt x="8871676" y="4002184"/>
                  <a:pt x="8867390" y="4006095"/>
                </a:cubicBezTo>
                <a:cubicBezTo>
                  <a:pt x="8865961" y="4007517"/>
                  <a:pt x="8864532" y="4008584"/>
                  <a:pt x="8862032" y="4009295"/>
                </a:cubicBezTo>
                <a:cubicBezTo>
                  <a:pt x="8858460" y="4010362"/>
                  <a:pt x="8854174" y="4012140"/>
                  <a:pt x="8855246" y="4017829"/>
                </a:cubicBezTo>
                <a:cubicBezTo>
                  <a:pt x="8855603" y="4019962"/>
                  <a:pt x="8853460" y="4020673"/>
                  <a:pt x="8853103" y="4021740"/>
                </a:cubicBezTo>
                <a:cubicBezTo>
                  <a:pt x="8851317" y="4027429"/>
                  <a:pt x="8847031" y="4029918"/>
                  <a:pt x="8842388" y="4031696"/>
                </a:cubicBezTo>
                <a:cubicBezTo>
                  <a:pt x="8839173" y="4030985"/>
                  <a:pt x="8836316" y="4030274"/>
                  <a:pt x="8833101" y="4030274"/>
                </a:cubicBezTo>
                <a:cubicBezTo>
                  <a:pt x="8829887" y="4030274"/>
                  <a:pt x="8826672" y="4028140"/>
                  <a:pt x="8825243" y="4025296"/>
                </a:cubicBezTo>
                <a:cubicBezTo>
                  <a:pt x="8824172" y="4022807"/>
                  <a:pt x="8823100" y="4021385"/>
                  <a:pt x="8820957" y="4020318"/>
                </a:cubicBezTo>
                <a:cubicBezTo>
                  <a:pt x="8820957" y="4016051"/>
                  <a:pt x="8820957" y="4011784"/>
                  <a:pt x="8820957" y="4007517"/>
                </a:cubicBezTo>
                <a:cubicBezTo>
                  <a:pt x="8824529" y="4005740"/>
                  <a:pt x="8827386" y="4002895"/>
                  <a:pt x="8828815" y="3999695"/>
                </a:cubicBezTo>
                <a:cubicBezTo>
                  <a:pt x="8830601" y="3996850"/>
                  <a:pt x="8832030" y="3993650"/>
                  <a:pt x="8833815" y="3990450"/>
                </a:cubicBezTo>
                <a:cubicBezTo>
                  <a:pt x="8835601" y="3987605"/>
                  <a:pt x="8837387" y="3984405"/>
                  <a:pt x="8837744" y="3980850"/>
                </a:cubicBezTo>
                <a:cubicBezTo>
                  <a:pt x="8838459" y="3977650"/>
                  <a:pt x="8840602" y="3976227"/>
                  <a:pt x="8843102" y="3974449"/>
                </a:cubicBezTo>
                <a:cubicBezTo>
                  <a:pt x="8845602" y="3972672"/>
                  <a:pt x="8849174" y="3973027"/>
                  <a:pt x="8850960" y="3970538"/>
                </a:cubicBezTo>
                <a:close/>
                <a:moveTo>
                  <a:pt x="6296317" y="3958076"/>
                </a:moveTo>
                <a:cubicBezTo>
                  <a:pt x="6302647" y="3961765"/>
                  <a:pt x="6308714" y="3965980"/>
                  <a:pt x="6315047" y="3969932"/>
                </a:cubicBezTo>
                <a:cubicBezTo>
                  <a:pt x="6317947" y="3971776"/>
                  <a:pt x="6319531" y="3976782"/>
                  <a:pt x="6320850" y="3980734"/>
                </a:cubicBezTo>
                <a:cubicBezTo>
                  <a:pt x="6321377" y="3982314"/>
                  <a:pt x="6321113" y="3983895"/>
                  <a:pt x="6322695" y="3985212"/>
                </a:cubicBezTo>
                <a:cubicBezTo>
                  <a:pt x="6324279" y="3986530"/>
                  <a:pt x="6324015" y="3988110"/>
                  <a:pt x="6322960" y="3989691"/>
                </a:cubicBezTo>
                <a:cubicBezTo>
                  <a:pt x="6322432" y="3990745"/>
                  <a:pt x="6321377" y="3992062"/>
                  <a:pt x="6322168" y="3993116"/>
                </a:cubicBezTo>
                <a:cubicBezTo>
                  <a:pt x="6324807" y="3996278"/>
                  <a:pt x="6325070" y="3998649"/>
                  <a:pt x="6320850" y="4000230"/>
                </a:cubicBezTo>
                <a:cubicBezTo>
                  <a:pt x="6319794" y="4000493"/>
                  <a:pt x="6319531" y="4002074"/>
                  <a:pt x="6320586" y="4002864"/>
                </a:cubicBezTo>
                <a:cubicBezTo>
                  <a:pt x="6324015" y="4005762"/>
                  <a:pt x="6320321" y="4007080"/>
                  <a:pt x="6319794" y="4009187"/>
                </a:cubicBezTo>
                <a:cubicBezTo>
                  <a:pt x="6317947" y="4016301"/>
                  <a:pt x="6309770" y="4014193"/>
                  <a:pt x="6306604" y="4019462"/>
                </a:cubicBezTo>
                <a:cubicBezTo>
                  <a:pt x="6305549" y="4021306"/>
                  <a:pt x="6300538" y="4019989"/>
                  <a:pt x="6298163" y="4019726"/>
                </a:cubicBezTo>
                <a:cubicBezTo>
                  <a:pt x="6292624" y="4018935"/>
                  <a:pt x="6286029" y="4022360"/>
                  <a:pt x="6281545" y="4016037"/>
                </a:cubicBezTo>
                <a:cubicBezTo>
                  <a:pt x="6280753" y="4014983"/>
                  <a:pt x="6279171" y="4013666"/>
                  <a:pt x="6277059" y="4013666"/>
                </a:cubicBezTo>
                <a:cubicBezTo>
                  <a:pt x="6274159" y="4013929"/>
                  <a:pt x="6272575" y="4012349"/>
                  <a:pt x="6272048" y="4009451"/>
                </a:cubicBezTo>
                <a:cubicBezTo>
                  <a:pt x="6271520" y="4007606"/>
                  <a:pt x="6270201" y="4006553"/>
                  <a:pt x="6268883" y="4005235"/>
                </a:cubicBezTo>
                <a:cubicBezTo>
                  <a:pt x="6265454" y="4002074"/>
                  <a:pt x="6263871" y="3998385"/>
                  <a:pt x="6265191" y="3993643"/>
                </a:cubicBezTo>
                <a:cubicBezTo>
                  <a:pt x="6265981" y="3991009"/>
                  <a:pt x="6265191" y="3988110"/>
                  <a:pt x="6262552" y="3986530"/>
                </a:cubicBezTo>
                <a:cubicBezTo>
                  <a:pt x="6262552" y="3985476"/>
                  <a:pt x="6262552" y="3984422"/>
                  <a:pt x="6262552" y="3983368"/>
                </a:cubicBezTo>
                <a:cubicBezTo>
                  <a:pt x="6264926" y="3982051"/>
                  <a:pt x="6265981" y="3980470"/>
                  <a:pt x="6265718" y="3977045"/>
                </a:cubicBezTo>
                <a:cubicBezTo>
                  <a:pt x="6265454" y="3972303"/>
                  <a:pt x="6267563" y="3968614"/>
                  <a:pt x="6272839" y="3967561"/>
                </a:cubicBezTo>
                <a:cubicBezTo>
                  <a:pt x="6275212" y="3967297"/>
                  <a:pt x="6274686" y="3965453"/>
                  <a:pt x="6274686" y="3963872"/>
                </a:cubicBezTo>
                <a:cubicBezTo>
                  <a:pt x="6274686" y="3961238"/>
                  <a:pt x="6275741" y="3960711"/>
                  <a:pt x="6277851" y="3962555"/>
                </a:cubicBezTo>
                <a:cubicBezTo>
                  <a:pt x="6281017" y="3965190"/>
                  <a:pt x="6283129" y="3965190"/>
                  <a:pt x="6283919" y="3960711"/>
                </a:cubicBezTo>
                <a:cubicBezTo>
                  <a:pt x="6284184" y="3959657"/>
                  <a:pt x="6284974" y="3958340"/>
                  <a:pt x="6286029" y="3959657"/>
                </a:cubicBezTo>
                <a:cubicBezTo>
                  <a:pt x="6289458" y="3963082"/>
                  <a:pt x="6291833" y="3960974"/>
                  <a:pt x="6294470" y="3958603"/>
                </a:cubicBezTo>
                <a:cubicBezTo>
                  <a:pt x="6294734" y="3958076"/>
                  <a:pt x="6295789" y="3958076"/>
                  <a:pt x="6296317" y="3958076"/>
                </a:cubicBezTo>
                <a:close/>
                <a:moveTo>
                  <a:pt x="6992062" y="3936236"/>
                </a:moveTo>
                <a:cubicBezTo>
                  <a:pt x="6992769" y="3936236"/>
                  <a:pt x="6994182" y="3936236"/>
                  <a:pt x="6994537" y="3936942"/>
                </a:cubicBezTo>
                <a:cubicBezTo>
                  <a:pt x="6998069" y="3940119"/>
                  <a:pt x="7001251" y="3942943"/>
                  <a:pt x="7005846" y="3938354"/>
                </a:cubicBezTo>
                <a:cubicBezTo>
                  <a:pt x="7007258" y="3936589"/>
                  <a:pt x="7008319" y="3938354"/>
                  <a:pt x="7008671" y="3939766"/>
                </a:cubicBezTo>
                <a:cubicBezTo>
                  <a:pt x="7009732" y="3945766"/>
                  <a:pt x="7012560" y="3945766"/>
                  <a:pt x="7016801" y="3942237"/>
                </a:cubicBezTo>
                <a:cubicBezTo>
                  <a:pt x="7019628" y="3939766"/>
                  <a:pt x="7021042" y="3940472"/>
                  <a:pt x="7021042" y="3944001"/>
                </a:cubicBezTo>
                <a:cubicBezTo>
                  <a:pt x="7021042" y="3946119"/>
                  <a:pt x="7020335" y="3948590"/>
                  <a:pt x="7023516" y="3948943"/>
                </a:cubicBezTo>
                <a:cubicBezTo>
                  <a:pt x="7030584" y="3950355"/>
                  <a:pt x="7033412" y="3955296"/>
                  <a:pt x="7033058" y="3961650"/>
                </a:cubicBezTo>
                <a:cubicBezTo>
                  <a:pt x="7032705" y="3966238"/>
                  <a:pt x="7034119" y="3968356"/>
                  <a:pt x="7037298" y="3970121"/>
                </a:cubicBezTo>
                <a:cubicBezTo>
                  <a:pt x="7037298" y="3971533"/>
                  <a:pt x="7037298" y="3972945"/>
                  <a:pt x="7037298" y="3974357"/>
                </a:cubicBezTo>
                <a:cubicBezTo>
                  <a:pt x="7033764" y="3976474"/>
                  <a:pt x="7032705" y="3980357"/>
                  <a:pt x="7033764" y="3983887"/>
                </a:cubicBezTo>
                <a:cubicBezTo>
                  <a:pt x="7035532" y="3990240"/>
                  <a:pt x="7033412" y="3995182"/>
                  <a:pt x="7028817" y="3999417"/>
                </a:cubicBezTo>
                <a:cubicBezTo>
                  <a:pt x="7027050" y="4001182"/>
                  <a:pt x="7025283" y="4002594"/>
                  <a:pt x="7024577" y="4005065"/>
                </a:cubicBezTo>
                <a:cubicBezTo>
                  <a:pt x="7023869" y="4008947"/>
                  <a:pt x="7021748" y="4011065"/>
                  <a:pt x="7017860" y="4010712"/>
                </a:cubicBezTo>
                <a:cubicBezTo>
                  <a:pt x="7015033" y="4010712"/>
                  <a:pt x="7012914" y="4012477"/>
                  <a:pt x="7011853" y="4013889"/>
                </a:cubicBezTo>
                <a:cubicBezTo>
                  <a:pt x="7005846" y="4022360"/>
                  <a:pt x="6997010" y="4017772"/>
                  <a:pt x="6989587" y="4018830"/>
                </a:cubicBezTo>
                <a:cubicBezTo>
                  <a:pt x="6986407" y="4019183"/>
                  <a:pt x="6979692" y="4020948"/>
                  <a:pt x="6978278" y="4018477"/>
                </a:cubicBezTo>
                <a:cubicBezTo>
                  <a:pt x="6974037" y="4011418"/>
                  <a:pt x="6963082" y="4014242"/>
                  <a:pt x="6960608" y="4004712"/>
                </a:cubicBezTo>
                <a:cubicBezTo>
                  <a:pt x="6959901" y="4001888"/>
                  <a:pt x="6954953" y="4000123"/>
                  <a:pt x="6959548" y="3996241"/>
                </a:cubicBezTo>
                <a:cubicBezTo>
                  <a:pt x="6960962" y="3995182"/>
                  <a:pt x="6960608" y="3993064"/>
                  <a:pt x="6959194" y="3992711"/>
                </a:cubicBezTo>
                <a:cubicBezTo>
                  <a:pt x="6953539" y="3990593"/>
                  <a:pt x="6953894" y="3987416"/>
                  <a:pt x="6957426" y="3983181"/>
                </a:cubicBezTo>
                <a:cubicBezTo>
                  <a:pt x="6958487" y="3981769"/>
                  <a:pt x="6957074" y="3980004"/>
                  <a:pt x="6956367" y="3978592"/>
                </a:cubicBezTo>
                <a:cubicBezTo>
                  <a:pt x="6954953" y="3976474"/>
                  <a:pt x="6954600" y="3974357"/>
                  <a:pt x="6956721" y="3972592"/>
                </a:cubicBezTo>
                <a:cubicBezTo>
                  <a:pt x="6958841" y="3970827"/>
                  <a:pt x="6958487" y="3968709"/>
                  <a:pt x="6959194" y="3966591"/>
                </a:cubicBezTo>
                <a:cubicBezTo>
                  <a:pt x="6960962" y="3961297"/>
                  <a:pt x="6963082" y="3954590"/>
                  <a:pt x="6966969" y="3952120"/>
                </a:cubicBezTo>
                <a:cubicBezTo>
                  <a:pt x="6975451" y="3946825"/>
                  <a:pt x="6983580" y="3941178"/>
                  <a:pt x="6992062" y="3936236"/>
                </a:cubicBezTo>
                <a:close/>
                <a:moveTo>
                  <a:pt x="7099270" y="3920171"/>
                </a:moveTo>
                <a:lnTo>
                  <a:pt x="7099468" y="3920501"/>
                </a:lnTo>
                <a:lnTo>
                  <a:pt x="7099040" y="3920400"/>
                </a:lnTo>
                <a:close/>
                <a:moveTo>
                  <a:pt x="2643657" y="3894513"/>
                </a:moveTo>
                <a:lnTo>
                  <a:pt x="2643922" y="3894777"/>
                </a:lnTo>
                <a:lnTo>
                  <a:pt x="2643429" y="3894894"/>
                </a:lnTo>
                <a:close/>
                <a:moveTo>
                  <a:pt x="3339222" y="3883825"/>
                </a:moveTo>
                <a:cubicBezTo>
                  <a:pt x="3342744" y="3883825"/>
                  <a:pt x="3345761" y="3883825"/>
                  <a:pt x="3349281" y="3883825"/>
                </a:cubicBezTo>
                <a:cubicBezTo>
                  <a:pt x="3349281" y="3885327"/>
                  <a:pt x="3349785" y="3885828"/>
                  <a:pt x="3350790" y="3885828"/>
                </a:cubicBezTo>
                <a:cubicBezTo>
                  <a:pt x="3358335" y="3885828"/>
                  <a:pt x="3362359" y="3890835"/>
                  <a:pt x="3364873" y="3896844"/>
                </a:cubicBezTo>
                <a:cubicBezTo>
                  <a:pt x="3367389" y="3902352"/>
                  <a:pt x="3370405" y="3907359"/>
                  <a:pt x="3369401" y="3913868"/>
                </a:cubicBezTo>
                <a:cubicBezTo>
                  <a:pt x="3367892" y="3920878"/>
                  <a:pt x="3368394" y="3928389"/>
                  <a:pt x="3362359" y="3933897"/>
                </a:cubicBezTo>
                <a:cubicBezTo>
                  <a:pt x="3360346" y="3935900"/>
                  <a:pt x="3358335" y="3937402"/>
                  <a:pt x="3354814" y="3938404"/>
                </a:cubicBezTo>
                <a:cubicBezTo>
                  <a:pt x="3349785" y="3939906"/>
                  <a:pt x="3343748" y="3942409"/>
                  <a:pt x="3345259" y="3950421"/>
                </a:cubicBezTo>
                <a:cubicBezTo>
                  <a:pt x="3345761" y="3953425"/>
                  <a:pt x="3342744" y="3954427"/>
                  <a:pt x="3342241" y="3955929"/>
                </a:cubicBezTo>
                <a:cubicBezTo>
                  <a:pt x="3339724" y="3963940"/>
                  <a:pt x="3333685" y="3967446"/>
                  <a:pt x="3327150" y="3969949"/>
                </a:cubicBezTo>
                <a:cubicBezTo>
                  <a:pt x="3322624" y="3968948"/>
                  <a:pt x="3318599" y="3967946"/>
                  <a:pt x="3314072" y="3967946"/>
                </a:cubicBezTo>
                <a:cubicBezTo>
                  <a:pt x="3309544" y="3967946"/>
                  <a:pt x="3305019" y="3964942"/>
                  <a:pt x="3303006" y="3960936"/>
                </a:cubicBezTo>
                <a:cubicBezTo>
                  <a:pt x="3301499" y="3957431"/>
                  <a:pt x="3299990" y="3955428"/>
                  <a:pt x="3296973" y="3953926"/>
                </a:cubicBezTo>
                <a:cubicBezTo>
                  <a:pt x="3296973" y="3947917"/>
                  <a:pt x="3296973" y="3941909"/>
                  <a:pt x="3296973" y="3935900"/>
                </a:cubicBezTo>
                <a:cubicBezTo>
                  <a:pt x="3302001" y="3933396"/>
                  <a:pt x="3306025" y="3929391"/>
                  <a:pt x="3308036" y="3924884"/>
                </a:cubicBezTo>
                <a:cubicBezTo>
                  <a:pt x="3310549" y="3920878"/>
                  <a:pt x="3312563" y="3916372"/>
                  <a:pt x="3315079" y="3911865"/>
                </a:cubicBezTo>
                <a:cubicBezTo>
                  <a:pt x="3317594" y="3907860"/>
                  <a:pt x="3320107" y="3903353"/>
                  <a:pt x="3320613" y="3898346"/>
                </a:cubicBezTo>
                <a:cubicBezTo>
                  <a:pt x="3321618" y="3893840"/>
                  <a:pt x="3324636" y="3891837"/>
                  <a:pt x="3328156" y="3889333"/>
                </a:cubicBezTo>
                <a:cubicBezTo>
                  <a:pt x="3331676" y="3886829"/>
                  <a:pt x="3336706" y="3887330"/>
                  <a:pt x="3339222" y="3883825"/>
                </a:cubicBezTo>
                <a:close/>
                <a:moveTo>
                  <a:pt x="2694298" y="3882184"/>
                </a:moveTo>
                <a:cubicBezTo>
                  <a:pt x="2697819" y="3882184"/>
                  <a:pt x="2700837" y="3882184"/>
                  <a:pt x="2704357" y="3882184"/>
                </a:cubicBezTo>
                <a:cubicBezTo>
                  <a:pt x="2706871" y="3885689"/>
                  <a:pt x="2711901" y="3885188"/>
                  <a:pt x="2715423" y="3887692"/>
                </a:cubicBezTo>
                <a:cubicBezTo>
                  <a:pt x="2718944" y="3890196"/>
                  <a:pt x="2721962" y="3892199"/>
                  <a:pt x="2722967" y="3896705"/>
                </a:cubicBezTo>
                <a:cubicBezTo>
                  <a:pt x="2723470" y="3901712"/>
                  <a:pt x="2725986" y="3906219"/>
                  <a:pt x="2728499" y="3910224"/>
                </a:cubicBezTo>
                <a:cubicBezTo>
                  <a:pt x="2731016" y="3914731"/>
                  <a:pt x="2733027" y="3919237"/>
                  <a:pt x="2735543" y="3923243"/>
                </a:cubicBezTo>
                <a:cubicBezTo>
                  <a:pt x="2737555" y="3927750"/>
                  <a:pt x="2741578" y="3931755"/>
                  <a:pt x="2746609" y="3934259"/>
                </a:cubicBezTo>
                <a:cubicBezTo>
                  <a:pt x="2746609" y="3940268"/>
                  <a:pt x="2746609" y="3946276"/>
                  <a:pt x="2746609" y="3952285"/>
                </a:cubicBezTo>
                <a:cubicBezTo>
                  <a:pt x="2743590" y="3953787"/>
                  <a:pt x="2742080" y="3955790"/>
                  <a:pt x="2740572" y="3959295"/>
                </a:cubicBezTo>
                <a:cubicBezTo>
                  <a:pt x="2738560" y="3963301"/>
                  <a:pt x="2734034" y="3966305"/>
                  <a:pt x="2729506" y="3966305"/>
                </a:cubicBezTo>
                <a:cubicBezTo>
                  <a:pt x="2724980" y="3966305"/>
                  <a:pt x="2720956" y="3967307"/>
                  <a:pt x="2716428" y="3968308"/>
                </a:cubicBezTo>
                <a:cubicBezTo>
                  <a:pt x="2709889" y="3965805"/>
                  <a:pt x="2703856" y="3962299"/>
                  <a:pt x="2701339" y="3954288"/>
                </a:cubicBezTo>
                <a:cubicBezTo>
                  <a:pt x="2700837" y="3952786"/>
                  <a:pt x="2697819" y="3951784"/>
                  <a:pt x="2698322" y="3948780"/>
                </a:cubicBezTo>
                <a:cubicBezTo>
                  <a:pt x="2699830" y="3940768"/>
                  <a:pt x="2693795" y="3938265"/>
                  <a:pt x="2688764" y="3936763"/>
                </a:cubicBezTo>
                <a:cubicBezTo>
                  <a:pt x="2685244" y="3935761"/>
                  <a:pt x="2683233" y="3934259"/>
                  <a:pt x="2681221" y="3932256"/>
                </a:cubicBezTo>
                <a:cubicBezTo>
                  <a:pt x="2675185" y="3926748"/>
                  <a:pt x="2675688" y="3919237"/>
                  <a:pt x="2674179" y="3912227"/>
                </a:cubicBezTo>
                <a:cubicBezTo>
                  <a:pt x="2673172" y="3905718"/>
                  <a:pt x="2676190" y="3900711"/>
                  <a:pt x="2678705" y="3895203"/>
                </a:cubicBezTo>
                <a:cubicBezTo>
                  <a:pt x="2681221" y="3889194"/>
                  <a:pt x="2685244" y="3884187"/>
                  <a:pt x="2692789" y="3884187"/>
                </a:cubicBezTo>
                <a:cubicBezTo>
                  <a:pt x="2693795" y="3884187"/>
                  <a:pt x="2694298" y="3883686"/>
                  <a:pt x="2694298" y="3882184"/>
                </a:cubicBezTo>
                <a:close/>
                <a:moveTo>
                  <a:pt x="4495557" y="3880336"/>
                </a:moveTo>
                <a:lnTo>
                  <a:pt x="4495790" y="3880565"/>
                </a:lnTo>
                <a:lnTo>
                  <a:pt x="4495359" y="3880666"/>
                </a:lnTo>
                <a:close/>
                <a:moveTo>
                  <a:pt x="7168860" y="3863973"/>
                </a:moveTo>
                <a:cubicBezTo>
                  <a:pt x="7169655" y="3863810"/>
                  <a:pt x="7170637" y="3864230"/>
                  <a:pt x="7171666" y="3864978"/>
                </a:cubicBezTo>
                <a:cubicBezTo>
                  <a:pt x="7173723" y="3866661"/>
                  <a:pt x="7175781" y="3868717"/>
                  <a:pt x="7177838" y="3870400"/>
                </a:cubicBezTo>
                <a:cubicBezTo>
                  <a:pt x="7180270" y="3872456"/>
                  <a:pt x="7183076" y="3873952"/>
                  <a:pt x="7186068" y="3872269"/>
                </a:cubicBezTo>
                <a:cubicBezTo>
                  <a:pt x="7188499" y="3871147"/>
                  <a:pt x="7189622" y="3872082"/>
                  <a:pt x="7190931" y="3873765"/>
                </a:cubicBezTo>
                <a:cubicBezTo>
                  <a:pt x="7193736" y="3877504"/>
                  <a:pt x="7197103" y="3880308"/>
                  <a:pt x="7202340" y="3879186"/>
                </a:cubicBezTo>
                <a:cubicBezTo>
                  <a:pt x="7203650" y="3878812"/>
                  <a:pt x="7204024" y="3879373"/>
                  <a:pt x="7204211" y="3880682"/>
                </a:cubicBezTo>
                <a:cubicBezTo>
                  <a:pt x="7204959" y="3889842"/>
                  <a:pt x="7208887" y="3897694"/>
                  <a:pt x="7214124" y="3904798"/>
                </a:cubicBezTo>
                <a:cubicBezTo>
                  <a:pt x="7215433" y="3906480"/>
                  <a:pt x="7215059" y="3907602"/>
                  <a:pt x="7214311" y="3909285"/>
                </a:cubicBezTo>
                <a:cubicBezTo>
                  <a:pt x="7212441" y="3912650"/>
                  <a:pt x="7210383" y="3916389"/>
                  <a:pt x="7211693" y="3920128"/>
                </a:cubicBezTo>
                <a:cubicBezTo>
                  <a:pt x="7213002" y="3923867"/>
                  <a:pt x="7212067" y="3926484"/>
                  <a:pt x="7210196" y="3929475"/>
                </a:cubicBezTo>
                <a:cubicBezTo>
                  <a:pt x="7209635" y="3930410"/>
                  <a:pt x="7209261" y="3931344"/>
                  <a:pt x="7208700" y="3932466"/>
                </a:cubicBezTo>
                <a:cubicBezTo>
                  <a:pt x="7206268" y="3937888"/>
                  <a:pt x="7203463" y="3942935"/>
                  <a:pt x="7197664" y="3945552"/>
                </a:cubicBezTo>
                <a:cubicBezTo>
                  <a:pt x="7196542" y="3945926"/>
                  <a:pt x="7196542" y="3946674"/>
                  <a:pt x="7196542" y="3947609"/>
                </a:cubicBezTo>
                <a:cubicBezTo>
                  <a:pt x="7196729" y="3950413"/>
                  <a:pt x="7201779" y="3957143"/>
                  <a:pt x="7204398" y="3957891"/>
                </a:cubicBezTo>
                <a:cubicBezTo>
                  <a:pt x="7208513" y="3958826"/>
                  <a:pt x="7212067" y="3960882"/>
                  <a:pt x="7214872" y="3964060"/>
                </a:cubicBezTo>
                <a:cubicBezTo>
                  <a:pt x="7218800" y="3968173"/>
                  <a:pt x="7222167" y="3972473"/>
                  <a:pt x="7225908" y="3976773"/>
                </a:cubicBezTo>
                <a:cubicBezTo>
                  <a:pt x="7227030" y="3977894"/>
                  <a:pt x="7226469" y="3978642"/>
                  <a:pt x="7225721" y="3979577"/>
                </a:cubicBezTo>
                <a:cubicBezTo>
                  <a:pt x="7222354" y="3983690"/>
                  <a:pt x="7222354" y="3983690"/>
                  <a:pt x="7226469" y="3986494"/>
                </a:cubicBezTo>
                <a:cubicBezTo>
                  <a:pt x="7230210" y="3989298"/>
                  <a:pt x="7230397" y="3991168"/>
                  <a:pt x="7227030" y="3994720"/>
                </a:cubicBezTo>
                <a:cubicBezTo>
                  <a:pt x="7225534" y="3996215"/>
                  <a:pt x="7224037" y="3997898"/>
                  <a:pt x="7224599" y="4000515"/>
                </a:cubicBezTo>
                <a:cubicBezTo>
                  <a:pt x="7226282" y="4007058"/>
                  <a:pt x="7223850" y="4012480"/>
                  <a:pt x="7219548" y="4017340"/>
                </a:cubicBezTo>
                <a:cubicBezTo>
                  <a:pt x="7216743" y="4020518"/>
                  <a:pt x="7213376" y="4023510"/>
                  <a:pt x="7211319" y="4027248"/>
                </a:cubicBezTo>
                <a:cubicBezTo>
                  <a:pt x="7210944" y="4027996"/>
                  <a:pt x="7210383" y="4028744"/>
                  <a:pt x="7209448" y="4028557"/>
                </a:cubicBezTo>
                <a:cubicBezTo>
                  <a:pt x="7204772" y="4027062"/>
                  <a:pt x="7202340" y="4030053"/>
                  <a:pt x="7199722" y="4033044"/>
                </a:cubicBezTo>
                <a:cubicBezTo>
                  <a:pt x="7198974" y="4033979"/>
                  <a:pt x="7198038" y="4035100"/>
                  <a:pt x="7196355" y="4034726"/>
                </a:cubicBezTo>
                <a:cubicBezTo>
                  <a:pt x="7191679" y="4033605"/>
                  <a:pt x="7186816" y="4034166"/>
                  <a:pt x="7182140" y="4033792"/>
                </a:cubicBezTo>
                <a:cubicBezTo>
                  <a:pt x="7178213" y="4033605"/>
                  <a:pt x="7174285" y="4033231"/>
                  <a:pt x="7170731" y="4030800"/>
                </a:cubicBezTo>
                <a:cubicBezTo>
                  <a:pt x="7169234" y="4029679"/>
                  <a:pt x="7168112" y="4030053"/>
                  <a:pt x="7166989" y="4031361"/>
                </a:cubicBezTo>
                <a:cubicBezTo>
                  <a:pt x="7166428" y="4032296"/>
                  <a:pt x="7165867" y="4033044"/>
                  <a:pt x="7165119" y="4033792"/>
                </a:cubicBezTo>
                <a:cubicBezTo>
                  <a:pt x="7164371" y="4034539"/>
                  <a:pt x="7163063" y="4035287"/>
                  <a:pt x="7162126" y="4034539"/>
                </a:cubicBezTo>
                <a:cubicBezTo>
                  <a:pt x="7161004" y="4033792"/>
                  <a:pt x="7161378" y="4032296"/>
                  <a:pt x="7161939" y="4031174"/>
                </a:cubicBezTo>
                <a:cubicBezTo>
                  <a:pt x="7162126" y="4030614"/>
                  <a:pt x="7162500" y="4030240"/>
                  <a:pt x="7162875" y="4029679"/>
                </a:cubicBezTo>
                <a:cubicBezTo>
                  <a:pt x="7165867" y="4025379"/>
                  <a:pt x="7164745" y="4022575"/>
                  <a:pt x="7159696" y="4022014"/>
                </a:cubicBezTo>
                <a:cubicBezTo>
                  <a:pt x="7158760" y="4021827"/>
                  <a:pt x="7157824" y="4021827"/>
                  <a:pt x="7157077" y="4021640"/>
                </a:cubicBezTo>
                <a:cubicBezTo>
                  <a:pt x="7155767" y="4021266"/>
                  <a:pt x="7154271" y="4021640"/>
                  <a:pt x="7153897" y="4019584"/>
                </a:cubicBezTo>
                <a:cubicBezTo>
                  <a:pt x="7153523" y="4018088"/>
                  <a:pt x="7154271" y="4017340"/>
                  <a:pt x="7155393" y="4016593"/>
                </a:cubicBezTo>
                <a:cubicBezTo>
                  <a:pt x="7157451" y="4015097"/>
                  <a:pt x="7157264" y="4013788"/>
                  <a:pt x="7155206" y="4012106"/>
                </a:cubicBezTo>
                <a:cubicBezTo>
                  <a:pt x="7152588" y="4010049"/>
                  <a:pt x="7150156" y="4007432"/>
                  <a:pt x="7150343" y="4003693"/>
                </a:cubicBezTo>
                <a:cubicBezTo>
                  <a:pt x="7150530" y="4000702"/>
                  <a:pt x="7149782" y="3999206"/>
                  <a:pt x="7146415" y="3999954"/>
                </a:cubicBezTo>
                <a:cubicBezTo>
                  <a:pt x="7145667" y="4000141"/>
                  <a:pt x="7144731" y="3999954"/>
                  <a:pt x="7144357" y="3998832"/>
                </a:cubicBezTo>
                <a:cubicBezTo>
                  <a:pt x="7143983" y="3997898"/>
                  <a:pt x="7144918" y="3997337"/>
                  <a:pt x="7145480" y="3996776"/>
                </a:cubicBezTo>
                <a:cubicBezTo>
                  <a:pt x="7146789" y="3995467"/>
                  <a:pt x="7148286" y="3994159"/>
                  <a:pt x="7149221" y="3992663"/>
                </a:cubicBezTo>
                <a:cubicBezTo>
                  <a:pt x="7152214" y="3988737"/>
                  <a:pt x="7152027" y="3986494"/>
                  <a:pt x="7149221" y="3982381"/>
                </a:cubicBezTo>
                <a:cubicBezTo>
                  <a:pt x="7146976" y="3979203"/>
                  <a:pt x="7145293" y="3975838"/>
                  <a:pt x="7145105" y="3971725"/>
                </a:cubicBezTo>
                <a:cubicBezTo>
                  <a:pt x="7144918" y="3968734"/>
                  <a:pt x="7146415" y="3968360"/>
                  <a:pt x="7148847" y="3969295"/>
                </a:cubicBezTo>
                <a:cubicBezTo>
                  <a:pt x="7150530" y="3969856"/>
                  <a:pt x="7151465" y="3971538"/>
                  <a:pt x="7152775" y="3972473"/>
                </a:cubicBezTo>
                <a:cubicBezTo>
                  <a:pt x="7154271" y="3973595"/>
                  <a:pt x="7156329" y="3975090"/>
                  <a:pt x="7157824" y="3973595"/>
                </a:cubicBezTo>
                <a:cubicBezTo>
                  <a:pt x="7159509" y="3971725"/>
                  <a:pt x="7158573" y="3969482"/>
                  <a:pt x="7156890" y="3967799"/>
                </a:cubicBezTo>
                <a:cubicBezTo>
                  <a:pt x="7156142" y="3967051"/>
                  <a:pt x="7155019" y="3966304"/>
                  <a:pt x="7154271" y="3965369"/>
                </a:cubicBezTo>
                <a:cubicBezTo>
                  <a:pt x="7153336" y="3964434"/>
                  <a:pt x="7152588" y="3963312"/>
                  <a:pt x="7153710" y="3962004"/>
                </a:cubicBezTo>
                <a:cubicBezTo>
                  <a:pt x="7154645" y="3960882"/>
                  <a:pt x="7155767" y="3961443"/>
                  <a:pt x="7156890" y="3962378"/>
                </a:cubicBezTo>
                <a:cubicBezTo>
                  <a:pt x="7158011" y="3963126"/>
                  <a:pt x="7159134" y="3964060"/>
                  <a:pt x="7160257" y="3964621"/>
                </a:cubicBezTo>
                <a:cubicBezTo>
                  <a:pt x="7161939" y="3965743"/>
                  <a:pt x="7163810" y="3965182"/>
                  <a:pt x="7165119" y="3964060"/>
                </a:cubicBezTo>
                <a:cubicBezTo>
                  <a:pt x="7166428" y="3962939"/>
                  <a:pt x="7165680" y="3961256"/>
                  <a:pt x="7165119" y="3959947"/>
                </a:cubicBezTo>
                <a:cubicBezTo>
                  <a:pt x="7162313" y="3953404"/>
                  <a:pt x="7152962" y="3950600"/>
                  <a:pt x="7146602" y="3954526"/>
                </a:cubicBezTo>
                <a:cubicBezTo>
                  <a:pt x="7143609" y="3956395"/>
                  <a:pt x="7142487" y="3955835"/>
                  <a:pt x="7142113" y="3952843"/>
                </a:cubicBezTo>
                <a:cubicBezTo>
                  <a:pt x="7141552" y="3947983"/>
                  <a:pt x="7139307" y="3944805"/>
                  <a:pt x="7134445" y="3943122"/>
                </a:cubicBezTo>
                <a:cubicBezTo>
                  <a:pt x="7133135" y="3942748"/>
                  <a:pt x="7131078" y="3941814"/>
                  <a:pt x="7131639" y="3939757"/>
                </a:cubicBezTo>
                <a:cubicBezTo>
                  <a:pt x="7132761" y="3935083"/>
                  <a:pt x="7130891" y="3931158"/>
                  <a:pt x="7128459" y="3927419"/>
                </a:cubicBezTo>
                <a:cubicBezTo>
                  <a:pt x="7126589" y="3924614"/>
                  <a:pt x="7126028" y="3921997"/>
                  <a:pt x="7128085" y="3918632"/>
                </a:cubicBezTo>
                <a:cubicBezTo>
                  <a:pt x="7130330" y="3915080"/>
                  <a:pt x="7129020" y="3913024"/>
                  <a:pt x="7124531" y="3912276"/>
                </a:cubicBezTo>
                <a:cubicBezTo>
                  <a:pt x="7124344" y="3912276"/>
                  <a:pt x="7124157" y="3912276"/>
                  <a:pt x="7123970" y="3912276"/>
                </a:cubicBezTo>
                <a:cubicBezTo>
                  <a:pt x="7122287" y="3912089"/>
                  <a:pt x="7120603" y="3911715"/>
                  <a:pt x="7120416" y="3910032"/>
                </a:cubicBezTo>
                <a:cubicBezTo>
                  <a:pt x="7120042" y="3908350"/>
                  <a:pt x="7122099" y="3908537"/>
                  <a:pt x="7123035" y="3907976"/>
                </a:cubicBezTo>
                <a:cubicBezTo>
                  <a:pt x="7129020" y="3904985"/>
                  <a:pt x="7131452" y="3900311"/>
                  <a:pt x="7130330" y="3893581"/>
                </a:cubicBezTo>
                <a:cubicBezTo>
                  <a:pt x="7129956" y="3891338"/>
                  <a:pt x="7130704" y="3890029"/>
                  <a:pt x="7132574" y="3889094"/>
                </a:cubicBezTo>
                <a:cubicBezTo>
                  <a:pt x="7133696" y="3888533"/>
                  <a:pt x="7134818" y="3888160"/>
                  <a:pt x="7135940" y="3887599"/>
                </a:cubicBezTo>
                <a:cubicBezTo>
                  <a:pt x="7137438" y="3886851"/>
                  <a:pt x="7137998" y="3885729"/>
                  <a:pt x="7137624" y="3884047"/>
                </a:cubicBezTo>
                <a:lnTo>
                  <a:pt x="7136787" y="3882859"/>
                </a:lnTo>
                <a:lnTo>
                  <a:pt x="7151406" y="3868320"/>
                </a:lnTo>
                <a:lnTo>
                  <a:pt x="7151091" y="3871147"/>
                </a:lnTo>
                <a:cubicBezTo>
                  <a:pt x="7150717" y="3872643"/>
                  <a:pt x="7150717" y="3873391"/>
                  <a:pt x="7152401" y="3874326"/>
                </a:cubicBezTo>
                <a:cubicBezTo>
                  <a:pt x="7154271" y="3875073"/>
                  <a:pt x="7155019" y="3874139"/>
                  <a:pt x="7155767" y="3873017"/>
                </a:cubicBezTo>
                <a:cubicBezTo>
                  <a:pt x="7156329" y="3872269"/>
                  <a:pt x="7156516" y="3871521"/>
                  <a:pt x="7156890" y="3870587"/>
                </a:cubicBezTo>
                <a:cubicBezTo>
                  <a:pt x="7158573" y="3866661"/>
                  <a:pt x="7159696" y="3866474"/>
                  <a:pt x="7162500" y="3869652"/>
                </a:cubicBezTo>
                <a:cubicBezTo>
                  <a:pt x="7163063" y="3870400"/>
                  <a:pt x="7163810" y="3871334"/>
                  <a:pt x="7164932" y="3871334"/>
                </a:cubicBezTo>
                <a:cubicBezTo>
                  <a:pt x="7166241" y="3871147"/>
                  <a:pt x="7166241" y="3869652"/>
                  <a:pt x="7166615" y="3868717"/>
                </a:cubicBezTo>
                <a:cubicBezTo>
                  <a:pt x="7166989" y="3867969"/>
                  <a:pt x="7167177" y="3867221"/>
                  <a:pt x="7167177" y="3866474"/>
                </a:cubicBezTo>
                <a:cubicBezTo>
                  <a:pt x="7167457" y="3864885"/>
                  <a:pt x="7168065" y="3864137"/>
                  <a:pt x="7168860" y="3863973"/>
                </a:cubicBezTo>
                <a:close/>
                <a:moveTo>
                  <a:pt x="3941206" y="3857522"/>
                </a:moveTo>
                <a:cubicBezTo>
                  <a:pt x="3943706" y="3857522"/>
                  <a:pt x="3945849" y="3857522"/>
                  <a:pt x="3948350" y="3857522"/>
                </a:cubicBezTo>
                <a:cubicBezTo>
                  <a:pt x="3948350" y="3858589"/>
                  <a:pt x="3948707" y="3858944"/>
                  <a:pt x="3949421" y="3858944"/>
                </a:cubicBezTo>
                <a:cubicBezTo>
                  <a:pt x="3954780" y="3858944"/>
                  <a:pt x="3957637" y="3862500"/>
                  <a:pt x="3959422" y="3866767"/>
                </a:cubicBezTo>
                <a:cubicBezTo>
                  <a:pt x="3961210" y="3870678"/>
                  <a:pt x="3963353" y="3874234"/>
                  <a:pt x="3962636" y="3878856"/>
                </a:cubicBezTo>
                <a:cubicBezTo>
                  <a:pt x="3961565" y="3883834"/>
                  <a:pt x="3961923" y="3889168"/>
                  <a:pt x="3957637" y="3893079"/>
                </a:cubicBezTo>
                <a:cubicBezTo>
                  <a:pt x="3956209" y="3894501"/>
                  <a:pt x="3954780" y="3895568"/>
                  <a:pt x="3952278" y="3896279"/>
                </a:cubicBezTo>
                <a:cubicBezTo>
                  <a:pt x="3948707" y="3897346"/>
                  <a:pt x="3944421" y="3899124"/>
                  <a:pt x="3945493" y="3904813"/>
                </a:cubicBezTo>
                <a:cubicBezTo>
                  <a:pt x="3945849" y="3906946"/>
                  <a:pt x="3943706" y="3907657"/>
                  <a:pt x="3943348" y="3908724"/>
                </a:cubicBezTo>
                <a:cubicBezTo>
                  <a:pt x="3941562" y="3914413"/>
                  <a:pt x="3937278" y="3916902"/>
                  <a:pt x="3932634" y="3918680"/>
                </a:cubicBezTo>
                <a:cubicBezTo>
                  <a:pt x="3929418" y="3917969"/>
                  <a:pt x="3926561" y="3917258"/>
                  <a:pt x="3923348" y="3917258"/>
                </a:cubicBezTo>
                <a:cubicBezTo>
                  <a:pt x="3920132" y="3917258"/>
                  <a:pt x="3916919" y="3915124"/>
                  <a:pt x="3915489" y="3912280"/>
                </a:cubicBezTo>
                <a:cubicBezTo>
                  <a:pt x="3914417" y="3909791"/>
                  <a:pt x="3913346" y="3908369"/>
                  <a:pt x="3911204" y="3907302"/>
                </a:cubicBezTo>
                <a:cubicBezTo>
                  <a:pt x="3911204" y="3903035"/>
                  <a:pt x="3911204" y="3898768"/>
                  <a:pt x="3911204" y="3894501"/>
                </a:cubicBezTo>
                <a:cubicBezTo>
                  <a:pt x="3914775" y="3892724"/>
                  <a:pt x="3917633" y="3889879"/>
                  <a:pt x="3919061" y="3886679"/>
                </a:cubicBezTo>
                <a:cubicBezTo>
                  <a:pt x="3920846" y="3883834"/>
                  <a:pt x="3922276" y="3880634"/>
                  <a:pt x="3924062" y="3877434"/>
                </a:cubicBezTo>
                <a:cubicBezTo>
                  <a:pt x="3925848" y="3874589"/>
                  <a:pt x="3927633" y="3871389"/>
                  <a:pt x="3927991" y="3867834"/>
                </a:cubicBezTo>
                <a:cubicBezTo>
                  <a:pt x="3928705" y="3864634"/>
                  <a:pt x="3930848" y="3863211"/>
                  <a:pt x="3933348" y="3861433"/>
                </a:cubicBezTo>
                <a:cubicBezTo>
                  <a:pt x="3935848" y="3859656"/>
                  <a:pt x="3939421" y="3860011"/>
                  <a:pt x="3941206" y="3857522"/>
                </a:cubicBezTo>
                <a:close/>
                <a:moveTo>
                  <a:pt x="4948183" y="3855759"/>
                </a:moveTo>
                <a:cubicBezTo>
                  <a:pt x="4948891" y="3855759"/>
                  <a:pt x="4950303" y="3855759"/>
                  <a:pt x="4950655" y="3856465"/>
                </a:cubicBezTo>
                <a:cubicBezTo>
                  <a:pt x="4954193" y="3859642"/>
                  <a:pt x="4957375" y="3862466"/>
                  <a:pt x="4961965" y="3857877"/>
                </a:cubicBezTo>
                <a:cubicBezTo>
                  <a:pt x="4963379" y="3856112"/>
                  <a:pt x="4964443" y="3857877"/>
                  <a:pt x="4964785" y="3859289"/>
                </a:cubicBezTo>
                <a:cubicBezTo>
                  <a:pt x="4965849" y="3865289"/>
                  <a:pt x="4968685" y="3865289"/>
                  <a:pt x="4972923" y="3861760"/>
                </a:cubicBezTo>
                <a:cubicBezTo>
                  <a:pt x="4975745" y="3859289"/>
                  <a:pt x="4977159" y="3859995"/>
                  <a:pt x="4977159" y="3863524"/>
                </a:cubicBezTo>
                <a:cubicBezTo>
                  <a:pt x="4977159" y="3865642"/>
                  <a:pt x="4976445" y="3868113"/>
                  <a:pt x="4979625" y="3868466"/>
                </a:cubicBezTo>
                <a:cubicBezTo>
                  <a:pt x="4986687" y="3869878"/>
                  <a:pt x="4989522" y="3874819"/>
                  <a:pt x="4989166" y="3881173"/>
                </a:cubicBezTo>
                <a:cubicBezTo>
                  <a:pt x="4988803" y="3885761"/>
                  <a:pt x="4990228" y="3887879"/>
                  <a:pt x="4993410" y="3889644"/>
                </a:cubicBezTo>
                <a:cubicBezTo>
                  <a:pt x="4993410" y="3891056"/>
                  <a:pt x="4993410" y="3892468"/>
                  <a:pt x="4993410" y="3893880"/>
                </a:cubicBezTo>
                <a:cubicBezTo>
                  <a:pt x="4989869" y="3895997"/>
                  <a:pt x="4988803" y="3899880"/>
                  <a:pt x="4989869" y="3903410"/>
                </a:cubicBezTo>
                <a:cubicBezTo>
                  <a:pt x="4991646" y="3909763"/>
                  <a:pt x="4989522" y="3914705"/>
                  <a:pt x="4984925" y="3918940"/>
                </a:cubicBezTo>
                <a:cubicBezTo>
                  <a:pt x="4983166" y="3920705"/>
                  <a:pt x="4981391" y="3922117"/>
                  <a:pt x="4980683" y="3924588"/>
                </a:cubicBezTo>
                <a:cubicBezTo>
                  <a:pt x="4979986" y="3928470"/>
                  <a:pt x="4977867" y="3930588"/>
                  <a:pt x="4973981" y="3930235"/>
                </a:cubicBezTo>
                <a:cubicBezTo>
                  <a:pt x="4971147" y="3930235"/>
                  <a:pt x="4969023" y="3932000"/>
                  <a:pt x="4967965" y="3933412"/>
                </a:cubicBezTo>
                <a:cubicBezTo>
                  <a:pt x="4961965" y="3941883"/>
                  <a:pt x="4953133" y="3937295"/>
                  <a:pt x="4945711" y="3938353"/>
                </a:cubicBezTo>
                <a:cubicBezTo>
                  <a:pt x="4942529" y="3938706"/>
                  <a:pt x="4935811" y="3940471"/>
                  <a:pt x="4934399" y="3938000"/>
                </a:cubicBezTo>
                <a:cubicBezTo>
                  <a:pt x="4930159" y="3930941"/>
                  <a:pt x="4919201" y="3933765"/>
                  <a:pt x="4916729" y="3924235"/>
                </a:cubicBezTo>
                <a:cubicBezTo>
                  <a:pt x="4916021" y="3921411"/>
                  <a:pt x="4911075" y="3919646"/>
                  <a:pt x="4915669" y="3915764"/>
                </a:cubicBezTo>
                <a:cubicBezTo>
                  <a:pt x="4917081" y="3914705"/>
                  <a:pt x="4916729" y="3912587"/>
                  <a:pt x="4915315" y="3912234"/>
                </a:cubicBezTo>
                <a:cubicBezTo>
                  <a:pt x="4909659" y="3910116"/>
                  <a:pt x="4910013" y="3906939"/>
                  <a:pt x="4913549" y="3902704"/>
                </a:cubicBezTo>
                <a:cubicBezTo>
                  <a:pt x="4914609" y="3901292"/>
                  <a:pt x="4913195" y="3899527"/>
                  <a:pt x="4912489" y="3898115"/>
                </a:cubicBezTo>
                <a:cubicBezTo>
                  <a:pt x="4911075" y="3895997"/>
                  <a:pt x="4910721" y="3893880"/>
                  <a:pt x="4912841" y="3892115"/>
                </a:cubicBezTo>
                <a:cubicBezTo>
                  <a:pt x="4914959" y="3890350"/>
                  <a:pt x="4914609" y="3888232"/>
                  <a:pt x="4915315" y="3886114"/>
                </a:cubicBezTo>
                <a:cubicBezTo>
                  <a:pt x="4917081" y="3880820"/>
                  <a:pt x="4919201" y="3874113"/>
                  <a:pt x="4923089" y="3871643"/>
                </a:cubicBezTo>
                <a:cubicBezTo>
                  <a:pt x="4931571" y="3866348"/>
                  <a:pt x="4939701" y="3860701"/>
                  <a:pt x="4948183" y="3855759"/>
                </a:cubicBezTo>
                <a:close/>
                <a:moveTo>
                  <a:pt x="2087541" y="3850730"/>
                </a:moveTo>
                <a:cubicBezTo>
                  <a:pt x="2089530" y="3850730"/>
                  <a:pt x="2093507" y="3850730"/>
                  <a:pt x="2094502" y="3852716"/>
                </a:cubicBezTo>
                <a:cubicBezTo>
                  <a:pt x="2104445" y="3861655"/>
                  <a:pt x="2113394" y="3869600"/>
                  <a:pt x="2126322" y="3856689"/>
                </a:cubicBezTo>
                <a:cubicBezTo>
                  <a:pt x="2130300" y="3851723"/>
                  <a:pt x="2133283" y="3856689"/>
                  <a:pt x="2134276" y="3860661"/>
                </a:cubicBezTo>
                <a:cubicBezTo>
                  <a:pt x="2137260" y="3877545"/>
                  <a:pt x="2145216" y="3877545"/>
                  <a:pt x="2157149" y="3867613"/>
                </a:cubicBezTo>
                <a:cubicBezTo>
                  <a:pt x="2165104" y="3860661"/>
                  <a:pt x="2169082" y="3862648"/>
                  <a:pt x="2169082" y="3872579"/>
                </a:cubicBezTo>
                <a:cubicBezTo>
                  <a:pt x="2169082" y="3878538"/>
                  <a:pt x="2167092" y="3885490"/>
                  <a:pt x="2176043" y="3886483"/>
                </a:cubicBezTo>
                <a:cubicBezTo>
                  <a:pt x="2195931" y="3890455"/>
                  <a:pt x="2203886" y="3904359"/>
                  <a:pt x="2202891" y="3922236"/>
                </a:cubicBezTo>
                <a:cubicBezTo>
                  <a:pt x="2201897" y="3935146"/>
                  <a:pt x="2205874" y="3941105"/>
                  <a:pt x="2214824" y="3946071"/>
                </a:cubicBezTo>
                <a:cubicBezTo>
                  <a:pt x="2214824" y="3950043"/>
                  <a:pt x="2214824" y="3954016"/>
                  <a:pt x="2214824" y="3957988"/>
                </a:cubicBezTo>
                <a:cubicBezTo>
                  <a:pt x="2204879" y="3963947"/>
                  <a:pt x="2201897" y="3974872"/>
                  <a:pt x="2204879" y="3984803"/>
                </a:cubicBezTo>
                <a:cubicBezTo>
                  <a:pt x="2209853" y="4002679"/>
                  <a:pt x="2203886" y="4016583"/>
                  <a:pt x="2190959" y="4028501"/>
                </a:cubicBezTo>
                <a:cubicBezTo>
                  <a:pt x="2185986" y="4033466"/>
                  <a:pt x="2181015" y="4037439"/>
                  <a:pt x="2179026" y="4044391"/>
                </a:cubicBezTo>
                <a:cubicBezTo>
                  <a:pt x="2177037" y="4055315"/>
                  <a:pt x="2171071" y="4061274"/>
                  <a:pt x="2160132" y="4060281"/>
                </a:cubicBezTo>
                <a:cubicBezTo>
                  <a:pt x="2152177" y="4060281"/>
                  <a:pt x="2146210" y="4065246"/>
                  <a:pt x="2143227" y="4069219"/>
                </a:cubicBezTo>
                <a:cubicBezTo>
                  <a:pt x="2126322" y="4093054"/>
                  <a:pt x="2101463" y="4080143"/>
                  <a:pt x="2080577" y="4083123"/>
                </a:cubicBezTo>
                <a:cubicBezTo>
                  <a:pt x="2071627" y="4084116"/>
                  <a:pt x="2052734" y="4089082"/>
                  <a:pt x="2048755" y="4082130"/>
                </a:cubicBezTo>
                <a:cubicBezTo>
                  <a:pt x="2036823" y="4062267"/>
                  <a:pt x="2005997" y="4070212"/>
                  <a:pt x="1999036" y="4043398"/>
                </a:cubicBezTo>
                <a:cubicBezTo>
                  <a:pt x="1997046" y="4035453"/>
                  <a:pt x="1983125" y="4030487"/>
                  <a:pt x="1996053" y="4019562"/>
                </a:cubicBezTo>
                <a:cubicBezTo>
                  <a:pt x="2000030" y="4016583"/>
                  <a:pt x="1999036" y="4010624"/>
                  <a:pt x="1995058" y="4009631"/>
                </a:cubicBezTo>
                <a:cubicBezTo>
                  <a:pt x="1979148" y="4003672"/>
                  <a:pt x="1980142" y="3994734"/>
                  <a:pt x="1990086" y="3982817"/>
                </a:cubicBezTo>
                <a:cubicBezTo>
                  <a:pt x="1993069" y="3978844"/>
                  <a:pt x="1989091" y="3973878"/>
                  <a:pt x="1987103" y="3969906"/>
                </a:cubicBezTo>
                <a:cubicBezTo>
                  <a:pt x="1983125" y="3963947"/>
                  <a:pt x="1982131" y="3957988"/>
                  <a:pt x="1988098" y="3953023"/>
                </a:cubicBezTo>
                <a:cubicBezTo>
                  <a:pt x="1994063" y="3948057"/>
                  <a:pt x="1993069" y="3942098"/>
                  <a:pt x="1995058" y="3936139"/>
                </a:cubicBezTo>
                <a:lnTo>
                  <a:pt x="1997712" y="3929022"/>
                </a:lnTo>
                <a:lnTo>
                  <a:pt x="1992947" y="3929752"/>
                </a:lnTo>
                <a:cubicBezTo>
                  <a:pt x="1988303" y="3927974"/>
                  <a:pt x="1984016" y="3925485"/>
                  <a:pt x="1982230" y="3919796"/>
                </a:cubicBezTo>
                <a:cubicBezTo>
                  <a:pt x="1981874" y="3918729"/>
                  <a:pt x="1979730" y="3918018"/>
                  <a:pt x="1980088" y="3915885"/>
                </a:cubicBezTo>
                <a:cubicBezTo>
                  <a:pt x="1981160" y="3910196"/>
                  <a:pt x="1976874" y="3908418"/>
                  <a:pt x="1973302" y="3907351"/>
                </a:cubicBezTo>
                <a:cubicBezTo>
                  <a:pt x="1970802" y="3906640"/>
                  <a:pt x="1969373" y="3905573"/>
                  <a:pt x="1967943" y="3904151"/>
                </a:cubicBezTo>
                <a:cubicBezTo>
                  <a:pt x="1963659" y="3900240"/>
                  <a:pt x="1964015" y="3894906"/>
                  <a:pt x="1962944" y="3889928"/>
                </a:cubicBezTo>
                <a:cubicBezTo>
                  <a:pt x="1962230" y="3885306"/>
                  <a:pt x="1964373" y="3881750"/>
                  <a:pt x="1966159" y="3877839"/>
                </a:cubicBezTo>
                <a:cubicBezTo>
                  <a:pt x="1967943" y="3873572"/>
                  <a:pt x="1970802" y="3870016"/>
                  <a:pt x="1976159" y="3870016"/>
                </a:cubicBezTo>
                <a:cubicBezTo>
                  <a:pt x="1976874" y="3870016"/>
                  <a:pt x="1977231" y="3869661"/>
                  <a:pt x="1977231" y="3868594"/>
                </a:cubicBezTo>
                <a:cubicBezTo>
                  <a:pt x="1979730" y="3868594"/>
                  <a:pt x="1981874" y="3868594"/>
                  <a:pt x="1984374" y="3868594"/>
                </a:cubicBezTo>
                <a:cubicBezTo>
                  <a:pt x="1986160" y="3871083"/>
                  <a:pt x="1989732" y="3870728"/>
                  <a:pt x="1992232" y="3872505"/>
                </a:cubicBezTo>
                <a:cubicBezTo>
                  <a:pt x="1994733" y="3874283"/>
                  <a:pt x="1996875" y="3875706"/>
                  <a:pt x="1997589" y="3878906"/>
                </a:cubicBezTo>
                <a:cubicBezTo>
                  <a:pt x="1997947" y="3882461"/>
                  <a:pt x="1999733" y="3885661"/>
                  <a:pt x="2001519" y="3888506"/>
                </a:cubicBezTo>
                <a:cubicBezTo>
                  <a:pt x="2003305" y="3891706"/>
                  <a:pt x="2004733" y="3894906"/>
                  <a:pt x="2006519" y="3897751"/>
                </a:cubicBezTo>
                <a:lnTo>
                  <a:pt x="2011449" y="3902658"/>
                </a:lnTo>
                <a:lnTo>
                  <a:pt x="2016935" y="3895421"/>
                </a:lnTo>
                <a:cubicBezTo>
                  <a:pt x="2040801" y="3880524"/>
                  <a:pt x="2063672" y="3864634"/>
                  <a:pt x="2087541" y="3850730"/>
                </a:cubicBezTo>
                <a:close/>
                <a:moveTo>
                  <a:pt x="6093412" y="3850542"/>
                </a:moveTo>
                <a:cubicBezTo>
                  <a:pt x="6099304" y="3853974"/>
                  <a:pt x="6104949" y="3857897"/>
                  <a:pt x="6110841" y="3861575"/>
                </a:cubicBezTo>
                <a:cubicBezTo>
                  <a:pt x="6113542" y="3863291"/>
                  <a:pt x="6115015" y="3867949"/>
                  <a:pt x="6116241" y="3871627"/>
                </a:cubicBezTo>
                <a:cubicBezTo>
                  <a:pt x="6116733" y="3873098"/>
                  <a:pt x="6116486" y="3874569"/>
                  <a:pt x="6117961" y="3875794"/>
                </a:cubicBezTo>
                <a:cubicBezTo>
                  <a:pt x="6119433" y="3877020"/>
                  <a:pt x="6119187" y="3878491"/>
                  <a:pt x="6118205" y="3879962"/>
                </a:cubicBezTo>
                <a:cubicBezTo>
                  <a:pt x="6117715" y="3880943"/>
                  <a:pt x="6116733" y="3882169"/>
                  <a:pt x="6117468" y="3883149"/>
                </a:cubicBezTo>
                <a:cubicBezTo>
                  <a:pt x="6119925" y="3886091"/>
                  <a:pt x="6120169" y="3888298"/>
                  <a:pt x="6116241" y="3889769"/>
                </a:cubicBezTo>
                <a:cubicBezTo>
                  <a:pt x="6115259" y="3890014"/>
                  <a:pt x="6115015" y="3891485"/>
                  <a:pt x="6115997" y="3892221"/>
                </a:cubicBezTo>
                <a:cubicBezTo>
                  <a:pt x="6119187" y="3894918"/>
                  <a:pt x="6115751" y="3896143"/>
                  <a:pt x="6115259" y="3898105"/>
                </a:cubicBezTo>
                <a:cubicBezTo>
                  <a:pt x="6113542" y="3904724"/>
                  <a:pt x="6105931" y="3902763"/>
                  <a:pt x="6102987" y="3907666"/>
                </a:cubicBezTo>
                <a:cubicBezTo>
                  <a:pt x="6102003" y="3909382"/>
                  <a:pt x="6097340" y="3908157"/>
                  <a:pt x="6095131" y="3907911"/>
                </a:cubicBezTo>
                <a:cubicBezTo>
                  <a:pt x="6089977" y="3907176"/>
                  <a:pt x="6083839" y="3910363"/>
                  <a:pt x="6079665" y="3904479"/>
                </a:cubicBezTo>
                <a:cubicBezTo>
                  <a:pt x="6078930" y="3903498"/>
                  <a:pt x="6077457" y="3902273"/>
                  <a:pt x="6075496" y="3902273"/>
                </a:cubicBezTo>
                <a:cubicBezTo>
                  <a:pt x="6072792" y="3902518"/>
                  <a:pt x="6071318" y="3901047"/>
                  <a:pt x="6070830" y="3898350"/>
                </a:cubicBezTo>
                <a:cubicBezTo>
                  <a:pt x="6070338" y="3896634"/>
                  <a:pt x="6069109" y="3895653"/>
                  <a:pt x="6067884" y="3894427"/>
                </a:cubicBezTo>
                <a:cubicBezTo>
                  <a:pt x="6064691" y="3891485"/>
                  <a:pt x="6063219" y="3888053"/>
                  <a:pt x="6064448" y="3883640"/>
                </a:cubicBezTo>
                <a:cubicBezTo>
                  <a:pt x="6065184" y="3881188"/>
                  <a:pt x="6064448" y="3878491"/>
                  <a:pt x="6061992" y="3877020"/>
                </a:cubicBezTo>
                <a:cubicBezTo>
                  <a:pt x="6061992" y="3876040"/>
                  <a:pt x="6061992" y="3875059"/>
                  <a:pt x="6061992" y="3874078"/>
                </a:cubicBezTo>
                <a:cubicBezTo>
                  <a:pt x="6064204" y="3872852"/>
                  <a:pt x="6065184" y="3871381"/>
                  <a:pt x="6064936" y="3868194"/>
                </a:cubicBezTo>
                <a:cubicBezTo>
                  <a:pt x="6064691" y="3863781"/>
                  <a:pt x="6066658" y="3860349"/>
                  <a:pt x="6071564" y="3859368"/>
                </a:cubicBezTo>
                <a:cubicBezTo>
                  <a:pt x="6073774" y="3859123"/>
                  <a:pt x="6073284" y="3857407"/>
                  <a:pt x="6073284" y="3855936"/>
                </a:cubicBezTo>
                <a:cubicBezTo>
                  <a:pt x="6073284" y="3853484"/>
                  <a:pt x="6074267" y="3852994"/>
                  <a:pt x="6076228" y="3854710"/>
                </a:cubicBezTo>
                <a:cubicBezTo>
                  <a:pt x="6079176" y="3857162"/>
                  <a:pt x="6081140" y="3857162"/>
                  <a:pt x="6081876" y="3852994"/>
                </a:cubicBezTo>
                <a:cubicBezTo>
                  <a:pt x="6082122" y="3852013"/>
                  <a:pt x="6082857" y="3850787"/>
                  <a:pt x="6083839" y="3852013"/>
                </a:cubicBezTo>
                <a:cubicBezTo>
                  <a:pt x="6087029" y="3855200"/>
                  <a:pt x="6089239" y="3853239"/>
                  <a:pt x="6091693" y="3851032"/>
                </a:cubicBezTo>
                <a:cubicBezTo>
                  <a:pt x="6091939" y="3850542"/>
                  <a:pt x="6092921" y="3850542"/>
                  <a:pt x="6093412" y="3850542"/>
                </a:cubicBezTo>
                <a:close/>
                <a:moveTo>
                  <a:pt x="2563357" y="3829666"/>
                </a:moveTo>
                <a:cubicBezTo>
                  <a:pt x="2564274" y="3829855"/>
                  <a:pt x="2564976" y="3830718"/>
                  <a:pt x="2565300" y="3832552"/>
                </a:cubicBezTo>
                <a:cubicBezTo>
                  <a:pt x="2565300" y="3833415"/>
                  <a:pt x="2565516" y="3834277"/>
                  <a:pt x="2565947" y="3835140"/>
                </a:cubicBezTo>
                <a:cubicBezTo>
                  <a:pt x="2566379" y="3836219"/>
                  <a:pt x="2566379" y="3837945"/>
                  <a:pt x="2567890" y="3838160"/>
                </a:cubicBezTo>
                <a:cubicBezTo>
                  <a:pt x="2569185" y="3838160"/>
                  <a:pt x="2570048" y="3837082"/>
                  <a:pt x="2570695" y="3836219"/>
                </a:cubicBezTo>
                <a:cubicBezTo>
                  <a:pt x="2573933" y="3832552"/>
                  <a:pt x="2575228" y="3832767"/>
                  <a:pt x="2577171" y="3837297"/>
                </a:cubicBezTo>
                <a:cubicBezTo>
                  <a:pt x="2577602" y="3838376"/>
                  <a:pt x="2577818" y="3839239"/>
                  <a:pt x="2578465" y="3840102"/>
                </a:cubicBezTo>
                <a:cubicBezTo>
                  <a:pt x="2579328" y="3841396"/>
                  <a:pt x="2580193" y="3842475"/>
                  <a:pt x="2582349" y="3841612"/>
                </a:cubicBezTo>
                <a:cubicBezTo>
                  <a:pt x="2584293" y="3840533"/>
                  <a:pt x="2584293" y="3839670"/>
                  <a:pt x="2583862" y="3837945"/>
                </a:cubicBezTo>
                <a:lnTo>
                  <a:pt x="2583498" y="3834682"/>
                </a:lnTo>
                <a:lnTo>
                  <a:pt x="2600366" y="3851459"/>
                </a:lnTo>
                <a:lnTo>
                  <a:pt x="2599401" y="3852829"/>
                </a:lnTo>
                <a:cubicBezTo>
                  <a:pt x="2598969" y="3854771"/>
                  <a:pt x="2599617" y="3856065"/>
                  <a:pt x="2601343" y="3856928"/>
                </a:cubicBezTo>
                <a:cubicBezTo>
                  <a:pt x="2602638" y="3857575"/>
                  <a:pt x="2603933" y="3858007"/>
                  <a:pt x="2605227" y="3858654"/>
                </a:cubicBezTo>
                <a:cubicBezTo>
                  <a:pt x="2607385" y="3859732"/>
                  <a:pt x="2608249" y="3861242"/>
                  <a:pt x="2607817" y="3863831"/>
                </a:cubicBezTo>
                <a:cubicBezTo>
                  <a:pt x="2606523" y="3871597"/>
                  <a:pt x="2609328" y="3876990"/>
                  <a:pt x="2616234" y="3880441"/>
                </a:cubicBezTo>
                <a:cubicBezTo>
                  <a:pt x="2617313" y="3881088"/>
                  <a:pt x="2619688" y="3880873"/>
                  <a:pt x="2619256" y="3882814"/>
                </a:cubicBezTo>
                <a:cubicBezTo>
                  <a:pt x="2619039" y="3884756"/>
                  <a:pt x="2617098" y="3885187"/>
                  <a:pt x="2615155" y="3885403"/>
                </a:cubicBezTo>
                <a:cubicBezTo>
                  <a:pt x="2614939" y="3885403"/>
                  <a:pt x="2614724" y="3885403"/>
                  <a:pt x="2614507" y="3885403"/>
                </a:cubicBezTo>
                <a:cubicBezTo>
                  <a:pt x="2609328" y="3886266"/>
                  <a:pt x="2607817" y="3888638"/>
                  <a:pt x="2610407" y="3892737"/>
                </a:cubicBezTo>
                <a:cubicBezTo>
                  <a:pt x="2612782" y="3896620"/>
                  <a:pt x="2612134" y="3899640"/>
                  <a:pt x="2609976" y="3902876"/>
                </a:cubicBezTo>
                <a:cubicBezTo>
                  <a:pt x="2607170" y="3907190"/>
                  <a:pt x="2605012" y="3911720"/>
                  <a:pt x="2606307" y="3917113"/>
                </a:cubicBezTo>
                <a:cubicBezTo>
                  <a:pt x="2606954" y="3919486"/>
                  <a:pt x="2604580" y="3920565"/>
                  <a:pt x="2603070" y="3920996"/>
                </a:cubicBezTo>
                <a:cubicBezTo>
                  <a:pt x="2597459" y="3922938"/>
                  <a:pt x="2594870" y="3926605"/>
                  <a:pt x="2594221" y="3932213"/>
                </a:cubicBezTo>
                <a:cubicBezTo>
                  <a:pt x="2593790" y="3935665"/>
                  <a:pt x="2592496" y="3936312"/>
                  <a:pt x="2589041" y="3934155"/>
                </a:cubicBezTo>
                <a:cubicBezTo>
                  <a:pt x="2581703" y="3929625"/>
                  <a:pt x="2570911" y="3932860"/>
                  <a:pt x="2567674" y="3940411"/>
                </a:cubicBezTo>
                <a:cubicBezTo>
                  <a:pt x="2567026" y="3941921"/>
                  <a:pt x="2566163" y="3943862"/>
                  <a:pt x="2567674" y="3945156"/>
                </a:cubicBezTo>
                <a:cubicBezTo>
                  <a:pt x="2569185" y="3946451"/>
                  <a:pt x="2571343" y="3947098"/>
                  <a:pt x="2573285" y="3945803"/>
                </a:cubicBezTo>
                <a:cubicBezTo>
                  <a:pt x="2574580" y="3945156"/>
                  <a:pt x="2575876" y="3944078"/>
                  <a:pt x="2577171" y="3943215"/>
                </a:cubicBezTo>
                <a:cubicBezTo>
                  <a:pt x="2578465" y="3942136"/>
                  <a:pt x="2579761" y="3941489"/>
                  <a:pt x="2580840" y="3942783"/>
                </a:cubicBezTo>
                <a:cubicBezTo>
                  <a:pt x="2582134" y="3944293"/>
                  <a:pt x="2581271" y="3945588"/>
                  <a:pt x="2580193" y="3946666"/>
                </a:cubicBezTo>
                <a:cubicBezTo>
                  <a:pt x="2579328" y="3947745"/>
                  <a:pt x="2578033" y="3948608"/>
                  <a:pt x="2577171" y="3949471"/>
                </a:cubicBezTo>
                <a:cubicBezTo>
                  <a:pt x="2575228" y="3951412"/>
                  <a:pt x="2574149" y="3954001"/>
                  <a:pt x="2576092" y="3956158"/>
                </a:cubicBezTo>
                <a:cubicBezTo>
                  <a:pt x="2577818" y="3957884"/>
                  <a:pt x="2580193" y="3956158"/>
                  <a:pt x="2581918" y="3954864"/>
                </a:cubicBezTo>
                <a:cubicBezTo>
                  <a:pt x="2583431" y="3953785"/>
                  <a:pt x="2584509" y="3951844"/>
                  <a:pt x="2586453" y="3951196"/>
                </a:cubicBezTo>
                <a:cubicBezTo>
                  <a:pt x="2589257" y="3950118"/>
                  <a:pt x="2590984" y="3950549"/>
                  <a:pt x="2590767" y="3954001"/>
                </a:cubicBezTo>
                <a:cubicBezTo>
                  <a:pt x="2590552" y="3958747"/>
                  <a:pt x="2588610" y="3962629"/>
                  <a:pt x="2586020" y="3966297"/>
                </a:cubicBezTo>
                <a:cubicBezTo>
                  <a:pt x="2582784" y="3971042"/>
                  <a:pt x="2582565" y="3973631"/>
                  <a:pt x="2586020" y="3978161"/>
                </a:cubicBezTo>
                <a:cubicBezTo>
                  <a:pt x="2587100" y="3979887"/>
                  <a:pt x="2588826" y="3981397"/>
                  <a:pt x="2590337" y="3982907"/>
                </a:cubicBezTo>
                <a:cubicBezTo>
                  <a:pt x="2590984" y="3983554"/>
                  <a:pt x="2592062" y="3984201"/>
                  <a:pt x="2591630" y="3985280"/>
                </a:cubicBezTo>
                <a:cubicBezTo>
                  <a:pt x="2591200" y="3986574"/>
                  <a:pt x="2590121" y="3986790"/>
                  <a:pt x="2589257" y="3986574"/>
                </a:cubicBezTo>
                <a:cubicBezTo>
                  <a:pt x="2585372" y="3985711"/>
                  <a:pt x="2584509" y="3987437"/>
                  <a:pt x="2584725" y="3990888"/>
                </a:cubicBezTo>
                <a:cubicBezTo>
                  <a:pt x="2584941" y="3995203"/>
                  <a:pt x="2582134" y="3998223"/>
                  <a:pt x="2579112" y="4000596"/>
                </a:cubicBezTo>
                <a:cubicBezTo>
                  <a:pt x="2576739" y="4002537"/>
                  <a:pt x="2576523" y="4004047"/>
                  <a:pt x="2578896" y="4005773"/>
                </a:cubicBezTo>
                <a:cubicBezTo>
                  <a:pt x="2580193" y="4006636"/>
                  <a:pt x="2581055" y="4007499"/>
                  <a:pt x="2580624" y="4009224"/>
                </a:cubicBezTo>
                <a:cubicBezTo>
                  <a:pt x="2580193" y="4011597"/>
                  <a:pt x="2578465" y="4011166"/>
                  <a:pt x="2576955" y="4011597"/>
                </a:cubicBezTo>
                <a:cubicBezTo>
                  <a:pt x="2576092" y="4011813"/>
                  <a:pt x="2575012" y="4011813"/>
                  <a:pt x="2573933" y="4012029"/>
                </a:cubicBezTo>
                <a:cubicBezTo>
                  <a:pt x="2568106" y="4012676"/>
                  <a:pt x="2566810" y="4015912"/>
                  <a:pt x="2570264" y="4020873"/>
                </a:cubicBezTo>
                <a:cubicBezTo>
                  <a:pt x="2570695" y="4021520"/>
                  <a:pt x="2571127" y="4021952"/>
                  <a:pt x="2571343" y="4022599"/>
                </a:cubicBezTo>
                <a:cubicBezTo>
                  <a:pt x="2571990" y="4023893"/>
                  <a:pt x="2572421" y="4025619"/>
                  <a:pt x="2571127" y="4026482"/>
                </a:cubicBezTo>
                <a:cubicBezTo>
                  <a:pt x="2570048" y="4027345"/>
                  <a:pt x="2568537" y="4026482"/>
                  <a:pt x="2567674" y="4025619"/>
                </a:cubicBezTo>
                <a:cubicBezTo>
                  <a:pt x="2566810" y="4024756"/>
                  <a:pt x="2566163" y="4023893"/>
                  <a:pt x="2565516" y="4022815"/>
                </a:cubicBezTo>
                <a:cubicBezTo>
                  <a:pt x="2564221" y="4021305"/>
                  <a:pt x="2562925" y="4020873"/>
                  <a:pt x="2561199" y="4022167"/>
                </a:cubicBezTo>
                <a:cubicBezTo>
                  <a:pt x="2557098" y="4024972"/>
                  <a:pt x="2552566" y="4025403"/>
                  <a:pt x="2548033" y="4025619"/>
                </a:cubicBezTo>
                <a:cubicBezTo>
                  <a:pt x="2542638" y="4026050"/>
                  <a:pt x="2537027" y="4025403"/>
                  <a:pt x="2531631" y="4026698"/>
                </a:cubicBezTo>
                <a:cubicBezTo>
                  <a:pt x="2529689" y="4027129"/>
                  <a:pt x="2528609" y="4025835"/>
                  <a:pt x="2527746" y="4024756"/>
                </a:cubicBezTo>
                <a:cubicBezTo>
                  <a:pt x="2524724" y="4021305"/>
                  <a:pt x="2521919" y="4017853"/>
                  <a:pt x="2516523" y="4019579"/>
                </a:cubicBezTo>
                <a:cubicBezTo>
                  <a:pt x="2515444" y="4019795"/>
                  <a:pt x="2514796" y="4018932"/>
                  <a:pt x="2514364" y="4018069"/>
                </a:cubicBezTo>
                <a:cubicBezTo>
                  <a:pt x="2511990" y="4013755"/>
                  <a:pt x="2508105" y="4010303"/>
                  <a:pt x="2504868" y="4006636"/>
                </a:cubicBezTo>
                <a:cubicBezTo>
                  <a:pt x="2499904" y="4001027"/>
                  <a:pt x="2497098" y="3994771"/>
                  <a:pt x="2499040" y="3987221"/>
                </a:cubicBezTo>
                <a:cubicBezTo>
                  <a:pt x="2499687" y="3984201"/>
                  <a:pt x="2497961" y="3982260"/>
                  <a:pt x="2496234" y="3980534"/>
                </a:cubicBezTo>
                <a:cubicBezTo>
                  <a:pt x="2492350" y="3976435"/>
                  <a:pt x="2492566" y="3974278"/>
                  <a:pt x="2496881" y="3971042"/>
                </a:cubicBezTo>
                <a:cubicBezTo>
                  <a:pt x="2501630" y="3967807"/>
                  <a:pt x="2501630" y="3967807"/>
                  <a:pt x="2497744" y="3963061"/>
                </a:cubicBezTo>
                <a:cubicBezTo>
                  <a:pt x="2496881" y="3961982"/>
                  <a:pt x="2496234" y="3961119"/>
                  <a:pt x="2497530" y="3959825"/>
                </a:cubicBezTo>
                <a:cubicBezTo>
                  <a:pt x="2501846" y="3954864"/>
                  <a:pt x="2505731" y="3949902"/>
                  <a:pt x="2510264" y="3945156"/>
                </a:cubicBezTo>
                <a:cubicBezTo>
                  <a:pt x="2513501" y="3941489"/>
                  <a:pt x="2517601" y="3939116"/>
                  <a:pt x="2522350" y="3938038"/>
                </a:cubicBezTo>
                <a:cubicBezTo>
                  <a:pt x="2525372" y="3937175"/>
                  <a:pt x="2531199" y="3929409"/>
                  <a:pt x="2531416" y="3926173"/>
                </a:cubicBezTo>
                <a:cubicBezTo>
                  <a:pt x="2531416" y="3925095"/>
                  <a:pt x="2531416" y="3924232"/>
                  <a:pt x="2530120" y="3923800"/>
                </a:cubicBezTo>
                <a:cubicBezTo>
                  <a:pt x="2523430" y="3920780"/>
                  <a:pt x="2520192" y="3914956"/>
                  <a:pt x="2517386" y="3908700"/>
                </a:cubicBezTo>
                <a:cubicBezTo>
                  <a:pt x="2516739" y="3907406"/>
                  <a:pt x="2516307" y="3906327"/>
                  <a:pt x="2515659" y="3905249"/>
                </a:cubicBezTo>
                <a:cubicBezTo>
                  <a:pt x="2513501" y="3901797"/>
                  <a:pt x="2512422" y="3898777"/>
                  <a:pt x="2513933" y="3894463"/>
                </a:cubicBezTo>
                <a:cubicBezTo>
                  <a:pt x="2515444" y="3890148"/>
                  <a:pt x="2513069" y="3885834"/>
                  <a:pt x="2510911" y="3881951"/>
                </a:cubicBezTo>
                <a:cubicBezTo>
                  <a:pt x="2510048" y="3880010"/>
                  <a:pt x="2509616" y="3878715"/>
                  <a:pt x="2511127" y="3876774"/>
                </a:cubicBezTo>
                <a:cubicBezTo>
                  <a:pt x="2517170" y="3868577"/>
                  <a:pt x="2521703" y="3859517"/>
                  <a:pt x="2522566" y="3848946"/>
                </a:cubicBezTo>
                <a:cubicBezTo>
                  <a:pt x="2522782" y="3847436"/>
                  <a:pt x="2523213" y="3846789"/>
                  <a:pt x="2524724" y="3847220"/>
                </a:cubicBezTo>
                <a:cubicBezTo>
                  <a:pt x="2530767" y="3848515"/>
                  <a:pt x="2534653" y="3845279"/>
                  <a:pt x="2537890" y="3840965"/>
                </a:cubicBezTo>
                <a:cubicBezTo>
                  <a:pt x="2539400" y="3839023"/>
                  <a:pt x="2540696" y="3837945"/>
                  <a:pt x="2543501" y="3839239"/>
                </a:cubicBezTo>
                <a:cubicBezTo>
                  <a:pt x="2546954" y="3841180"/>
                  <a:pt x="2550191" y="3839455"/>
                  <a:pt x="2552998" y="3837082"/>
                </a:cubicBezTo>
                <a:cubicBezTo>
                  <a:pt x="2555371" y="3835140"/>
                  <a:pt x="2557746" y="3832767"/>
                  <a:pt x="2560120" y="3830826"/>
                </a:cubicBezTo>
                <a:cubicBezTo>
                  <a:pt x="2561306" y="3829963"/>
                  <a:pt x="2562440" y="3829478"/>
                  <a:pt x="2563357" y="3829666"/>
                </a:cubicBezTo>
                <a:close/>
                <a:moveTo>
                  <a:pt x="8063477" y="3828157"/>
                </a:moveTo>
                <a:cubicBezTo>
                  <a:pt x="8069808" y="3831845"/>
                  <a:pt x="8075875" y="3836061"/>
                  <a:pt x="8082206" y="3840013"/>
                </a:cubicBezTo>
                <a:cubicBezTo>
                  <a:pt x="8085108" y="3841857"/>
                  <a:pt x="8086691" y="3846862"/>
                  <a:pt x="8088010" y="3850815"/>
                </a:cubicBezTo>
                <a:cubicBezTo>
                  <a:pt x="8088537" y="3852395"/>
                  <a:pt x="8088273" y="3853976"/>
                  <a:pt x="8089856" y="3855293"/>
                </a:cubicBezTo>
                <a:cubicBezTo>
                  <a:pt x="8091439" y="3856611"/>
                  <a:pt x="8091175" y="3858191"/>
                  <a:pt x="8090120" y="3859772"/>
                </a:cubicBezTo>
                <a:cubicBezTo>
                  <a:pt x="8089592" y="3860826"/>
                  <a:pt x="8088537" y="3862143"/>
                  <a:pt x="8089329" y="3863197"/>
                </a:cubicBezTo>
                <a:cubicBezTo>
                  <a:pt x="8091966" y="3866359"/>
                  <a:pt x="8092230" y="3868730"/>
                  <a:pt x="8088010" y="3870311"/>
                </a:cubicBezTo>
                <a:cubicBezTo>
                  <a:pt x="8086954" y="3870574"/>
                  <a:pt x="8086691" y="3872155"/>
                  <a:pt x="8087746" y="3872945"/>
                </a:cubicBezTo>
                <a:cubicBezTo>
                  <a:pt x="8091175" y="3875843"/>
                  <a:pt x="8087482" y="3877161"/>
                  <a:pt x="8086954" y="3879268"/>
                </a:cubicBezTo>
                <a:cubicBezTo>
                  <a:pt x="8085108" y="3886382"/>
                  <a:pt x="8076930" y="3884274"/>
                  <a:pt x="8073765" y="3889543"/>
                </a:cubicBezTo>
                <a:cubicBezTo>
                  <a:pt x="8072710" y="3891387"/>
                  <a:pt x="8067697" y="3890070"/>
                  <a:pt x="8065323" y="3889807"/>
                </a:cubicBezTo>
                <a:cubicBezTo>
                  <a:pt x="8059784" y="3889016"/>
                  <a:pt x="8053189" y="3892441"/>
                  <a:pt x="8048704" y="3886118"/>
                </a:cubicBezTo>
                <a:cubicBezTo>
                  <a:pt x="8047913" y="3885064"/>
                  <a:pt x="8046330" y="3883747"/>
                  <a:pt x="8044220" y="3883747"/>
                </a:cubicBezTo>
                <a:cubicBezTo>
                  <a:pt x="8041318" y="3884010"/>
                  <a:pt x="8039735" y="3882430"/>
                  <a:pt x="8039208" y="3879532"/>
                </a:cubicBezTo>
                <a:cubicBezTo>
                  <a:pt x="8038680" y="3877687"/>
                  <a:pt x="8037361" y="3876634"/>
                  <a:pt x="8036042" y="3875316"/>
                </a:cubicBezTo>
                <a:cubicBezTo>
                  <a:pt x="8032613" y="3872155"/>
                  <a:pt x="8031030" y="3868466"/>
                  <a:pt x="8032349" y="3863724"/>
                </a:cubicBezTo>
                <a:cubicBezTo>
                  <a:pt x="8033141" y="3861090"/>
                  <a:pt x="8032349" y="3858191"/>
                  <a:pt x="8029711" y="3856611"/>
                </a:cubicBezTo>
                <a:cubicBezTo>
                  <a:pt x="8029711" y="3855557"/>
                  <a:pt x="8029711" y="3854503"/>
                  <a:pt x="8029711" y="3853449"/>
                </a:cubicBezTo>
                <a:cubicBezTo>
                  <a:pt x="8032085" y="3852132"/>
                  <a:pt x="8033141" y="3850551"/>
                  <a:pt x="8032877" y="3847126"/>
                </a:cubicBezTo>
                <a:cubicBezTo>
                  <a:pt x="8032613" y="3842384"/>
                  <a:pt x="8034723" y="3838695"/>
                  <a:pt x="8039999" y="3837641"/>
                </a:cubicBezTo>
                <a:cubicBezTo>
                  <a:pt x="8042373" y="3837378"/>
                  <a:pt x="8041846" y="3835534"/>
                  <a:pt x="8041846" y="3833953"/>
                </a:cubicBezTo>
                <a:cubicBezTo>
                  <a:pt x="8041846" y="3831318"/>
                  <a:pt x="8042901" y="3830791"/>
                  <a:pt x="8045011" y="3832636"/>
                </a:cubicBezTo>
                <a:cubicBezTo>
                  <a:pt x="8048177" y="3835270"/>
                  <a:pt x="8050287" y="3835270"/>
                  <a:pt x="8051079" y="3830791"/>
                </a:cubicBezTo>
                <a:cubicBezTo>
                  <a:pt x="8051342" y="3829738"/>
                  <a:pt x="8052134" y="3828420"/>
                  <a:pt x="8053189" y="3829738"/>
                </a:cubicBezTo>
                <a:cubicBezTo>
                  <a:pt x="8056618" y="3833163"/>
                  <a:pt x="8058992" y="3831055"/>
                  <a:pt x="8061630" y="3828684"/>
                </a:cubicBezTo>
                <a:cubicBezTo>
                  <a:pt x="8061894" y="3828157"/>
                  <a:pt x="8062949" y="3828157"/>
                  <a:pt x="8063477" y="3828157"/>
                </a:cubicBezTo>
                <a:close/>
                <a:moveTo>
                  <a:pt x="7720811" y="3818805"/>
                </a:moveTo>
                <a:lnTo>
                  <a:pt x="7721512" y="3819503"/>
                </a:lnTo>
                <a:lnTo>
                  <a:pt x="7720208" y="3819812"/>
                </a:lnTo>
                <a:close/>
                <a:moveTo>
                  <a:pt x="6648777" y="3806892"/>
                </a:moveTo>
                <a:cubicBezTo>
                  <a:pt x="6655109" y="3810580"/>
                  <a:pt x="6661176" y="3814796"/>
                  <a:pt x="6667507" y="3818748"/>
                </a:cubicBezTo>
                <a:cubicBezTo>
                  <a:pt x="6670409" y="3820592"/>
                  <a:pt x="6671992" y="3825597"/>
                  <a:pt x="6673310" y="3829549"/>
                </a:cubicBezTo>
                <a:cubicBezTo>
                  <a:pt x="6673838" y="3831130"/>
                  <a:pt x="6673573" y="3832711"/>
                  <a:pt x="6675157" y="3834028"/>
                </a:cubicBezTo>
                <a:cubicBezTo>
                  <a:pt x="6676739" y="3835345"/>
                  <a:pt x="6676477" y="3836926"/>
                  <a:pt x="6675420" y="3838507"/>
                </a:cubicBezTo>
                <a:cubicBezTo>
                  <a:pt x="6674893" y="3839561"/>
                  <a:pt x="6673838" y="3840878"/>
                  <a:pt x="6674630" y="3841932"/>
                </a:cubicBezTo>
                <a:cubicBezTo>
                  <a:pt x="6677267" y="3845093"/>
                  <a:pt x="6677531" y="3847465"/>
                  <a:pt x="6673310" y="3849045"/>
                </a:cubicBezTo>
                <a:cubicBezTo>
                  <a:pt x="6672255" y="3849309"/>
                  <a:pt x="6671992" y="3850890"/>
                  <a:pt x="6673046" y="3851680"/>
                </a:cubicBezTo>
                <a:cubicBezTo>
                  <a:pt x="6676477" y="3854578"/>
                  <a:pt x="6672783" y="3855896"/>
                  <a:pt x="6672255" y="3858003"/>
                </a:cubicBezTo>
                <a:cubicBezTo>
                  <a:pt x="6670409" y="3865117"/>
                  <a:pt x="6662231" y="3863009"/>
                  <a:pt x="6659066" y="3868278"/>
                </a:cubicBezTo>
                <a:cubicBezTo>
                  <a:pt x="6658009" y="3870122"/>
                  <a:pt x="6652998" y="3868805"/>
                  <a:pt x="6650625" y="3868542"/>
                </a:cubicBezTo>
                <a:cubicBezTo>
                  <a:pt x="6645085" y="3867751"/>
                  <a:pt x="6638491" y="3871176"/>
                  <a:pt x="6634007" y="3864853"/>
                </a:cubicBezTo>
                <a:cubicBezTo>
                  <a:pt x="6633214" y="3863799"/>
                  <a:pt x="6631632" y="3862482"/>
                  <a:pt x="6629521" y="3862482"/>
                </a:cubicBezTo>
                <a:cubicBezTo>
                  <a:pt x="6626619" y="3862745"/>
                  <a:pt x="6625035" y="3861165"/>
                  <a:pt x="6624508" y="3858267"/>
                </a:cubicBezTo>
                <a:cubicBezTo>
                  <a:pt x="6623982" y="3856422"/>
                  <a:pt x="6622662" y="3855369"/>
                  <a:pt x="6621343" y="3854051"/>
                </a:cubicBezTo>
                <a:cubicBezTo>
                  <a:pt x="6617914" y="3850890"/>
                  <a:pt x="6616331" y="3847201"/>
                  <a:pt x="6617651" y="3842459"/>
                </a:cubicBezTo>
                <a:cubicBezTo>
                  <a:pt x="6618441" y="3839824"/>
                  <a:pt x="6617651" y="3836926"/>
                  <a:pt x="6615012" y="3835345"/>
                </a:cubicBezTo>
                <a:cubicBezTo>
                  <a:pt x="6615012" y="3834292"/>
                  <a:pt x="6615012" y="3833238"/>
                  <a:pt x="6615012" y="3832184"/>
                </a:cubicBezTo>
                <a:cubicBezTo>
                  <a:pt x="6617386" y="3830867"/>
                  <a:pt x="6618441" y="3829286"/>
                  <a:pt x="6618178" y="3825861"/>
                </a:cubicBezTo>
                <a:cubicBezTo>
                  <a:pt x="6617914" y="3821119"/>
                  <a:pt x="6620025" y="3817430"/>
                  <a:pt x="6625301" y="3816376"/>
                </a:cubicBezTo>
                <a:cubicBezTo>
                  <a:pt x="6627675" y="3816113"/>
                  <a:pt x="6627146" y="3814269"/>
                  <a:pt x="6627146" y="3812688"/>
                </a:cubicBezTo>
                <a:cubicBezTo>
                  <a:pt x="6627146" y="3810053"/>
                  <a:pt x="6628203" y="3809526"/>
                  <a:pt x="6630313" y="3811371"/>
                </a:cubicBezTo>
                <a:cubicBezTo>
                  <a:pt x="6633478" y="3814005"/>
                  <a:pt x="6635589" y="3814005"/>
                  <a:pt x="6636379" y="3809526"/>
                </a:cubicBezTo>
                <a:cubicBezTo>
                  <a:pt x="6636644" y="3808473"/>
                  <a:pt x="6637434" y="3807155"/>
                  <a:pt x="6638491" y="3808473"/>
                </a:cubicBezTo>
                <a:cubicBezTo>
                  <a:pt x="6641921" y="3811898"/>
                  <a:pt x="6644294" y="3809790"/>
                  <a:pt x="6646931" y="3807419"/>
                </a:cubicBezTo>
                <a:cubicBezTo>
                  <a:pt x="6647194" y="3806892"/>
                  <a:pt x="6648249" y="3806892"/>
                  <a:pt x="6648777" y="3806892"/>
                </a:cubicBezTo>
                <a:close/>
                <a:moveTo>
                  <a:pt x="8759227" y="3806317"/>
                </a:moveTo>
                <a:cubicBezTo>
                  <a:pt x="8759934" y="3806317"/>
                  <a:pt x="8761347" y="3806317"/>
                  <a:pt x="8761701" y="3807023"/>
                </a:cubicBezTo>
                <a:cubicBezTo>
                  <a:pt x="8765235" y="3810200"/>
                  <a:pt x="8768416" y="3813023"/>
                  <a:pt x="8773010" y="3808435"/>
                </a:cubicBezTo>
                <a:cubicBezTo>
                  <a:pt x="8774424" y="3806670"/>
                  <a:pt x="8775484" y="3808435"/>
                  <a:pt x="8775837" y="3809847"/>
                </a:cubicBezTo>
                <a:cubicBezTo>
                  <a:pt x="8776898" y="3815847"/>
                  <a:pt x="8779725" y="3815847"/>
                  <a:pt x="8783966" y="3812317"/>
                </a:cubicBezTo>
                <a:cubicBezTo>
                  <a:pt x="8786793" y="3809847"/>
                  <a:pt x="8788207" y="3810552"/>
                  <a:pt x="8788207" y="3814082"/>
                </a:cubicBezTo>
                <a:cubicBezTo>
                  <a:pt x="8788207" y="3816200"/>
                  <a:pt x="8787500" y="3818671"/>
                  <a:pt x="8790681" y="3819024"/>
                </a:cubicBezTo>
                <a:cubicBezTo>
                  <a:pt x="8797749" y="3820436"/>
                  <a:pt x="8800577" y="3825377"/>
                  <a:pt x="8800223" y="3831731"/>
                </a:cubicBezTo>
                <a:cubicBezTo>
                  <a:pt x="8799870" y="3836319"/>
                  <a:pt x="8801283" y="3838437"/>
                  <a:pt x="8804464" y="3840202"/>
                </a:cubicBezTo>
                <a:cubicBezTo>
                  <a:pt x="8804464" y="3841614"/>
                  <a:pt x="8804464" y="3843025"/>
                  <a:pt x="8804464" y="3844437"/>
                </a:cubicBezTo>
                <a:cubicBezTo>
                  <a:pt x="8800930" y="3846555"/>
                  <a:pt x="8799870" y="3850438"/>
                  <a:pt x="8800930" y="3853968"/>
                </a:cubicBezTo>
                <a:cubicBezTo>
                  <a:pt x="8802697" y="3860321"/>
                  <a:pt x="8800577" y="3865263"/>
                  <a:pt x="8795982" y="3869498"/>
                </a:cubicBezTo>
                <a:cubicBezTo>
                  <a:pt x="8794215" y="3871263"/>
                  <a:pt x="8792448" y="3872675"/>
                  <a:pt x="8791741" y="3875146"/>
                </a:cubicBezTo>
                <a:cubicBezTo>
                  <a:pt x="8791034" y="3879028"/>
                  <a:pt x="8788914" y="3881146"/>
                  <a:pt x="8785026" y="3880793"/>
                </a:cubicBezTo>
                <a:cubicBezTo>
                  <a:pt x="8782199" y="3880793"/>
                  <a:pt x="8780078" y="3882558"/>
                  <a:pt x="8779018" y="3883970"/>
                </a:cubicBezTo>
                <a:cubicBezTo>
                  <a:pt x="8773010" y="3892441"/>
                  <a:pt x="8764175" y="3887853"/>
                  <a:pt x="8756753" y="3888911"/>
                </a:cubicBezTo>
                <a:cubicBezTo>
                  <a:pt x="8753572" y="3889264"/>
                  <a:pt x="8746857" y="3891029"/>
                  <a:pt x="8745443" y="3888558"/>
                </a:cubicBezTo>
                <a:cubicBezTo>
                  <a:pt x="8741202" y="3881499"/>
                  <a:pt x="8730247" y="3884323"/>
                  <a:pt x="8727773" y="3874793"/>
                </a:cubicBezTo>
                <a:cubicBezTo>
                  <a:pt x="8727066" y="3871969"/>
                  <a:pt x="8722118" y="3870204"/>
                  <a:pt x="8726712" y="3866322"/>
                </a:cubicBezTo>
                <a:cubicBezTo>
                  <a:pt x="8728126" y="3865263"/>
                  <a:pt x="8727773" y="3863145"/>
                  <a:pt x="8726359" y="3862792"/>
                </a:cubicBezTo>
                <a:cubicBezTo>
                  <a:pt x="8720704" y="3860674"/>
                  <a:pt x="8721058" y="3857497"/>
                  <a:pt x="8724592" y="3853262"/>
                </a:cubicBezTo>
                <a:cubicBezTo>
                  <a:pt x="8725652" y="3851850"/>
                  <a:pt x="8724238" y="3850085"/>
                  <a:pt x="8723532" y="3848673"/>
                </a:cubicBezTo>
                <a:cubicBezTo>
                  <a:pt x="8722118" y="3846555"/>
                  <a:pt x="8721765" y="3844437"/>
                  <a:pt x="8723885" y="3842672"/>
                </a:cubicBezTo>
                <a:cubicBezTo>
                  <a:pt x="8726006" y="3840908"/>
                  <a:pt x="8725652" y="3838790"/>
                  <a:pt x="8726359" y="3836672"/>
                </a:cubicBezTo>
                <a:cubicBezTo>
                  <a:pt x="8728126" y="3831378"/>
                  <a:pt x="8730247" y="3824671"/>
                  <a:pt x="8734134" y="3822200"/>
                </a:cubicBezTo>
                <a:cubicBezTo>
                  <a:pt x="8742616" y="3816906"/>
                  <a:pt x="8750745" y="3811258"/>
                  <a:pt x="8759227" y="3806317"/>
                </a:cubicBezTo>
                <a:close/>
                <a:moveTo>
                  <a:pt x="5855272" y="3805285"/>
                </a:moveTo>
                <a:cubicBezTo>
                  <a:pt x="5855982" y="3805285"/>
                  <a:pt x="5857394" y="3805285"/>
                  <a:pt x="5857746" y="3805991"/>
                </a:cubicBezTo>
                <a:cubicBezTo>
                  <a:pt x="5861288" y="3809168"/>
                  <a:pt x="5864462" y="3811991"/>
                  <a:pt x="5869058" y="3807403"/>
                </a:cubicBezTo>
                <a:cubicBezTo>
                  <a:pt x="5870478" y="3805638"/>
                  <a:pt x="5871538" y="3807403"/>
                  <a:pt x="5871890" y="3808815"/>
                </a:cubicBezTo>
                <a:cubicBezTo>
                  <a:pt x="5872952" y="3814815"/>
                  <a:pt x="5875776" y="3814815"/>
                  <a:pt x="5880018" y="3811285"/>
                </a:cubicBezTo>
                <a:cubicBezTo>
                  <a:pt x="5882847" y="3808815"/>
                  <a:pt x="5884262" y="3809520"/>
                  <a:pt x="5884262" y="3813050"/>
                </a:cubicBezTo>
                <a:cubicBezTo>
                  <a:pt x="5884262" y="3815168"/>
                  <a:pt x="5883551" y="3817639"/>
                  <a:pt x="5886734" y="3817992"/>
                </a:cubicBezTo>
                <a:cubicBezTo>
                  <a:pt x="5893801" y="3819404"/>
                  <a:pt x="5896628" y="3824345"/>
                  <a:pt x="5896274" y="3830699"/>
                </a:cubicBezTo>
                <a:cubicBezTo>
                  <a:pt x="5895922" y="3835287"/>
                  <a:pt x="5897336" y="3837405"/>
                  <a:pt x="5900518" y="3839170"/>
                </a:cubicBezTo>
                <a:cubicBezTo>
                  <a:pt x="5900518" y="3840582"/>
                  <a:pt x="5900518" y="3841993"/>
                  <a:pt x="5900518" y="3843405"/>
                </a:cubicBezTo>
                <a:cubicBezTo>
                  <a:pt x="5896982" y="3845523"/>
                  <a:pt x="5895922" y="3849406"/>
                  <a:pt x="5896982" y="3852936"/>
                </a:cubicBezTo>
                <a:cubicBezTo>
                  <a:pt x="5898748" y="3859289"/>
                  <a:pt x="5896628" y="3864231"/>
                  <a:pt x="5892033" y="3868466"/>
                </a:cubicBezTo>
                <a:cubicBezTo>
                  <a:pt x="5890269" y="3870231"/>
                  <a:pt x="5888501" y="3871643"/>
                  <a:pt x="5887795" y="3874114"/>
                </a:cubicBezTo>
                <a:cubicBezTo>
                  <a:pt x="5887085" y="3877996"/>
                  <a:pt x="5884963" y="3880114"/>
                  <a:pt x="5881079" y="3879761"/>
                </a:cubicBezTo>
                <a:cubicBezTo>
                  <a:pt x="5878254" y="3879761"/>
                  <a:pt x="5876132" y="3881526"/>
                  <a:pt x="5875072" y="3882938"/>
                </a:cubicBezTo>
                <a:cubicBezTo>
                  <a:pt x="5869058" y="3891409"/>
                  <a:pt x="5860228" y="3886821"/>
                  <a:pt x="5852799" y="3887879"/>
                </a:cubicBezTo>
                <a:cubicBezTo>
                  <a:pt x="5849621" y="3888232"/>
                  <a:pt x="5842911" y="3889997"/>
                  <a:pt x="5841492" y="3887526"/>
                </a:cubicBezTo>
                <a:cubicBezTo>
                  <a:pt x="5837254" y="3880467"/>
                  <a:pt x="5826295" y="3883291"/>
                  <a:pt x="5823821" y="3873761"/>
                </a:cubicBezTo>
                <a:cubicBezTo>
                  <a:pt x="5823115" y="3870937"/>
                  <a:pt x="5818169" y="3869172"/>
                  <a:pt x="5822762" y="3865290"/>
                </a:cubicBezTo>
                <a:cubicBezTo>
                  <a:pt x="5824177" y="3864231"/>
                  <a:pt x="5823821" y="3862113"/>
                  <a:pt x="5822409" y="3861760"/>
                </a:cubicBezTo>
                <a:cubicBezTo>
                  <a:pt x="5816755" y="3859642"/>
                  <a:pt x="5817108" y="3856465"/>
                  <a:pt x="5820643" y="3852230"/>
                </a:cubicBezTo>
                <a:cubicBezTo>
                  <a:pt x="5821704" y="3850818"/>
                  <a:pt x="5820288" y="3849053"/>
                  <a:pt x="5819582" y="3847641"/>
                </a:cubicBezTo>
                <a:cubicBezTo>
                  <a:pt x="5818169" y="3845523"/>
                  <a:pt x="5817815" y="3843405"/>
                  <a:pt x="5819935" y="3841640"/>
                </a:cubicBezTo>
                <a:cubicBezTo>
                  <a:pt x="5822057" y="3839876"/>
                  <a:pt x="5821704" y="3837758"/>
                  <a:pt x="5822409" y="3835640"/>
                </a:cubicBezTo>
                <a:cubicBezTo>
                  <a:pt x="5824177" y="3830346"/>
                  <a:pt x="5826295" y="3823639"/>
                  <a:pt x="5830184" y="3821168"/>
                </a:cubicBezTo>
                <a:cubicBezTo>
                  <a:pt x="5838664" y="3815874"/>
                  <a:pt x="5846795" y="3810226"/>
                  <a:pt x="5855272" y="3805285"/>
                </a:cubicBezTo>
                <a:close/>
                <a:moveTo>
                  <a:pt x="8866436" y="3790252"/>
                </a:moveTo>
                <a:lnTo>
                  <a:pt x="8866633" y="3790582"/>
                </a:lnTo>
                <a:lnTo>
                  <a:pt x="8866205" y="3790481"/>
                </a:lnTo>
                <a:close/>
                <a:moveTo>
                  <a:pt x="1867165" y="3774688"/>
                </a:moveTo>
                <a:lnTo>
                  <a:pt x="1867395" y="3774917"/>
                </a:lnTo>
                <a:lnTo>
                  <a:pt x="1866967" y="3775018"/>
                </a:lnTo>
                <a:close/>
                <a:moveTo>
                  <a:pt x="6831532" y="3764879"/>
                </a:moveTo>
                <a:cubicBezTo>
                  <a:pt x="6834031" y="3764879"/>
                  <a:pt x="6836175" y="3764879"/>
                  <a:pt x="6838674" y="3764879"/>
                </a:cubicBezTo>
                <a:cubicBezTo>
                  <a:pt x="6838674" y="3765946"/>
                  <a:pt x="6839032" y="3766301"/>
                  <a:pt x="6839746" y="3766301"/>
                </a:cubicBezTo>
                <a:cubicBezTo>
                  <a:pt x="6845104" y="3766301"/>
                  <a:pt x="6847962" y="3769857"/>
                  <a:pt x="6849748" y="3774124"/>
                </a:cubicBezTo>
                <a:cubicBezTo>
                  <a:pt x="6851534" y="3778035"/>
                  <a:pt x="6853676" y="3781591"/>
                  <a:pt x="6852961" y="3786213"/>
                </a:cubicBezTo>
                <a:cubicBezTo>
                  <a:pt x="6851890" y="3791191"/>
                  <a:pt x="6852247" y="3796525"/>
                  <a:pt x="6847962" y="3800436"/>
                </a:cubicBezTo>
                <a:cubicBezTo>
                  <a:pt x="6846533" y="3801858"/>
                  <a:pt x="6845104" y="3802925"/>
                  <a:pt x="6842604" y="3803636"/>
                </a:cubicBezTo>
                <a:cubicBezTo>
                  <a:pt x="6839032" y="3804703"/>
                  <a:pt x="6834747" y="3806481"/>
                  <a:pt x="6835818" y="3812170"/>
                </a:cubicBezTo>
                <a:cubicBezTo>
                  <a:pt x="6836175" y="3814303"/>
                  <a:pt x="6834031" y="3815014"/>
                  <a:pt x="6833675" y="3816081"/>
                </a:cubicBezTo>
                <a:cubicBezTo>
                  <a:pt x="6831889" y="3821770"/>
                  <a:pt x="6827602" y="3824259"/>
                  <a:pt x="6822960" y="3826037"/>
                </a:cubicBezTo>
                <a:cubicBezTo>
                  <a:pt x="6819745" y="3825326"/>
                  <a:pt x="6816888" y="3824615"/>
                  <a:pt x="6813673" y="3824615"/>
                </a:cubicBezTo>
                <a:cubicBezTo>
                  <a:pt x="6810458" y="3824615"/>
                  <a:pt x="6807244" y="3822481"/>
                  <a:pt x="6805816" y="3819637"/>
                </a:cubicBezTo>
                <a:cubicBezTo>
                  <a:pt x="6804744" y="3817148"/>
                  <a:pt x="6803672" y="3815725"/>
                  <a:pt x="6801529" y="3814659"/>
                </a:cubicBezTo>
                <a:cubicBezTo>
                  <a:pt x="6801529" y="3810392"/>
                  <a:pt x="6801529" y="3806125"/>
                  <a:pt x="6801529" y="3801858"/>
                </a:cubicBezTo>
                <a:cubicBezTo>
                  <a:pt x="6805101" y="3800080"/>
                  <a:pt x="6807957" y="3797236"/>
                  <a:pt x="6809388" y="3794036"/>
                </a:cubicBezTo>
                <a:cubicBezTo>
                  <a:pt x="6811172" y="3791191"/>
                  <a:pt x="6812601" y="3787991"/>
                  <a:pt x="6814387" y="3784791"/>
                </a:cubicBezTo>
                <a:cubicBezTo>
                  <a:pt x="6816173" y="3781946"/>
                  <a:pt x="6817959" y="3778746"/>
                  <a:pt x="6818316" y="3775190"/>
                </a:cubicBezTo>
                <a:cubicBezTo>
                  <a:pt x="6819031" y="3771990"/>
                  <a:pt x="6821174" y="3770568"/>
                  <a:pt x="6823673" y="3768790"/>
                </a:cubicBezTo>
                <a:cubicBezTo>
                  <a:pt x="6826174" y="3767012"/>
                  <a:pt x="6829746" y="3767368"/>
                  <a:pt x="6831532" y="3764879"/>
                </a:cubicBezTo>
                <a:close/>
                <a:moveTo>
                  <a:pt x="5379126" y="3762945"/>
                </a:moveTo>
                <a:cubicBezTo>
                  <a:pt x="5381626" y="3762945"/>
                  <a:pt x="5383770" y="3762945"/>
                  <a:pt x="5386274" y="3762945"/>
                </a:cubicBezTo>
                <a:cubicBezTo>
                  <a:pt x="5388058" y="3765434"/>
                  <a:pt x="5391628" y="3765078"/>
                  <a:pt x="5394127" y="3766856"/>
                </a:cubicBezTo>
                <a:cubicBezTo>
                  <a:pt x="5396625" y="3768634"/>
                  <a:pt x="5398768" y="3770056"/>
                  <a:pt x="5399486" y="3773256"/>
                </a:cubicBezTo>
                <a:cubicBezTo>
                  <a:pt x="5399840" y="3776812"/>
                  <a:pt x="5401633" y="3780012"/>
                  <a:pt x="5403415" y="3782857"/>
                </a:cubicBezTo>
                <a:cubicBezTo>
                  <a:pt x="5405201" y="3786057"/>
                  <a:pt x="5406627" y="3789257"/>
                  <a:pt x="5408414" y="3792102"/>
                </a:cubicBezTo>
                <a:cubicBezTo>
                  <a:pt x="5409840" y="3795302"/>
                  <a:pt x="5412699" y="3798146"/>
                  <a:pt x="5416271" y="3799924"/>
                </a:cubicBezTo>
                <a:cubicBezTo>
                  <a:pt x="5416271" y="3804191"/>
                  <a:pt x="5416271" y="3808458"/>
                  <a:pt x="5416271" y="3812725"/>
                </a:cubicBezTo>
                <a:cubicBezTo>
                  <a:pt x="5414126" y="3813791"/>
                  <a:pt x="5413056" y="3815214"/>
                  <a:pt x="5411984" y="3817703"/>
                </a:cubicBezTo>
                <a:cubicBezTo>
                  <a:pt x="5410556" y="3820547"/>
                  <a:pt x="5407343" y="3822681"/>
                  <a:pt x="5404131" y="3822681"/>
                </a:cubicBezTo>
                <a:cubicBezTo>
                  <a:pt x="5400917" y="3822681"/>
                  <a:pt x="5398055" y="3823392"/>
                  <a:pt x="5394841" y="3824103"/>
                </a:cubicBezTo>
                <a:cubicBezTo>
                  <a:pt x="5390200" y="3822325"/>
                  <a:pt x="5385916" y="3819836"/>
                  <a:pt x="5384127" y="3814147"/>
                </a:cubicBezTo>
                <a:cubicBezTo>
                  <a:pt x="5383770" y="3813080"/>
                  <a:pt x="5381626" y="3812369"/>
                  <a:pt x="5381983" y="3810236"/>
                </a:cubicBezTo>
                <a:cubicBezTo>
                  <a:pt x="5383055" y="3804547"/>
                  <a:pt x="5378772" y="3802769"/>
                  <a:pt x="5375199" y="3801702"/>
                </a:cubicBezTo>
                <a:cubicBezTo>
                  <a:pt x="5372701" y="3800991"/>
                  <a:pt x="5371271" y="3799924"/>
                  <a:pt x="5369838" y="3798502"/>
                </a:cubicBezTo>
                <a:cubicBezTo>
                  <a:pt x="5365553" y="3794591"/>
                  <a:pt x="5365911" y="3789257"/>
                  <a:pt x="5364841" y="3784279"/>
                </a:cubicBezTo>
                <a:cubicBezTo>
                  <a:pt x="5364127" y="3779657"/>
                  <a:pt x="5366267" y="3776101"/>
                  <a:pt x="5368054" y="3772190"/>
                </a:cubicBezTo>
                <a:cubicBezTo>
                  <a:pt x="5369838" y="3767923"/>
                  <a:pt x="5372701" y="3764367"/>
                  <a:pt x="5378056" y="3764367"/>
                </a:cubicBezTo>
                <a:cubicBezTo>
                  <a:pt x="5378772" y="3764367"/>
                  <a:pt x="5379126" y="3764012"/>
                  <a:pt x="5379126" y="3762945"/>
                </a:cubicBezTo>
                <a:close/>
                <a:moveTo>
                  <a:pt x="2567551" y="3762945"/>
                </a:moveTo>
                <a:cubicBezTo>
                  <a:pt x="2570051" y="3762945"/>
                  <a:pt x="2572193" y="3762945"/>
                  <a:pt x="2574693" y="3762945"/>
                </a:cubicBezTo>
                <a:cubicBezTo>
                  <a:pt x="2576479" y="3765434"/>
                  <a:pt x="2580050" y="3765078"/>
                  <a:pt x="2582554" y="3766856"/>
                </a:cubicBezTo>
                <a:cubicBezTo>
                  <a:pt x="2585054" y="3768634"/>
                  <a:pt x="2587197" y="3770056"/>
                  <a:pt x="2587911" y="3773256"/>
                </a:cubicBezTo>
                <a:cubicBezTo>
                  <a:pt x="2588268" y="3776812"/>
                  <a:pt x="2590052" y="3780012"/>
                  <a:pt x="2591839" y="3782857"/>
                </a:cubicBezTo>
                <a:cubicBezTo>
                  <a:pt x="2593623" y="3786057"/>
                  <a:pt x="2595054" y="3789257"/>
                  <a:pt x="2596839" y="3792102"/>
                </a:cubicBezTo>
                <a:cubicBezTo>
                  <a:pt x="2598267" y="3795302"/>
                  <a:pt x="2601125" y="3798146"/>
                  <a:pt x="2604696" y="3799924"/>
                </a:cubicBezTo>
                <a:cubicBezTo>
                  <a:pt x="2604696" y="3804191"/>
                  <a:pt x="2604696" y="3808458"/>
                  <a:pt x="2604696" y="3812725"/>
                </a:cubicBezTo>
                <a:cubicBezTo>
                  <a:pt x="2602553" y="3813791"/>
                  <a:pt x="2601481" y="3815214"/>
                  <a:pt x="2600411" y="3817703"/>
                </a:cubicBezTo>
                <a:cubicBezTo>
                  <a:pt x="2598983" y="3820547"/>
                  <a:pt x="2595767" y="3822681"/>
                  <a:pt x="2592551" y="3822681"/>
                </a:cubicBezTo>
                <a:cubicBezTo>
                  <a:pt x="2589338" y="3822681"/>
                  <a:pt x="2586482" y="3823392"/>
                  <a:pt x="2583267" y="3824103"/>
                </a:cubicBezTo>
                <a:cubicBezTo>
                  <a:pt x="2578622" y="3822325"/>
                  <a:pt x="2574337" y="3819836"/>
                  <a:pt x="2572550" y="3814147"/>
                </a:cubicBezTo>
                <a:cubicBezTo>
                  <a:pt x="2572193" y="3813080"/>
                  <a:pt x="2570051" y="3812369"/>
                  <a:pt x="2570408" y="3810236"/>
                </a:cubicBezTo>
                <a:cubicBezTo>
                  <a:pt x="2571479" y="3804547"/>
                  <a:pt x="2567193" y="3802769"/>
                  <a:pt x="2563620" y="3801702"/>
                </a:cubicBezTo>
                <a:cubicBezTo>
                  <a:pt x="2561120" y="3800991"/>
                  <a:pt x="2559692" y="3799924"/>
                  <a:pt x="2558263" y="3798502"/>
                </a:cubicBezTo>
                <a:cubicBezTo>
                  <a:pt x="2553977" y="3794591"/>
                  <a:pt x="2554334" y="3789257"/>
                  <a:pt x="2553264" y="3784279"/>
                </a:cubicBezTo>
                <a:cubicBezTo>
                  <a:pt x="2552549" y="3779657"/>
                  <a:pt x="2554691" y="3776101"/>
                  <a:pt x="2556477" y="3772190"/>
                </a:cubicBezTo>
                <a:cubicBezTo>
                  <a:pt x="2558263" y="3767923"/>
                  <a:pt x="2561120" y="3764367"/>
                  <a:pt x="2566478" y="3764367"/>
                </a:cubicBezTo>
                <a:cubicBezTo>
                  <a:pt x="2567193" y="3764367"/>
                  <a:pt x="2567551" y="3764012"/>
                  <a:pt x="2567551" y="3762945"/>
                </a:cubicBezTo>
                <a:close/>
                <a:moveTo>
                  <a:pt x="6435919" y="3741001"/>
                </a:moveTo>
                <a:cubicBezTo>
                  <a:pt x="6442251" y="3744689"/>
                  <a:pt x="6448318" y="3748905"/>
                  <a:pt x="6454649" y="3752857"/>
                </a:cubicBezTo>
                <a:cubicBezTo>
                  <a:pt x="6457551" y="3754701"/>
                  <a:pt x="6459133" y="3759706"/>
                  <a:pt x="6460452" y="3763658"/>
                </a:cubicBezTo>
                <a:cubicBezTo>
                  <a:pt x="6460980" y="3765239"/>
                  <a:pt x="6460715" y="3766820"/>
                  <a:pt x="6462299" y="3768137"/>
                </a:cubicBezTo>
                <a:cubicBezTo>
                  <a:pt x="6463882" y="3769454"/>
                  <a:pt x="6463619" y="3771035"/>
                  <a:pt x="6462562" y="3772616"/>
                </a:cubicBezTo>
                <a:cubicBezTo>
                  <a:pt x="6462035" y="3773670"/>
                  <a:pt x="6460980" y="3774987"/>
                  <a:pt x="6461770" y="3776041"/>
                </a:cubicBezTo>
                <a:cubicBezTo>
                  <a:pt x="6464409" y="3779202"/>
                  <a:pt x="6464672" y="3781574"/>
                  <a:pt x="6460452" y="3783154"/>
                </a:cubicBezTo>
                <a:cubicBezTo>
                  <a:pt x="6459396" y="3783418"/>
                  <a:pt x="6459133" y="3784999"/>
                  <a:pt x="6460188" y="3785789"/>
                </a:cubicBezTo>
                <a:cubicBezTo>
                  <a:pt x="6463619" y="3788687"/>
                  <a:pt x="6459923" y="3790004"/>
                  <a:pt x="6459396" y="3792112"/>
                </a:cubicBezTo>
                <a:cubicBezTo>
                  <a:pt x="6457551" y="3799225"/>
                  <a:pt x="6449373" y="3797118"/>
                  <a:pt x="6446206" y="3802387"/>
                </a:cubicBezTo>
                <a:cubicBezTo>
                  <a:pt x="6445152" y="3804231"/>
                  <a:pt x="6440140" y="3802914"/>
                  <a:pt x="6437766" y="3802650"/>
                </a:cubicBezTo>
                <a:cubicBezTo>
                  <a:pt x="6432227" y="3801860"/>
                  <a:pt x="6425631" y="3805285"/>
                  <a:pt x="6421147" y="3798962"/>
                </a:cubicBezTo>
                <a:cubicBezTo>
                  <a:pt x="6420355" y="3797908"/>
                  <a:pt x="6418773" y="3796591"/>
                  <a:pt x="6416663" y="3796591"/>
                </a:cubicBezTo>
                <a:cubicBezTo>
                  <a:pt x="6413761" y="3796854"/>
                  <a:pt x="6412177" y="3795273"/>
                  <a:pt x="6411650" y="3792375"/>
                </a:cubicBezTo>
                <a:cubicBezTo>
                  <a:pt x="6411124" y="3790531"/>
                  <a:pt x="6409804" y="3789477"/>
                  <a:pt x="6408485" y="3788160"/>
                </a:cubicBezTo>
                <a:cubicBezTo>
                  <a:pt x="6405056" y="3784999"/>
                  <a:pt x="6403472" y="3781310"/>
                  <a:pt x="6404793" y="3776568"/>
                </a:cubicBezTo>
                <a:cubicBezTo>
                  <a:pt x="6405583" y="3773933"/>
                  <a:pt x="6404793" y="3771035"/>
                  <a:pt x="6402154" y="3769454"/>
                </a:cubicBezTo>
                <a:cubicBezTo>
                  <a:pt x="6402154" y="3768401"/>
                  <a:pt x="6402154" y="3767347"/>
                  <a:pt x="6402154" y="3766293"/>
                </a:cubicBezTo>
                <a:cubicBezTo>
                  <a:pt x="6404529" y="3764976"/>
                  <a:pt x="6405583" y="3763395"/>
                  <a:pt x="6405319" y="3759970"/>
                </a:cubicBezTo>
                <a:cubicBezTo>
                  <a:pt x="6405056" y="3755228"/>
                  <a:pt x="6407166" y="3751539"/>
                  <a:pt x="6412442" y="3750485"/>
                </a:cubicBezTo>
                <a:cubicBezTo>
                  <a:pt x="6414816" y="3750222"/>
                  <a:pt x="6414289" y="3748378"/>
                  <a:pt x="6414289" y="3746797"/>
                </a:cubicBezTo>
                <a:cubicBezTo>
                  <a:pt x="6414289" y="3744162"/>
                  <a:pt x="6415345" y="3743635"/>
                  <a:pt x="6417453" y="3745480"/>
                </a:cubicBezTo>
                <a:cubicBezTo>
                  <a:pt x="6420620" y="3748114"/>
                  <a:pt x="6422730" y="3748114"/>
                  <a:pt x="6423521" y="3743635"/>
                </a:cubicBezTo>
                <a:cubicBezTo>
                  <a:pt x="6423784" y="3742582"/>
                  <a:pt x="6424576" y="3741264"/>
                  <a:pt x="6425631" y="3742582"/>
                </a:cubicBezTo>
                <a:cubicBezTo>
                  <a:pt x="6429062" y="3746007"/>
                  <a:pt x="6431435" y="3743899"/>
                  <a:pt x="6434072" y="3741528"/>
                </a:cubicBezTo>
                <a:cubicBezTo>
                  <a:pt x="6434337" y="3741001"/>
                  <a:pt x="6435392" y="3741001"/>
                  <a:pt x="6435919" y="3741001"/>
                </a:cubicBezTo>
                <a:close/>
                <a:moveTo>
                  <a:pt x="8668643" y="3739756"/>
                </a:moveTo>
                <a:cubicBezTo>
                  <a:pt x="8670524" y="3739269"/>
                  <a:pt x="8671374" y="3739450"/>
                  <a:pt x="8671011" y="3741150"/>
                </a:cubicBezTo>
                <a:cubicBezTo>
                  <a:pt x="8666884" y="3743823"/>
                  <a:pt x="8659357" y="3745770"/>
                  <a:pt x="8660084" y="3742371"/>
                </a:cubicBezTo>
                <a:cubicBezTo>
                  <a:pt x="8663847" y="3741398"/>
                  <a:pt x="8666761" y="3740243"/>
                  <a:pt x="8668643" y="3739756"/>
                </a:cubicBezTo>
                <a:close/>
                <a:moveTo>
                  <a:pt x="8936026" y="3734054"/>
                </a:moveTo>
                <a:cubicBezTo>
                  <a:pt x="8936821" y="3733890"/>
                  <a:pt x="8937803" y="3734311"/>
                  <a:pt x="8938832" y="3735059"/>
                </a:cubicBezTo>
                <a:cubicBezTo>
                  <a:pt x="8940889" y="3736741"/>
                  <a:pt x="8942946" y="3738798"/>
                  <a:pt x="8945004" y="3740480"/>
                </a:cubicBezTo>
                <a:cubicBezTo>
                  <a:pt x="8947435" y="3742537"/>
                  <a:pt x="8950241" y="3744032"/>
                  <a:pt x="8953234" y="3742350"/>
                </a:cubicBezTo>
                <a:cubicBezTo>
                  <a:pt x="8955665" y="3741228"/>
                  <a:pt x="8956788" y="3742163"/>
                  <a:pt x="8958097" y="3743845"/>
                </a:cubicBezTo>
                <a:cubicBezTo>
                  <a:pt x="8960902" y="3747584"/>
                  <a:pt x="8964269" y="3750388"/>
                  <a:pt x="8969506" y="3749267"/>
                </a:cubicBezTo>
                <a:cubicBezTo>
                  <a:pt x="8970816" y="3748893"/>
                  <a:pt x="8971190" y="3749454"/>
                  <a:pt x="8971377" y="3750762"/>
                </a:cubicBezTo>
                <a:cubicBezTo>
                  <a:pt x="8972125" y="3759923"/>
                  <a:pt x="8976053" y="3767775"/>
                  <a:pt x="8981290" y="3774879"/>
                </a:cubicBezTo>
                <a:cubicBezTo>
                  <a:pt x="8982599" y="3776561"/>
                  <a:pt x="8982225" y="3777683"/>
                  <a:pt x="8981477" y="3779365"/>
                </a:cubicBezTo>
                <a:cubicBezTo>
                  <a:pt x="8979607" y="3782730"/>
                  <a:pt x="8977549" y="3786469"/>
                  <a:pt x="8978859" y="3790208"/>
                </a:cubicBezTo>
                <a:cubicBezTo>
                  <a:pt x="8980168" y="3793947"/>
                  <a:pt x="8979233" y="3796565"/>
                  <a:pt x="8977362" y="3799556"/>
                </a:cubicBezTo>
                <a:cubicBezTo>
                  <a:pt x="8976801" y="3800490"/>
                  <a:pt x="8976427" y="3801425"/>
                  <a:pt x="8975866" y="3802547"/>
                </a:cubicBezTo>
                <a:cubicBezTo>
                  <a:pt x="8973434" y="3807968"/>
                  <a:pt x="8970629" y="3813016"/>
                  <a:pt x="8964830" y="3815633"/>
                </a:cubicBezTo>
                <a:cubicBezTo>
                  <a:pt x="8963708" y="3816007"/>
                  <a:pt x="8963708" y="3816755"/>
                  <a:pt x="8963708" y="3817690"/>
                </a:cubicBezTo>
                <a:cubicBezTo>
                  <a:pt x="8963895" y="3820494"/>
                  <a:pt x="8968945" y="3827224"/>
                  <a:pt x="8971564" y="3827972"/>
                </a:cubicBezTo>
                <a:cubicBezTo>
                  <a:pt x="8975679" y="3828906"/>
                  <a:pt x="8979233" y="3830963"/>
                  <a:pt x="8982038" y="3834141"/>
                </a:cubicBezTo>
                <a:cubicBezTo>
                  <a:pt x="8985966" y="3838254"/>
                  <a:pt x="8989333" y="3842554"/>
                  <a:pt x="8993074" y="3846853"/>
                </a:cubicBezTo>
                <a:cubicBezTo>
                  <a:pt x="8994196" y="3847975"/>
                  <a:pt x="8993635" y="3848723"/>
                  <a:pt x="8992887" y="3849658"/>
                </a:cubicBezTo>
                <a:cubicBezTo>
                  <a:pt x="8989520" y="3853771"/>
                  <a:pt x="8989520" y="3853771"/>
                  <a:pt x="8993635" y="3856575"/>
                </a:cubicBezTo>
                <a:cubicBezTo>
                  <a:pt x="8997376" y="3859379"/>
                  <a:pt x="8997563" y="3861249"/>
                  <a:pt x="8994196" y="3864801"/>
                </a:cubicBezTo>
                <a:cubicBezTo>
                  <a:pt x="8992700" y="3866296"/>
                  <a:pt x="8991203" y="3867979"/>
                  <a:pt x="8991765" y="3870596"/>
                </a:cubicBezTo>
                <a:cubicBezTo>
                  <a:pt x="8993448" y="3877139"/>
                  <a:pt x="8991016" y="3882561"/>
                  <a:pt x="8986714" y="3887421"/>
                </a:cubicBezTo>
                <a:cubicBezTo>
                  <a:pt x="8983909" y="3890599"/>
                  <a:pt x="8980542" y="3893591"/>
                  <a:pt x="8978485" y="3897329"/>
                </a:cubicBezTo>
                <a:cubicBezTo>
                  <a:pt x="8978110" y="3898077"/>
                  <a:pt x="8977549" y="3898825"/>
                  <a:pt x="8976614" y="3898638"/>
                </a:cubicBezTo>
                <a:cubicBezTo>
                  <a:pt x="8971938" y="3897143"/>
                  <a:pt x="8969506" y="3900134"/>
                  <a:pt x="8966888" y="3903125"/>
                </a:cubicBezTo>
                <a:cubicBezTo>
                  <a:pt x="8966140" y="3904060"/>
                  <a:pt x="8965204" y="3905181"/>
                  <a:pt x="8963521" y="3904807"/>
                </a:cubicBezTo>
                <a:cubicBezTo>
                  <a:pt x="8958845" y="3903686"/>
                  <a:pt x="8953982" y="3904247"/>
                  <a:pt x="8949306" y="3903873"/>
                </a:cubicBezTo>
                <a:cubicBezTo>
                  <a:pt x="8945378" y="3903686"/>
                  <a:pt x="8941450" y="3903312"/>
                  <a:pt x="8937896" y="3900881"/>
                </a:cubicBezTo>
                <a:cubicBezTo>
                  <a:pt x="8936400" y="3899760"/>
                  <a:pt x="8935278" y="3900134"/>
                  <a:pt x="8934155" y="3901442"/>
                </a:cubicBezTo>
                <a:cubicBezTo>
                  <a:pt x="8933594" y="3902377"/>
                  <a:pt x="8933033" y="3903125"/>
                  <a:pt x="8932285" y="3903873"/>
                </a:cubicBezTo>
                <a:cubicBezTo>
                  <a:pt x="8931537" y="3904620"/>
                  <a:pt x="8930228" y="3905368"/>
                  <a:pt x="8929292" y="3904620"/>
                </a:cubicBezTo>
                <a:cubicBezTo>
                  <a:pt x="8928170" y="3903873"/>
                  <a:pt x="8928544" y="3902377"/>
                  <a:pt x="8929105" y="3901255"/>
                </a:cubicBezTo>
                <a:cubicBezTo>
                  <a:pt x="8929292" y="3900695"/>
                  <a:pt x="8929666" y="3900321"/>
                  <a:pt x="8930041" y="3899760"/>
                </a:cubicBezTo>
                <a:cubicBezTo>
                  <a:pt x="8933033" y="3895460"/>
                  <a:pt x="8931911" y="3892656"/>
                  <a:pt x="8926861" y="3892095"/>
                </a:cubicBezTo>
                <a:cubicBezTo>
                  <a:pt x="8925926" y="3891908"/>
                  <a:pt x="8924990" y="3891908"/>
                  <a:pt x="8924242" y="3891721"/>
                </a:cubicBezTo>
                <a:cubicBezTo>
                  <a:pt x="8922933" y="3891347"/>
                  <a:pt x="8921437" y="3891721"/>
                  <a:pt x="8921062" y="3889665"/>
                </a:cubicBezTo>
                <a:cubicBezTo>
                  <a:pt x="8920688" y="3888169"/>
                  <a:pt x="8921437" y="3887421"/>
                  <a:pt x="8922559" y="3886674"/>
                </a:cubicBezTo>
                <a:cubicBezTo>
                  <a:pt x="8924616" y="3885178"/>
                  <a:pt x="8924429" y="3883869"/>
                  <a:pt x="8922372" y="3882187"/>
                </a:cubicBezTo>
                <a:cubicBezTo>
                  <a:pt x="8919753" y="3880130"/>
                  <a:pt x="8917322" y="3877513"/>
                  <a:pt x="8917509" y="3873774"/>
                </a:cubicBezTo>
                <a:cubicBezTo>
                  <a:pt x="8917696" y="3870783"/>
                  <a:pt x="8916948" y="3869287"/>
                  <a:pt x="8913581" y="3870035"/>
                </a:cubicBezTo>
                <a:cubicBezTo>
                  <a:pt x="8912833" y="3870222"/>
                  <a:pt x="8911897" y="3870035"/>
                  <a:pt x="8911523" y="3868913"/>
                </a:cubicBezTo>
                <a:cubicBezTo>
                  <a:pt x="8911149" y="3867979"/>
                  <a:pt x="8912084" y="3867418"/>
                  <a:pt x="8912646" y="3866857"/>
                </a:cubicBezTo>
                <a:cubicBezTo>
                  <a:pt x="8913955" y="3865548"/>
                  <a:pt x="8915451" y="3864240"/>
                  <a:pt x="8916386" y="3862744"/>
                </a:cubicBezTo>
                <a:cubicBezTo>
                  <a:pt x="8919379" y="3858818"/>
                  <a:pt x="8919192" y="3856575"/>
                  <a:pt x="8916386" y="3852462"/>
                </a:cubicBezTo>
                <a:cubicBezTo>
                  <a:pt x="8914142" y="3849284"/>
                  <a:pt x="8912459" y="3845919"/>
                  <a:pt x="8912271" y="3841806"/>
                </a:cubicBezTo>
                <a:cubicBezTo>
                  <a:pt x="8912084" y="3838815"/>
                  <a:pt x="8913581" y="3838441"/>
                  <a:pt x="8916012" y="3839376"/>
                </a:cubicBezTo>
                <a:cubicBezTo>
                  <a:pt x="8917696" y="3839936"/>
                  <a:pt x="8918631" y="3841619"/>
                  <a:pt x="8919940" y="3842554"/>
                </a:cubicBezTo>
                <a:cubicBezTo>
                  <a:pt x="8921437" y="3843675"/>
                  <a:pt x="8923494" y="3845171"/>
                  <a:pt x="8924990" y="3843675"/>
                </a:cubicBezTo>
                <a:cubicBezTo>
                  <a:pt x="8926674" y="3841806"/>
                  <a:pt x="8925739" y="3839562"/>
                  <a:pt x="8924055" y="3837880"/>
                </a:cubicBezTo>
                <a:cubicBezTo>
                  <a:pt x="8923307" y="3837132"/>
                  <a:pt x="8922185" y="3836384"/>
                  <a:pt x="8921437" y="3835450"/>
                </a:cubicBezTo>
                <a:cubicBezTo>
                  <a:pt x="8920501" y="3834515"/>
                  <a:pt x="8919753" y="3833393"/>
                  <a:pt x="8920875" y="3832085"/>
                </a:cubicBezTo>
                <a:cubicBezTo>
                  <a:pt x="8921811" y="3830963"/>
                  <a:pt x="8922933" y="3831524"/>
                  <a:pt x="8924055" y="3832458"/>
                </a:cubicBezTo>
                <a:cubicBezTo>
                  <a:pt x="8925177" y="3833206"/>
                  <a:pt x="8926300" y="3834141"/>
                  <a:pt x="8927422" y="3834702"/>
                </a:cubicBezTo>
                <a:cubicBezTo>
                  <a:pt x="8929105" y="3835824"/>
                  <a:pt x="8930976" y="3835263"/>
                  <a:pt x="8932285" y="3834141"/>
                </a:cubicBezTo>
                <a:cubicBezTo>
                  <a:pt x="8933594" y="3833019"/>
                  <a:pt x="8932846" y="3831337"/>
                  <a:pt x="8932285" y="3830028"/>
                </a:cubicBezTo>
                <a:cubicBezTo>
                  <a:pt x="8929479" y="3823485"/>
                  <a:pt x="8920127" y="3820681"/>
                  <a:pt x="8913768" y="3824607"/>
                </a:cubicBezTo>
                <a:cubicBezTo>
                  <a:pt x="8910775" y="3826476"/>
                  <a:pt x="8909653" y="3825915"/>
                  <a:pt x="8909279" y="3822924"/>
                </a:cubicBezTo>
                <a:cubicBezTo>
                  <a:pt x="8908718" y="3818064"/>
                  <a:pt x="8906473" y="3814885"/>
                  <a:pt x="8901610" y="3813203"/>
                </a:cubicBezTo>
                <a:cubicBezTo>
                  <a:pt x="8900301" y="3812829"/>
                  <a:pt x="8898243" y="3811894"/>
                  <a:pt x="8898804" y="3809838"/>
                </a:cubicBezTo>
                <a:cubicBezTo>
                  <a:pt x="8899927" y="3805164"/>
                  <a:pt x="8898056" y="3801238"/>
                  <a:pt x="8895625" y="3797499"/>
                </a:cubicBezTo>
                <a:cubicBezTo>
                  <a:pt x="8893754" y="3794695"/>
                  <a:pt x="8893193" y="3792078"/>
                  <a:pt x="8895251" y="3788713"/>
                </a:cubicBezTo>
                <a:cubicBezTo>
                  <a:pt x="8897495" y="3785161"/>
                  <a:pt x="8896186" y="3783104"/>
                  <a:pt x="8891697" y="3782357"/>
                </a:cubicBezTo>
                <a:cubicBezTo>
                  <a:pt x="8891510" y="3782357"/>
                  <a:pt x="8891323" y="3782357"/>
                  <a:pt x="8891136" y="3782357"/>
                </a:cubicBezTo>
                <a:cubicBezTo>
                  <a:pt x="8889452" y="3782170"/>
                  <a:pt x="8887769" y="3781796"/>
                  <a:pt x="8887582" y="3780113"/>
                </a:cubicBezTo>
                <a:cubicBezTo>
                  <a:pt x="8887208" y="3778431"/>
                  <a:pt x="8889265" y="3778618"/>
                  <a:pt x="8890201" y="3778057"/>
                </a:cubicBezTo>
                <a:cubicBezTo>
                  <a:pt x="8896186" y="3775066"/>
                  <a:pt x="8898617" y="3770392"/>
                  <a:pt x="8897495" y="3763662"/>
                </a:cubicBezTo>
                <a:cubicBezTo>
                  <a:pt x="8897121" y="3761418"/>
                  <a:pt x="8897869" y="3760110"/>
                  <a:pt x="8899740" y="3759175"/>
                </a:cubicBezTo>
                <a:cubicBezTo>
                  <a:pt x="8900862" y="3758614"/>
                  <a:pt x="8901984" y="3758240"/>
                  <a:pt x="8903106" y="3757679"/>
                </a:cubicBezTo>
                <a:cubicBezTo>
                  <a:pt x="8904603" y="3756932"/>
                  <a:pt x="8905164" y="3755810"/>
                  <a:pt x="8904790" y="3754127"/>
                </a:cubicBezTo>
                <a:lnTo>
                  <a:pt x="8903953" y="3752940"/>
                </a:lnTo>
                <a:lnTo>
                  <a:pt x="8918572" y="3738401"/>
                </a:lnTo>
                <a:lnTo>
                  <a:pt x="8918257" y="3741228"/>
                </a:lnTo>
                <a:cubicBezTo>
                  <a:pt x="8917883" y="3742724"/>
                  <a:pt x="8917883" y="3743472"/>
                  <a:pt x="8919566" y="3744406"/>
                </a:cubicBezTo>
                <a:cubicBezTo>
                  <a:pt x="8921437" y="3745154"/>
                  <a:pt x="8922185" y="3744219"/>
                  <a:pt x="8922933" y="3743098"/>
                </a:cubicBezTo>
                <a:cubicBezTo>
                  <a:pt x="8923494" y="3742350"/>
                  <a:pt x="8923681" y="3741602"/>
                  <a:pt x="8924055" y="3740667"/>
                </a:cubicBezTo>
                <a:cubicBezTo>
                  <a:pt x="8925739" y="3736741"/>
                  <a:pt x="8926861" y="3736554"/>
                  <a:pt x="8929666" y="3739733"/>
                </a:cubicBezTo>
                <a:cubicBezTo>
                  <a:pt x="8930228" y="3740480"/>
                  <a:pt x="8930976" y="3741415"/>
                  <a:pt x="8932098" y="3741415"/>
                </a:cubicBezTo>
                <a:cubicBezTo>
                  <a:pt x="8933407" y="3741228"/>
                  <a:pt x="8933407" y="3739733"/>
                  <a:pt x="8933781" y="3738798"/>
                </a:cubicBezTo>
                <a:cubicBezTo>
                  <a:pt x="8934155" y="3738050"/>
                  <a:pt x="8934343" y="3737302"/>
                  <a:pt x="8934343" y="3736554"/>
                </a:cubicBezTo>
                <a:cubicBezTo>
                  <a:pt x="8934623" y="3734965"/>
                  <a:pt x="8935231" y="3734218"/>
                  <a:pt x="8936026" y="3734054"/>
                </a:cubicBezTo>
                <a:close/>
                <a:moveTo>
                  <a:pt x="1797574" y="3718490"/>
                </a:moveTo>
                <a:cubicBezTo>
                  <a:pt x="1798370" y="3718654"/>
                  <a:pt x="1798978" y="3719401"/>
                  <a:pt x="1799258" y="3720990"/>
                </a:cubicBezTo>
                <a:cubicBezTo>
                  <a:pt x="1799258" y="3721738"/>
                  <a:pt x="1799445" y="3722486"/>
                  <a:pt x="1799819" y="3723234"/>
                </a:cubicBezTo>
                <a:cubicBezTo>
                  <a:pt x="1800193" y="3724169"/>
                  <a:pt x="1800193" y="3725664"/>
                  <a:pt x="1801503" y="3725851"/>
                </a:cubicBezTo>
                <a:cubicBezTo>
                  <a:pt x="1802625" y="3725851"/>
                  <a:pt x="1803373" y="3724916"/>
                  <a:pt x="1803934" y="3724169"/>
                </a:cubicBezTo>
                <a:cubicBezTo>
                  <a:pt x="1806740" y="3720990"/>
                  <a:pt x="1807862" y="3721177"/>
                  <a:pt x="1809544" y="3725103"/>
                </a:cubicBezTo>
                <a:cubicBezTo>
                  <a:pt x="1809918" y="3726038"/>
                  <a:pt x="1810107" y="3726786"/>
                  <a:pt x="1810668" y="3727534"/>
                </a:cubicBezTo>
                <a:cubicBezTo>
                  <a:pt x="1811416" y="3728655"/>
                  <a:pt x="1812164" y="3729590"/>
                  <a:pt x="1814035" y="3728842"/>
                </a:cubicBezTo>
                <a:cubicBezTo>
                  <a:pt x="1815718" y="3727908"/>
                  <a:pt x="1815718" y="3727160"/>
                  <a:pt x="1815344" y="3725664"/>
                </a:cubicBezTo>
                <a:lnTo>
                  <a:pt x="1815029" y="3722837"/>
                </a:lnTo>
                <a:lnTo>
                  <a:pt x="1829648" y="3737376"/>
                </a:lnTo>
                <a:lnTo>
                  <a:pt x="1828811" y="3738563"/>
                </a:lnTo>
                <a:cubicBezTo>
                  <a:pt x="1828437" y="3740246"/>
                  <a:pt x="1828998" y="3741368"/>
                  <a:pt x="1830494" y="3742115"/>
                </a:cubicBezTo>
                <a:cubicBezTo>
                  <a:pt x="1831615" y="3742676"/>
                  <a:pt x="1832739" y="3743050"/>
                  <a:pt x="1833861" y="3743611"/>
                </a:cubicBezTo>
                <a:cubicBezTo>
                  <a:pt x="1835732" y="3744546"/>
                  <a:pt x="1836480" y="3745854"/>
                  <a:pt x="1836105" y="3748098"/>
                </a:cubicBezTo>
                <a:cubicBezTo>
                  <a:pt x="1834982" y="3754828"/>
                  <a:pt x="1837415" y="3759502"/>
                  <a:pt x="1843400" y="3762493"/>
                </a:cubicBezTo>
                <a:cubicBezTo>
                  <a:pt x="1844335" y="3763054"/>
                  <a:pt x="1846393" y="3762867"/>
                  <a:pt x="1846019" y="3764549"/>
                </a:cubicBezTo>
                <a:cubicBezTo>
                  <a:pt x="1845831" y="3766232"/>
                  <a:pt x="1844148" y="3766606"/>
                  <a:pt x="1842465" y="3766793"/>
                </a:cubicBezTo>
                <a:cubicBezTo>
                  <a:pt x="1842278" y="3766793"/>
                  <a:pt x="1842091" y="3766793"/>
                  <a:pt x="1841904" y="3766793"/>
                </a:cubicBezTo>
                <a:cubicBezTo>
                  <a:pt x="1837415" y="3767540"/>
                  <a:pt x="1836105" y="3769597"/>
                  <a:pt x="1838349" y="3773149"/>
                </a:cubicBezTo>
                <a:cubicBezTo>
                  <a:pt x="1840408" y="3776514"/>
                  <a:pt x="1839847" y="3779131"/>
                  <a:pt x="1837975" y="3781935"/>
                </a:cubicBezTo>
                <a:cubicBezTo>
                  <a:pt x="1835544" y="3785674"/>
                  <a:pt x="1833674" y="3789600"/>
                  <a:pt x="1834795" y="3794274"/>
                </a:cubicBezTo>
                <a:cubicBezTo>
                  <a:pt x="1835356" y="3796330"/>
                  <a:pt x="1833300" y="3797265"/>
                  <a:pt x="1831991" y="3797639"/>
                </a:cubicBezTo>
                <a:cubicBezTo>
                  <a:pt x="1827128" y="3799321"/>
                  <a:pt x="1824883" y="3802500"/>
                  <a:pt x="1824322" y="3807360"/>
                </a:cubicBezTo>
                <a:cubicBezTo>
                  <a:pt x="1823948" y="3810351"/>
                  <a:pt x="1822825" y="3810912"/>
                  <a:pt x="1819833" y="3809043"/>
                </a:cubicBezTo>
                <a:cubicBezTo>
                  <a:pt x="1813473" y="3805117"/>
                  <a:pt x="1804121" y="3807921"/>
                  <a:pt x="1801316" y="3814464"/>
                </a:cubicBezTo>
                <a:cubicBezTo>
                  <a:pt x="1800754" y="3815773"/>
                  <a:pt x="1800006" y="3817455"/>
                  <a:pt x="1801316" y="3818577"/>
                </a:cubicBezTo>
                <a:cubicBezTo>
                  <a:pt x="1802625" y="3819699"/>
                  <a:pt x="1804495" y="3820260"/>
                  <a:pt x="1806179" y="3819138"/>
                </a:cubicBezTo>
                <a:cubicBezTo>
                  <a:pt x="1807301" y="3818577"/>
                  <a:pt x="1808423" y="3817642"/>
                  <a:pt x="1809544" y="3816894"/>
                </a:cubicBezTo>
                <a:cubicBezTo>
                  <a:pt x="1810668" y="3815960"/>
                  <a:pt x="1811790" y="3815399"/>
                  <a:pt x="1812726" y="3816521"/>
                </a:cubicBezTo>
                <a:cubicBezTo>
                  <a:pt x="1813848" y="3817829"/>
                  <a:pt x="1813098" y="3818951"/>
                  <a:pt x="1812164" y="3819886"/>
                </a:cubicBezTo>
                <a:cubicBezTo>
                  <a:pt x="1811416" y="3820820"/>
                  <a:pt x="1810294" y="3821568"/>
                  <a:pt x="1809544" y="3822316"/>
                </a:cubicBezTo>
                <a:cubicBezTo>
                  <a:pt x="1807862" y="3823998"/>
                  <a:pt x="1806927" y="3826242"/>
                  <a:pt x="1808610" y="3828111"/>
                </a:cubicBezTo>
                <a:cubicBezTo>
                  <a:pt x="1810107" y="3829607"/>
                  <a:pt x="1812164" y="3828111"/>
                  <a:pt x="1813661" y="3826990"/>
                </a:cubicBezTo>
                <a:cubicBezTo>
                  <a:pt x="1814970" y="3826055"/>
                  <a:pt x="1815904" y="3824372"/>
                  <a:pt x="1817588" y="3823812"/>
                </a:cubicBezTo>
                <a:cubicBezTo>
                  <a:pt x="1820020" y="3822877"/>
                  <a:pt x="1821516" y="3823251"/>
                  <a:pt x="1821329" y="3826242"/>
                </a:cubicBezTo>
                <a:cubicBezTo>
                  <a:pt x="1821142" y="3830355"/>
                  <a:pt x="1819458" y="3833720"/>
                  <a:pt x="1817215" y="3836898"/>
                </a:cubicBezTo>
                <a:cubicBezTo>
                  <a:pt x="1814409" y="3841011"/>
                  <a:pt x="1814221" y="3843254"/>
                  <a:pt x="1817215" y="3847180"/>
                </a:cubicBezTo>
                <a:cubicBezTo>
                  <a:pt x="1818149" y="3848676"/>
                  <a:pt x="1819645" y="3849984"/>
                  <a:pt x="1820955" y="3851293"/>
                </a:cubicBezTo>
                <a:cubicBezTo>
                  <a:pt x="1821516" y="3851854"/>
                  <a:pt x="1822451" y="3852415"/>
                  <a:pt x="1822077" y="3853349"/>
                </a:cubicBezTo>
                <a:cubicBezTo>
                  <a:pt x="1821703" y="3854471"/>
                  <a:pt x="1820768" y="3854658"/>
                  <a:pt x="1820020" y="3854471"/>
                </a:cubicBezTo>
                <a:cubicBezTo>
                  <a:pt x="1816653" y="3853723"/>
                  <a:pt x="1815904" y="3855219"/>
                  <a:pt x="1816091" y="3858210"/>
                </a:cubicBezTo>
                <a:cubicBezTo>
                  <a:pt x="1816278" y="3861949"/>
                  <a:pt x="1813848" y="3864566"/>
                  <a:pt x="1811229" y="3866623"/>
                </a:cubicBezTo>
                <a:cubicBezTo>
                  <a:pt x="1809171" y="3868305"/>
                  <a:pt x="1808984" y="3869614"/>
                  <a:pt x="1811042" y="3871110"/>
                </a:cubicBezTo>
                <a:cubicBezTo>
                  <a:pt x="1812164" y="3871857"/>
                  <a:pt x="1812911" y="3872605"/>
                  <a:pt x="1812538" y="3874101"/>
                </a:cubicBezTo>
                <a:cubicBezTo>
                  <a:pt x="1812164" y="3876157"/>
                  <a:pt x="1810668" y="3875783"/>
                  <a:pt x="1809359" y="3876157"/>
                </a:cubicBezTo>
                <a:cubicBezTo>
                  <a:pt x="1808610" y="3876344"/>
                  <a:pt x="1807675" y="3876344"/>
                  <a:pt x="1806740" y="3876531"/>
                </a:cubicBezTo>
                <a:cubicBezTo>
                  <a:pt x="1801690" y="3877092"/>
                  <a:pt x="1800567" y="3879896"/>
                  <a:pt x="1803560" y="3884196"/>
                </a:cubicBezTo>
                <a:cubicBezTo>
                  <a:pt x="1803934" y="3884757"/>
                  <a:pt x="1804308" y="3885131"/>
                  <a:pt x="1804495" y="3885691"/>
                </a:cubicBezTo>
                <a:cubicBezTo>
                  <a:pt x="1805056" y="3886813"/>
                  <a:pt x="1805431" y="3888309"/>
                  <a:pt x="1804308" y="3889056"/>
                </a:cubicBezTo>
                <a:cubicBezTo>
                  <a:pt x="1803373" y="3889804"/>
                  <a:pt x="1802064" y="3889056"/>
                  <a:pt x="1801316" y="3888309"/>
                </a:cubicBezTo>
                <a:cubicBezTo>
                  <a:pt x="1800567" y="3887561"/>
                  <a:pt x="1800006" y="3886813"/>
                  <a:pt x="1799445" y="3885878"/>
                </a:cubicBezTo>
                <a:cubicBezTo>
                  <a:pt x="1798323" y="3884570"/>
                  <a:pt x="1797200" y="3884196"/>
                  <a:pt x="1795704" y="3885317"/>
                </a:cubicBezTo>
                <a:cubicBezTo>
                  <a:pt x="1792151" y="3887748"/>
                  <a:pt x="1788223" y="3888122"/>
                  <a:pt x="1784295" y="3888309"/>
                </a:cubicBezTo>
                <a:cubicBezTo>
                  <a:pt x="1779619" y="3888683"/>
                  <a:pt x="1774756" y="3888122"/>
                  <a:pt x="1770080" y="3889243"/>
                </a:cubicBezTo>
                <a:cubicBezTo>
                  <a:pt x="1768396" y="3889617"/>
                  <a:pt x="1767461" y="3888496"/>
                  <a:pt x="1766713" y="3887561"/>
                </a:cubicBezTo>
                <a:cubicBezTo>
                  <a:pt x="1764094" y="3884570"/>
                  <a:pt x="1761663" y="3881579"/>
                  <a:pt x="1756987" y="3883074"/>
                </a:cubicBezTo>
                <a:cubicBezTo>
                  <a:pt x="1756051" y="3883261"/>
                  <a:pt x="1755491" y="3882513"/>
                  <a:pt x="1755116" y="3881765"/>
                </a:cubicBezTo>
                <a:cubicBezTo>
                  <a:pt x="1753058" y="3878027"/>
                  <a:pt x="1749692" y="3875035"/>
                  <a:pt x="1746885" y="3871857"/>
                </a:cubicBezTo>
                <a:cubicBezTo>
                  <a:pt x="1742585" y="3866997"/>
                  <a:pt x="1740153" y="3861575"/>
                  <a:pt x="1741836" y="3855032"/>
                </a:cubicBezTo>
                <a:cubicBezTo>
                  <a:pt x="1742398" y="3852415"/>
                  <a:pt x="1740901" y="3850732"/>
                  <a:pt x="1739405" y="3849236"/>
                </a:cubicBezTo>
                <a:cubicBezTo>
                  <a:pt x="1736038" y="3845684"/>
                  <a:pt x="1736225" y="3843815"/>
                  <a:pt x="1739966" y="3841011"/>
                </a:cubicBezTo>
                <a:cubicBezTo>
                  <a:pt x="1744081" y="3838207"/>
                  <a:pt x="1744081" y="3838207"/>
                  <a:pt x="1740714" y="3834094"/>
                </a:cubicBezTo>
                <a:cubicBezTo>
                  <a:pt x="1739966" y="3833159"/>
                  <a:pt x="1739405" y="3832411"/>
                  <a:pt x="1740527" y="3831289"/>
                </a:cubicBezTo>
                <a:cubicBezTo>
                  <a:pt x="1744268" y="3826990"/>
                  <a:pt x="1747635" y="3822690"/>
                  <a:pt x="1751563" y="3818577"/>
                </a:cubicBezTo>
                <a:cubicBezTo>
                  <a:pt x="1754368" y="3815399"/>
                  <a:pt x="1757922" y="3813342"/>
                  <a:pt x="1762037" y="3812408"/>
                </a:cubicBezTo>
                <a:cubicBezTo>
                  <a:pt x="1764655" y="3811660"/>
                  <a:pt x="1769706" y="3804930"/>
                  <a:pt x="1769893" y="3802126"/>
                </a:cubicBezTo>
                <a:cubicBezTo>
                  <a:pt x="1769893" y="3801191"/>
                  <a:pt x="1769893" y="3800443"/>
                  <a:pt x="1768771" y="3800069"/>
                </a:cubicBezTo>
                <a:cubicBezTo>
                  <a:pt x="1762972" y="3797452"/>
                  <a:pt x="1760167" y="3792404"/>
                  <a:pt x="1757735" y="3786983"/>
                </a:cubicBezTo>
                <a:cubicBezTo>
                  <a:pt x="1757174" y="3785861"/>
                  <a:pt x="1756800" y="3784926"/>
                  <a:pt x="1756238" y="3783992"/>
                </a:cubicBezTo>
                <a:cubicBezTo>
                  <a:pt x="1754368" y="3781001"/>
                  <a:pt x="1753432" y="3778383"/>
                  <a:pt x="1754742" y="3774644"/>
                </a:cubicBezTo>
                <a:cubicBezTo>
                  <a:pt x="1756051" y="3770905"/>
                  <a:pt x="1753994" y="3767166"/>
                  <a:pt x="1752124" y="3763801"/>
                </a:cubicBezTo>
                <a:cubicBezTo>
                  <a:pt x="1751375" y="3762119"/>
                  <a:pt x="1751002" y="3760997"/>
                  <a:pt x="1752311" y="3759315"/>
                </a:cubicBezTo>
                <a:cubicBezTo>
                  <a:pt x="1757548" y="3752211"/>
                  <a:pt x="1761476" y="3744359"/>
                  <a:pt x="1762224" y="3735198"/>
                </a:cubicBezTo>
                <a:cubicBezTo>
                  <a:pt x="1762411" y="3733890"/>
                  <a:pt x="1762785" y="3733329"/>
                  <a:pt x="1764094" y="3733703"/>
                </a:cubicBezTo>
                <a:cubicBezTo>
                  <a:pt x="1769330" y="3734824"/>
                  <a:pt x="1772698" y="3732020"/>
                  <a:pt x="1775503" y="3728281"/>
                </a:cubicBezTo>
                <a:cubicBezTo>
                  <a:pt x="1776813" y="3726599"/>
                  <a:pt x="1777936" y="3725664"/>
                  <a:pt x="1780367" y="3726786"/>
                </a:cubicBezTo>
                <a:cubicBezTo>
                  <a:pt x="1783360" y="3728468"/>
                  <a:pt x="1786165" y="3726973"/>
                  <a:pt x="1788597" y="3724916"/>
                </a:cubicBezTo>
                <a:cubicBezTo>
                  <a:pt x="1790653" y="3723234"/>
                  <a:pt x="1792712" y="3721177"/>
                  <a:pt x="1794769" y="3719495"/>
                </a:cubicBezTo>
                <a:cubicBezTo>
                  <a:pt x="1795798" y="3718747"/>
                  <a:pt x="1796780" y="3718326"/>
                  <a:pt x="1797574" y="3718490"/>
                </a:cubicBezTo>
                <a:close/>
                <a:moveTo>
                  <a:pt x="8415941" y="3676973"/>
                </a:moveTo>
                <a:cubicBezTo>
                  <a:pt x="8422272" y="3680661"/>
                  <a:pt x="8428339" y="3684877"/>
                  <a:pt x="8434670" y="3688829"/>
                </a:cubicBezTo>
                <a:cubicBezTo>
                  <a:pt x="8437572" y="3690673"/>
                  <a:pt x="8439155" y="3695678"/>
                  <a:pt x="8440474" y="3699630"/>
                </a:cubicBezTo>
                <a:cubicBezTo>
                  <a:pt x="8441001" y="3701211"/>
                  <a:pt x="8440737" y="3702792"/>
                  <a:pt x="8442320" y="3704109"/>
                </a:cubicBezTo>
                <a:cubicBezTo>
                  <a:pt x="8443903" y="3705426"/>
                  <a:pt x="8443639" y="3707007"/>
                  <a:pt x="8442584" y="3708588"/>
                </a:cubicBezTo>
                <a:cubicBezTo>
                  <a:pt x="8442056" y="3709642"/>
                  <a:pt x="8441001" y="3710959"/>
                  <a:pt x="8441793" y="3712013"/>
                </a:cubicBezTo>
                <a:cubicBezTo>
                  <a:pt x="8444430" y="3715174"/>
                  <a:pt x="8444694" y="3717546"/>
                  <a:pt x="8440474" y="3719126"/>
                </a:cubicBezTo>
                <a:cubicBezTo>
                  <a:pt x="8439418" y="3719390"/>
                  <a:pt x="8439155" y="3720971"/>
                  <a:pt x="8440210" y="3721761"/>
                </a:cubicBezTo>
                <a:cubicBezTo>
                  <a:pt x="8443639" y="3724659"/>
                  <a:pt x="8439946" y="3725976"/>
                  <a:pt x="8439418" y="3728084"/>
                </a:cubicBezTo>
                <a:cubicBezTo>
                  <a:pt x="8437572" y="3735197"/>
                  <a:pt x="8429394" y="3733090"/>
                  <a:pt x="8426229" y="3738359"/>
                </a:cubicBezTo>
                <a:cubicBezTo>
                  <a:pt x="8425174" y="3740203"/>
                  <a:pt x="8420161" y="3738886"/>
                  <a:pt x="8417787" y="3738622"/>
                </a:cubicBezTo>
                <a:cubicBezTo>
                  <a:pt x="8412248" y="3737832"/>
                  <a:pt x="8405653" y="3741257"/>
                  <a:pt x="8401168" y="3734934"/>
                </a:cubicBezTo>
                <a:cubicBezTo>
                  <a:pt x="8400377" y="3733880"/>
                  <a:pt x="8398794" y="3732563"/>
                  <a:pt x="8396684" y="3732563"/>
                </a:cubicBezTo>
                <a:cubicBezTo>
                  <a:pt x="8393782" y="3732826"/>
                  <a:pt x="8392199" y="3731245"/>
                  <a:pt x="8391672" y="3728347"/>
                </a:cubicBezTo>
                <a:cubicBezTo>
                  <a:pt x="8391144" y="3726503"/>
                  <a:pt x="8389825" y="3725449"/>
                  <a:pt x="8388506" y="3724132"/>
                </a:cubicBezTo>
                <a:cubicBezTo>
                  <a:pt x="8385077" y="3720971"/>
                  <a:pt x="8383494" y="3717282"/>
                  <a:pt x="8384813" y="3712540"/>
                </a:cubicBezTo>
                <a:cubicBezTo>
                  <a:pt x="8385605" y="3709905"/>
                  <a:pt x="8384813" y="3707007"/>
                  <a:pt x="8382175" y="3705426"/>
                </a:cubicBezTo>
                <a:cubicBezTo>
                  <a:pt x="8382175" y="3704373"/>
                  <a:pt x="8382175" y="3703319"/>
                  <a:pt x="8382175" y="3702265"/>
                </a:cubicBezTo>
                <a:cubicBezTo>
                  <a:pt x="8384549" y="3700948"/>
                  <a:pt x="8385605" y="3699367"/>
                  <a:pt x="8385341" y="3695942"/>
                </a:cubicBezTo>
                <a:cubicBezTo>
                  <a:pt x="8385077" y="3691200"/>
                  <a:pt x="8387187" y="3687511"/>
                  <a:pt x="8392463" y="3686457"/>
                </a:cubicBezTo>
                <a:cubicBezTo>
                  <a:pt x="8394837" y="3686194"/>
                  <a:pt x="8394310" y="3684350"/>
                  <a:pt x="8394310" y="3682769"/>
                </a:cubicBezTo>
                <a:cubicBezTo>
                  <a:pt x="8394310" y="3680134"/>
                  <a:pt x="8395365" y="3679607"/>
                  <a:pt x="8397475" y="3681452"/>
                </a:cubicBezTo>
                <a:cubicBezTo>
                  <a:pt x="8400641" y="3684086"/>
                  <a:pt x="8402751" y="3684086"/>
                  <a:pt x="8403543" y="3679607"/>
                </a:cubicBezTo>
                <a:cubicBezTo>
                  <a:pt x="8403806" y="3678554"/>
                  <a:pt x="8404598" y="3677236"/>
                  <a:pt x="8405653" y="3678554"/>
                </a:cubicBezTo>
                <a:cubicBezTo>
                  <a:pt x="8409082" y="3681979"/>
                  <a:pt x="8411456" y="3679871"/>
                  <a:pt x="8414094" y="3677500"/>
                </a:cubicBezTo>
                <a:cubicBezTo>
                  <a:pt x="8414358" y="3676973"/>
                  <a:pt x="8415413" y="3676973"/>
                  <a:pt x="8415941" y="3676973"/>
                </a:cubicBezTo>
                <a:close/>
                <a:moveTo>
                  <a:pt x="5269064" y="3669039"/>
                </a:moveTo>
                <a:lnTo>
                  <a:pt x="5269293" y="3669268"/>
                </a:lnTo>
                <a:lnTo>
                  <a:pt x="5268865" y="3669369"/>
                </a:lnTo>
                <a:close/>
                <a:moveTo>
                  <a:pt x="2457483" y="3669039"/>
                </a:moveTo>
                <a:lnTo>
                  <a:pt x="2457713" y="3669268"/>
                </a:lnTo>
                <a:lnTo>
                  <a:pt x="2457285" y="3669369"/>
                </a:lnTo>
                <a:close/>
                <a:moveTo>
                  <a:pt x="6262356" y="3667142"/>
                </a:moveTo>
                <a:lnTo>
                  <a:pt x="6262552" y="3667337"/>
                </a:lnTo>
                <a:lnTo>
                  <a:pt x="6262187" y="3667424"/>
                </a:lnTo>
                <a:close/>
                <a:moveTo>
                  <a:pt x="8598696" y="3634960"/>
                </a:moveTo>
                <a:cubicBezTo>
                  <a:pt x="8601196" y="3634960"/>
                  <a:pt x="8603339" y="3634960"/>
                  <a:pt x="8605839" y="3634960"/>
                </a:cubicBezTo>
                <a:cubicBezTo>
                  <a:pt x="8605839" y="3636027"/>
                  <a:pt x="8606196" y="3636382"/>
                  <a:pt x="8606911" y="3636382"/>
                </a:cubicBezTo>
                <a:cubicBezTo>
                  <a:pt x="8612268" y="3636382"/>
                  <a:pt x="8615126" y="3639938"/>
                  <a:pt x="8616911" y="3644205"/>
                </a:cubicBezTo>
                <a:cubicBezTo>
                  <a:pt x="8618697" y="3648116"/>
                  <a:pt x="8620840" y="3651672"/>
                  <a:pt x="8620126" y="3656294"/>
                </a:cubicBezTo>
                <a:cubicBezTo>
                  <a:pt x="8619054" y="3661272"/>
                  <a:pt x="8619412" y="3666606"/>
                  <a:pt x="8615126" y="3670517"/>
                </a:cubicBezTo>
                <a:cubicBezTo>
                  <a:pt x="8613697" y="3671939"/>
                  <a:pt x="8612268" y="3673006"/>
                  <a:pt x="8609768" y="3673717"/>
                </a:cubicBezTo>
                <a:cubicBezTo>
                  <a:pt x="8606196" y="3674784"/>
                  <a:pt x="8601910" y="3676562"/>
                  <a:pt x="8602982" y="3682251"/>
                </a:cubicBezTo>
                <a:cubicBezTo>
                  <a:pt x="8603339" y="3684384"/>
                  <a:pt x="8601196" y="3685095"/>
                  <a:pt x="8600839" y="3686162"/>
                </a:cubicBezTo>
                <a:cubicBezTo>
                  <a:pt x="8599053" y="3691851"/>
                  <a:pt x="8594767" y="3694340"/>
                  <a:pt x="8590124" y="3696118"/>
                </a:cubicBezTo>
                <a:cubicBezTo>
                  <a:pt x="8586909" y="3695407"/>
                  <a:pt x="8584052" y="3694696"/>
                  <a:pt x="8580837" y="3694696"/>
                </a:cubicBezTo>
                <a:cubicBezTo>
                  <a:pt x="8577623" y="3694696"/>
                  <a:pt x="8574408" y="3692562"/>
                  <a:pt x="8572979" y="3689718"/>
                </a:cubicBezTo>
                <a:cubicBezTo>
                  <a:pt x="8571908" y="3687229"/>
                  <a:pt x="8570836" y="3685806"/>
                  <a:pt x="8568693" y="3684740"/>
                </a:cubicBezTo>
                <a:cubicBezTo>
                  <a:pt x="8568693" y="3680473"/>
                  <a:pt x="8568693" y="3676206"/>
                  <a:pt x="8568693" y="3671939"/>
                </a:cubicBezTo>
                <a:cubicBezTo>
                  <a:pt x="8572265" y="3670161"/>
                  <a:pt x="8575122" y="3667317"/>
                  <a:pt x="8576551" y="3664117"/>
                </a:cubicBezTo>
                <a:cubicBezTo>
                  <a:pt x="8578337" y="3661272"/>
                  <a:pt x="8579766" y="3658072"/>
                  <a:pt x="8581551" y="3654872"/>
                </a:cubicBezTo>
                <a:cubicBezTo>
                  <a:pt x="8583337" y="3652027"/>
                  <a:pt x="8585123" y="3648827"/>
                  <a:pt x="8585480" y="3645271"/>
                </a:cubicBezTo>
                <a:cubicBezTo>
                  <a:pt x="8586195" y="3642071"/>
                  <a:pt x="8588338" y="3640649"/>
                  <a:pt x="8590838" y="3638871"/>
                </a:cubicBezTo>
                <a:cubicBezTo>
                  <a:pt x="8593338" y="3637093"/>
                  <a:pt x="8596910" y="3637449"/>
                  <a:pt x="8598696" y="3634960"/>
                </a:cubicBezTo>
                <a:close/>
                <a:moveTo>
                  <a:pt x="4326178" y="3628852"/>
                </a:moveTo>
                <a:cubicBezTo>
                  <a:pt x="4328166" y="3628852"/>
                  <a:pt x="4332147" y="3628852"/>
                  <a:pt x="4333139" y="3630838"/>
                </a:cubicBezTo>
                <a:cubicBezTo>
                  <a:pt x="4343083" y="3639776"/>
                  <a:pt x="4352032" y="3647721"/>
                  <a:pt x="4364960" y="3634811"/>
                </a:cubicBezTo>
                <a:cubicBezTo>
                  <a:pt x="4368936" y="3629845"/>
                  <a:pt x="4371921" y="3634811"/>
                  <a:pt x="4372918" y="3638783"/>
                </a:cubicBezTo>
                <a:cubicBezTo>
                  <a:pt x="4375896" y="3655666"/>
                  <a:pt x="4383854" y="3655666"/>
                  <a:pt x="4395783" y="3645735"/>
                </a:cubicBezTo>
                <a:cubicBezTo>
                  <a:pt x="4403740" y="3638783"/>
                  <a:pt x="4407719" y="3640769"/>
                  <a:pt x="4407719" y="3650701"/>
                </a:cubicBezTo>
                <a:cubicBezTo>
                  <a:pt x="4407719" y="3656660"/>
                  <a:pt x="4405729" y="3663611"/>
                  <a:pt x="4414679" y="3664605"/>
                </a:cubicBezTo>
                <a:cubicBezTo>
                  <a:pt x="4434567" y="3668577"/>
                  <a:pt x="4442523" y="3682481"/>
                  <a:pt x="4441528" y="3700357"/>
                </a:cubicBezTo>
                <a:cubicBezTo>
                  <a:pt x="4440537" y="3713268"/>
                  <a:pt x="4444511" y="3719227"/>
                  <a:pt x="4453463" y="3724192"/>
                </a:cubicBezTo>
                <a:cubicBezTo>
                  <a:pt x="4453463" y="3728165"/>
                  <a:pt x="4453463" y="3732138"/>
                  <a:pt x="4453463" y="3736110"/>
                </a:cubicBezTo>
                <a:cubicBezTo>
                  <a:pt x="4443519" y="3742069"/>
                  <a:pt x="4440537" y="3752993"/>
                  <a:pt x="4443519" y="3762925"/>
                </a:cubicBezTo>
                <a:cubicBezTo>
                  <a:pt x="4448492" y="3780801"/>
                  <a:pt x="4442523" y="3794705"/>
                  <a:pt x="4429597" y="3806622"/>
                </a:cubicBezTo>
                <a:cubicBezTo>
                  <a:pt x="4424624" y="3811588"/>
                  <a:pt x="4419651" y="3815561"/>
                  <a:pt x="4417662" y="3822512"/>
                </a:cubicBezTo>
                <a:lnTo>
                  <a:pt x="4413299" y="3831402"/>
                </a:lnTo>
                <a:lnTo>
                  <a:pt x="4416989" y="3830564"/>
                </a:lnTo>
                <a:cubicBezTo>
                  <a:pt x="4419046" y="3828882"/>
                  <a:pt x="4421109" y="3826825"/>
                  <a:pt x="4423162" y="3825143"/>
                </a:cubicBezTo>
                <a:cubicBezTo>
                  <a:pt x="4424191" y="3824395"/>
                  <a:pt x="4425174" y="3823974"/>
                  <a:pt x="4425966" y="3824138"/>
                </a:cubicBezTo>
                <a:cubicBezTo>
                  <a:pt x="4426765" y="3824302"/>
                  <a:pt x="4427371" y="3825049"/>
                  <a:pt x="4427654" y="3826638"/>
                </a:cubicBezTo>
                <a:cubicBezTo>
                  <a:pt x="4427654" y="3827386"/>
                  <a:pt x="4427839" y="3828134"/>
                  <a:pt x="4428211" y="3828882"/>
                </a:cubicBezTo>
                <a:cubicBezTo>
                  <a:pt x="4428586" y="3829817"/>
                  <a:pt x="4428586" y="3831312"/>
                  <a:pt x="4429895" y="3831499"/>
                </a:cubicBezTo>
                <a:cubicBezTo>
                  <a:pt x="4431019" y="3831499"/>
                  <a:pt x="4431766" y="3830564"/>
                  <a:pt x="4432325" y="3829817"/>
                </a:cubicBezTo>
                <a:cubicBezTo>
                  <a:pt x="4435133" y="3826638"/>
                  <a:pt x="4436255" y="3826825"/>
                  <a:pt x="4437939" y="3830751"/>
                </a:cubicBezTo>
                <a:cubicBezTo>
                  <a:pt x="4438313" y="3831686"/>
                  <a:pt x="4438500" y="3832434"/>
                  <a:pt x="4439061" y="3833182"/>
                </a:cubicBezTo>
                <a:cubicBezTo>
                  <a:pt x="4439810" y="3834303"/>
                  <a:pt x="4440559" y="3835238"/>
                  <a:pt x="4442428" y="3834490"/>
                </a:cubicBezTo>
                <a:cubicBezTo>
                  <a:pt x="4444112" y="3833556"/>
                  <a:pt x="4444112" y="3832808"/>
                  <a:pt x="4443737" y="3831312"/>
                </a:cubicBezTo>
                <a:lnTo>
                  <a:pt x="4443422" y="3828485"/>
                </a:lnTo>
                <a:lnTo>
                  <a:pt x="4458042" y="3843024"/>
                </a:lnTo>
                <a:lnTo>
                  <a:pt x="4457204" y="3844211"/>
                </a:lnTo>
                <a:cubicBezTo>
                  <a:pt x="4456830" y="3845894"/>
                  <a:pt x="4457390" y="3847016"/>
                  <a:pt x="4458889" y="3847763"/>
                </a:cubicBezTo>
                <a:cubicBezTo>
                  <a:pt x="4460012" y="3848324"/>
                  <a:pt x="4461132" y="3848698"/>
                  <a:pt x="4462258" y="3849259"/>
                </a:cubicBezTo>
                <a:cubicBezTo>
                  <a:pt x="4464124" y="3850194"/>
                  <a:pt x="4464874" y="3851503"/>
                  <a:pt x="4464499" y="3853746"/>
                </a:cubicBezTo>
                <a:cubicBezTo>
                  <a:pt x="4463377" y="3860476"/>
                  <a:pt x="4465808" y="3865150"/>
                  <a:pt x="4471796" y="3868141"/>
                </a:cubicBezTo>
                <a:cubicBezTo>
                  <a:pt x="4472730" y="3868702"/>
                  <a:pt x="4474789" y="3868515"/>
                  <a:pt x="4474412" y="3870197"/>
                </a:cubicBezTo>
                <a:cubicBezTo>
                  <a:pt x="4474227" y="3871880"/>
                  <a:pt x="4472541" y="3872254"/>
                  <a:pt x="4470857" y="3872441"/>
                </a:cubicBezTo>
                <a:cubicBezTo>
                  <a:pt x="4470670" y="3872441"/>
                  <a:pt x="4470483" y="3872441"/>
                  <a:pt x="4470296" y="3872441"/>
                </a:cubicBezTo>
                <a:cubicBezTo>
                  <a:pt x="4465808" y="3873189"/>
                  <a:pt x="4464499" y="3875245"/>
                  <a:pt x="4466742" y="3878797"/>
                </a:cubicBezTo>
                <a:cubicBezTo>
                  <a:pt x="4468801" y="3882162"/>
                  <a:pt x="4468242" y="3884779"/>
                  <a:pt x="4466368" y="3887584"/>
                </a:cubicBezTo>
                <a:cubicBezTo>
                  <a:pt x="4463937" y="3891323"/>
                  <a:pt x="4462069" y="3895248"/>
                  <a:pt x="4463190" y="3899922"/>
                </a:cubicBezTo>
                <a:cubicBezTo>
                  <a:pt x="4463749" y="3901979"/>
                  <a:pt x="4461692" y="3902913"/>
                  <a:pt x="4460384" y="3903287"/>
                </a:cubicBezTo>
                <a:cubicBezTo>
                  <a:pt x="4455521" y="3904970"/>
                  <a:pt x="4453277" y="3908148"/>
                  <a:pt x="4452718" y="3913008"/>
                </a:cubicBezTo>
                <a:cubicBezTo>
                  <a:pt x="4452343" y="3916000"/>
                  <a:pt x="4451218" y="3916560"/>
                  <a:pt x="4448224" y="3914691"/>
                </a:cubicBezTo>
                <a:cubicBezTo>
                  <a:pt x="4441864" y="3910765"/>
                  <a:pt x="4432513" y="3913569"/>
                  <a:pt x="4429708" y="3920112"/>
                </a:cubicBezTo>
                <a:cubicBezTo>
                  <a:pt x="4429146" y="3921421"/>
                  <a:pt x="4428401" y="3923104"/>
                  <a:pt x="4429708" y="3924225"/>
                </a:cubicBezTo>
                <a:cubicBezTo>
                  <a:pt x="4431019" y="3925347"/>
                  <a:pt x="4432888" y="3925908"/>
                  <a:pt x="4434572" y="3924786"/>
                </a:cubicBezTo>
                <a:cubicBezTo>
                  <a:pt x="4435693" y="3924225"/>
                  <a:pt x="4436820" y="3923291"/>
                  <a:pt x="4437939" y="3922543"/>
                </a:cubicBezTo>
                <a:cubicBezTo>
                  <a:pt x="4439061" y="3921608"/>
                  <a:pt x="4440185" y="3921047"/>
                  <a:pt x="4441117" y="3922169"/>
                </a:cubicBezTo>
                <a:cubicBezTo>
                  <a:pt x="4442241" y="3923477"/>
                  <a:pt x="4441493" y="3924599"/>
                  <a:pt x="4440559" y="3925534"/>
                </a:cubicBezTo>
                <a:cubicBezTo>
                  <a:pt x="4439810" y="3926469"/>
                  <a:pt x="4438685" y="3927216"/>
                  <a:pt x="4437939" y="3927964"/>
                </a:cubicBezTo>
                <a:cubicBezTo>
                  <a:pt x="4436255" y="3929647"/>
                  <a:pt x="4435320" y="3931890"/>
                  <a:pt x="4437005" y="3933760"/>
                </a:cubicBezTo>
                <a:cubicBezTo>
                  <a:pt x="4438500" y="3935255"/>
                  <a:pt x="4440559" y="3933760"/>
                  <a:pt x="4442053" y="3932638"/>
                </a:cubicBezTo>
                <a:cubicBezTo>
                  <a:pt x="4443365" y="3931703"/>
                  <a:pt x="4444297" y="3930021"/>
                  <a:pt x="4445981" y="3929460"/>
                </a:cubicBezTo>
                <a:cubicBezTo>
                  <a:pt x="4448414" y="3928525"/>
                  <a:pt x="4449910" y="3928899"/>
                  <a:pt x="4449727" y="3931890"/>
                </a:cubicBezTo>
                <a:cubicBezTo>
                  <a:pt x="4449536" y="3936003"/>
                  <a:pt x="4447853" y="3939368"/>
                  <a:pt x="4445606" y="3942546"/>
                </a:cubicBezTo>
                <a:cubicBezTo>
                  <a:pt x="4442803" y="3946659"/>
                  <a:pt x="4442615" y="3948902"/>
                  <a:pt x="4445606" y="3952828"/>
                </a:cubicBezTo>
                <a:cubicBezTo>
                  <a:pt x="4446545" y="3954324"/>
                  <a:pt x="4448040" y="3955632"/>
                  <a:pt x="4449353" y="3956941"/>
                </a:cubicBezTo>
                <a:cubicBezTo>
                  <a:pt x="4449910" y="3957502"/>
                  <a:pt x="4450844" y="3958063"/>
                  <a:pt x="4450470" y="3958997"/>
                </a:cubicBezTo>
                <a:cubicBezTo>
                  <a:pt x="4450097" y="3960119"/>
                  <a:pt x="4449161" y="3960306"/>
                  <a:pt x="4448414" y="3960119"/>
                </a:cubicBezTo>
                <a:cubicBezTo>
                  <a:pt x="4445048" y="3959371"/>
                  <a:pt x="4444297" y="3960867"/>
                  <a:pt x="4444486" y="3963858"/>
                </a:cubicBezTo>
                <a:cubicBezTo>
                  <a:pt x="4444673" y="3967597"/>
                  <a:pt x="4442241" y="3970214"/>
                  <a:pt x="4439620" y="3972271"/>
                </a:cubicBezTo>
                <a:cubicBezTo>
                  <a:pt x="4437564" y="3973953"/>
                  <a:pt x="4437377" y="3975262"/>
                  <a:pt x="4439435" y="3976758"/>
                </a:cubicBezTo>
                <a:cubicBezTo>
                  <a:pt x="4440559" y="3977505"/>
                  <a:pt x="4441306" y="3978253"/>
                  <a:pt x="4440932" y="3979749"/>
                </a:cubicBezTo>
                <a:cubicBezTo>
                  <a:pt x="4440559" y="3981805"/>
                  <a:pt x="4439061" y="3981431"/>
                  <a:pt x="4437752" y="3981805"/>
                </a:cubicBezTo>
                <a:cubicBezTo>
                  <a:pt x="4437005" y="3981992"/>
                  <a:pt x="4436066" y="3981992"/>
                  <a:pt x="4435133" y="3982179"/>
                </a:cubicBezTo>
                <a:cubicBezTo>
                  <a:pt x="4430082" y="3982740"/>
                  <a:pt x="4428962" y="3985544"/>
                  <a:pt x="4431953" y="3989844"/>
                </a:cubicBezTo>
                <a:cubicBezTo>
                  <a:pt x="4432325" y="3990405"/>
                  <a:pt x="4432699" y="3990779"/>
                  <a:pt x="4432888" y="3991339"/>
                </a:cubicBezTo>
                <a:cubicBezTo>
                  <a:pt x="4433450" y="3992461"/>
                  <a:pt x="4433825" y="3993957"/>
                  <a:pt x="4432699" y="3994704"/>
                </a:cubicBezTo>
                <a:cubicBezTo>
                  <a:pt x="4431766" y="3995452"/>
                  <a:pt x="4430457" y="3994704"/>
                  <a:pt x="4429708" y="3993957"/>
                </a:cubicBezTo>
                <a:cubicBezTo>
                  <a:pt x="4428962" y="3993209"/>
                  <a:pt x="4428401" y="3992461"/>
                  <a:pt x="4427839" y="3991526"/>
                </a:cubicBezTo>
                <a:cubicBezTo>
                  <a:pt x="4426715" y="3990218"/>
                  <a:pt x="4425593" y="3989844"/>
                  <a:pt x="4424097" y="3990965"/>
                </a:cubicBezTo>
                <a:cubicBezTo>
                  <a:pt x="4420544" y="3993396"/>
                  <a:pt x="4416616" y="3993770"/>
                  <a:pt x="4412686" y="3993957"/>
                </a:cubicBezTo>
                <a:cubicBezTo>
                  <a:pt x="4408009" y="3994331"/>
                  <a:pt x="4403148" y="3993770"/>
                  <a:pt x="4398471" y="3994891"/>
                </a:cubicBezTo>
                <a:cubicBezTo>
                  <a:pt x="4396788" y="3995265"/>
                  <a:pt x="4395855" y="3994144"/>
                  <a:pt x="4395105" y="3993209"/>
                </a:cubicBezTo>
                <a:cubicBezTo>
                  <a:pt x="4392485" y="3990218"/>
                  <a:pt x="4390057" y="3987227"/>
                  <a:pt x="4385378" y="3988722"/>
                </a:cubicBezTo>
                <a:cubicBezTo>
                  <a:pt x="4384446" y="3988909"/>
                  <a:pt x="4383884" y="3988161"/>
                  <a:pt x="4383512" y="3987413"/>
                </a:cubicBezTo>
                <a:cubicBezTo>
                  <a:pt x="4381451" y="3983675"/>
                  <a:pt x="4378086" y="3980683"/>
                  <a:pt x="4375280" y="3977505"/>
                </a:cubicBezTo>
                <a:cubicBezTo>
                  <a:pt x="4370981" y="3972645"/>
                  <a:pt x="4368544" y="3967223"/>
                  <a:pt x="4370229" y="3960680"/>
                </a:cubicBezTo>
                <a:cubicBezTo>
                  <a:pt x="4370792" y="3958063"/>
                  <a:pt x="4369295" y="3956380"/>
                  <a:pt x="4367801" y="3954885"/>
                </a:cubicBezTo>
                <a:cubicBezTo>
                  <a:pt x="4364434" y="3951333"/>
                  <a:pt x="4364619" y="3949463"/>
                  <a:pt x="4368358" y="3946659"/>
                </a:cubicBezTo>
                <a:cubicBezTo>
                  <a:pt x="4372473" y="3943855"/>
                  <a:pt x="4372473" y="3943855"/>
                  <a:pt x="4369107" y="3939742"/>
                </a:cubicBezTo>
                <a:cubicBezTo>
                  <a:pt x="4368358" y="3938807"/>
                  <a:pt x="4367801" y="3938059"/>
                  <a:pt x="4368920" y="3936938"/>
                </a:cubicBezTo>
                <a:cubicBezTo>
                  <a:pt x="4372660" y="3932638"/>
                  <a:pt x="4376026" y="3928338"/>
                  <a:pt x="4379953" y="3924225"/>
                </a:cubicBezTo>
                <a:cubicBezTo>
                  <a:pt x="4382760" y="3921047"/>
                  <a:pt x="4386315" y="3918991"/>
                  <a:pt x="4390429" y="3918056"/>
                </a:cubicBezTo>
                <a:cubicBezTo>
                  <a:pt x="4393050" y="3917308"/>
                  <a:pt x="4398098" y="3910578"/>
                  <a:pt x="4398283" y="3907774"/>
                </a:cubicBezTo>
                <a:cubicBezTo>
                  <a:pt x="4398283" y="3906839"/>
                  <a:pt x="4398283" y="3906091"/>
                  <a:pt x="4397162" y="3905717"/>
                </a:cubicBezTo>
                <a:cubicBezTo>
                  <a:pt x="4391364" y="3903100"/>
                  <a:pt x="4388559" y="3898053"/>
                  <a:pt x="4386125" y="3892631"/>
                </a:cubicBezTo>
                <a:cubicBezTo>
                  <a:pt x="4385567" y="3891509"/>
                  <a:pt x="4385191" y="3890575"/>
                  <a:pt x="4384631" y="3889640"/>
                </a:cubicBezTo>
                <a:cubicBezTo>
                  <a:pt x="4382760" y="3886649"/>
                  <a:pt x="4381827" y="3884032"/>
                  <a:pt x="4383137" y="3880293"/>
                </a:cubicBezTo>
                <a:cubicBezTo>
                  <a:pt x="4384446" y="3876554"/>
                  <a:pt x="4382386" y="3872815"/>
                  <a:pt x="4380519" y="3869450"/>
                </a:cubicBezTo>
                <a:cubicBezTo>
                  <a:pt x="4379767" y="3867767"/>
                  <a:pt x="4379394" y="3866645"/>
                  <a:pt x="4380702" y="3864963"/>
                </a:cubicBezTo>
                <a:lnTo>
                  <a:pt x="4389637" y="3843231"/>
                </a:lnTo>
                <a:lnTo>
                  <a:pt x="4381864" y="3847341"/>
                </a:lnTo>
                <a:cubicBezTo>
                  <a:pt x="4364960" y="3871176"/>
                  <a:pt x="4340098" y="3858265"/>
                  <a:pt x="4319214" y="3861245"/>
                </a:cubicBezTo>
                <a:cubicBezTo>
                  <a:pt x="4310267" y="3862238"/>
                  <a:pt x="4291374" y="3867204"/>
                  <a:pt x="4287395" y="3860252"/>
                </a:cubicBezTo>
                <a:cubicBezTo>
                  <a:pt x="4275464" y="3840389"/>
                  <a:pt x="4244636" y="3848334"/>
                  <a:pt x="4237676" y="3821519"/>
                </a:cubicBezTo>
                <a:cubicBezTo>
                  <a:pt x="4235686" y="3813574"/>
                  <a:pt x="4221762" y="3808609"/>
                  <a:pt x="4234693" y="3797684"/>
                </a:cubicBezTo>
                <a:cubicBezTo>
                  <a:pt x="4238669" y="3794705"/>
                  <a:pt x="4237676" y="3788746"/>
                  <a:pt x="4233698" y="3787753"/>
                </a:cubicBezTo>
                <a:cubicBezTo>
                  <a:pt x="4217786" y="3781794"/>
                  <a:pt x="4218781" y="3772856"/>
                  <a:pt x="4228726" y="3760938"/>
                </a:cubicBezTo>
                <a:cubicBezTo>
                  <a:pt x="4231708" y="3756966"/>
                  <a:pt x="4227729" y="3752000"/>
                  <a:pt x="4225741" y="3748028"/>
                </a:cubicBezTo>
                <a:cubicBezTo>
                  <a:pt x="4221762" y="3742069"/>
                  <a:pt x="4220768" y="3736110"/>
                  <a:pt x="4226736" y="3731144"/>
                </a:cubicBezTo>
                <a:cubicBezTo>
                  <a:pt x="4232704" y="3726179"/>
                  <a:pt x="4231708" y="3720220"/>
                  <a:pt x="4233698" y="3714261"/>
                </a:cubicBezTo>
                <a:cubicBezTo>
                  <a:pt x="4238669" y="3699364"/>
                  <a:pt x="4244636" y="3680495"/>
                  <a:pt x="4255574" y="3673543"/>
                </a:cubicBezTo>
                <a:cubicBezTo>
                  <a:pt x="4279438" y="3658646"/>
                  <a:pt x="4302314" y="3642756"/>
                  <a:pt x="4326178" y="3628852"/>
                </a:cubicBezTo>
                <a:close/>
                <a:moveTo>
                  <a:pt x="478120" y="3620452"/>
                </a:moveTo>
                <a:cubicBezTo>
                  <a:pt x="480471" y="3618846"/>
                  <a:pt x="485743" y="3623365"/>
                  <a:pt x="488450" y="3625071"/>
                </a:cubicBezTo>
                <a:cubicBezTo>
                  <a:pt x="494666" y="3629263"/>
                  <a:pt x="504618" y="3628991"/>
                  <a:pt x="506326" y="3639235"/>
                </a:cubicBezTo>
                <a:cubicBezTo>
                  <a:pt x="506662" y="3640968"/>
                  <a:pt x="507801" y="3643482"/>
                  <a:pt x="510345" y="3644716"/>
                </a:cubicBezTo>
                <a:cubicBezTo>
                  <a:pt x="513997" y="3646095"/>
                  <a:pt x="514979" y="3648926"/>
                  <a:pt x="513921" y="3652728"/>
                </a:cubicBezTo>
                <a:cubicBezTo>
                  <a:pt x="513479" y="3655259"/>
                  <a:pt x="514452" y="3657301"/>
                  <a:pt x="515272" y="3659660"/>
                </a:cubicBezTo>
                <a:cubicBezTo>
                  <a:pt x="517557" y="3665476"/>
                  <a:pt x="517308" y="3670848"/>
                  <a:pt x="512945" y="3675793"/>
                </a:cubicBezTo>
                <a:cubicBezTo>
                  <a:pt x="510450" y="3678505"/>
                  <a:pt x="509709" y="3682462"/>
                  <a:pt x="511964" y="3685910"/>
                </a:cubicBezTo>
                <a:cubicBezTo>
                  <a:pt x="511349" y="3687180"/>
                  <a:pt x="510731" y="3688450"/>
                  <a:pt x="510116" y="3689720"/>
                </a:cubicBezTo>
                <a:cubicBezTo>
                  <a:pt x="506483" y="3689920"/>
                  <a:pt x="504288" y="3691208"/>
                  <a:pt x="502603" y="3695491"/>
                </a:cubicBezTo>
                <a:cubicBezTo>
                  <a:pt x="500147" y="3701361"/>
                  <a:pt x="495447" y="3704573"/>
                  <a:pt x="488472" y="3702758"/>
                </a:cubicBezTo>
                <a:cubicBezTo>
                  <a:pt x="485456" y="3701688"/>
                  <a:pt x="485013" y="3704219"/>
                  <a:pt x="484088" y="3706125"/>
                </a:cubicBezTo>
                <a:cubicBezTo>
                  <a:pt x="482547" y="3709300"/>
                  <a:pt x="480968" y="3709318"/>
                  <a:pt x="479502" y="3705861"/>
                </a:cubicBezTo>
                <a:cubicBezTo>
                  <a:pt x="477227" y="3700835"/>
                  <a:pt x="474684" y="3699601"/>
                  <a:pt x="471111" y="3704536"/>
                </a:cubicBezTo>
                <a:cubicBezTo>
                  <a:pt x="470177" y="3705652"/>
                  <a:pt x="468453" y="3706778"/>
                  <a:pt x="467951" y="3704573"/>
                </a:cubicBezTo>
                <a:cubicBezTo>
                  <a:pt x="465820" y="3698439"/>
                  <a:pt x="461726" y="3699591"/>
                  <a:pt x="457159" y="3700907"/>
                </a:cubicBezTo>
                <a:cubicBezTo>
                  <a:pt x="456532" y="3701387"/>
                  <a:pt x="455262" y="3700770"/>
                  <a:pt x="454625" y="3700462"/>
                </a:cubicBezTo>
                <a:cubicBezTo>
                  <a:pt x="449150" y="3692314"/>
                  <a:pt x="444303" y="3683685"/>
                  <a:pt x="438982" y="3675219"/>
                </a:cubicBezTo>
                <a:cubicBezTo>
                  <a:pt x="436563" y="3671299"/>
                  <a:pt x="437582" y="3664340"/>
                  <a:pt x="438303" y="3658805"/>
                </a:cubicBezTo>
                <a:cubicBezTo>
                  <a:pt x="438592" y="3656591"/>
                  <a:pt x="439834" y="3654840"/>
                  <a:pt x="438695" y="3652326"/>
                </a:cubicBezTo>
                <a:cubicBezTo>
                  <a:pt x="437559" y="3649813"/>
                  <a:pt x="438801" y="3648062"/>
                  <a:pt x="440996" y="3646773"/>
                </a:cubicBezTo>
                <a:cubicBezTo>
                  <a:pt x="442249" y="3645812"/>
                  <a:pt x="444292" y="3644841"/>
                  <a:pt x="443954" y="3643108"/>
                </a:cubicBezTo>
                <a:cubicBezTo>
                  <a:pt x="442623" y="3637754"/>
                  <a:pt x="443691" y="3634742"/>
                  <a:pt x="449703" y="3635305"/>
                </a:cubicBezTo>
                <a:cubicBezTo>
                  <a:pt x="451130" y="3635604"/>
                  <a:pt x="452372" y="3633853"/>
                  <a:pt x="451562" y="3632283"/>
                </a:cubicBezTo>
                <a:cubicBezTo>
                  <a:pt x="449122" y="3626785"/>
                  <a:pt x="454345" y="3627356"/>
                  <a:pt x="456214" y="3625124"/>
                </a:cubicBezTo>
                <a:cubicBezTo>
                  <a:pt x="462598" y="3617630"/>
                  <a:pt x="471223" y="3624952"/>
                  <a:pt x="478120" y="3620452"/>
                </a:cubicBezTo>
                <a:close/>
                <a:moveTo>
                  <a:pt x="5199473" y="3612841"/>
                </a:moveTo>
                <a:cubicBezTo>
                  <a:pt x="5200267" y="3613005"/>
                  <a:pt x="5200872" y="3613752"/>
                  <a:pt x="5201154" y="3615341"/>
                </a:cubicBezTo>
                <a:cubicBezTo>
                  <a:pt x="5201154" y="3616089"/>
                  <a:pt x="5201345" y="3616837"/>
                  <a:pt x="5201718" y="3617585"/>
                </a:cubicBezTo>
                <a:cubicBezTo>
                  <a:pt x="5202091" y="3618520"/>
                  <a:pt x="5202091" y="3620015"/>
                  <a:pt x="5203400" y="3620202"/>
                </a:cubicBezTo>
                <a:cubicBezTo>
                  <a:pt x="5204521" y="3620202"/>
                  <a:pt x="5205267" y="3619267"/>
                  <a:pt x="5205827" y="3618520"/>
                </a:cubicBezTo>
                <a:cubicBezTo>
                  <a:pt x="5208636" y="3615341"/>
                  <a:pt x="5209756" y="3615528"/>
                  <a:pt x="5211442" y="3619454"/>
                </a:cubicBezTo>
                <a:cubicBezTo>
                  <a:pt x="5211816" y="3620389"/>
                  <a:pt x="5212000" y="3621137"/>
                  <a:pt x="5212564" y="3621885"/>
                </a:cubicBezTo>
                <a:cubicBezTo>
                  <a:pt x="5213310" y="3623006"/>
                  <a:pt x="5214062" y="3623941"/>
                  <a:pt x="5215929" y="3623193"/>
                </a:cubicBezTo>
                <a:cubicBezTo>
                  <a:pt x="5217617" y="3622259"/>
                  <a:pt x="5217617" y="3621511"/>
                  <a:pt x="5217239" y="3620015"/>
                </a:cubicBezTo>
                <a:lnTo>
                  <a:pt x="5216923" y="3617188"/>
                </a:lnTo>
                <a:lnTo>
                  <a:pt x="5231544" y="3631727"/>
                </a:lnTo>
                <a:lnTo>
                  <a:pt x="5230704" y="3632914"/>
                </a:lnTo>
                <a:cubicBezTo>
                  <a:pt x="5230333" y="3634597"/>
                  <a:pt x="5230893" y="3635719"/>
                  <a:pt x="5232390" y="3636466"/>
                </a:cubicBezTo>
                <a:cubicBezTo>
                  <a:pt x="5233509" y="3637027"/>
                  <a:pt x="5234637" y="3637401"/>
                  <a:pt x="5235760" y="3637962"/>
                </a:cubicBezTo>
                <a:cubicBezTo>
                  <a:pt x="5237628" y="3638897"/>
                  <a:pt x="5238376" y="3640205"/>
                  <a:pt x="5237998" y="3642449"/>
                </a:cubicBezTo>
                <a:cubicBezTo>
                  <a:pt x="5236878" y="3649179"/>
                  <a:pt x="5239310" y="3653853"/>
                  <a:pt x="5245296" y="3656844"/>
                </a:cubicBezTo>
                <a:cubicBezTo>
                  <a:pt x="5246237" y="3657405"/>
                  <a:pt x="5248293" y="3657218"/>
                  <a:pt x="5247920" y="3658900"/>
                </a:cubicBezTo>
                <a:cubicBezTo>
                  <a:pt x="5247735" y="3660583"/>
                  <a:pt x="5246046" y="3660957"/>
                  <a:pt x="5244362" y="3661144"/>
                </a:cubicBezTo>
                <a:cubicBezTo>
                  <a:pt x="5244179" y="3661144"/>
                  <a:pt x="5243984" y="3661144"/>
                  <a:pt x="5243801" y="3661144"/>
                </a:cubicBezTo>
                <a:cubicBezTo>
                  <a:pt x="5239310" y="3661891"/>
                  <a:pt x="5237998" y="3663948"/>
                  <a:pt x="5240244" y="3667500"/>
                </a:cubicBezTo>
                <a:cubicBezTo>
                  <a:pt x="5242301" y="3670865"/>
                  <a:pt x="5241741" y="3673482"/>
                  <a:pt x="5239869" y="3676286"/>
                </a:cubicBezTo>
                <a:cubicBezTo>
                  <a:pt x="5237441" y="3680025"/>
                  <a:pt x="5235568" y="3683951"/>
                  <a:pt x="5236691" y="3688625"/>
                </a:cubicBezTo>
                <a:cubicBezTo>
                  <a:pt x="5237253" y="3690681"/>
                  <a:pt x="5235198" y="3691616"/>
                  <a:pt x="5233888" y="3691990"/>
                </a:cubicBezTo>
                <a:cubicBezTo>
                  <a:pt x="5229027" y="3693672"/>
                  <a:pt x="5226778" y="3696851"/>
                  <a:pt x="5226220" y="3701711"/>
                </a:cubicBezTo>
                <a:cubicBezTo>
                  <a:pt x="5225845" y="3704702"/>
                  <a:pt x="5224722" y="3705263"/>
                  <a:pt x="5221728" y="3703394"/>
                </a:cubicBezTo>
                <a:cubicBezTo>
                  <a:pt x="5215374" y="3699468"/>
                  <a:pt x="5206015" y="3702272"/>
                  <a:pt x="5203211" y="3708815"/>
                </a:cubicBezTo>
                <a:cubicBezTo>
                  <a:pt x="5202649" y="3710124"/>
                  <a:pt x="5201903" y="3711806"/>
                  <a:pt x="5203211" y="3712928"/>
                </a:cubicBezTo>
                <a:cubicBezTo>
                  <a:pt x="5204521" y="3714050"/>
                  <a:pt x="5206389" y="3714611"/>
                  <a:pt x="5208075" y="3713489"/>
                </a:cubicBezTo>
                <a:cubicBezTo>
                  <a:pt x="5209199" y="3712928"/>
                  <a:pt x="5210321" y="3711993"/>
                  <a:pt x="5211442" y="3711245"/>
                </a:cubicBezTo>
                <a:cubicBezTo>
                  <a:pt x="5212564" y="3710311"/>
                  <a:pt x="5213685" y="3709750"/>
                  <a:pt x="5214618" y="3710872"/>
                </a:cubicBezTo>
                <a:cubicBezTo>
                  <a:pt x="5215742" y="3712180"/>
                  <a:pt x="5214995" y="3713302"/>
                  <a:pt x="5214062" y="3714237"/>
                </a:cubicBezTo>
                <a:cubicBezTo>
                  <a:pt x="5213310" y="3715171"/>
                  <a:pt x="5212187" y="3715919"/>
                  <a:pt x="5211442" y="3716667"/>
                </a:cubicBezTo>
                <a:cubicBezTo>
                  <a:pt x="5209756" y="3718349"/>
                  <a:pt x="5208826" y="3720593"/>
                  <a:pt x="5210507" y="3722462"/>
                </a:cubicBezTo>
                <a:cubicBezTo>
                  <a:pt x="5212000" y="3723958"/>
                  <a:pt x="5214062" y="3722462"/>
                  <a:pt x="5215555" y="3721341"/>
                </a:cubicBezTo>
                <a:cubicBezTo>
                  <a:pt x="5216863" y="3720406"/>
                  <a:pt x="5217804" y="3718723"/>
                  <a:pt x="5219485" y="3718163"/>
                </a:cubicBezTo>
                <a:cubicBezTo>
                  <a:pt x="5221917" y="3717228"/>
                  <a:pt x="5223414" y="3717602"/>
                  <a:pt x="5223227" y="3720593"/>
                </a:cubicBezTo>
                <a:cubicBezTo>
                  <a:pt x="5223037" y="3724706"/>
                  <a:pt x="5221359" y="3728071"/>
                  <a:pt x="5219105" y="3731249"/>
                </a:cubicBezTo>
                <a:cubicBezTo>
                  <a:pt x="5216307" y="3735362"/>
                  <a:pt x="5216118" y="3737605"/>
                  <a:pt x="5219105" y="3741531"/>
                </a:cubicBezTo>
                <a:cubicBezTo>
                  <a:pt x="5220049" y="3743027"/>
                  <a:pt x="5221538" y="3744335"/>
                  <a:pt x="5222850" y="3745644"/>
                </a:cubicBezTo>
                <a:cubicBezTo>
                  <a:pt x="5223414" y="3746205"/>
                  <a:pt x="5224347" y="3746765"/>
                  <a:pt x="5223973" y="3747700"/>
                </a:cubicBezTo>
                <a:cubicBezTo>
                  <a:pt x="5223601" y="3748822"/>
                  <a:pt x="5222661" y="3749009"/>
                  <a:pt x="5221917" y="3748822"/>
                </a:cubicBezTo>
                <a:cubicBezTo>
                  <a:pt x="5218552" y="3748074"/>
                  <a:pt x="5217804" y="3749570"/>
                  <a:pt x="5217983" y="3752561"/>
                </a:cubicBezTo>
                <a:cubicBezTo>
                  <a:pt x="5218171" y="3756300"/>
                  <a:pt x="5215742" y="3758917"/>
                  <a:pt x="5213121" y="3760974"/>
                </a:cubicBezTo>
                <a:cubicBezTo>
                  <a:pt x="5211065" y="3762656"/>
                  <a:pt x="5210879" y="3763965"/>
                  <a:pt x="5212936" y="3765460"/>
                </a:cubicBezTo>
                <a:cubicBezTo>
                  <a:pt x="5214062" y="3766208"/>
                  <a:pt x="5214805" y="3766956"/>
                  <a:pt x="5214429" y="3768451"/>
                </a:cubicBezTo>
                <a:cubicBezTo>
                  <a:pt x="5214062" y="3770508"/>
                  <a:pt x="5212564" y="3770134"/>
                  <a:pt x="5211255" y="3770508"/>
                </a:cubicBezTo>
                <a:cubicBezTo>
                  <a:pt x="5210507" y="3770695"/>
                  <a:pt x="5209569" y="3770695"/>
                  <a:pt x="5208636" y="3770882"/>
                </a:cubicBezTo>
                <a:cubicBezTo>
                  <a:pt x="5203587" y="3771443"/>
                  <a:pt x="5202461" y="3774247"/>
                  <a:pt x="5205454" y="3778547"/>
                </a:cubicBezTo>
                <a:cubicBezTo>
                  <a:pt x="5205827" y="3779107"/>
                  <a:pt x="5206208" y="3779481"/>
                  <a:pt x="5206389" y="3780042"/>
                </a:cubicBezTo>
                <a:cubicBezTo>
                  <a:pt x="5206954" y="3781164"/>
                  <a:pt x="5207329" y="3782659"/>
                  <a:pt x="5206208" y="3783407"/>
                </a:cubicBezTo>
                <a:cubicBezTo>
                  <a:pt x="5205267" y="3784155"/>
                  <a:pt x="5203959" y="3783407"/>
                  <a:pt x="5203211" y="3782659"/>
                </a:cubicBezTo>
                <a:cubicBezTo>
                  <a:pt x="5202461" y="3781912"/>
                  <a:pt x="5201903" y="3781164"/>
                  <a:pt x="5201345" y="3780229"/>
                </a:cubicBezTo>
                <a:cubicBezTo>
                  <a:pt x="5200220" y="3778920"/>
                  <a:pt x="5199100" y="3778547"/>
                  <a:pt x="5197605" y="3779668"/>
                </a:cubicBezTo>
                <a:cubicBezTo>
                  <a:pt x="5194047" y="3782099"/>
                  <a:pt x="5190118" y="3782472"/>
                  <a:pt x="5186193" y="3782659"/>
                </a:cubicBezTo>
                <a:cubicBezTo>
                  <a:pt x="5181514" y="3783033"/>
                  <a:pt x="5176651" y="3782472"/>
                  <a:pt x="5171974" y="3783594"/>
                </a:cubicBezTo>
                <a:cubicBezTo>
                  <a:pt x="5170290" y="3783968"/>
                  <a:pt x="5169359" y="3782846"/>
                  <a:pt x="5168611" y="3781912"/>
                </a:cubicBezTo>
                <a:cubicBezTo>
                  <a:pt x="5165988" y="3778920"/>
                  <a:pt x="5163559" y="3775929"/>
                  <a:pt x="5158882" y="3777425"/>
                </a:cubicBezTo>
                <a:cubicBezTo>
                  <a:pt x="5157947" y="3777612"/>
                  <a:pt x="5157388" y="3776864"/>
                  <a:pt x="5157012" y="3776116"/>
                </a:cubicBezTo>
                <a:cubicBezTo>
                  <a:pt x="5154956" y="3772377"/>
                  <a:pt x="5151585" y="3769386"/>
                  <a:pt x="5148777" y="3766208"/>
                </a:cubicBezTo>
                <a:cubicBezTo>
                  <a:pt x="5144477" y="3761347"/>
                  <a:pt x="5142044" y="3755926"/>
                  <a:pt x="5143732" y="3749383"/>
                </a:cubicBezTo>
                <a:cubicBezTo>
                  <a:pt x="5144295" y="3746765"/>
                  <a:pt x="5142792" y="3745083"/>
                  <a:pt x="5141299" y="3743587"/>
                </a:cubicBezTo>
                <a:cubicBezTo>
                  <a:pt x="5137933" y="3740035"/>
                  <a:pt x="5138121" y="3738166"/>
                  <a:pt x="5141863" y="3735362"/>
                </a:cubicBezTo>
                <a:cubicBezTo>
                  <a:pt x="5145974" y="3732558"/>
                  <a:pt x="5145974" y="3732558"/>
                  <a:pt x="5142610" y="3728445"/>
                </a:cubicBezTo>
                <a:cubicBezTo>
                  <a:pt x="5141863" y="3727510"/>
                  <a:pt x="5141299" y="3726762"/>
                  <a:pt x="5142417" y="3725640"/>
                </a:cubicBezTo>
                <a:cubicBezTo>
                  <a:pt x="5146168" y="3721341"/>
                  <a:pt x="5149531" y="3717041"/>
                  <a:pt x="5153459" y="3712928"/>
                </a:cubicBezTo>
                <a:cubicBezTo>
                  <a:pt x="5156267" y="3709750"/>
                  <a:pt x="5159819" y="3707693"/>
                  <a:pt x="5163930" y="3706759"/>
                </a:cubicBezTo>
                <a:cubicBezTo>
                  <a:pt x="5166552" y="3706011"/>
                  <a:pt x="5171600" y="3699281"/>
                  <a:pt x="5171789" y="3696477"/>
                </a:cubicBezTo>
                <a:cubicBezTo>
                  <a:pt x="5171789" y="3695542"/>
                  <a:pt x="5171789" y="3694794"/>
                  <a:pt x="5170665" y="3694420"/>
                </a:cubicBezTo>
                <a:cubicBezTo>
                  <a:pt x="5164867" y="3691803"/>
                  <a:pt x="5162062" y="3686755"/>
                  <a:pt x="5159628" y="3681334"/>
                </a:cubicBezTo>
                <a:cubicBezTo>
                  <a:pt x="5159073" y="3680212"/>
                  <a:pt x="5158699" y="3679277"/>
                  <a:pt x="5158132" y="3678343"/>
                </a:cubicBezTo>
                <a:cubicBezTo>
                  <a:pt x="5156267" y="3675352"/>
                  <a:pt x="5155327" y="3672734"/>
                  <a:pt x="5156637" y="3668995"/>
                </a:cubicBezTo>
                <a:cubicBezTo>
                  <a:pt x="5157947" y="3665256"/>
                  <a:pt x="5155893" y="3661517"/>
                  <a:pt x="5154015" y="3658152"/>
                </a:cubicBezTo>
                <a:cubicBezTo>
                  <a:pt x="5153268" y="3656470"/>
                  <a:pt x="5152896" y="3655348"/>
                  <a:pt x="5154208" y="3653666"/>
                </a:cubicBezTo>
                <a:cubicBezTo>
                  <a:pt x="5159447" y="3646562"/>
                  <a:pt x="5163370" y="3638710"/>
                  <a:pt x="5164118" y="3629549"/>
                </a:cubicBezTo>
                <a:cubicBezTo>
                  <a:pt x="5164305" y="3628241"/>
                  <a:pt x="5164681" y="3627680"/>
                  <a:pt x="5165988" y="3628054"/>
                </a:cubicBezTo>
                <a:cubicBezTo>
                  <a:pt x="5171227" y="3629175"/>
                  <a:pt x="5174595" y="3626371"/>
                  <a:pt x="5177400" y="3622632"/>
                </a:cubicBezTo>
                <a:cubicBezTo>
                  <a:pt x="5178712" y="3620950"/>
                  <a:pt x="5179832" y="3620015"/>
                  <a:pt x="5182263" y="3621137"/>
                </a:cubicBezTo>
                <a:cubicBezTo>
                  <a:pt x="5185255" y="3622819"/>
                  <a:pt x="5188063" y="3621324"/>
                  <a:pt x="5190493" y="3619267"/>
                </a:cubicBezTo>
                <a:cubicBezTo>
                  <a:pt x="5192551" y="3617585"/>
                  <a:pt x="5194612" y="3615528"/>
                  <a:pt x="5196668" y="3613846"/>
                </a:cubicBezTo>
                <a:cubicBezTo>
                  <a:pt x="5197697" y="3613098"/>
                  <a:pt x="5198676" y="3612677"/>
                  <a:pt x="5199473" y="3612841"/>
                </a:cubicBezTo>
                <a:close/>
                <a:moveTo>
                  <a:pt x="2387893" y="3612841"/>
                </a:moveTo>
                <a:cubicBezTo>
                  <a:pt x="2388689" y="3613005"/>
                  <a:pt x="2389295" y="3613752"/>
                  <a:pt x="2389576" y="3615341"/>
                </a:cubicBezTo>
                <a:cubicBezTo>
                  <a:pt x="2389576" y="3616089"/>
                  <a:pt x="2389763" y="3616837"/>
                  <a:pt x="2390137" y="3617585"/>
                </a:cubicBezTo>
                <a:cubicBezTo>
                  <a:pt x="2390512" y="3618520"/>
                  <a:pt x="2390512" y="3620015"/>
                  <a:pt x="2391820" y="3620202"/>
                </a:cubicBezTo>
                <a:cubicBezTo>
                  <a:pt x="2392943" y="3620202"/>
                  <a:pt x="2393691" y="3619267"/>
                  <a:pt x="2394252" y="3618520"/>
                </a:cubicBezTo>
                <a:cubicBezTo>
                  <a:pt x="2397058" y="3615341"/>
                  <a:pt x="2398180" y="3615528"/>
                  <a:pt x="2399864" y="3619454"/>
                </a:cubicBezTo>
                <a:cubicBezTo>
                  <a:pt x="2400238" y="3620389"/>
                  <a:pt x="2400425" y="3621137"/>
                  <a:pt x="2400985" y="3621885"/>
                </a:cubicBezTo>
                <a:cubicBezTo>
                  <a:pt x="2401735" y="3623006"/>
                  <a:pt x="2402482" y="3623941"/>
                  <a:pt x="2404353" y="3623193"/>
                </a:cubicBezTo>
                <a:cubicBezTo>
                  <a:pt x="2406036" y="3622259"/>
                  <a:pt x="2406036" y="3621511"/>
                  <a:pt x="2405662" y="3620015"/>
                </a:cubicBezTo>
                <a:lnTo>
                  <a:pt x="2405347" y="3617188"/>
                </a:lnTo>
                <a:lnTo>
                  <a:pt x="2419966" y="3631727"/>
                </a:lnTo>
                <a:lnTo>
                  <a:pt x="2419129" y="3632914"/>
                </a:lnTo>
                <a:cubicBezTo>
                  <a:pt x="2418755" y="3634597"/>
                  <a:pt x="2419316" y="3635719"/>
                  <a:pt x="2420812" y="3636466"/>
                </a:cubicBezTo>
                <a:cubicBezTo>
                  <a:pt x="2421934" y="3637027"/>
                  <a:pt x="2423058" y="3637401"/>
                  <a:pt x="2424179" y="3637962"/>
                </a:cubicBezTo>
                <a:cubicBezTo>
                  <a:pt x="2426050" y="3638897"/>
                  <a:pt x="2426798" y="3640205"/>
                  <a:pt x="2426424" y="3642449"/>
                </a:cubicBezTo>
                <a:cubicBezTo>
                  <a:pt x="2425301" y="3649179"/>
                  <a:pt x="2427733" y="3653853"/>
                  <a:pt x="2433718" y="3656844"/>
                </a:cubicBezTo>
                <a:cubicBezTo>
                  <a:pt x="2434653" y="3657405"/>
                  <a:pt x="2436711" y="3657218"/>
                  <a:pt x="2436337" y="3658900"/>
                </a:cubicBezTo>
                <a:cubicBezTo>
                  <a:pt x="2436149" y="3660583"/>
                  <a:pt x="2434466" y="3660957"/>
                  <a:pt x="2432784" y="3661144"/>
                </a:cubicBezTo>
                <a:cubicBezTo>
                  <a:pt x="2432595" y="3661144"/>
                  <a:pt x="2432409" y="3661144"/>
                  <a:pt x="2432222" y="3661144"/>
                </a:cubicBezTo>
                <a:cubicBezTo>
                  <a:pt x="2427733" y="3661891"/>
                  <a:pt x="2426424" y="3663948"/>
                  <a:pt x="2428668" y="3667500"/>
                </a:cubicBezTo>
                <a:cubicBezTo>
                  <a:pt x="2430725" y="3670865"/>
                  <a:pt x="2430164" y="3673482"/>
                  <a:pt x="2428294" y="3676286"/>
                </a:cubicBezTo>
                <a:cubicBezTo>
                  <a:pt x="2425862" y="3680025"/>
                  <a:pt x="2423992" y="3683951"/>
                  <a:pt x="2425114" y="3688625"/>
                </a:cubicBezTo>
                <a:cubicBezTo>
                  <a:pt x="2425676" y="3690681"/>
                  <a:pt x="2423618" y="3691616"/>
                  <a:pt x="2422308" y="3691990"/>
                </a:cubicBezTo>
                <a:cubicBezTo>
                  <a:pt x="2417446" y="3693672"/>
                  <a:pt x="2415201" y="3696851"/>
                  <a:pt x="2414640" y="3701711"/>
                </a:cubicBezTo>
                <a:cubicBezTo>
                  <a:pt x="2414266" y="3704702"/>
                  <a:pt x="2413144" y="3705263"/>
                  <a:pt x="2410151" y="3703394"/>
                </a:cubicBezTo>
                <a:cubicBezTo>
                  <a:pt x="2403791" y="3699468"/>
                  <a:pt x="2394439" y="3702272"/>
                  <a:pt x="2391634" y="3708815"/>
                </a:cubicBezTo>
                <a:cubicBezTo>
                  <a:pt x="2391072" y="3710124"/>
                  <a:pt x="2390324" y="3711806"/>
                  <a:pt x="2391634" y="3712928"/>
                </a:cubicBezTo>
                <a:cubicBezTo>
                  <a:pt x="2392943" y="3714050"/>
                  <a:pt x="2394814" y="3714611"/>
                  <a:pt x="2396497" y="3713489"/>
                </a:cubicBezTo>
                <a:cubicBezTo>
                  <a:pt x="2397619" y="3712928"/>
                  <a:pt x="2398742" y="3711993"/>
                  <a:pt x="2399864" y="3711245"/>
                </a:cubicBezTo>
                <a:cubicBezTo>
                  <a:pt x="2400985" y="3710311"/>
                  <a:pt x="2402108" y="3709750"/>
                  <a:pt x="2403043" y="3710872"/>
                </a:cubicBezTo>
                <a:cubicBezTo>
                  <a:pt x="2404165" y="3712180"/>
                  <a:pt x="2403417" y="3713302"/>
                  <a:pt x="2402482" y="3714237"/>
                </a:cubicBezTo>
                <a:cubicBezTo>
                  <a:pt x="2401735" y="3715171"/>
                  <a:pt x="2400612" y="3715919"/>
                  <a:pt x="2399864" y="3716667"/>
                </a:cubicBezTo>
                <a:cubicBezTo>
                  <a:pt x="2398180" y="3718349"/>
                  <a:pt x="2397245" y="3720593"/>
                  <a:pt x="2398929" y="3722462"/>
                </a:cubicBezTo>
                <a:cubicBezTo>
                  <a:pt x="2400425" y="3723958"/>
                  <a:pt x="2402482" y="3722462"/>
                  <a:pt x="2403978" y="3721341"/>
                </a:cubicBezTo>
                <a:cubicBezTo>
                  <a:pt x="2405288" y="3720406"/>
                  <a:pt x="2406223" y="3718723"/>
                  <a:pt x="2407907" y="3718163"/>
                </a:cubicBezTo>
                <a:cubicBezTo>
                  <a:pt x="2410338" y="3717228"/>
                  <a:pt x="2411834" y="3717602"/>
                  <a:pt x="2411647" y="3720593"/>
                </a:cubicBezTo>
                <a:cubicBezTo>
                  <a:pt x="2411460" y="3724706"/>
                  <a:pt x="2409777" y="3728071"/>
                  <a:pt x="2407531" y="3731249"/>
                </a:cubicBezTo>
                <a:cubicBezTo>
                  <a:pt x="2404727" y="3735362"/>
                  <a:pt x="2404540" y="3737605"/>
                  <a:pt x="2407531" y="3741531"/>
                </a:cubicBezTo>
                <a:cubicBezTo>
                  <a:pt x="2408467" y="3743027"/>
                  <a:pt x="2409964" y="3744335"/>
                  <a:pt x="2411273" y="3745644"/>
                </a:cubicBezTo>
                <a:cubicBezTo>
                  <a:pt x="2411834" y="3746205"/>
                  <a:pt x="2412770" y="3746765"/>
                  <a:pt x="2412395" y="3747700"/>
                </a:cubicBezTo>
                <a:cubicBezTo>
                  <a:pt x="2412021" y="3748822"/>
                  <a:pt x="2411085" y="3749009"/>
                  <a:pt x="2410338" y="3748822"/>
                </a:cubicBezTo>
                <a:cubicBezTo>
                  <a:pt x="2406971" y="3748074"/>
                  <a:pt x="2406223" y="3749570"/>
                  <a:pt x="2406410" y="3752561"/>
                </a:cubicBezTo>
                <a:cubicBezTo>
                  <a:pt x="2406597" y="3756300"/>
                  <a:pt x="2404165" y="3758917"/>
                  <a:pt x="2401547" y="3760974"/>
                </a:cubicBezTo>
                <a:cubicBezTo>
                  <a:pt x="2399489" y="3762656"/>
                  <a:pt x="2399302" y="3763965"/>
                  <a:pt x="2401360" y="3765460"/>
                </a:cubicBezTo>
                <a:cubicBezTo>
                  <a:pt x="2402482" y="3766208"/>
                  <a:pt x="2403230" y="3766956"/>
                  <a:pt x="2402856" y="3768451"/>
                </a:cubicBezTo>
                <a:cubicBezTo>
                  <a:pt x="2402482" y="3770508"/>
                  <a:pt x="2400985" y="3770134"/>
                  <a:pt x="2399676" y="3770508"/>
                </a:cubicBezTo>
                <a:cubicBezTo>
                  <a:pt x="2398929" y="3770695"/>
                  <a:pt x="2397993" y="3770695"/>
                  <a:pt x="2397058" y="3770882"/>
                </a:cubicBezTo>
                <a:cubicBezTo>
                  <a:pt x="2392009" y="3771443"/>
                  <a:pt x="2390885" y="3774247"/>
                  <a:pt x="2393878" y="3778547"/>
                </a:cubicBezTo>
                <a:cubicBezTo>
                  <a:pt x="2394252" y="3779107"/>
                  <a:pt x="2394626" y="3779481"/>
                  <a:pt x="2394814" y="3780042"/>
                </a:cubicBezTo>
                <a:cubicBezTo>
                  <a:pt x="2395375" y="3781164"/>
                  <a:pt x="2395748" y="3782659"/>
                  <a:pt x="2394626" y="3783407"/>
                </a:cubicBezTo>
                <a:cubicBezTo>
                  <a:pt x="2393691" y="3784155"/>
                  <a:pt x="2392382" y="3783407"/>
                  <a:pt x="2391634" y="3782659"/>
                </a:cubicBezTo>
                <a:cubicBezTo>
                  <a:pt x="2390885" y="3781912"/>
                  <a:pt x="2390324" y="3781164"/>
                  <a:pt x="2389763" y="3780229"/>
                </a:cubicBezTo>
                <a:cubicBezTo>
                  <a:pt x="2388640" y="3778920"/>
                  <a:pt x="2387519" y="3778547"/>
                  <a:pt x="2386023" y="3779668"/>
                </a:cubicBezTo>
                <a:cubicBezTo>
                  <a:pt x="2382467" y="3782099"/>
                  <a:pt x="2378540" y="3782472"/>
                  <a:pt x="2374613" y="3782659"/>
                </a:cubicBezTo>
                <a:lnTo>
                  <a:pt x="2364686" y="3783312"/>
                </a:lnTo>
                <a:lnTo>
                  <a:pt x="2365028" y="3783996"/>
                </a:lnTo>
                <a:cubicBezTo>
                  <a:pt x="2365028" y="3785408"/>
                  <a:pt x="2365028" y="3786819"/>
                  <a:pt x="2365028" y="3788231"/>
                </a:cubicBezTo>
                <a:cubicBezTo>
                  <a:pt x="2361494" y="3790349"/>
                  <a:pt x="2360434" y="3794232"/>
                  <a:pt x="2361494" y="3797761"/>
                </a:cubicBezTo>
                <a:cubicBezTo>
                  <a:pt x="2363261" y="3804115"/>
                  <a:pt x="2361141" y="3809056"/>
                  <a:pt x="2356546" y="3813292"/>
                </a:cubicBezTo>
                <a:cubicBezTo>
                  <a:pt x="2354779" y="3815057"/>
                  <a:pt x="2353012" y="3816469"/>
                  <a:pt x="2352305" y="3818939"/>
                </a:cubicBezTo>
                <a:cubicBezTo>
                  <a:pt x="2351598" y="3822822"/>
                  <a:pt x="2349478" y="3824940"/>
                  <a:pt x="2345590" y="3824587"/>
                </a:cubicBezTo>
                <a:cubicBezTo>
                  <a:pt x="2342762" y="3824587"/>
                  <a:pt x="2340642" y="3826352"/>
                  <a:pt x="2339582" y="3827764"/>
                </a:cubicBezTo>
                <a:cubicBezTo>
                  <a:pt x="2333572" y="3836235"/>
                  <a:pt x="2324738" y="3831646"/>
                  <a:pt x="2317316" y="3832705"/>
                </a:cubicBezTo>
                <a:cubicBezTo>
                  <a:pt x="2314134" y="3833058"/>
                  <a:pt x="2307422" y="3834823"/>
                  <a:pt x="2306008" y="3832352"/>
                </a:cubicBezTo>
                <a:cubicBezTo>
                  <a:pt x="2301767" y="3825293"/>
                  <a:pt x="2290811" y="3828117"/>
                  <a:pt x="2288337" y="3818587"/>
                </a:cubicBezTo>
                <a:cubicBezTo>
                  <a:pt x="2287630" y="3815763"/>
                  <a:pt x="2282682" y="3813998"/>
                  <a:pt x="2287276" y="3810115"/>
                </a:cubicBezTo>
                <a:cubicBezTo>
                  <a:pt x="2288690" y="3809056"/>
                  <a:pt x="2288337" y="3806939"/>
                  <a:pt x="2286923" y="3806586"/>
                </a:cubicBezTo>
                <a:cubicBezTo>
                  <a:pt x="2281268" y="3804468"/>
                  <a:pt x="2281622" y="3801291"/>
                  <a:pt x="2285156" y="3797056"/>
                </a:cubicBezTo>
                <a:cubicBezTo>
                  <a:pt x="2286216" y="3795644"/>
                  <a:pt x="2284803" y="3793879"/>
                  <a:pt x="2284096" y="3792467"/>
                </a:cubicBezTo>
                <a:cubicBezTo>
                  <a:pt x="2282682" y="3790349"/>
                  <a:pt x="2282329" y="3788231"/>
                  <a:pt x="2284449" y="3786466"/>
                </a:cubicBezTo>
                <a:cubicBezTo>
                  <a:pt x="2286570" y="3784702"/>
                  <a:pt x="2286216" y="3782584"/>
                  <a:pt x="2286923" y="3780466"/>
                </a:cubicBezTo>
                <a:cubicBezTo>
                  <a:pt x="2288690" y="3775172"/>
                  <a:pt x="2290811" y="3768465"/>
                  <a:pt x="2294698" y="3765994"/>
                </a:cubicBezTo>
                <a:cubicBezTo>
                  <a:pt x="2303180" y="3760700"/>
                  <a:pt x="2311308" y="3755052"/>
                  <a:pt x="2319790" y="3750111"/>
                </a:cubicBezTo>
                <a:cubicBezTo>
                  <a:pt x="2320496" y="3750111"/>
                  <a:pt x="2321910" y="3750111"/>
                  <a:pt x="2322264" y="3750817"/>
                </a:cubicBezTo>
                <a:cubicBezTo>
                  <a:pt x="2324030" y="3752405"/>
                  <a:pt x="2325711" y="3753905"/>
                  <a:pt x="2327522" y="3754435"/>
                </a:cubicBezTo>
                <a:lnTo>
                  <a:pt x="2333065" y="3752414"/>
                </a:lnTo>
                <a:lnTo>
                  <a:pt x="2332154" y="3749383"/>
                </a:lnTo>
                <a:cubicBezTo>
                  <a:pt x="2332716" y="3746765"/>
                  <a:pt x="2331219" y="3745083"/>
                  <a:pt x="2329724" y="3743587"/>
                </a:cubicBezTo>
                <a:cubicBezTo>
                  <a:pt x="2326357" y="3740035"/>
                  <a:pt x="2326544" y="3738166"/>
                  <a:pt x="2330285" y="3735362"/>
                </a:cubicBezTo>
                <a:cubicBezTo>
                  <a:pt x="2334399" y="3732558"/>
                  <a:pt x="2334399" y="3732558"/>
                  <a:pt x="2331033" y="3728445"/>
                </a:cubicBezTo>
                <a:cubicBezTo>
                  <a:pt x="2330285" y="3727510"/>
                  <a:pt x="2329724" y="3726762"/>
                  <a:pt x="2330846" y="3725640"/>
                </a:cubicBezTo>
                <a:cubicBezTo>
                  <a:pt x="2334586" y="3721341"/>
                  <a:pt x="2337952" y="3717041"/>
                  <a:pt x="2341881" y="3712928"/>
                </a:cubicBezTo>
                <a:cubicBezTo>
                  <a:pt x="2344685" y="3709750"/>
                  <a:pt x="2348241" y="3707693"/>
                  <a:pt x="2352356" y="3706759"/>
                </a:cubicBezTo>
                <a:cubicBezTo>
                  <a:pt x="2354974" y="3706011"/>
                  <a:pt x="2360023" y="3699281"/>
                  <a:pt x="2360212" y="3696477"/>
                </a:cubicBezTo>
                <a:cubicBezTo>
                  <a:pt x="2360212" y="3695542"/>
                  <a:pt x="2360212" y="3694794"/>
                  <a:pt x="2359088" y="3694420"/>
                </a:cubicBezTo>
                <a:cubicBezTo>
                  <a:pt x="2353290" y="3691803"/>
                  <a:pt x="2350484" y="3686755"/>
                  <a:pt x="2348052" y="3681334"/>
                </a:cubicBezTo>
                <a:cubicBezTo>
                  <a:pt x="2347492" y="3680212"/>
                  <a:pt x="2347118" y="3679277"/>
                  <a:pt x="2346556" y="3678343"/>
                </a:cubicBezTo>
                <a:cubicBezTo>
                  <a:pt x="2344685" y="3675352"/>
                  <a:pt x="2343751" y="3672734"/>
                  <a:pt x="2345061" y="3668995"/>
                </a:cubicBezTo>
                <a:cubicBezTo>
                  <a:pt x="2346369" y="3665256"/>
                  <a:pt x="2344312" y="3661517"/>
                  <a:pt x="2342442" y="3658152"/>
                </a:cubicBezTo>
                <a:cubicBezTo>
                  <a:pt x="2341692" y="3656470"/>
                  <a:pt x="2341319" y="3655348"/>
                  <a:pt x="2342630" y="3653666"/>
                </a:cubicBezTo>
                <a:cubicBezTo>
                  <a:pt x="2347865" y="3646562"/>
                  <a:pt x="2351795" y="3638710"/>
                  <a:pt x="2352542" y="3629549"/>
                </a:cubicBezTo>
                <a:cubicBezTo>
                  <a:pt x="2352729" y="3628241"/>
                  <a:pt x="2353103" y="3627680"/>
                  <a:pt x="2354412" y="3628054"/>
                </a:cubicBezTo>
                <a:cubicBezTo>
                  <a:pt x="2359649" y="3629175"/>
                  <a:pt x="2363016" y="3626371"/>
                  <a:pt x="2365822" y="3622632"/>
                </a:cubicBezTo>
                <a:cubicBezTo>
                  <a:pt x="2367132" y="3620950"/>
                  <a:pt x="2368254" y="3620015"/>
                  <a:pt x="2370686" y="3621137"/>
                </a:cubicBezTo>
                <a:cubicBezTo>
                  <a:pt x="2373678" y="3622819"/>
                  <a:pt x="2376483" y="3621324"/>
                  <a:pt x="2378915" y="3619267"/>
                </a:cubicBezTo>
                <a:cubicBezTo>
                  <a:pt x="2380972" y="3617585"/>
                  <a:pt x="2383031" y="3615528"/>
                  <a:pt x="2385087" y="3613846"/>
                </a:cubicBezTo>
                <a:cubicBezTo>
                  <a:pt x="2386116" y="3613098"/>
                  <a:pt x="2387098" y="3612677"/>
                  <a:pt x="2387893" y="3612841"/>
                </a:cubicBezTo>
                <a:close/>
                <a:moveTo>
                  <a:pt x="4652295" y="3557822"/>
                </a:moveTo>
                <a:cubicBezTo>
                  <a:pt x="4654284" y="3557822"/>
                  <a:pt x="4658263" y="3557822"/>
                  <a:pt x="4659259" y="3559808"/>
                </a:cubicBezTo>
                <a:cubicBezTo>
                  <a:pt x="4669201" y="3568746"/>
                  <a:pt x="4678153" y="3576691"/>
                  <a:pt x="4691076" y="3563781"/>
                </a:cubicBezTo>
                <a:cubicBezTo>
                  <a:pt x="4695055" y="3558815"/>
                  <a:pt x="4698038" y="3563781"/>
                  <a:pt x="4699031" y="3567753"/>
                </a:cubicBezTo>
                <a:cubicBezTo>
                  <a:pt x="4702014" y="3584636"/>
                  <a:pt x="4709971" y="3584636"/>
                  <a:pt x="4721905" y="3574705"/>
                </a:cubicBezTo>
                <a:cubicBezTo>
                  <a:pt x="4729861" y="3567753"/>
                  <a:pt x="4733839" y="3569739"/>
                  <a:pt x="4733839" y="3579671"/>
                </a:cubicBezTo>
                <a:cubicBezTo>
                  <a:pt x="4733839" y="3585630"/>
                  <a:pt x="4731849" y="3592581"/>
                  <a:pt x="4740799" y="3593575"/>
                </a:cubicBezTo>
                <a:cubicBezTo>
                  <a:pt x="4760687" y="3597547"/>
                  <a:pt x="4768642" y="3611451"/>
                  <a:pt x="4767649" y="3629327"/>
                </a:cubicBezTo>
                <a:cubicBezTo>
                  <a:pt x="4766653" y="3642238"/>
                  <a:pt x="4770630" y="3648197"/>
                  <a:pt x="4779580" y="3653162"/>
                </a:cubicBezTo>
                <a:cubicBezTo>
                  <a:pt x="4779580" y="3657135"/>
                  <a:pt x="4779580" y="3661108"/>
                  <a:pt x="4779580" y="3665080"/>
                </a:cubicBezTo>
                <a:cubicBezTo>
                  <a:pt x="4769635" y="3671039"/>
                  <a:pt x="4766653" y="3681963"/>
                  <a:pt x="4769635" y="3691895"/>
                </a:cubicBezTo>
                <a:cubicBezTo>
                  <a:pt x="4774608" y="3709771"/>
                  <a:pt x="4768642" y="3723675"/>
                  <a:pt x="4755715" y="3735592"/>
                </a:cubicBezTo>
                <a:cubicBezTo>
                  <a:pt x="4750744" y="3740558"/>
                  <a:pt x="4745774" y="3744531"/>
                  <a:pt x="4743783" y="3751482"/>
                </a:cubicBezTo>
                <a:cubicBezTo>
                  <a:pt x="4741794" y="3762407"/>
                  <a:pt x="4735826" y="3768366"/>
                  <a:pt x="4724888" y="3767373"/>
                </a:cubicBezTo>
                <a:cubicBezTo>
                  <a:pt x="4716933" y="3767373"/>
                  <a:pt x="4710965" y="3772338"/>
                  <a:pt x="4707983" y="3776311"/>
                </a:cubicBezTo>
                <a:cubicBezTo>
                  <a:pt x="4691076" y="3800146"/>
                  <a:pt x="4666218" y="3787235"/>
                  <a:pt x="4645337" y="3790215"/>
                </a:cubicBezTo>
                <a:cubicBezTo>
                  <a:pt x="4636385" y="3791208"/>
                  <a:pt x="4617492" y="3796173"/>
                  <a:pt x="4613513" y="3789221"/>
                </a:cubicBezTo>
                <a:cubicBezTo>
                  <a:pt x="4601581" y="3769359"/>
                  <a:pt x="4570755" y="3777304"/>
                  <a:pt x="4563795" y="3750489"/>
                </a:cubicBezTo>
                <a:cubicBezTo>
                  <a:pt x="4561807" y="3742544"/>
                  <a:pt x="4547887" y="3737579"/>
                  <a:pt x="4560811" y="3726654"/>
                </a:cubicBezTo>
                <a:cubicBezTo>
                  <a:pt x="4564789" y="3723675"/>
                  <a:pt x="4563795" y="3717716"/>
                  <a:pt x="4559817" y="3716723"/>
                </a:cubicBezTo>
                <a:cubicBezTo>
                  <a:pt x="4543906" y="3710764"/>
                  <a:pt x="4544900" y="3701826"/>
                  <a:pt x="4554844" y="3689908"/>
                </a:cubicBezTo>
                <a:cubicBezTo>
                  <a:pt x="4557828" y="3685936"/>
                  <a:pt x="4553852" y="3680970"/>
                  <a:pt x="4551860" y="3676998"/>
                </a:cubicBezTo>
                <a:cubicBezTo>
                  <a:pt x="4547887" y="3671039"/>
                  <a:pt x="4546890" y="3665080"/>
                  <a:pt x="4552855" y="3660114"/>
                </a:cubicBezTo>
                <a:cubicBezTo>
                  <a:pt x="4558825" y="3655149"/>
                  <a:pt x="4557828" y="3649190"/>
                  <a:pt x="4559817" y="3643231"/>
                </a:cubicBezTo>
                <a:cubicBezTo>
                  <a:pt x="4564789" y="3628334"/>
                  <a:pt x="4570755" y="3609465"/>
                  <a:pt x="4581693" y="3602513"/>
                </a:cubicBezTo>
                <a:cubicBezTo>
                  <a:pt x="4605558" y="3587616"/>
                  <a:pt x="4628430" y="3571726"/>
                  <a:pt x="4652295" y="3557822"/>
                </a:cubicBezTo>
                <a:close/>
                <a:moveTo>
                  <a:pt x="3384690" y="3504632"/>
                </a:moveTo>
                <a:lnTo>
                  <a:pt x="3385080" y="3506241"/>
                </a:lnTo>
                <a:lnTo>
                  <a:pt x="3405250" y="3507796"/>
                </a:lnTo>
                <a:lnTo>
                  <a:pt x="3390751" y="3504914"/>
                </a:lnTo>
                <a:lnTo>
                  <a:pt x="3390213" y="3504938"/>
                </a:lnTo>
                <a:close/>
                <a:moveTo>
                  <a:pt x="8875436" y="3498270"/>
                </a:moveTo>
                <a:cubicBezTo>
                  <a:pt x="8881327" y="3501702"/>
                  <a:pt x="8886973" y="3505625"/>
                  <a:pt x="8892865" y="3509302"/>
                </a:cubicBezTo>
                <a:cubicBezTo>
                  <a:pt x="8895565" y="3511019"/>
                  <a:pt x="8897038" y="3515677"/>
                  <a:pt x="8898266" y="3519354"/>
                </a:cubicBezTo>
                <a:cubicBezTo>
                  <a:pt x="8898757" y="3520825"/>
                  <a:pt x="8898511" y="3522296"/>
                  <a:pt x="8899984" y="3523522"/>
                </a:cubicBezTo>
                <a:cubicBezTo>
                  <a:pt x="8901457" y="3524748"/>
                  <a:pt x="8901211" y="3526219"/>
                  <a:pt x="8900229" y="3527690"/>
                </a:cubicBezTo>
                <a:cubicBezTo>
                  <a:pt x="8899738" y="3528671"/>
                  <a:pt x="8898757" y="3529897"/>
                  <a:pt x="8899493" y="3530877"/>
                </a:cubicBezTo>
                <a:cubicBezTo>
                  <a:pt x="8901948" y="3533819"/>
                  <a:pt x="8902193" y="3536026"/>
                  <a:pt x="8898266" y="3537497"/>
                </a:cubicBezTo>
                <a:cubicBezTo>
                  <a:pt x="8897284" y="3537742"/>
                  <a:pt x="8897038" y="3539213"/>
                  <a:pt x="8898020" y="3539948"/>
                </a:cubicBezTo>
                <a:cubicBezTo>
                  <a:pt x="8901211" y="3542645"/>
                  <a:pt x="8897775" y="3543871"/>
                  <a:pt x="8897284" y="3545832"/>
                </a:cubicBezTo>
                <a:cubicBezTo>
                  <a:pt x="8895565" y="3552452"/>
                  <a:pt x="8887955" y="3550491"/>
                  <a:pt x="8885010" y="3555394"/>
                </a:cubicBezTo>
                <a:cubicBezTo>
                  <a:pt x="8884028" y="3557110"/>
                  <a:pt x="8879364" y="3555884"/>
                  <a:pt x="8877154" y="3555639"/>
                </a:cubicBezTo>
                <a:cubicBezTo>
                  <a:pt x="8871999" y="3554904"/>
                  <a:pt x="8865862" y="3558091"/>
                  <a:pt x="8861689" y="3552207"/>
                </a:cubicBezTo>
                <a:cubicBezTo>
                  <a:pt x="8860952" y="3551226"/>
                  <a:pt x="8859480" y="3550000"/>
                  <a:pt x="8857516" y="3550000"/>
                </a:cubicBezTo>
                <a:cubicBezTo>
                  <a:pt x="8854815" y="3550245"/>
                  <a:pt x="8853343" y="3548774"/>
                  <a:pt x="8852852" y="3546078"/>
                </a:cubicBezTo>
                <a:cubicBezTo>
                  <a:pt x="8852361" y="3544361"/>
                  <a:pt x="8851133" y="3543381"/>
                  <a:pt x="8849906" y="3542155"/>
                </a:cubicBezTo>
                <a:cubicBezTo>
                  <a:pt x="8846715" y="3539213"/>
                  <a:pt x="8845242" y="3535781"/>
                  <a:pt x="8846469" y="3531368"/>
                </a:cubicBezTo>
                <a:cubicBezTo>
                  <a:pt x="8847206" y="3528916"/>
                  <a:pt x="8846469" y="3526219"/>
                  <a:pt x="8844014" y="3524748"/>
                </a:cubicBezTo>
                <a:cubicBezTo>
                  <a:pt x="8844014" y="3523767"/>
                  <a:pt x="8844014" y="3522787"/>
                  <a:pt x="8844014" y="3521806"/>
                </a:cubicBezTo>
                <a:cubicBezTo>
                  <a:pt x="8846224" y="3520580"/>
                  <a:pt x="8847206" y="3519109"/>
                  <a:pt x="8846960" y="3515922"/>
                </a:cubicBezTo>
                <a:cubicBezTo>
                  <a:pt x="8846715" y="3511509"/>
                  <a:pt x="8848678" y="3508077"/>
                  <a:pt x="8853588" y="3507096"/>
                </a:cubicBezTo>
                <a:cubicBezTo>
                  <a:pt x="8855797" y="3506851"/>
                  <a:pt x="8855306" y="3505135"/>
                  <a:pt x="8855306" y="3503664"/>
                </a:cubicBezTo>
                <a:cubicBezTo>
                  <a:pt x="8855306" y="3501212"/>
                  <a:pt x="8856288" y="3500722"/>
                  <a:pt x="8858252" y="3502438"/>
                </a:cubicBezTo>
                <a:cubicBezTo>
                  <a:pt x="8861198" y="3504889"/>
                  <a:pt x="8863162" y="3504889"/>
                  <a:pt x="8863898" y="3500722"/>
                </a:cubicBezTo>
                <a:cubicBezTo>
                  <a:pt x="8864144" y="3499741"/>
                  <a:pt x="8864880" y="3498515"/>
                  <a:pt x="8865862" y="3499741"/>
                </a:cubicBezTo>
                <a:cubicBezTo>
                  <a:pt x="8869053" y="3502928"/>
                  <a:pt x="8871263" y="3500967"/>
                  <a:pt x="8873717" y="3498760"/>
                </a:cubicBezTo>
                <a:cubicBezTo>
                  <a:pt x="8873963" y="3498270"/>
                  <a:pt x="8874945" y="3498270"/>
                  <a:pt x="8875436" y="3498270"/>
                </a:cubicBezTo>
                <a:close/>
                <a:moveTo>
                  <a:pt x="5758045" y="3489920"/>
                </a:moveTo>
                <a:cubicBezTo>
                  <a:pt x="5760033" y="3489920"/>
                  <a:pt x="5764011" y="3489920"/>
                  <a:pt x="5765005" y="3491906"/>
                </a:cubicBezTo>
                <a:cubicBezTo>
                  <a:pt x="5774948" y="3500844"/>
                  <a:pt x="5783898" y="3508789"/>
                  <a:pt x="5796827" y="3495879"/>
                </a:cubicBezTo>
                <a:cubicBezTo>
                  <a:pt x="5800806" y="3490913"/>
                  <a:pt x="5803789" y="3495879"/>
                  <a:pt x="5804782" y="3499851"/>
                </a:cubicBezTo>
                <a:cubicBezTo>
                  <a:pt x="5807765" y="3516734"/>
                  <a:pt x="5815719" y="3516734"/>
                  <a:pt x="5827652" y="3506803"/>
                </a:cubicBezTo>
                <a:cubicBezTo>
                  <a:pt x="5835608" y="3499851"/>
                  <a:pt x="5839585" y="3501837"/>
                  <a:pt x="5839585" y="3511769"/>
                </a:cubicBezTo>
                <a:cubicBezTo>
                  <a:pt x="5839585" y="3517728"/>
                  <a:pt x="5837595" y="3524679"/>
                  <a:pt x="5846547" y="3525673"/>
                </a:cubicBezTo>
                <a:cubicBezTo>
                  <a:pt x="5866433" y="3529645"/>
                  <a:pt x="5874390" y="3543549"/>
                  <a:pt x="5873394" y="3561425"/>
                </a:cubicBezTo>
                <a:cubicBezTo>
                  <a:pt x="5872401" y="3574336"/>
                  <a:pt x="5876378" y="3580295"/>
                  <a:pt x="5885327" y="3585260"/>
                </a:cubicBezTo>
                <a:cubicBezTo>
                  <a:pt x="5885327" y="3589233"/>
                  <a:pt x="5885327" y="3593206"/>
                  <a:pt x="5885327" y="3597178"/>
                </a:cubicBezTo>
                <a:cubicBezTo>
                  <a:pt x="5875384" y="3603137"/>
                  <a:pt x="5872401" y="3614061"/>
                  <a:pt x="5875384" y="3623993"/>
                </a:cubicBezTo>
                <a:cubicBezTo>
                  <a:pt x="5880354" y="3641869"/>
                  <a:pt x="5874390" y="3655773"/>
                  <a:pt x="5861461" y="3667690"/>
                </a:cubicBezTo>
                <a:cubicBezTo>
                  <a:pt x="5856488" y="3672656"/>
                  <a:pt x="5851517" y="3676629"/>
                  <a:pt x="5849532" y="3683580"/>
                </a:cubicBezTo>
                <a:cubicBezTo>
                  <a:pt x="5847540" y="3694505"/>
                  <a:pt x="5841577" y="3700464"/>
                  <a:pt x="5830639" y="3699471"/>
                </a:cubicBezTo>
                <a:cubicBezTo>
                  <a:pt x="5822682" y="3699471"/>
                  <a:pt x="5816714" y="3704436"/>
                  <a:pt x="5813731" y="3708409"/>
                </a:cubicBezTo>
                <a:cubicBezTo>
                  <a:pt x="5796827" y="3732244"/>
                  <a:pt x="5771968" y="3719333"/>
                  <a:pt x="5751084" y="3722313"/>
                </a:cubicBezTo>
                <a:lnTo>
                  <a:pt x="5737136" y="3724261"/>
                </a:lnTo>
                <a:lnTo>
                  <a:pt x="5730869" y="3727365"/>
                </a:lnTo>
                <a:cubicBezTo>
                  <a:pt x="5726983" y="3727409"/>
                  <a:pt x="5722920" y="3726527"/>
                  <a:pt x="5719207" y="3727056"/>
                </a:cubicBezTo>
                <a:cubicBezTo>
                  <a:pt x="5716029" y="3727409"/>
                  <a:pt x="5709311" y="3729174"/>
                  <a:pt x="5707897" y="3726703"/>
                </a:cubicBezTo>
                <a:cubicBezTo>
                  <a:pt x="5703657" y="3719644"/>
                  <a:pt x="5692703" y="3722468"/>
                  <a:pt x="5690229" y="3712938"/>
                </a:cubicBezTo>
                <a:cubicBezTo>
                  <a:pt x="5689521" y="3710114"/>
                  <a:pt x="5684573" y="3708349"/>
                  <a:pt x="5689169" y="3704466"/>
                </a:cubicBezTo>
                <a:lnTo>
                  <a:pt x="5688988" y="3702679"/>
                </a:lnTo>
                <a:lnTo>
                  <a:pt x="5678570" y="3697158"/>
                </a:lnTo>
                <a:cubicBezTo>
                  <a:pt x="5674516" y="3693822"/>
                  <a:pt x="5671284" y="3689291"/>
                  <a:pt x="5669543" y="3682587"/>
                </a:cubicBezTo>
                <a:cubicBezTo>
                  <a:pt x="5667555" y="3674642"/>
                  <a:pt x="5653632" y="3669677"/>
                  <a:pt x="5666560" y="3658752"/>
                </a:cubicBezTo>
                <a:cubicBezTo>
                  <a:pt x="5670538" y="3655773"/>
                  <a:pt x="5669543" y="3649814"/>
                  <a:pt x="5665568" y="3648821"/>
                </a:cubicBezTo>
                <a:cubicBezTo>
                  <a:pt x="5649659" y="3642862"/>
                  <a:pt x="5650650" y="3633924"/>
                  <a:pt x="5660595" y="3622006"/>
                </a:cubicBezTo>
                <a:cubicBezTo>
                  <a:pt x="5663576" y="3618034"/>
                  <a:pt x="5659599" y="3613068"/>
                  <a:pt x="5657613" y="3609096"/>
                </a:cubicBezTo>
                <a:cubicBezTo>
                  <a:pt x="5653632" y="3603137"/>
                  <a:pt x="5652638" y="3597178"/>
                  <a:pt x="5658603" y="3592212"/>
                </a:cubicBezTo>
                <a:cubicBezTo>
                  <a:pt x="5664572" y="3587247"/>
                  <a:pt x="5663576" y="3581288"/>
                  <a:pt x="5665568" y="3575329"/>
                </a:cubicBezTo>
                <a:cubicBezTo>
                  <a:pt x="5670538" y="3560432"/>
                  <a:pt x="5676506" y="3541563"/>
                  <a:pt x="5687446" y="3534611"/>
                </a:cubicBezTo>
                <a:cubicBezTo>
                  <a:pt x="5711309" y="3519714"/>
                  <a:pt x="5734178" y="3503824"/>
                  <a:pt x="5758045" y="3489920"/>
                </a:cubicBezTo>
                <a:close/>
                <a:moveTo>
                  <a:pt x="1132100" y="3470094"/>
                </a:moveTo>
                <a:cubicBezTo>
                  <a:pt x="1134600" y="3470094"/>
                  <a:pt x="1136743" y="3470094"/>
                  <a:pt x="1139244" y="3470094"/>
                </a:cubicBezTo>
                <a:cubicBezTo>
                  <a:pt x="1141030" y="3472583"/>
                  <a:pt x="1144602" y="3472227"/>
                  <a:pt x="1147101" y="3474005"/>
                </a:cubicBezTo>
                <a:cubicBezTo>
                  <a:pt x="1149603" y="3475783"/>
                  <a:pt x="1151744" y="3477205"/>
                  <a:pt x="1152458" y="3480405"/>
                </a:cubicBezTo>
                <a:cubicBezTo>
                  <a:pt x="1152816" y="3483961"/>
                  <a:pt x="1154603" y="3487161"/>
                  <a:pt x="1156389" y="3490006"/>
                </a:cubicBezTo>
                <a:cubicBezTo>
                  <a:pt x="1158175" y="3493206"/>
                  <a:pt x="1159602" y="3496406"/>
                  <a:pt x="1161388" y="3499251"/>
                </a:cubicBezTo>
                <a:cubicBezTo>
                  <a:pt x="1162818" y="3502451"/>
                  <a:pt x="1165674" y="3505295"/>
                  <a:pt x="1169246" y="3507073"/>
                </a:cubicBezTo>
                <a:cubicBezTo>
                  <a:pt x="1169246" y="3511340"/>
                  <a:pt x="1169246" y="3515607"/>
                  <a:pt x="1169246" y="3519874"/>
                </a:cubicBezTo>
                <a:cubicBezTo>
                  <a:pt x="1167103" y="3520940"/>
                  <a:pt x="1166032" y="3522363"/>
                  <a:pt x="1164960" y="3524852"/>
                </a:cubicBezTo>
                <a:cubicBezTo>
                  <a:pt x="1163532" y="3527696"/>
                  <a:pt x="1160318" y="3529830"/>
                  <a:pt x="1157103" y="3529830"/>
                </a:cubicBezTo>
                <a:cubicBezTo>
                  <a:pt x="1153889" y="3529830"/>
                  <a:pt x="1151031" y="3530541"/>
                  <a:pt x="1147817" y="3531252"/>
                </a:cubicBezTo>
                <a:cubicBezTo>
                  <a:pt x="1143174" y="3529474"/>
                  <a:pt x="1138886" y="3526985"/>
                  <a:pt x="1137101" y="3521296"/>
                </a:cubicBezTo>
                <a:cubicBezTo>
                  <a:pt x="1136743" y="3520229"/>
                  <a:pt x="1134600" y="3519518"/>
                  <a:pt x="1134958" y="3517385"/>
                </a:cubicBezTo>
                <a:cubicBezTo>
                  <a:pt x="1136030" y="3511696"/>
                  <a:pt x="1131744" y="3509918"/>
                  <a:pt x="1128172" y="3508851"/>
                </a:cubicBezTo>
                <a:cubicBezTo>
                  <a:pt x="1125671" y="3508140"/>
                  <a:pt x="1124243" y="3507073"/>
                  <a:pt x="1122815" y="3505651"/>
                </a:cubicBezTo>
                <a:cubicBezTo>
                  <a:pt x="1118529" y="3501740"/>
                  <a:pt x="1118885" y="3496406"/>
                  <a:pt x="1117814" y="3491428"/>
                </a:cubicBezTo>
                <a:cubicBezTo>
                  <a:pt x="1117100" y="3486806"/>
                  <a:pt x="1119243" y="3483250"/>
                  <a:pt x="1121028" y="3479339"/>
                </a:cubicBezTo>
                <a:cubicBezTo>
                  <a:pt x="1122815" y="3475072"/>
                  <a:pt x="1125671" y="3471516"/>
                  <a:pt x="1131030" y="3471516"/>
                </a:cubicBezTo>
                <a:cubicBezTo>
                  <a:pt x="1131744" y="3471516"/>
                  <a:pt x="1132100" y="3471161"/>
                  <a:pt x="1132100" y="3470094"/>
                </a:cubicBezTo>
                <a:close/>
                <a:moveTo>
                  <a:pt x="2405057" y="3457469"/>
                </a:moveTo>
                <a:lnTo>
                  <a:pt x="2399563" y="3459703"/>
                </a:lnTo>
                <a:lnTo>
                  <a:pt x="2404719" y="3462049"/>
                </a:lnTo>
                <a:close/>
                <a:moveTo>
                  <a:pt x="799349" y="3433394"/>
                </a:moveTo>
                <a:cubicBezTo>
                  <a:pt x="801792" y="3434545"/>
                  <a:pt x="804064" y="3436329"/>
                  <a:pt x="806544" y="3437123"/>
                </a:cubicBezTo>
                <a:cubicBezTo>
                  <a:pt x="808639" y="3437867"/>
                  <a:pt x="813369" y="3438800"/>
                  <a:pt x="813504" y="3440772"/>
                </a:cubicBezTo>
                <a:cubicBezTo>
                  <a:pt x="814015" y="3446470"/>
                  <a:pt x="821717" y="3448027"/>
                  <a:pt x="820374" y="3454733"/>
                </a:cubicBezTo>
                <a:cubicBezTo>
                  <a:pt x="819960" y="3456711"/>
                  <a:pt x="822517" y="3459314"/>
                  <a:pt x="818468" y="3460348"/>
                </a:cubicBezTo>
                <a:cubicBezTo>
                  <a:pt x="817264" y="3460581"/>
                  <a:pt x="816843" y="3462012"/>
                  <a:pt x="817619" y="3462661"/>
                </a:cubicBezTo>
                <a:cubicBezTo>
                  <a:pt x="820511" y="3465699"/>
                  <a:pt x="819327" y="3467577"/>
                  <a:pt x="815833" y="3469152"/>
                </a:cubicBezTo>
                <a:cubicBezTo>
                  <a:pt x="814743" y="3469713"/>
                  <a:pt x="815091" y="3471245"/>
                  <a:pt x="815105" y="3472341"/>
                </a:cubicBezTo>
                <a:cubicBezTo>
                  <a:pt x="815347" y="3474093"/>
                  <a:pt x="814926" y="3475524"/>
                  <a:pt x="813066" y="3475984"/>
                </a:cubicBezTo>
                <a:cubicBezTo>
                  <a:pt x="811205" y="3476444"/>
                  <a:pt x="810784" y="3477875"/>
                  <a:pt x="809700" y="3478984"/>
                </a:cubicBezTo>
                <a:cubicBezTo>
                  <a:pt x="806991" y="3481757"/>
                  <a:pt x="803632" y="3485305"/>
                  <a:pt x="800454" y="3485670"/>
                </a:cubicBezTo>
                <a:cubicBezTo>
                  <a:pt x="793547" y="3486408"/>
                  <a:pt x="786756" y="3487473"/>
                  <a:pt x="779956" y="3487989"/>
                </a:cubicBezTo>
                <a:cubicBezTo>
                  <a:pt x="779516" y="3487775"/>
                  <a:pt x="778632" y="3487346"/>
                  <a:pt x="778625" y="3486798"/>
                </a:cubicBezTo>
                <a:cubicBezTo>
                  <a:pt x="777380" y="3483741"/>
                  <a:pt x="776247" y="3481012"/>
                  <a:pt x="771986" y="3482487"/>
                </a:cubicBezTo>
                <a:cubicBezTo>
                  <a:pt x="770567" y="3483161"/>
                  <a:pt x="770440" y="3481737"/>
                  <a:pt x="770647" y="3480747"/>
                </a:cubicBezTo>
                <a:cubicBezTo>
                  <a:pt x="771803" y="3476676"/>
                  <a:pt x="770037" y="3475819"/>
                  <a:pt x="766316" y="3476739"/>
                </a:cubicBezTo>
                <a:cubicBezTo>
                  <a:pt x="763800" y="3477426"/>
                  <a:pt x="763131" y="3476556"/>
                  <a:pt x="764201" y="3474350"/>
                </a:cubicBezTo>
                <a:cubicBezTo>
                  <a:pt x="764843" y="3473027"/>
                  <a:pt x="766033" y="3471697"/>
                  <a:pt x="764153" y="3470512"/>
                </a:cubicBezTo>
                <a:cubicBezTo>
                  <a:pt x="760164" y="3467487"/>
                  <a:pt x="759895" y="3463542"/>
                  <a:pt x="762042" y="3459678"/>
                </a:cubicBezTo>
                <a:cubicBezTo>
                  <a:pt x="763654" y="3456918"/>
                  <a:pt x="763412" y="3455166"/>
                  <a:pt x="761960" y="3453099"/>
                </a:cubicBezTo>
                <a:cubicBezTo>
                  <a:pt x="762388" y="3452216"/>
                  <a:pt x="762816" y="3451334"/>
                  <a:pt x="763244" y="3450452"/>
                </a:cubicBezTo>
                <a:cubicBezTo>
                  <a:pt x="766095" y="3450200"/>
                  <a:pt x="767934" y="3448095"/>
                  <a:pt x="768342" y="3445567"/>
                </a:cubicBezTo>
                <a:cubicBezTo>
                  <a:pt x="769164" y="3441061"/>
                  <a:pt x="771987" y="3438616"/>
                  <a:pt x="776142" y="3437362"/>
                </a:cubicBezTo>
                <a:cubicBezTo>
                  <a:pt x="777782" y="3436795"/>
                  <a:pt x="779314" y="3436448"/>
                  <a:pt x="780505" y="3435118"/>
                </a:cubicBezTo>
                <a:cubicBezTo>
                  <a:pt x="782124" y="3432906"/>
                  <a:pt x="784091" y="3432226"/>
                  <a:pt x="786414" y="3433625"/>
                </a:cubicBezTo>
                <a:cubicBezTo>
                  <a:pt x="788180" y="3434482"/>
                  <a:pt x="790041" y="3434022"/>
                  <a:pt x="791131" y="3433461"/>
                </a:cubicBezTo>
                <a:cubicBezTo>
                  <a:pt x="794293" y="3431725"/>
                  <a:pt x="796906" y="3432243"/>
                  <a:pt x="799349" y="3433394"/>
                </a:cubicBezTo>
                <a:close/>
                <a:moveTo>
                  <a:pt x="5821557" y="3423739"/>
                </a:moveTo>
                <a:cubicBezTo>
                  <a:pt x="5824852" y="3423739"/>
                  <a:pt x="5824852" y="3423739"/>
                  <a:pt x="5824852" y="3423739"/>
                </a:cubicBezTo>
                <a:cubicBezTo>
                  <a:pt x="5824852" y="3423739"/>
                  <a:pt x="5828147" y="3423739"/>
                  <a:pt x="5828147" y="3423739"/>
                </a:cubicBezTo>
                <a:lnTo>
                  <a:pt x="5825252" y="3426633"/>
                </a:lnTo>
                <a:close/>
                <a:moveTo>
                  <a:pt x="10031209" y="3414549"/>
                </a:moveTo>
                <a:cubicBezTo>
                  <a:pt x="10031915" y="3414549"/>
                  <a:pt x="10033329" y="3414549"/>
                  <a:pt x="10033682" y="3415255"/>
                </a:cubicBezTo>
                <a:cubicBezTo>
                  <a:pt x="10037217" y="3418432"/>
                  <a:pt x="10040397" y="3421255"/>
                  <a:pt x="10044992" y="3416667"/>
                </a:cubicBezTo>
                <a:cubicBezTo>
                  <a:pt x="10046405" y="3414902"/>
                  <a:pt x="10047466" y="3416667"/>
                  <a:pt x="10047819" y="3418079"/>
                </a:cubicBezTo>
                <a:cubicBezTo>
                  <a:pt x="10048879" y="3424079"/>
                  <a:pt x="10051707" y="3424079"/>
                  <a:pt x="10055948" y="3420549"/>
                </a:cubicBezTo>
                <a:cubicBezTo>
                  <a:pt x="10058775" y="3418079"/>
                  <a:pt x="10060189" y="3418784"/>
                  <a:pt x="10060189" y="3422314"/>
                </a:cubicBezTo>
                <a:cubicBezTo>
                  <a:pt x="10060189" y="3424432"/>
                  <a:pt x="10059482" y="3426903"/>
                  <a:pt x="10062663" y="3427256"/>
                </a:cubicBezTo>
                <a:cubicBezTo>
                  <a:pt x="10069731" y="3428668"/>
                  <a:pt x="10072558" y="3433609"/>
                  <a:pt x="10072205" y="3439963"/>
                </a:cubicBezTo>
                <a:cubicBezTo>
                  <a:pt x="10071852" y="3444551"/>
                  <a:pt x="10073265" y="3446669"/>
                  <a:pt x="10076446" y="3448434"/>
                </a:cubicBezTo>
                <a:cubicBezTo>
                  <a:pt x="10076446" y="3449846"/>
                  <a:pt x="10076446" y="3451257"/>
                  <a:pt x="10076446" y="3452669"/>
                </a:cubicBezTo>
                <a:cubicBezTo>
                  <a:pt x="10072912" y="3454787"/>
                  <a:pt x="10071852" y="3458670"/>
                  <a:pt x="10072912" y="3462199"/>
                </a:cubicBezTo>
                <a:cubicBezTo>
                  <a:pt x="10074679" y="3468553"/>
                  <a:pt x="10072558" y="3473494"/>
                  <a:pt x="10067964" y="3477730"/>
                </a:cubicBezTo>
                <a:cubicBezTo>
                  <a:pt x="10066197" y="3479495"/>
                  <a:pt x="10064430" y="3480907"/>
                  <a:pt x="10063723" y="3483377"/>
                </a:cubicBezTo>
                <a:cubicBezTo>
                  <a:pt x="10063016" y="3487260"/>
                  <a:pt x="10060896" y="3489378"/>
                  <a:pt x="10057008" y="3489025"/>
                </a:cubicBezTo>
                <a:cubicBezTo>
                  <a:pt x="10054181" y="3489025"/>
                  <a:pt x="10052060" y="3490790"/>
                  <a:pt x="10051000" y="3492202"/>
                </a:cubicBezTo>
                <a:cubicBezTo>
                  <a:pt x="10044992" y="3500673"/>
                  <a:pt x="10036156" y="3496084"/>
                  <a:pt x="10028735" y="3497143"/>
                </a:cubicBezTo>
                <a:cubicBezTo>
                  <a:pt x="10025554" y="3497496"/>
                  <a:pt x="10018839" y="3499261"/>
                  <a:pt x="10017425" y="3496790"/>
                </a:cubicBezTo>
                <a:cubicBezTo>
                  <a:pt x="10013184" y="3489731"/>
                  <a:pt x="10002228" y="3492555"/>
                  <a:pt x="9999754" y="3483025"/>
                </a:cubicBezTo>
                <a:cubicBezTo>
                  <a:pt x="9999048" y="3480201"/>
                  <a:pt x="9994100" y="3478436"/>
                  <a:pt x="9998694" y="3474553"/>
                </a:cubicBezTo>
                <a:cubicBezTo>
                  <a:pt x="10000108" y="3473494"/>
                  <a:pt x="9999754" y="3471377"/>
                  <a:pt x="9998341" y="3471024"/>
                </a:cubicBezTo>
                <a:cubicBezTo>
                  <a:pt x="9992686" y="3468906"/>
                  <a:pt x="9993039" y="3465729"/>
                  <a:pt x="9996574" y="3461494"/>
                </a:cubicBezTo>
                <a:cubicBezTo>
                  <a:pt x="9997634" y="3460082"/>
                  <a:pt x="9996220" y="3458317"/>
                  <a:pt x="9995513" y="3456905"/>
                </a:cubicBezTo>
                <a:cubicBezTo>
                  <a:pt x="9994100" y="3454787"/>
                  <a:pt x="9993746" y="3452669"/>
                  <a:pt x="9995867" y="3450904"/>
                </a:cubicBezTo>
                <a:cubicBezTo>
                  <a:pt x="9997987" y="3449140"/>
                  <a:pt x="9997634" y="3447022"/>
                  <a:pt x="9998341" y="3444904"/>
                </a:cubicBezTo>
                <a:cubicBezTo>
                  <a:pt x="10000108" y="3439610"/>
                  <a:pt x="10002228" y="3432903"/>
                  <a:pt x="10006116" y="3430432"/>
                </a:cubicBezTo>
                <a:cubicBezTo>
                  <a:pt x="10014598" y="3425138"/>
                  <a:pt x="10022727" y="3419490"/>
                  <a:pt x="10031209" y="3414549"/>
                </a:cubicBezTo>
                <a:close/>
                <a:moveTo>
                  <a:pt x="579076" y="3399768"/>
                </a:moveTo>
                <a:cubicBezTo>
                  <a:pt x="581518" y="3400919"/>
                  <a:pt x="583792" y="3402703"/>
                  <a:pt x="586271" y="3403497"/>
                </a:cubicBezTo>
                <a:cubicBezTo>
                  <a:pt x="588366" y="3404241"/>
                  <a:pt x="593097" y="3405174"/>
                  <a:pt x="593232" y="3407146"/>
                </a:cubicBezTo>
                <a:cubicBezTo>
                  <a:pt x="593741" y="3412844"/>
                  <a:pt x="601445" y="3414401"/>
                  <a:pt x="600101" y="3421107"/>
                </a:cubicBezTo>
                <a:cubicBezTo>
                  <a:pt x="599687" y="3423085"/>
                  <a:pt x="602244" y="3425688"/>
                  <a:pt x="598196" y="3426722"/>
                </a:cubicBezTo>
                <a:cubicBezTo>
                  <a:pt x="596991" y="3426955"/>
                  <a:pt x="596569" y="3428386"/>
                  <a:pt x="597347" y="3429035"/>
                </a:cubicBezTo>
                <a:cubicBezTo>
                  <a:pt x="600238" y="3432073"/>
                  <a:pt x="599054" y="3433951"/>
                  <a:pt x="595562" y="3435526"/>
                </a:cubicBezTo>
                <a:cubicBezTo>
                  <a:pt x="594471" y="3436087"/>
                  <a:pt x="594820" y="3437619"/>
                  <a:pt x="594833" y="3438715"/>
                </a:cubicBezTo>
                <a:cubicBezTo>
                  <a:pt x="595075" y="3440467"/>
                  <a:pt x="594653" y="3441898"/>
                  <a:pt x="592793" y="3442358"/>
                </a:cubicBezTo>
                <a:cubicBezTo>
                  <a:pt x="590933" y="3442818"/>
                  <a:pt x="590512" y="3444249"/>
                  <a:pt x="589428" y="3445358"/>
                </a:cubicBezTo>
                <a:cubicBezTo>
                  <a:pt x="586719" y="3448131"/>
                  <a:pt x="583360" y="3451679"/>
                  <a:pt x="580182" y="3452044"/>
                </a:cubicBezTo>
                <a:cubicBezTo>
                  <a:pt x="573276" y="3452782"/>
                  <a:pt x="566484" y="3453847"/>
                  <a:pt x="559685" y="3454363"/>
                </a:cubicBezTo>
                <a:cubicBezTo>
                  <a:pt x="559243" y="3454149"/>
                  <a:pt x="558360" y="3453720"/>
                  <a:pt x="558353" y="3453172"/>
                </a:cubicBezTo>
                <a:cubicBezTo>
                  <a:pt x="557107" y="3450115"/>
                  <a:pt x="555976" y="3447386"/>
                  <a:pt x="551713" y="3448861"/>
                </a:cubicBezTo>
                <a:cubicBezTo>
                  <a:pt x="550295" y="3449535"/>
                  <a:pt x="550167" y="3448111"/>
                  <a:pt x="550374" y="3447121"/>
                </a:cubicBezTo>
                <a:cubicBezTo>
                  <a:pt x="551530" y="3443050"/>
                  <a:pt x="549764" y="3442193"/>
                  <a:pt x="546043" y="3443113"/>
                </a:cubicBezTo>
                <a:cubicBezTo>
                  <a:pt x="543528" y="3443800"/>
                  <a:pt x="542857" y="3442930"/>
                  <a:pt x="543927" y="3440724"/>
                </a:cubicBezTo>
                <a:cubicBezTo>
                  <a:pt x="544570" y="3439401"/>
                  <a:pt x="545761" y="3438071"/>
                  <a:pt x="543880" y="3436886"/>
                </a:cubicBezTo>
                <a:cubicBezTo>
                  <a:pt x="539890" y="3433861"/>
                  <a:pt x="539622" y="3429916"/>
                  <a:pt x="541770" y="3426052"/>
                </a:cubicBezTo>
                <a:cubicBezTo>
                  <a:pt x="543380" y="3423292"/>
                  <a:pt x="543140" y="3421540"/>
                  <a:pt x="541687" y="3419473"/>
                </a:cubicBezTo>
                <a:cubicBezTo>
                  <a:pt x="542115" y="3418590"/>
                  <a:pt x="542543" y="3417708"/>
                  <a:pt x="542972" y="3416826"/>
                </a:cubicBezTo>
                <a:cubicBezTo>
                  <a:pt x="545822" y="3416574"/>
                  <a:pt x="547662" y="3414469"/>
                  <a:pt x="548069" y="3411941"/>
                </a:cubicBezTo>
                <a:cubicBezTo>
                  <a:pt x="548891" y="3407435"/>
                  <a:pt x="551715" y="3404990"/>
                  <a:pt x="555870" y="3403736"/>
                </a:cubicBezTo>
                <a:cubicBezTo>
                  <a:pt x="557508" y="3403169"/>
                  <a:pt x="559042" y="3402822"/>
                  <a:pt x="560232" y="3401492"/>
                </a:cubicBezTo>
                <a:cubicBezTo>
                  <a:pt x="561851" y="3399280"/>
                  <a:pt x="563819" y="3398600"/>
                  <a:pt x="566141" y="3399999"/>
                </a:cubicBezTo>
                <a:cubicBezTo>
                  <a:pt x="567908" y="3400856"/>
                  <a:pt x="569768" y="3400396"/>
                  <a:pt x="570859" y="3399835"/>
                </a:cubicBezTo>
                <a:cubicBezTo>
                  <a:pt x="574020" y="3398099"/>
                  <a:pt x="576634" y="3398617"/>
                  <a:pt x="579076" y="3399768"/>
                </a:cubicBezTo>
                <a:close/>
                <a:moveTo>
                  <a:pt x="1022035" y="3376188"/>
                </a:moveTo>
                <a:lnTo>
                  <a:pt x="1022266" y="3376417"/>
                </a:lnTo>
                <a:lnTo>
                  <a:pt x="1021838" y="3376518"/>
                </a:lnTo>
                <a:close/>
                <a:moveTo>
                  <a:pt x="3723900" y="3352597"/>
                </a:moveTo>
                <a:lnTo>
                  <a:pt x="3716142" y="3353598"/>
                </a:lnTo>
                <a:cubicBezTo>
                  <a:pt x="3733375" y="3356203"/>
                  <a:pt x="3701312" y="3358408"/>
                  <a:pt x="3701312" y="3358408"/>
                </a:cubicBezTo>
                <a:lnTo>
                  <a:pt x="3696684" y="3359909"/>
                </a:lnTo>
                <a:lnTo>
                  <a:pt x="3707744" y="3374017"/>
                </a:lnTo>
                <a:cubicBezTo>
                  <a:pt x="3714045" y="3377202"/>
                  <a:pt x="3722112" y="3377560"/>
                  <a:pt x="3732812" y="3375508"/>
                </a:cubicBezTo>
                <a:lnTo>
                  <a:pt x="3740653" y="3374080"/>
                </a:lnTo>
                <a:lnTo>
                  <a:pt x="3739076" y="3373300"/>
                </a:lnTo>
                <a:cubicBezTo>
                  <a:pt x="3738339" y="3372319"/>
                  <a:pt x="3736867" y="3371093"/>
                  <a:pt x="3734903" y="3371093"/>
                </a:cubicBezTo>
                <a:cubicBezTo>
                  <a:pt x="3732201" y="3371338"/>
                  <a:pt x="3730728" y="3369867"/>
                  <a:pt x="3730238" y="3367171"/>
                </a:cubicBezTo>
                <a:cubicBezTo>
                  <a:pt x="3729748" y="3365454"/>
                  <a:pt x="3728519" y="3364474"/>
                  <a:pt x="3727292" y="3363248"/>
                </a:cubicBezTo>
                <a:close/>
                <a:moveTo>
                  <a:pt x="5233627" y="3352314"/>
                </a:moveTo>
                <a:cubicBezTo>
                  <a:pt x="5236124" y="3352314"/>
                  <a:pt x="5238269" y="3352314"/>
                  <a:pt x="5240766" y="3352314"/>
                </a:cubicBezTo>
                <a:cubicBezTo>
                  <a:pt x="5242551" y="3354803"/>
                  <a:pt x="5246124" y="3354447"/>
                  <a:pt x="5248630" y="3356225"/>
                </a:cubicBezTo>
                <a:cubicBezTo>
                  <a:pt x="5251129" y="3358003"/>
                  <a:pt x="5253274" y="3359425"/>
                  <a:pt x="5253985" y="3362625"/>
                </a:cubicBezTo>
                <a:cubicBezTo>
                  <a:pt x="5254341" y="3366181"/>
                  <a:pt x="5256127" y="3369381"/>
                  <a:pt x="5257917" y="3372226"/>
                </a:cubicBezTo>
                <a:cubicBezTo>
                  <a:pt x="5259705" y="3375426"/>
                  <a:pt x="5261127" y="3378626"/>
                  <a:pt x="5262915" y="3381471"/>
                </a:cubicBezTo>
                <a:cubicBezTo>
                  <a:pt x="5264347" y="3384671"/>
                  <a:pt x="5267200" y="3387515"/>
                  <a:pt x="5270770" y="3389293"/>
                </a:cubicBezTo>
                <a:cubicBezTo>
                  <a:pt x="5270770" y="3393560"/>
                  <a:pt x="5270770" y="3397827"/>
                  <a:pt x="5270770" y="3402094"/>
                </a:cubicBezTo>
                <a:cubicBezTo>
                  <a:pt x="5268626" y="3403160"/>
                  <a:pt x="5267556" y="3404583"/>
                  <a:pt x="5266486" y="3407072"/>
                </a:cubicBezTo>
                <a:cubicBezTo>
                  <a:pt x="5265057" y="3409916"/>
                  <a:pt x="5261845" y="3412050"/>
                  <a:pt x="5258627" y="3412050"/>
                </a:cubicBezTo>
                <a:cubicBezTo>
                  <a:pt x="5255413" y="3412050"/>
                  <a:pt x="5252555" y="3412761"/>
                  <a:pt x="5249342" y="3413472"/>
                </a:cubicBezTo>
                <a:cubicBezTo>
                  <a:pt x="5244700" y="3411694"/>
                  <a:pt x="5240410" y="3409205"/>
                  <a:pt x="5238621" y="3403516"/>
                </a:cubicBezTo>
                <a:cubicBezTo>
                  <a:pt x="5238269" y="3402449"/>
                  <a:pt x="5236124" y="3401738"/>
                  <a:pt x="5236480" y="3399605"/>
                </a:cubicBezTo>
                <a:cubicBezTo>
                  <a:pt x="5237549" y="3393916"/>
                  <a:pt x="5233267" y="3392138"/>
                  <a:pt x="5229697" y="3391071"/>
                </a:cubicBezTo>
                <a:cubicBezTo>
                  <a:pt x="5227194" y="3390360"/>
                  <a:pt x="5225768" y="3389293"/>
                  <a:pt x="5224337" y="3387871"/>
                </a:cubicBezTo>
                <a:cubicBezTo>
                  <a:pt x="5220051" y="3383960"/>
                  <a:pt x="5220411" y="3378626"/>
                  <a:pt x="5219332" y="3373648"/>
                </a:cubicBezTo>
                <a:cubicBezTo>
                  <a:pt x="5218626" y="3369026"/>
                  <a:pt x="5220767" y="3365470"/>
                  <a:pt x="5222554" y="3361559"/>
                </a:cubicBezTo>
                <a:cubicBezTo>
                  <a:pt x="5224337" y="3357292"/>
                  <a:pt x="5227194" y="3353736"/>
                  <a:pt x="5232555" y="3353736"/>
                </a:cubicBezTo>
                <a:cubicBezTo>
                  <a:pt x="5233267" y="3353736"/>
                  <a:pt x="5233627" y="3353381"/>
                  <a:pt x="5233627" y="3352314"/>
                </a:cubicBezTo>
                <a:close/>
                <a:moveTo>
                  <a:pt x="8993730" y="3348642"/>
                </a:moveTo>
                <a:cubicBezTo>
                  <a:pt x="8985054" y="3349026"/>
                  <a:pt x="8975993" y="3351079"/>
                  <a:pt x="8966419" y="3355183"/>
                </a:cubicBezTo>
                <a:lnTo>
                  <a:pt x="8963278" y="3358139"/>
                </a:lnTo>
                <a:lnTo>
                  <a:pt x="8964287" y="3359249"/>
                </a:lnTo>
                <a:cubicBezTo>
                  <a:pt x="8964935" y="3359896"/>
                  <a:pt x="8966014" y="3360543"/>
                  <a:pt x="8965582" y="3361622"/>
                </a:cubicBezTo>
                <a:cubicBezTo>
                  <a:pt x="8965150" y="3362916"/>
                  <a:pt x="8964071" y="3363132"/>
                  <a:pt x="8963208" y="3362916"/>
                </a:cubicBezTo>
                <a:cubicBezTo>
                  <a:pt x="8959323" y="3362053"/>
                  <a:pt x="8958460" y="3363779"/>
                  <a:pt x="8958676" y="3367230"/>
                </a:cubicBezTo>
                <a:cubicBezTo>
                  <a:pt x="8958891" y="3371545"/>
                  <a:pt x="8956086" y="3374565"/>
                  <a:pt x="8953064" y="3376937"/>
                </a:cubicBezTo>
                <a:cubicBezTo>
                  <a:pt x="8950690" y="3378879"/>
                  <a:pt x="8950474" y="3380389"/>
                  <a:pt x="8952848" y="3382115"/>
                </a:cubicBezTo>
                <a:cubicBezTo>
                  <a:pt x="8954143" y="3382978"/>
                  <a:pt x="8955007" y="3383840"/>
                  <a:pt x="8954575" y="3385566"/>
                </a:cubicBezTo>
                <a:cubicBezTo>
                  <a:pt x="8954143" y="3387939"/>
                  <a:pt x="8952417" y="3387508"/>
                  <a:pt x="8950906" y="3387939"/>
                </a:cubicBezTo>
                <a:cubicBezTo>
                  <a:pt x="8950042" y="3388155"/>
                  <a:pt x="8948963" y="3388155"/>
                  <a:pt x="8947884" y="3388371"/>
                </a:cubicBezTo>
                <a:cubicBezTo>
                  <a:pt x="8942057" y="3389018"/>
                  <a:pt x="8940762" y="3392253"/>
                  <a:pt x="8944215" y="3397215"/>
                </a:cubicBezTo>
                <a:cubicBezTo>
                  <a:pt x="8944647" y="3397862"/>
                  <a:pt x="8945078" y="3398293"/>
                  <a:pt x="8945294" y="3398941"/>
                </a:cubicBezTo>
                <a:cubicBezTo>
                  <a:pt x="8945942" y="3400235"/>
                  <a:pt x="8946373" y="3401961"/>
                  <a:pt x="8945078" y="3402824"/>
                </a:cubicBezTo>
                <a:cubicBezTo>
                  <a:pt x="8943999" y="3403686"/>
                  <a:pt x="8942489" y="3402824"/>
                  <a:pt x="8941625" y="3401961"/>
                </a:cubicBezTo>
                <a:cubicBezTo>
                  <a:pt x="8940762" y="3401098"/>
                  <a:pt x="8940114" y="3400235"/>
                  <a:pt x="8939467" y="3399156"/>
                </a:cubicBezTo>
                <a:cubicBezTo>
                  <a:pt x="8938172" y="3397646"/>
                  <a:pt x="8936877" y="3397215"/>
                  <a:pt x="8935150" y="3398509"/>
                </a:cubicBezTo>
                <a:lnTo>
                  <a:pt x="8928686" y="3400204"/>
                </a:lnTo>
                <a:lnTo>
                  <a:pt x="8919918" y="3434536"/>
                </a:lnTo>
                <a:cubicBezTo>
                  <a:pt x="8911712" y="3491999"/>
                  <a:pt x="8903505" y="3497472"/>
                  <a:pt x="8851533" y="3475581"/>
                </a:cubicBezTo>
                <a:cubicBezTo>
                  <a:pt x="8826914" y="3464636"/>
                  <a:pt x="8826914" y="3464636"/>
                  <a:pt x="8805031" y="3491999"/>
                </a:cubicBezTo>
                <a:cubicBezTo>
                  <a:pt x="8785883" y="3519362"/>
                  <a:pt x="8766736" y="3546725"/>
                  <a:pt x="8728440" y="3538516"/>
                </a:cubicBezTo>
                <a:cubicBezTo>
                  <a:pt x="8709292" y="3533044"/>
                  <a:pt x="8706557" y="3546725"/>
                  <a:pt x="8703821" y="3560407"/>
                </a:cubicBezTo>
                <a:cubicBezTo>
                  <a:pt x="8698351" y="3585034"/>
                  <a:pt x="8706557" y="3606924"/>
                  <a:pt x="8714763" y="3628815"/>
                </a:cubicBezTo>
                <a:cubicBezTo>
                  <a:pt x="8728440" y="3661650"/>
                  <a:pt x="8728440" y="3691750"/>
                  <a:pt x="8712028" y="3721849"/>
                </a:cubicBezTo>
                <a:lnTo>
                  <a:pt x="8706771" y="3721849"/>
                </a:lnTo>
                <a:lnTo>
                  <a:pt x="8701814" y="3732180"/>
                </a:lnTo>
                <a:cubicBezTo>
                  <a:pt x="8696809" y="3736887"/>
                  <a:pt x="8690437" y="3741746"/>
                  <a:pt x="8688011" y="3744782"/>
                </a:cubicBezTo>
                <a:cubicBezTo>
                  <a:pt x="8689958" y="3752308"/>
                  <a:pt x="8703066" y="3740889"/>
                  <a:pt x="8706465" y="3741615"/>
                </a:cubicBezTo>
                <a:cubicBezTo>
                  <a:pt x="8711318" y="3735543"/>
                  <a:pt x="8722971" y="3730923"/>
                  <a:pt x="8723698" y="3727524"/>
                </a:cubicBezTo>
                <a:cubicBezTo>
                  <a:pt x="8788268" y="3691553"/>
                  <a:pt x="8825637" y="3649771"/>
                  <a:pt x="8881230" y="3622545"/>
                </a:cubicBezTo>
                <a:cubicBezTo>
                  <a:pt x="8889482" y="3617199"/>
                  <a:pt x="8898462" y="3608453"/>
                  <a:pt x="8906715" y="3603107"/>
                </a:cubicBezTo>
                <a:cubicBezTo>
                  <a:pt x="8927347" y="3589741"/>
                  <a:pt x="8923220" y="3592415"/>
                  <a:pt x="8944579" y="3575650"/>
                </a:cubicBezTo>
                <a:cubicBezTo>
                  <a:pt x="8948706" y="3572976"/>
                  <a:pt x="8949432" y="3569576"/>
                  <a:pt x="8946031" y="3568851"/>
                </a:cubicBezTo>
                <a:cubicBezTo>
                  <a:pt x="8972242" y="3546012"/>
                  <a:pt x="8989475" y="3531921"/>
                  <a:pt x="9006708" y="3517828"/>
                </a:cubicBezTo>
                <a:cubicBezTo>
                  <a:pt x="9023940" y="3503737"/>
                  <a:pt x="9040445" y="3493044"/>
                  <a:pt x="9061804" y="3476278"/>
                </a:cubicBezTo>
                <a:cubicBezTo>
                  <a:pt x="9067384" y="3466807"/>
                  <a:pt x="9055004" y="3474826"/>
                  <a:pt x="9048930" y="3469974"/>
                </a:cubicBezTo>
                <a:cubicBezTo>
                  <a:pt x="9053782" y="3463900"/>
                  <a:pt x="9053782" y="3463900"/>
                  <a:pt x="9054509" y="3460501"/>
                </a:cubicBezTo>
                <a:cubicBezTo>
                  <a:pt x="9072467" y="3443010"/>
                  <a:pt x="9079994" y="3441063"/>
                  <a:pt x="9097952" y="3423572"/>
                </a:cubicBezTo>
                <a:cubicBezTo>
                  <a:pt x="9101353" y="3424298"/>
                  <a:pt x="9100626" y="3427697"/>
                  <a:pt x="9104753" y="3425024"/>
                </a:cubicBezTo>
                <a:cubicBezTo>
                  <a:pt x="9104026" y="3428424"/>
                  <a:pt x="9106700" y="3432550"/>
                  <a:pt x="9093595" y="3443969"/>
                </a:cubicBezTo>
                <a:lnTo>
                  <a:pt x="9120188" y="3423230"/>
                </a:lnTo>
                <a:lnTo>
                  <a:pt x="9094299" y="3403411"/>
                </a:lnTo>
                <a:cubicBezTo>
                  <a:pt x="9084041" y="3395544"/>
                  <a:pt x="9074468" y="3388019"/>
                  <a:pt x="9064894" y="3379810"/>
                </a:cubicBezTo>
                <a:cubicBezTo>
                  <a:pt x="9042327" y="3361340"/>
                  <a:pt x="9019760" y="3347487"/>
                  <a:pt x="8993730" y="3348642"/>
                </a:cubicBezTo>
                <a:close/>
                <a:moveTo>
                  <a:pt x="9211458" y="3339057"/>
                </a:moveTo>
                <a:lnTo>
                  <a:pt x="9160633" y="3342870"/>
                </a:lnTo>
                <a:cubicBezTo>
                  <a:pt x="9151401" y="3343896"/>
                  <a:pt x="9142169" y="3344580"/>
                  <a:pt x="9133022" y="3344152"/>
                </a:cubicBezTo>
                <a:lnTo>
                  <a:pt x="9108710" y="3339319"/>
                </a:lnTo>
                <a:lnTo>
                  <a:pt x="9106412" y="3340775"/>
                </a:lnTo>
                <a:lnTo>
                  <a:pt x="9116866" y="3383914"/>
                </a:lnTo>
                <a:lnTo>
                  <a:pt x="9125289" y="3418668"/>
                </a:lnTo>
                <a:lnTo>
                  <a:pt x="9150143" y="3395620"/>
                </a:lnTo>
                <a:cubicBezTo>
                  <a:pt x="9168829" y="3374729"/>
                  <a:pt x="9186788" y="3357237"/>
                  <a:pt x="9202567" y="3349944"/>
                </a:cubicBezTo>
                <a:close/>
                <a:moveTo>
                  <a:pt x="952445" y="3319990"/>
                </a:moveTo>
                <a:cubicBezTo>
                  <a:pt x="953240" y="3320154"/>
                  <a:pt x="953847" y="3320901"/>
                  <a:pt x="954128" y="3322490"/>
                </a:cubicBezTo>
                <a:cubicBezTo>
                  <a:pt x="954128" y="3323238"/>
                  <a:pt x="954315" y="3323986"/>
                  <a:pt x="954689" y="3324734"/>
                </a:cubicBezTo>
                <a:cubicBezTo>
                  <a:pt x="955064" y="3325669"/>
                  <a:pt x="955064" y="3327164"/>
                  <a:pt x="956373" y="3327351"/>
                </a:cubicBezTo>
                <a:cubicBezTo>
                  <a:pt x="957495" y="3327351"/>
                  <a:pt x="958243" y="3326416"/>
                  <a:pt x="958803" y="3325669"/>
                </a:cubicBezTo>
                <a:cubicBezTo>
                  <a:pt x="961609" y="3322490"/>
                  <a:pt x="962731" y="3322677"/>
                  <a:pt x="964416" y="3326603"/>
                </a:cubicBezTo>
                <a:cubicBezTo>
                  <a:pt x="964789" y="3327538"/>
                  <a:pt x="964976" y="3328286"/>
                  <a:pt x="965537" y="3329034"/>
                </a:cubicBezTo>
                <a:cubicBezTo>
                  <a:pt x="966286" y="3330155"/>
                  <a:pt x="967035" y="3331090"/>
                  <a:pt x="968904" y="3330342"/>
                </a:cubicBezTo>
                <a:cubicBezTo>
                  <a:pt x="970588" y="3329408"/>
                  <a:pt x="970588" y="3328660"/>
                  <a:pt x="970214" y="3327164"/>
                </a:cubicBezTo>
                <a:lnTo>
                  <a:pt x="969899" y="3324337"/>
                </a:lnTo>
                <a:lnTo>
                  <a:pt x="984518" y="3338876"/>
                </a:lnTo>
                <a:lnTo>
                  <a:pt x="983680" y="3340063"/>
                </a:lnTo>
                <a:cubicBezTo>
                  <a:pt x="983307" y="3341746"/>
                  <a:pt x="983867" y="3342868"/>
                  <a:pt x="985364" y="3343615"/>
                </a:cubicBezTo>
                <a:cubicBezTo>
                  <a:pt x="986487" y="3344176"/>
                  <a:pt x="987608" y="3344550"/>
                  <a:pt x="988731" y="3345111"/>
                </a:cubicBezTo>
                <a:cubicBezTo>
                  <a:pt x="990601" y="3346046"/>
                  <a:pt x="991350" y="3347354"/>
                  <a:pt x="990975" y="3349598"/>
                </a:cubicBezTo>
                <a:cubicBezTo>
                  <a:pt x="989854" y="3356328"/>
                  <a:pt x="992285" y="3361002"/>
                  <a:pt x="998270" y="3363993"/>
                </a:cubicBezTo>
                <a:cubicBezTo>
                  <a:pt x="999206" y="3364554"/>
                  <a:pt x="1001263" y="3364367"/>
                  <a:pt x="1000889" y="3366049"/>
                </a:cubicBezTo>
                <a:cubicBezTo>
                  <a:pt x="1000702" y="3367732"/>
                  <a:pt x="999019" y="3368106"/>
                  <a:pt x="997335" y="3368293"/>
                </a:cubicBezTo>
                <a:cubicBezTo>
                  <a:pt x="997148" y="3368293"/>
                  <a:pt x="996961" y="3368293"/>
                  <a:pt x="996774" y="3368293"/>
                </a:cubicBezTo>
                <a:cubicBezTo>
                  <a:pt x="992285" y="3369040"/>
                  <a:pt x="990975" y="3371097"/>
                  <a:pt x="993220" y="3374649"/>
                </a:cubicBezTo>
                <a:cubicBezTo>
                  <a:pt x="995278" y="3378014"/>
                  <a:pt x="994717" y="3380631"/>
                  <a:pt x="992846" y="3383435"/>
                </a:cubicBezTo>
                <a:cubicBezTo>
                  <a:pt x="990414" y="3387174"/>
                  <a:pt x="988544" y="3391100"/>
                  <a:pt x="989666" y="3395774"/>
                </a:cubicBezTo>
                <a:cubicBezTo>
                  <a:pt x="990227" y="3397830"/>
                  <a:pt x="988170" y="3398765"/>
                  <a:pt x="986860" y="3399139"/>
                </a:cubicBezTo>
                <a:cubicBezTo>
                  <a:pt x="981998" y="3400821"/>
                  <a:pt x="979753" y="3404000"/>
                  <a:pt x="979192" y="3408860"/>
                </a:cubicBezTo>
                <a:cubicBezTo>
                  <a:pt x="978818" y="3411851"/>
                  <a:pt x="977696" y="3412412"/>
                  <a:pt x="974703" y="3410543"/>
                </a:cubicBezTo>
                <a:cubicBezTo>
                  <a:pt x="968343" y="3406617"/>
                  <a:pt x="958990" y="3409421"/>
                  <a:pt x="956186" y="3415964"/>
                </a:cubicBezTo>
                <a:cubicBezTo>
                  <a:pt x="955625" y="3417273"/>
                  <a:pt x="954877" y="3418955"/>
                  <a:pt x="956186" y="3420077"/>
                </a:cubicBezTo>
                <a:cubicBezTo>
                  <a:pt x="957495" y="3421199"/>
                  <a:pt x="959364" y="3421760"/>
                  <a:pt x="961049" y="3420638"/>
                </a:cubicBezTo>
                <a:cubicBezTo>
                  <a:pt x="962170" y="3420077"/>
                  <a:pt x="963293" y="3419142"/>
                  <a:pt x="964416" y="3418394"/>
                </a:cubicBezTo>
                <a:cubicBezTo>
                  <a:pt x="965537" y="3417460"/>
                  <a:pt x="966660" y="3416899"/>
                  <a:pt x="967595" y="3418021"/>
                </a:cubicBezTo>
                <a:cubicBezTo>
                  <a:pt x="968717" y="3419329"/>
                  <a:pt x="967969" y="3420451"/>
                  <a:pt x="967035" y="3421386"/>
                </a:cubicBezTo>
                <a:cubicBezTo>
                  <a:pt x="966286" y="3422320"/>
                  <a:pt x="965163" y="3423068"/>
                  <a:pt x="964416" y="3423816"/>
                </a:cubicBezTo>
                <a:cubicBezTo>
                  <a:pt x="962731" y="3425498"/>
                  <a:pt x="961796" y="3427742"/>
                  <a:pt x="963481" y="3429611"/>
                </a:cubicBezTo>
                <a:cubicBezTo>
                  <a:pt x="964976" y="3431107"/>
                  <a:pt x="967035" y="3429611"/>
                  <a:pt x="968530" y="3428490"/>
                </a:cubicBezTo>
                <a:cubicBezTo>
                  <a:pt x="969840" y="3427555"/>
                  <a:pt x="970775" y="3425872"/>
                  <a:pt x="972459" y="3425312"/>
                </a:cubicBezTo>
                <a:cubicBezTo>
                  <a:pt x="974890" y="3424377"/>
                  <a:pt x="976386" y="3424751"/>
                  <a:pt x="976199" y="3427742"/>
                </a:cubicBezTo>
                <a:cubicBezTo>
                  <a:pt x="976012" y="3431855"/>
                  <a:pt x="974329" y="3435220"/>
                  <a:pt x="972084" y="3438398"/>
                </a:cubicBezTo>
                <a:cubicBezTo>
                  <a:pt x="969279" y="3442511"/>
                  <a:pt x="969091" y="3444754"/>
                  <a:pt x="972084" y="3448680"/>
                </a:cubicBezTo>
                <a:cubicBezTo>
                  <a:pt x="973020" y="3450176"/>
                  <a:pt x="974516" y="3451484"/>
                  <a:pt x="975825" y="3452793"/>
                </a:cubicBezTo>
                <a:cubicBezTo>
                  <a:pt x="976386" y="3453354"/>
                  <a:pt x="977322" y="3453914"/>
                  <a:pt x="976948" y="3454849"/>
                </a:cubicBezTo>
                <a:cubicBezTo>
                  <a:pt x="976573" y="3455971"/>
                  <a:pt x="975638" y="3456158"/>
                  <a:pt x="974890" y="3455971"/>
                </a:cubicBezTo>
                <a:cubicBezTo>
                  <a:pt x="971523" y="3455223"/>
                  <a:pt x="970775" y="3456719"/>
                  <a:pt x="970962" y="3459710"/>
                </a:cubicBezTo>
                <a:cubicBezTo>
                  <a:pt x="971149" y="3463449"/>
                  <a:pt x="968717" y="3466066"/>
                  <a:pt x="966099" y="3468123"/>
                </a:cubicBezTo>
                <a:cubicBezTo>
                  <a:pt x="964042" y="3469805"/>
                  <a:pt x="963855" y="3471114"/>
                  <a:pt x="965911" y="3472609"/>
                </a:cubicBezTo>
                <a:cubicBezTo>
                  <a:pt x="967035" y="3473357"/>
                  <a:pt x="967783" y="3474105"/>
                  <a:pt x="967409" y="3475600"/>
                </a:cubicBezTo>
                <a:cubicBezTo>
                  <a:pt x="967035" y="3477657"/>
                  <a:pt x="965537" y="3477283"/>
                  <a:pt x="964229" y="3477657"/>
                </a:cubicBezTo>
                <a:cubicBezTo>
                  <a:pt x="963481" y="3477844"/>
                  <a:pt x="962544" y="3477844"/>
                  <a:pt x="961609" y="3478031"/>
                </a:cubicBezTo>
                <a:cubicBezTo>
                  <a:pt x="956560" y="3478592"/>
                  <a:pt x="955438" y="3481396"/>
                  <a:pt x="958430" y="3485696"/>
                </a:cubicBezTo>
                <a:cubicBezTo>
                  <a:pt x="958803" y="3486256"/>
                  <a:pt x="959179" y="3486630"/>
                  <a:pt x="959364" y="3487191"/>
                </a:cubicBezTo>
                <a:cubicBezTo>
                  <a:pt x="959927" y="3488313"/>
                  <a:pt x="960301" y="3489808"/>
                  <a:pt x="959179" y="3490556"/>
                </a:cubicBezTo>
                <a:cubicBezTo>
                  <a:pt x="958243" y="3491304"/>
                  <a:pt x="956934" y="3490556"/>
                  <a:pt x="956186" y="3489808"/>
                </a:cubicBezTo>
                <a:cubicBezTo>
                  <a:pt x="955438" y="3489061"/>
                  <a:pt x="954877" y="3488313"/>
                  <a:pt x="954315" y="3487378"/>
                </a:cubicBezTo>
                <a:cubicBezTo>
                  <a:pt x="953193" y="3486069"/>
                  <a:pt x="952071" y="3485696"/>
                  <a:pt x="950575" y="3486817"/>
                </a:cubicBezTo>
                <a:cubicBezTo>
                  <a:pt x="947020" y="3489248"/>
                  <a:pt x="943092" y="3489621"/>
                  <a:pt x="939165" y="3489808"/>
                </a:cubicBezTo>
                <a:cubicBezTo>
                  <a:pt x="934489" y="3490182"/>
                  <a:pt x="929626" y="3489621"/>
                  <a:pt x="924949" y="3490743"/>
                </a:cubicBezTo>
                <a:cubicBezTo>
                  <a:pt x="923266" y="3491117"/>
                  <a:pt x="922331" y="3489995"/>
                  <a:pt x="921582" y="3489061"/>
                </a:cubicBezTo>
                <a:cubicBezTo>
                  <a:pt x="918965" y="3486069"/>
                  <a:pt x="916533" y="3483078"/>
                  <a:pt x="911857" y="3484574"/>
                </a:cubicBezTo>
                <a:cubicBezTo>
                  <a:pt x="910922" y="3484761"/>
                  <a:pt x="910361" y="3484013"/>
                  <a:pt x="909986" y="3483265"/>
                </a:cubicBezTo>
                <a:cubicBezTo>
                  <a:pt x="907929" y="3479526"/>
                  <a:pt x="904562" y="3476535"/>
                  <a:pt x="901757" y="3473357"/>
                </a:cubicBezTo>
                <a:cubicBezTo>
                  <a:pt x="897455" y="3468496"/>
                  <a:pt x="895023" y="3463075"/>
                  <a:pt x="896707" y="3456532"/>
                </a:cubicBezTo>
                <a:cubicBezTo>
                  <a:pt x="897268" y="3453914"/>
                  <a:pt x="895770" y="3452232"/>
                  <a:pt x="894275" y="3450736"/>
                </a:cubicBezTo>
                <a:cubicBezTo>
                  <a:pt x="890908" y="3447184"/>
                  <a:pt x="891095" y="3445315"/>
                  <a:pt x="894836" y="3442511"/>
                </a:cubicBezTo>
                <a:cubicBezTo>
                  <a:pt x="898950" y="3439707"/>
                  <a:pt x="898950" y="3439707"/>
                  <a:pt x="895583" y="3435594"/>
                </a:cubicBezTo>
                <a:cubicBezTo>
                  <a:pt x="894836" y="3434659"/>
                  <a:pt x="894275" y="3433911"/>
                  <a:pt x="895397" y="3432789"/>
                </a:cubicBezTo>
                <a:cubicBezTo>
                  <a:pt x="899137" y="3428490"/>
                  <a:pt x="902504" y="3424190"/>
                  <a:pt x="906433" y="3420077"/>
                </a:cubicBezTo>
                <a:cubicBezTo>
                  <a:pt x="909238" y="3416899"/>
                  <a:pt x="912792" y="3414842"/>
                  <a:pt x="916907" y="3413908"/>
                </a:cubicBezTo>
                <a:cubicBezTo>
                  <a:pt x="919526" y="3413160"/>
                  <a:pt x="924575" y="3406430"/>
                  <a:pt x="924762" y="3403626"/>
                </a:cubicBezTo>
                <a:cubicBezTo>
                  <a:pt x="924762" y="3402691"/>
                  <a:pt x="924762" y="3401943"/>
                  <a:pt x="923640" y="3401569"/>
                </a:cubicBezTo>
                <a:cubicBezTo>
                  <a:pt x="917841" y="3398952"/>
                  <a:pt x="915037" y="3393904"/>
                  <a:pt x="912605" y="3388483"/>
                </a:cubicBezTo>
                <a:cubicBezTo>
                  <a:pt x="912044" y="3387361"/>
                  <a:pt x="911670" y="3386426"/>
                  <a:pt x="911109" y="3385492"/>
                </a:cubicBezTo>
                <a:cubicBezTo>
                  <a:pt x="909238" y="3382501"/>
                  <a:pt x="908303" y="3379883"/>
                  <a:pt x="909613" y="3376144"/>
                </a:cubicBezTo>
                <a:cubicBezTo>
                  <a:pt x="910922" y="3372405"/>
                  <a:pt x="908864" y="3368666"/>
                  <a:pt x="906994" y="3365301"/>
                </a:cubicBezTo>
                <a:cubicBezTo>
                  <a:pt x="906246" y="3363619"/>
                  <a:pt x="905871" y="3362497"/>
                  <a:pt x="907181" y="3360815"/>
                </a:cubicBezTo>
                <a:cubicBezTo>
                  <a:pt x="912418" y="3353711"/>
                  <a:pt x="916346" y="3345859"/>
                  <a:pt x="917094" y="3336698"/>
                </a:cubicBezTo>
                <a:cubicBezTo>
                  <a:pt x="917281" y="3335390"/>
                  <a:pt x="917654" y="3334829"/>
                  <a:pt x="918965" y="3335203"/>
                </a:cubicBezTo>
                <a:cubicBezTo>
                  <a:pt x="924201" y="3336324"/>
                  <a:pt x="927568" y="3333520"/>
                  <a:pt x="930374" y="3329781"/>
                </a:cubicBezTo>
                <a:cubicBezTo>
                  <a:pt x="931683" y="3328099"/>
                  <a:pt x="932806" y="3327164"/>
                  <a:pt x="935237" y="3328286"/>
                </a:cubicBezTo>
                <a:cubicBezTo>
                  <a:pt x="938230" y="3329968"/>
                  <a:pt x="941036" y="3328473"/>
                  <a:pt x="943466" y="3326416"/>
                </a:cubicBezTo>
                <a:cubicBezTo>
                  <a:pt x="945525" y="3324734"/>
                  <a:pt x="947582" y="3322677"/>
                  <a:pt x="949639" y="3320995"/>
                </a:cubicBezTo>
                <a:cubicBezTo>
                  <a:pt x="950667" y="3320247"/>
                  <a:pt x="951650" y="3319826"/>
                  <a:pt x="952445" y="3319990"/>
                </a:cubicBezTo>
                <a:close/>
                <a:moveTo>
                  <a:pt x="7081855" y="3307459"/>
                </a:moveTo>
                <a:lnTo>
                  <a:pt x="7085647" y="3307704"/>
                </a:lnTo>
                <a:cubicBezTo>
                  <a:pt x="7085647" y="3307704"/>
                  <a:pt x="7085647" y="3307704"/>
                  <a:pt x="7081609" y="3307704"/>
                </a:cubicBezTo>
                <a:close/>
                <a:moveTo>
                  <a:pt x="4070196" y="3306509"/>
                </a:moveTo>
                <a:lnTo>
                  <a:pt x="4039374" y="3314313"/>
                </a:lnTo>
                <a:cubicBezTo>
                  <a:pt x="4043079" y="3313111"/>
                  <a:pt x="4043079" y="3313111"/>
                  <a:pt x="4043079" y="3313111"/>
                </a:cubicBezTo>
                <a:cubicBezTo>
                  <a:pt x="4043079" y="3313111"/>
                  <a:pt x="4043079" y="3313111"/>
                  <a:pt x="4046786" y="3311909"/>
                </a:cubicBezTo>
                <a:cubicBezTo>
                  <a:pt x="4050495" y="3310706"/>
                  <a:pt x="4057907" y="3308301"/>
                  <a:pt x="4061616" y="3307099"/>
                </a:cubicBezTo>
                <a:close/>
                <a:moveTo>
                  <a:pt x="7085646" y="3303667"/>
                </a:moveTo>
                <a:cubicBezTo>
                  <a:pt x="7085646" y="3303667"/>
                  <a:pt x="7085646" y="3303667"/>
                  <a:pt x="7089684" y="3303667"/>
                </a:cubicBezTo>
                <a:lnTo>
                  <a:pt x="7089683" y="3303857"/>
                </a:lnTo>
                <a:close/>
                <a:moveTo>
                  <a:pt x="400363" y="3298918"/>
                </a:moveTo>
                <a:cubicBezTo>
                  <a:pt x="402945" y="3300961"/>
                  <a:pt x="405205" y="3302848"/>
                  <a:pt x="408097" y="3304251"/>
                </a:cubicBezTo>
                <a:cubicBezTo>
                  <a:pt x="410988" y="3305654"/>
                  <a:pt x="412949" y="3308977"/>
                  <a:pt x="412994" y="3312160"/>
                </a:cubicBezTo>
                <a:cubicBezTo>
                  <a:pt x="412872" y="3314867"/>
                  <a:pt x="413215" y="3316614"/>
                  <a:pt x="414678" y="3318509"/>
                </a:cubicBezTo>
                <a:cubicBezTo>
                  <a:pt x="412815" y="3322348"/>
                  <a:pt x="410953" y="3326187"/>
                  <a:pt x="409089" y="3330026"/>
                </a:cubicBezTo>
                <a:cubicBezTo>
                  <a:pt x="405101" y="3330067"/>
                  <a:pt x="401289" y="3331379"/>
                  <a:pt x="398607" y="3333634"/>
                </a:cubicBezTo>
                <a:cubicBezTo>
                  <a:pt x="395758" y="3335414"/>
                  <a:pt x="393076" y="3337670"/>
                  <a:pt x="390072" y="3339769"/>
                </a:cubicBezTo>
                <a:cubicBezTo>
                  <a:pt x="387224" y="3341549"/>
                  <a:pt x="384220" y="3343649"/>
                  <a:pt x="382347" y="3346692"/>
                </a:cubicBezTo>
                <a:cubicBezTo>
                  <a:pt x="380308" y="3349260"/>
                  <a:pt x="377759" y="3349604"/>
                  <a:pt x="374733" y="3350112"/>
                </a:cubicBezTo>
                <a:cubicBezTo>
                  <a:pt x="371708" y="3350620"/>
                  <a:pt x="368648" y="3348741"/>
                  <a:pt x="365955" y="3350201"/>
                </a:cubicBezTo>
                <a:cubicBezTo>
                  <a:pt x="363706" y="3349110"/>
                  <a:pt x="361779" y="3348175"/>
                  <a:pt x="359529" y="3347083"/>
                </a:cubicBezTo>
                <a:cubicBezTo>
                  <a:pt x="359995" y="3346124"/>
                  <a:pt x="359828" y="3345648"/>
                  <a:pt x="359186" y="3345336"/>
                </a:cubicBezTo>
                <a:cubicBezTo>
                  <a:pt x="354365" y="3342998"/>
                  <a:pt x="353347" y="3338551"/>
                  <a:pt x="353603" y="3333933"/>
                </a:cubicBezTo>
                <a:cubicBezTo>
                  <a:pt x="353703" y="3329634"/>
                  <a:pt x="353327" y="3325500"/>
                  <a:pt x="355987" y="3321653"/>
                </a:cubicBezTo>
                <a:cubicBezTo>
                  <a:pt x="359124" y="3317642"/>
                  <a:pt x="361131" y="3312687"/>
                  <a:pt x="366693" y="3311039"/>
                </a:cubicBezTo>
                <a:cubicBezTo>
                  <a:pt x="368600" y="3310383"/>
                  <a:pt x="370351" y="3310047"/>
                  <a:pt x="372910" y="3310498"/>
                </a:cubicBezTo>
                <a:cubicBezTo>
                  <a:pt x="376589" y="3311097"/>
                  <a:pt x="381222" y="3311369"/>
                  <a:pt x="382740" y="3305782"/>
                </a:cubicBezTo>
                <a:cubicBezTo>
                  <a:pt x="383351" y="3303707"/>
                  <a:pt x="385590" y="3304003"/>
                  <a:pt x="386377" y="3303199"/>
                </a:cubicBezTo>
                <a:cubicBezTo>
                  <a:pt x="390467" y="3298860"/>
                  <a:pt x="395409" y="3298491"/>
                  <a:pt x="400363" y="3298918"/>
                </a:cubicBezTo>
                <a:close/>
                <a:moveTo>
                  <a:pt x="7275381" y="3295594"/>
                </a:moveTo>
                <a:cubicBezTo>
                  <a:pt x="7279418" y="3295594"/>
                  <a:pt x="7279418" y="3295594"/>
                  <a:pt x="7279418" y="3295594"/>
                </a:cubicBezTo>
                <a:cubicBezTo>
                  <a:pt x="7275381" y="3295594"/>
                  <a:pt x="7275381" y="3299631"/>
                  <a:pt x="7275381" y="3299631"/>
                </a:cubicBezTo>
                <a:cubicBezTo>
                  <a:pt x="7275381" y="3295594"/>
                  <a:pt x="7275381" y="3295594"/>
                  <a:pt x="7275381" y="3295594"/>
                </a:cubicBezTo>
                <a:close/>
                <a:moveTo>
                  <a:pt x="7267308" y="3295594"/>
                </a:moveTo>
                <a:cubicBezTo>
                  <a:pt x="7267308" y="3295594"/>
                  <a:pt x="7267308" y="3295594"/>
                  <a:pt x="7267307" y="3299631"/>
                </a:cubicBezTo>
                <a:cubicBezTo>
                  <a:pt x="7267307" y="3299631"/>
                  <a:pt x="7267307" y="3299631"/>
                  <a:pt x="7271344" y="3299631"/>
                </a:cubicBezTo>
                <a:cubicBezTo>
                  <a:pt x="7271344" y="3299631"/>
                  <a:pt x="7275381" y="3299631"/>
                  <a:pt x="7275381" y="3299631"/>
                </a:cubicBezTo>
                <a:cubicBezTo>
                  <a:pt x="7279418" y="3299630"/>
                  <a:pt x="7279418" y="3299630"/>
                  <a:pt x="7279418" y="3299630"/>
                </a:cubicBezTo>
                <a:cubicBezTo>
                  <a:pt x="7283456" y="3299631"/>
                  <a:pt x="7283456" y="3299631"/>
                  <a:pt x="7283456" y="3299631"/>
                </a:cubicBezTo>
                <a:cubicBezTo>
                  <a:pt x="7283456" y="3303667"/>
                  <a:pt x="7287492" y="3303667"/>
                  <a:pt x="7291528" y="3303667"/>
                </a:cubicBezTo>
                <a:cubicBezTo>
                  <a:pt x="7291528" y="3299631"/>
                  <a:pt x="7295566" y="3299631"/>
                  <a:pt x="7299603" y="3299631"/>
                </a:cubicBezTo>
                <a:cubicBezTo>
                  <a:pt x="7303640" y="3303667"/>
                  <a:pt x="7315751" y="3303667"/>
                  <a:pt x="7323824" y="3303667"/>
                </a:cubicBezTo>
                <a:cubicBezTo>
                  <a:pt x="7291528" y="3303667"/>
                  <a:pt x="7279418" y="3303667"/>
                  <a:pt x="7251160" y="3307704"/>
                </a:cubicBezTo>
                <a:cubicBezTo>
                  <a:pt x="7255196" y="3315779"/>
                  <a:pt x="7239048" y="3319815"/>
                  <a:pt x="7218864" y="3319815"/>
                </a:cubicBezTo>
                <a:cubicBezTo>
                  <a:pt x="7198680" y="3319814"/>
                  <a:pt x="7178496" y="3319815"/>
                  <a:pt x="7178495" y="3323852"/>
                </a:cubicBezTo>
                <a:cubicBezTo>
                  <a:pt x="7158311" y="3327890"/>
                  <a:pt x="7130052" y="3319815"/>
                  <a:pt x="7109867" y="3315779"/>
                </a:cubicBezTo>
                <a:cubicBezTo>
                  <a:pt x="7113905" y="3315779"/>
                  <a:pt x="7113905" y="3315779"/>
                  <a:pt x="7113904" y="3311741"/>
                </a:cubicBezTo>
                <a:cubicBezTo>
                  <a:pt x="7113904" y="3311741"/>
                  <a:pt x="7109867" y="3311742"/>
                  <a:pt x="7109867" y="3311742"/>
                </a:cubicBezTo>
                <a:cubicBezTo>
                  <a:pt x="7093720" y="3307704"/>
                  <a:pt x="7093720" y="3307704"/>
                  <a:pt x="7093720" y="3307704"/>
                </a:cubicBezTo>
                <a:cubicBezTo>
                  <a:pt x="7089683" y="3307704"/>
                  <a:pt x="7089683" y="3307704"/>
                  <a:pt x="7089683" y="3307704"/>
                </a:cubicBezTo>
                <a:lnTo>
                  <a:pt x="7089683" y="3303857"/>
                </a:lnTo>
                <a:lnTo>
                  <a:pt x="7096306" y="3304172"/>
                </a:lnTo>
                <a:cubicBezTo>
                  <a:pt x="7103307" y="3302658"/>
                  <a:pt x="7101795" y="3296603"/>
                  <a:pt x="7113905" y="3299631"/>
                </a:cubicBezTo>
                <a:cubicBezTo>
                  <a:pt x="7113905" y="3303667"/>
                  <a:pt x="7113905" y="3303667"/>
                  <a:pt x="7117942" y="3303667"/>
                </a:cubicBezTo>
                <a:cubicBezTo>
                  <a:pt x="7121978" y="3303667"/>
                  <a:pt x="7121978" y="3303667"/>
                  <a:pt x="7121978" y="3303667"/>
                </a:cubicBezTo>
                <a:cubicBezTo>
                  <a:pt x="7121978" y="3307704"/>
                  <a:pt x="7121978" y="3307704"/>
                  <a:pt x="7126015" y="3307704"/>
                </a:cubicBezTo>
                <a:cubicBezTo>
                  <a:pt x="7126015" y="3307704"/>
                  <a:pt x="7126015" y="3307704"/>
                  <a:pt x="7130052" y="3307704"/>
                </a:cubicBezTo>
                <a:cubicBezTo>
                  <a:pt x="7130052" y="3303667"/>
                  <a:pt x="7126015" y="3303667"/>
                  <a:pt x="7130052" y="3303667"/>
                </a:cubicBezTo>
                <a:cubicBezTo>
                  <a:pt x="7142163" y="3303667"/>
                  <a:pt x="7154274" y="3307704"/>
                  <a:pt x="7162347" y="3299631"/>
                </a:cubicBezTo>
                <a:cubicBezTo>
                  <a:pt x="7158312" y="3303667"/>
                  <a:pt x="7158312" y="3303667"/>
                  <a:pt x="7162347" y="3303667"/>
                </a:cubicBezTo>
                <a:cubicBezTo>
                  <a:pt x="7166385" y="3307704"/>
                  <a:pt x="7170422" y="3303667"/>
                  <a:pt x="7170422" y="3303667"/>
                </a:cubicBezTo>
                <a:cubicBezTo>
                  <a:pt x="7170422" y="3303667"/>
                  <a:pt x="7170422" y="3303667"/>
                  <a:pt x="7174458" y="3303667"/>
                </a:cubicBezTo>
                <a:cubicBezTo>
                  <a:pt x="7186568" y="3311742"/>
                  <a:pt x="7198680" y="3299631"/>
                  <a:pt x="7214827" y="3307704"/>
                </a:cubicBezTo>
                <a:cubicBezTo>
                  <a:pt x="7214828" y="3303667"/>
                  <a:pt x="7214828" y="3303667"/>
                  <a:pt x="7214828" y="3303667"/>
                </a:cubicBezTo>
                <a:cubicBezTo>
                  <a:pt x="7214827" y="3307704"/>
                  <a:pt x="7218864" y="3307704"/>
                  <a:pt x="7218864" y="3307704"/>
                </a:cubicBezTo>
                <a:cubicBezTo>
                  <a:pt x="7222902" y="3307704"/>
                  <a:pt x="7222902" y="3307704"/>
                  <a:pt x="7222901" y="3303666"/>
                </a:cubicBezTo>
                <a:cubicBezTo>
                  <a:pt x="7235012" y="3303667"/>
                  <a:pt x="7247123" y="3303667"/>
                  <a:pt x="7247123" y="3303667"/>
                </a:cubicBezTo>
                <a:cubicBezTo>
                  <a:pt x="7259234" y="3303667"/>
                  <a:pt x="7239049" y="3299631"/>
                  <a:pt x="7259233" y="3299631"/>
                </a:cubicBezTo>
                <a:cubicBezTo>
                  <a:pt x="7255196" y="3303667"/>
                  <a:pt x="7259234" y="3307704"/>
                  <a:pt x="7263271" y="3303667"/>
                </a:cubicBezTo>
                <a:cubicBezTo>
                  <a:pt x="7267307" y="3299631"/>
                  <a:pt x="7247123" y="3295594"/>
                  <a:pt x="7267308" y="3295594"/>
                </a:cubicBezTo>
                <a:close/>
                <a:moveTo>
                  <a:pt x="8127212" y="3283331"/>
                </a:moveTo>
                <a:lnTo>
                  <a:pt x="8086801" y="3299631"/>
                </a:lnTo>
                <a:cubicBezTo>
                  <a:pt x="8074691" y="3303667"/>
                  <a:pt x="8062581" y="3311742"/>
                  <a:pt x="8054507" y="3315779"/>
                </a:cubicBezTo>
                <a:cubicBezTo>
                  <a:pt x="8054507" y="3315779"/>
                  <a:pt x="8058544" y="3311742"/>
                  <a:pt x="8058544" y="3311742"/>
                </a:cubicBezTo>
                <a:cubicBezTo>
                  <a:pt x="8042395" y="3315779"/>
                  <a:pt x="8026247" y="3323852"/>
                  <a:pt x="8014137" y="3327890"/>
                </a:cubicBezTo>
                <a:cubicBezTo>
                  <a:pt x="8010100" y="3327890"/>
                  <a:pt x="8002027" y="3327890"/>
                  <a:pt x="8002027" y="3327890"/>
                </a:cubicBezTo>
                <a:cubicBezTo>
                  <a:pt x="7961656" y="3340000"/>
                  <a:pt x="7909177" y="3356148"/>
                  <a:pt x="7872845" y="3368258"/>
                </a:cubicBezTo>
                <a:cubicBezTo>
                  <a:pt x="7872845" y="3368258"/>
                  <a:pt x="7872845" y="3368258"/>
                  <a:pt x="7872845" y="3364222"/>
                </a:cubicBezTo>
                <a:cubicBezTo>
                  <a:pt x="7872845" y="3364222"/>
                  <a:pt x="7868808" y="3364222"/>
                  <a:pt x="7868808" y="3364222"/>
                </a:cubicBezTo>
                <a:cubicBezTo>
                  <a:pt x="7868808" y="3364222"/>
                  <a:pt x="7864771" y="3368257"/>
                  <a:pt x="7864771" y="3368257"/>
                </a:cubicBezTo>
                <a:cubicBezTo>
                  <a:pt x="7852660" y="3372295"/>
                  <a:pt x="7808254" y="3376332"/>
                  <a:pt x="7820365" y="3380369"/>
                </a:cubicBezTo>
                <a:cubicBezTo>
                  <a:pt x="7816328" y="3380369"/>
                  <a:pt x="7816328" y="3380369"/>
                  <a:pt x="7816328" y="3380369"/>
                </a:cubicBezTo>
                <a:cubicBezTo>
                  <a:pt x="7812291" y="3380369"/>
                  <a:pt x="7812291" y="3380369"/>
                  <a:pt x="7812291" y="3380369"/>
                </a:cubicBezTo>
                <a:cubicBezTo>
                  <a:pt x="7812291" y="3384407"/>
                  <a:pt x="7812291" y="3384407"/>
                  <a:pt x="7812291" y="3384407"/>
                </a:cubicBezTo>
                <a:cubicBezTo>
                  <a:pt x="7816328" y="3384407"/>
                  <a:pt x="7816328" y="3384407"/>
                  <a:pt x="7816328" y="3384407"/>
                </a:cubicBezTo>
                <a:cubicBezTo>
                  <a:pt x="7820365" y="3392480"/>
                  <a:pt x="7804217" y="3388444"/>
                  <a:pt x="7800180" y="3388443"/>
                </a:cubicBezTo>
                <a:cubicBezTo>
                  <a:pt x="7808254" y="3392480"/>
                  <a:pt x="7784033" y="3400554"/>
                  <a:pt x="7800181" y="3396517"/>
                </a:cubicBezTo>
                <a:cubicBezTo>
                  <a:pt x="7800180" y="3392480"/>
                  <a:pt x="7812291" y="3392480"/>
                  <a:pt x="7812291" y="3392480"/>
                </a:cubicBezTo>
                <a:cubicBezTo>
                  <a:pt x="7804217" y="3396517"/>
                  <a:pt x="7808254" y="3396517"/>
                  <a:pt x="7812291" y="3396517"/>
                </a:cubicBezTo>
                <a:cubicBezTo>
                  <a:pt x="7816328" y="3388444"/>
                  <a:pt x="7832476" y="3388444"/>
                  <a:pt x="7844586" y="3380369"/>
                </a:cubicBezTo>
                <a:cubicBezTo>
                  <a:pt x="7844586" y="3380369"/>
                  <a:pt x="7848623" y="3380369"/>
                  <a:pt x="7852660" y="3380369"/>
                </a:cubicBezTo>
                <a:cubicBezTo>
                  <a:pt x="7852660" y="3380369"/>
                  <a:pt x="7856697" y="3380369"/>
                  <a:pt x="7856697" y="3380369"/>
                </a:cubicBezTo>
                <a:cubicBezTo>
                  <a:pt x="7860735" y="3380369"/>
                  <a:pt x="7860735" y="3380369"/>
                  <a:pt x="7860735" y="3380369"/>
                </a:cubicBezTo>
                <a:cubicBezTo>
                  <a:pt x="7860735" y="3380369"/>
                  <a:pt x="7860734" y="3376331"/>
                  <a:pt x="7860734" y="3376331"/>
                </a:cubicBezTo>
                <a:cubicBezTo>
                  <a:pt x="7864772" y="3376332"/>
                  <a:pt x="7864772" y="3376332"/>
                  <a:pt x="7868808" y="3376332"/>
                </a:cubicBezTo>
                <a:cubicBezTo>
                  <a:pt x="7872845" y="3380369"/>
                  <a:pt x="7864771" y="3380369"/>
                  <a:pt x="7864770" y="3384407"/>
                </a:cubicBezTo>
                <a:cubicBezTo>
                  <a:pt x="7872845" y="3384407"/>
                  <a:pt x="7872845" y="3380369"/>
                  <a:pt x="7876882" y="3380369"/>
                </a:cubicBezTo>
                <a:cubicBezTo>
                  <a:pt x="7876882" y="3380369"/>
                  <a:pt x="7876882" y="3380369"/>
                  <a:pt x="7880920" y="3380369"/>
                </a:cubicBezTo>
                <a:cubicBezTo>
                  <a:pt x="7880920" y="3380369"/>
                  <a:pt x="7884956" y="3380369"/>
                  <a:pt x="7884956" y="3380369"/>
                </a:cubicBezTo>
                <a:cubicBezTo>
                  <a:pt x="7888992" y="3380369"/>
                  <a:pt x="7888992" y="3380369"/>
                  <a:pt x="7888992" y="3380369"/>
                </a:cubicBezTo>
                <a:cubicBezTo>
                  <a:pt x="7905140" y="3376331"/>
                  <a:pt x="7905140" y="3376331"/>
                  <a:pt x="7905140" y="3376331"/>
                </a:cubicBezTo>
                <a:cubicBezTo>
                  <a:pt x="7909177" y="3372295"/>
                  <a:pt x="7909177" y="3372295"/>
                  <a:pt x="7909177" y="3372295"/>
                </a:cubicBezTo>
                <a:cubicBezTo>
                  <a:pt x="7913214" y="3376332"/>
                  <a:pt x="7913215" y="3372295"/>
                  <a:pt x="7913215" y="3372295"/>
                </a:cubicBezTo>
                <a:lnTo>
                  <a:pt x="7909177" y="3372295"/>
                </a:lnTo>
                <a:cubicBezTo>
                  <a:pt x="7933399" y="3364221"/>
                  <a:pt x="7925325" y="3364222"/>
                  <a:pt x="7949546" y="3360185"/>
                </a:cubicBezTo>
                <a:cubicBezTo>
                  <a:pt x="7953584" y="3360185"/>
                  <a:pt x="7953584" y="3360185"/>
                  <a:pt x="7957620" y="3360184"/>
                </a:cubicBezTo>
                <a:cubicBezTo>
                  <a:pt x="7961656" y="3356148"/>
                  <a:pt x="7961656" y="3356148"/>
                  <a:pt x="7957621" y="3356148"/>
                </a:cubicBezTo>
                <a:cubicBezTo>
                  <a:pt x="7969731" y="3356148"/>
                  <a:pt x="7989915" y="3352111"/>
                  <a:pt x="7993952" y="3344037"/>
                </a:cubicBezTo>
                <a:cubicBezTo>
                  <a:pt x="7985879" y="3348074"/>
                  <a:pt x="7985878" y="3344037"/>
                  <a:pt x="7993952" y="3340000"/>
                </a:cubicBezTo>
                <a:lnTo>
                  <a:pt x="7997989" y="3340000"/>
                </a:lnTo>
                <a:cubicBezTo>
                  <a:pt x="7997989" y="3344037"/>
                  <a:pt x="7997989" y="3344037"/>
                  <a:pt x="7997989" y="3344037"/>
                </a:cubicBezTo>
                <a:cubicBezTo>
                  <a:pt x="7997989" y="3344037"/>
                  <a:pt x="7997989" y="3344037"/>
                  <a:pt x="8002027" y="3344037"/>
                </a:cubicBezTo>
                <a:cubicBezTo>
                  <a:pt x="8002027" y="3344037"/>
                  <a:pt x="8002027" y="3344037"/>
                  <a:pt x="8006063" y="3340000"/>
                </a:cubicBezTo>
                <a:cubicBezTo>
                  <a:pt x="8030284" y="3340000"/>
                  <a:pt x="8090839" y="3311741"/>
                  <a:pt x="8119096" y="3303667"/>
                </a:cubicBezTo>
                <a:lnTo>
                  <a:pt x="8125777" y="3302713"/>
                </a:lnTo>
                <a:close/>
                <a:moveTo>
                  <a:pt x="7594297" y="3263298"/>
                </a:moveTo>
                <a:cubicBezTo>
                  <a:pt x="7602372" y="3263298"/>
                  <a:pt x="7606409" y="3263298"/>
                  <a:pt x="7610446" y="3263298"/>
                </a:cubicBezTo>
                <a:cubicBezTo>
                  <a:pt x="7606409" y="3267335"/>
                  <a:pt x="7602372" y="3267335"/>
                  <a:pt x="7598334" y="3267335"/>
                </a:cubicBezTo>
                <a:cubicBezTo>
                  <a:pt x="7598334" y="3267335"/>
                  <a:pt x="7598334" y="3267335"/>
                  <a:pt x="7594297" y="3267335"/>
                </a:cubicBezTo>
                <a:cubicBezTo>
                  <a:pt x="7590261" y="3267335"/>
                  <a:pt x="7590261" y="3267335"/>
                  <a:pt x="7590261" y="3267335"/>
                </a:cubicBezTo>
                <a:lnTo>
                  <a:pt x="7586224" y="3267335"/>
                </a:lnTo>
                <a:cubicBezTo>
                  <a:pt x="7586224" y="3267335"/>
                  <a:pt x="7590261" y="3267335"/>
                  <a:pt x="7594297" y="3263298"/>
                </a:cubicBezTo>
                <a:close/>
                <a:moveTo>
                  <a:pt x="9713166" y="3260167"/>
                </a:moveTo>
                <a:cubicBezTo>
                  <a:pt x="9716687" y="3260167"/>
                  <a:pt x="9719705" y="3260167"/>
                  <a:pt x="9723226" y="3260167"/>
                </a:cubicBezTo>
                <a:cubicBezTo>
                  <a:pt x="9723226" y="3261669"/>
                  <a:pt x="9723729" y="3262170"/>
                  <a:pt x="9724735" y="3262170"/>
                </a:cubicBezTo>
                <a:cubicBezTo>
                  <a:pt x="9732279" y="3262170"/>
                  <a:pt x="9736303" y="3267177"/>
                  <a:pt x="9738818" y="3273186"/>
                </a:cubicBezTo>
                <a:cubicBezTo>
                  <a:pt x="9741333" y="3278694"/>
                  <a:pt x="9744351" y="3283701"/>
                  <a:pt x="9743345" y="3290210"/>
                </a:cubicBezTo>
                <a:cubicBezTo>
                  <a:pt x="9741836" y="3297220"/>
                  <a:pt x="9742339" y="3304731"/>
                  <a:pt x="9736303" y="3310239"/>
                </a:cubicBezTo>
                <a:cubicBezTo>
                  <a:pt x="9734291" y="3312242"/>
                  <a:pt x="9732279" y="3313744"/>
                  <a:pt x="9728759" y="3314745"/>
                </a:cubicBezTo>
                <a:cubicBezTo>
                  <a:pt x="9723729" y="3316248"/>
                  <a:pt x="9717693" y="3318751"/>
                  <a:pt x="9719202" y="3326763"/>
                </a:cubicBezTo>
                <a:cubicBezTo>
                  <a:pt x="9719705" y="3329767"/>
                  <a:pt x="9716687" y="3330769"/>
                  <a:pt x="9716184" y="3332271"/>
                </a:cubicBezTo>
                <a:cubicBezTo>
                  <a:pt x="9713669" y="3340282"/>
                  <a:pt x="9707634" y="3343787"/>
                  <a:pt x="9701095" y="3346291"/>
                </a:cubicBezTo>
                <a:cubicBezTo>
                  <a:pt x="9696568" y="3345289"/>
                  <a:pt x="9692544" y="3344288"/>
                  <a:pt x="9688017" y="3344288"/>
                </a:cubicBezTo>
                <a:cubicBezTo>
                  <a:pt x="9683490" y="3344288"/>
                  <a:pt x="9678964" y="3341284"/>
                  <a:pt x="9676952" y="3337278"/>
                </a:cubicBezTo>
                <a:cubicBezTo>
                  <a:pt x="9675443" y="3333773"/>
                  <a:pt x="9673934" y="3331770"/>
                  <a:pt x="9670916" y="3330268"/>
                </a:cubicBezTo>
                <a:cubicBezTo>
                  <a:pt x="9670916" y="3324259"/>
                  <a:pt x="9670916" y="3318251"/>
                  <a:pt x="9670916" y="3312242"/>
                </a:cubicBezTo>
                <a:cubicBezTo>
                  <a:pt x="9675946" y="3309738"/>
                  <a:pt x="9679970" y="3305732"/>
                  <a:pt x="9681982" y="3301226"/>
                </a:cubicBezTo>
                <a:cubicBezTo>
                  <a:pt x="9684496" y="3297220"/>
                  <a:pt x="9686508" y="3292714"/>
                  <a:pt x="9689023" y="3288207"/>
                </a:cubicBezTo>
                <a:cubicBezTo>
                  <a:pt x="9691538" y="3284201"/>
                  <a:pt x="9694053" y="3279695"/>
                  <a:pt x="9694556" y="3274688"/>
                </a:cubicBezTo>
                <a:cubicBezTo>
                  <a:pt x="9695562" y="3270181"/>
                  <a:pt x="9698580" y="3268178"/>
                  <a:pt x="9702101" y="3265675"/>
                </a:cubicBezTo>
                <a:cubicBezTo>
                  <a:pt x="9705622" y="3263171"/>
                  <a:pt x="9710651" y="3263672"/>
                  <a:pt x="9713166" y="3260167"/>
                </a:cubicBezTo>
                <a:close/>
                <a:moveTo>
                  <a:pt x="5123555" y="3258408"/>
                </a:moveTo>
                <a:lnTo>
                  <a:pt x="5123787" y="3258637"/>
                </a:lnTo>
                <a:lnTo>
                  <a:pt x="5123361" y="3258738"/>
                </a:lnTo>
                <a:close/>
                <a:moveTo>
                  <a:pt x="136414" y="3252601"/>
                </a:moveTo>
                <a:cubicBezTo>
                  <a:pt x="139931" y="3254258"/>
                  <a:pt x="143201" y="3256826"/>
                  <a:pt x="146772" y="3257969"/>
                </a:cubicBezTo>
                <a:cubicBezTo>
                  <a:pt x="149788" y="3259040"/>
                  <a:pt x="156599" y="3260383"/>
                  <a:pt x="156792" y="3263223"/>
                </a:cubicBezTo>
                <a:cubicBezTo>
                  <a:pt x="157526" y="3271426"/>
                  <a:pt x="168617" y="3273667"/>
                  <a:pt x="166682" y="3283321"/>
                </a:cubicBezTo>
                <a:cubicBezTo>
                  <a:pt x="166087" y="3286170"/>
                  <a:pt x="169768" y="3289918"/>
                  <a:pt x="163940" y="3291406"/>
                </a:cubicBezTo>
                <a:cubicBezTo>
                  <a:pt x="162206" y="3291741"/>
                  <a:pt x="161599" y="3293801"/>
                  <a:pt x="162717" y="3294736"/>
                </a:cubicBezTo>
                <a:cubicBezTo>
                  <a:pt x="166879" y="3299109"/>
                  <a:pt x="165176" y="3301813"/>
                  <a:pt x="160147" y="3304081"/>
                </a:cubicBezTo>
                <a:cubicBezTo>
                  <a:pt x="158576" y="3304889"/>
                  <a:pt x="159079" y="3307094"/>
                  <a:pt x="159097" y="3308673"/>
                </a:cubicBezTo>
                <a:cubicBezTo>
                  <a:pt x="159445" y="3311195"/>
                  <a:pt x="158840" y="3313255"/>
                  <a:pt x="156162" y="3313917"/>
                </a:cubicBezTo>
                <a:cubicBezTo>
                  <a:pt x="153483" y="3314579"/>
                  <a:pt x="152876" y="3316639"/>
                  <a:pt x="151315" y="3318236"/>
                </a:cubicBezTo>
                <a:cubicBezTo>
                  <a:pt x="147415" y="3322228"/>
                  <a:pt x="142581" y="3327336"/>
                  <a:pt x="138005" y="3327863"/>
                </a:cubicBezTo>
                <a:cubicBezTo>
                  <a:pt x="128062" y="3328924"/>
                  <a:pt x="118284" y="3330457"/>
                  <a:pt x="108496" y="3331201"/>
                </a:cubicBezTo>
                <a:cubicBezTo>
                  <a:pt x="107859" y="3330892"/>
                  <a:pt x="106588" y="3330275"/>
                  <a:pt x="106578" y="3329486"/>
                </a:cubicBezTo>
                <a:cubicBezTo>
                  <a:pt x="104785" y="3325085"/>
                  <a:pt x="103154" y="3321156"/>
                  <a:pt x="97019" y="3323279"/>
                </a:cubicBezTo>
                <a:cubicBezTo>
                  <a:pt x="94976" y="3324250"/>
                  <a:pt x="94793" y="3322200"/>
                  <a:pt x="95091" y="3320775"/>
                </a:cubicBezTo>
                <a:cubicBezTo>
                  <a:pt x="96756" y="3314914"/>
                  <a:pt x="94213" y="3313679"/>
                  <a:pt x="88855" y="3315004"/>
                </a:cubicBezTo>
                <a:cubicBezTo>
                  <a:pt x="85234" y="3315993"/>
                  <a:pt x="84269" y="3314741"/>
                  <a:pt x="85810" y="3311565"/>
                </a:cubicBezTo>
                <a:cubicBezTo>
                  <a:pt x="86735" y="3309660"/>
                  <a:pt x="88449" y="3307745"/>
                  <a:pt x="85742" y="3306039"/>
                </a:cubicBezTo>
                <a:cubicBezTo>
                  <a:pt x="79999" y="3301684"/>
                  <a:pt x="79611" y="3296004"/>
                  <a:pt x="82703" y="3290442"/>
                </a:cubicBezTo>
                <a:cubicBezTo>
                  <a:pt x="85024" y="3286468"/>
                  <a:pt x="84676" y="3283945"/>
                  <a:pt x="82585" y="3280969"/>
                </a:cubicBezTo>
                <a:cubicBezTo>
                  <a:pt x="83201" y="3279699"/>
                  <a:pt x="83817" y="3278428"/>
                  <a:pt x="84432" y="3277158"/>
                </a:cubicBezTo>
                <a:cubicBezTo>
                  <a:pt x="88538" y="3276795"/>
                  <a:pt x="91186" y="3273765"/>
                  <a:pt x="91773" y="3270126"/>
                </a:cubicBezTo>
                <a:cubicBezTo>
                  <a:pt x="92956" y="3263639"/>
                  <a:pt x="97021" y="3260118"/>
                  <a:pt x="103003" y="3258313"/>
                </a:cubicBezTo>
                <a:cubicBezTo>
                  <a:pt x="105364" y="3257496"/>
                  <a:pt x="107569" y="3256997"/>
                  <a:pt x="109283" y="3255083"/>
                </a:cubicBezTo>
                <a:cubicBezTo>
                  <a:pt x="111614" y="3251898"/>
                  <a:pt x="114446" y="3250918"/>
                  <a:pt x="117789" y="3252933"/>
                </a:cubicBezTo>
                <a:cubicBezTo>
                  <a:pt x="120334" y="3254167"/>
                  <a:pt x="123012" y="3253504"/>
                  <a:pt x="124583" y="3252697"/>
                </a:cubicBezTo>
                <a:cubicBezTo>
                  <a:pt x="129134" y="3250197"/>
                  <a:pt x="132897" y="3250944"/>
                  <a:pt x="136414" y="3252601"/>
                </a:cubicBezTo>
                <a:close/>
                <a:moveTo>
                  <a:pt x="4253240" y="3244944"/>
                </a:moveTo>
                <a:lnTo>
                  <a:pt x="4242508" y="3248424"/>
                </a:lnTo>
                <a:cubicBezTo>
                  <a:pt x="4214531" y="3257498"/>
                  <a:pt x="4192290" y="3264713"/>
                  <a:pt x="4161711" y="3274633"/>
                </a:cubicBezTo>
                <a:cubicBezTo>
                  <a:pt x="4164215" y="3269723"/>
                  <a:pt x="4160510" y="3270926"/>
                  <a:pt x="4155599" y="3268422"/>
                </a:cubicBezTo>
                <a:cubicBezTo>
                  <a:pt x="4151892" y="3269624"/>
                  <a:pt x="4151892" y="3269624"/>
                  <a:pt x="4151892" y="3269624"/>
                </a:cubicBezTo>
                <a:cubicBezTo>
                  <a:pt x="4153094" y="3273331"/>
                  <a:pt x="4153094" y="3273331"/>
                  <a:pt x="4153094" y="3273331"/>
                </a:cubicBezTo>
                <a:cubicBezTo>
                  <a:pt x="4120932" y="3287860"/>
                  <a:pt x="4082757" y="3283852"/>
                  <a:pt x="4075242" y="3298582"/>
                </a:cubicBezTo>
                <a:cubicBezTo>
                  <a:pt x="4076445" y="3302289"/>
                  <a:pt x="4076445" y="3302289"/>
                  <a:pt x="4076445" y="3302289"/>
                </a:cubicBezTo>
                <a:cubicBezTo>
                  <a:pt x="4071535" y="3299784"/>
                  <a:pt x="4064121" y="3302189"/>
                  <a:pt x="4060413" y="3303391"/>
                </a:cubicBezTo>
                <a:cubicBezTo>
                  <a:pt x="4056706" y="3304594"/>
                  <a:pt x="4052999" y="3305796"/>
                  <a:pt x="4052999" y="3305796"/>
                </a:cubicBezTo>
                <a:cubicBezTo>
                  <a:pt x="4051797" y="3302090"/>
                  <a:pt x="4049392" y="3294675"/>
                  <a:pt x="4051895" y="3289766"/>
                </a:cubicBezTo>
                <a:cubicBezTo>
                  <a:pt x="4055604" y="3288563"/>
                  <a:pt x="4063018" y="3286158"/>
                  <a:pt x="4066725" y="3284956"/>
                </a:cubicBezTo>
                <a:cubicBezTo>
                  <a:pt x="4074141" y="3282551"/>
                  <a:pt x="4082757" y="3283852"/>
                  <a:pt x="4088970" y="3277741"/>
                </a:cubicBezTo>
                <a:cubicBezTo>
                  <a:pt x="4088970" y="3277741"/>
                  <a:pt x="4092676" y="3276539"/>
                  <a:pt x="4092676" y="3276539"/>
                </a:cubicBezTo>
                <a:cubicBezTo>
                  <a:pt x="4092676" y="3276539"/>
                  <a:pt x="4092676" y="3276539"/>
                  <a:pt x="4096384" y="3275337"/>
                </a:cubicBezTo>
                <a:cubicBezTo>
                  <a:pt x="4100091" y="3274134"/>
                  <a:pt x="4100091" y="3274134"/>
                  <a:pt x="4103798" y="3272932"/>
                </a:cubicBezTo>
                <a:cubicBezTo>
                  <a:pt x="4107505" y="3271729"/>
                  <a:pt x="4107505" y="3271729"/>
                  <a:pt x="4107505" y="3271729"/>
                </a:cubicBezTo>
                <a:lnTo>
                  <a:pt x="4106710" y="3271324"/>
                </a:lnTo>
                <a:lnTo>
                  <a:pt x="4035613" y="3291929"/>
                </a:lnTo>
                <a:lnTo>
                  <a:pt x="4024764" y="3294486"/>
                </a:lnTo>
                <a:lnTo>
                  <a:pt x="4029653" y="3296980"/>
                </a:lnTo>
                <a:cubicBezTo>
                  <a:pt x="4044481" y="3292171"/>
                  <a:pt x="4044481" y="3292171"/>
                  <a:pt x="4044481" y="3292171"/>
                </a:cubicBezTo>
                <a:cubicBezTo>
                  <a:pt x="4041977" y="3297079"/>
                  <a:pt x="4040674" y="3305697"/>
                  <a:pt x="4041876" y="3309404"/>
                </a:cubicBezTo>
                <a:cubicBezTo>
                  <a:pt x="4038169" y="3310606"/>
                  <a:pt x="4034462" y="3311808"/>
                  <a:pt x="4034462" y="3311808"/>
                </a:cubicBezTo>
                <a:cubicBezTo>
                  <a:pt x="4030754" y="3313011"/>
                  <a:pt x="4030754" y="3313011"/>
                  <a:pt x="4030754" y="3313011"/>
                </a:cubicBezTo>
                <a:cubicBezTo>
                  <a:pt x="4033260" y="3308102"/>
                  <a:pt x="4033260" y="3308102"/>
                  <a:pt x="4033260" y="3308102"/>
                </a:cubicBezTo>
                <a:cubicBezTo>
                  <a:pt x="4033260" y="3308102"/>
                  <a:pt x="4029553" y="3309304"/>
                  <a:pt x="4028350" y="3305597"/>
                </a:cubicBezTo>
                <a:cubicBezTo>
                  <a:pt x="4024643" y="3306799"/>
                  <a:pt x="4025846" y="3310506"/>
                  <a:pt x="4022138" y="3311709"/>
                </a:cubicBezTo>
                <a:cubicBezTo>
                  <a:pt x="4022138" y="3311709"/>
                  <a:pt x="4018430" y="3312912"/>
                  <a:pt x="4018430" y="3312912"/>
                </a:cubicBezTo>
                <a:cubicBezTo>
                  <a:pt x="4014723" y="3314113"/>
                  <a:pt x="4009814" y="3311609"/>
                  <a:pt x="4002399" y="3314014"/>
                </a:cubicBezTo>
                <a:cubicBezTo>
                  <a:pt x="3987570" y="3318824"/>
                  <a:pt x="4004905" y="3309104"/>
                  <a:pt x="3992581" y="3309005"/>
                </a:cubicBezTo>
                <a:cubicBezTo>
                  <a:pt x="3987570" y="3318824"/>
                  <a:pt x="3974044" y="3315017"/>
                  <a:pt x="3965428" y="3313714"/>
                </a:cubicBezTo>
                <a:cubicBezTo>
                  <a:pt x="3966630" y="3317422"/>
                  <a:pt x="3967833" y="3321129"/>
                  <a:pt x="3964126" y="3322331"/>
                </a:cubicBezTo>
                <a:cubicBezTo>
                  <a:pt x="3962923" y="3318624"/>
                  <a:pt x="3961721" y="3314916"/>
                  <a:pt x="3958014" y="3316119"/>
                </a:cubicBezTo>
                <a:cubicBezTo>
                  <a:pt x="3955510" y="3321029"/>
                  <a:pt x="3944386" y="3324636"/>
                  <a:pt x="3936972" y="3327041"/>
                </a:cubicBezTo>
                <a:cubicBezTo>
                  <a:pt x="3938275" y="3318424"/>
                  <a:pt x="3912325" y="3326841"/>
                  <a:pt x="3909820" y="3331751"/>
                </a:cubicBezTo>
                <a:cubicBezTo>
                  <a:pt x="3906113" y="3332953"/>
                  <a:pt x="3906113" y="3332953"/>
                  <a:pt x="3906113" y="3332953"/>
                </a:cubicBezTo>
                <a:cubicBezTo>
                  <a:pt x="3894991" y="3336561"/>
                  <a:pt x="3903708" y="3325539"/>
                  <a:pt x="3892585" y="3329146"/>
                </a:cubicBezTo>
                <a:cubicBezTo>
                  <a:pt x="3886374" y="3335258"/>
                  <a:pt x="3883869" y="3340168"/>
                  <a:pt x="3864130" y="3342473"/>
                </a:cubicBezTo>
                <a:cubicBezTo>
                  <a:pt x="3855513" y="3341170"/>
                  <a:pt x="3843188" y="3341071"/>
                  <a:pt x="3832066" y="3344678"/>
                </a:cubicBezTo>
                <a:cubicBezTo>
                  <a:pt x="3828360" y="3345880"/>
                  <a:pt x="3820945" y="3348285"/>
                  <a:pt x="3816036" y="3345780"/>
                </a:cubicBezTo>
                <a:cubicBezTo>
                  <a:pt x="3792590" y="3349288"/>
                  <a:pt x="3811125" y="3343275"/>
                  <a:pt x="3793892" y="3340671"/>
                </a:cubicBezTo>
                <a:cubicBezTo>
                  <a:pt x="3790787" y="3343727"/>
                  <a:pt x="3785224" y="3345531"/>
                  <a:pt x="3778419" y="3346650"/>
                </a:cubicBezTo>
                <a:lnTo>
                  <a:pt x="3777495" y="3346725"/>
                </a:lnTo>
                <a:lnTo>
                  <a:pt x="3777615" y="3348783"/>
                </a:lnTo>
                <a:cubicBezTo>
                  <a:pt x="3777123" y="3349764"/>
                  <a:pt x="3776142" y="3350990"/>
                  <a:pt x="3776879" y="3351970"/>
                </a:cubicBezTo>
                <a:cubicBezTo>
                  <a:pt x="3779333" y="3354912"/>
                  <a:pt x="3779577" y="3357119"/>
                  <a:pt x="3775650" y="3358590"/>
                </a:cubicBezTo>
                <a:cubicBezTo>
                  <a:pt x="3774669" y="3358835"/>
                  <a:pt x="3774423" y="3360306"/>
                  <a:pt x="3775405" y="3361041"/>
                </a:cubicBezTo>
                <a:cubicBezTo>
                  <a:pt x="3778596" y="3363738"/>
                  <a:pt x="3775159" y="3364964"/>
                  <a:pt x="3774669" y="3366925"/>
                </a:cubicBezTo>
                <a:lnTo>
                  <a:pt x="3773426" y="3368112"/>
                </a:lnTo>
                <a:lnTo>
                  <a:pt x="3952589" y="3335487"/>
                </a:lnTo>
                <a:lnTo>
                  <a:pt x="3974302" y="3330500"/>
                </a:lnTo>
                <a:lnTo>
                  <a:pt x="3977454" y="3329083"/>
                </a:lnTo>
                <a:cubicBezTo>
                  <a:pt x="3991067" y="3324860"/>
                  <a:pt x="4012820" y="3320877"/>
                  <a:pt x="4011017" y="3315316"/>
                </a:cubicBezTo>
                <a:lnTo>
                  <a:pt x="4014723" y="3314113"/>
                </a:lnTo>
                <a:cubicBezTo>
                  <a:pt x="4019633" y="3316618"/>
                  <a:pt x="4027048" y="3314213"/>
                  <a:pt x="4030754" y="3313011"/>
                </a:cubicBezTo>
                <a:cubicBezTo>
                  <a:pt x="4031958" y="3316718"/>
                  <a:pt x="4031958" y="3316718"/>
                  <a:pt x="4031958" y="3316718"/>
                </a:cubicBezTo>
                <a:lnTo>
                  <a:pt x="4032121" y="3317220"/>
                </a:lnTo>
                <a:lnTo>
                  <a:pt x="4061375" y="3310501"/>
                </a:lnTo>
                <a:lnTo>
                  <a:pt x="4076185" y="3306097"/>
                </a:lnTo>
                <a:lnTo>
                  <a:pt x="4070196" y="3306509"/>
                </a:lnTo>
                <a:lnTo>
                  <a:pt x="4101203" y="3298657"/>
                </a:lnTo>
                <a:lnTo>
                  <a:pt x="4132769" y="3289271"/>
                </a:lnTo>
                <a:lnTo>
                  <a:pt x="4144605" y="3284855"/>
                </a:lnTo>
                <a:cubicBezTo>
                  <a:pt x="4150478" y="3282630"/>
                  <a:pt x="4155500" y="3280746"/>
                  <a:pt x="4159207" y="3279543"/>
                </a:cubicBezTo>
                <a:cubicBezTo>
                  <a:pt x="4159207" y="3279543"/>
                  <a:pt x="4162914" y="3278341"/>
                  <a:pt x="4162914" y="3278341"/>
                </a:cubicBezTo>
                <a:lnTo>
                  <a:pt x="4202388" y="3265171"/>
                </a:lnTo>
                <a:close/>
                <a:moveTo>
                  <a:pt x="8126216" y="3233939"/>
                </a:moveTo>
                <a:lnTo>
                  <a:pt x="8123133" y="3235040"/>
                </a:lnTo>
                <a:cubicBezTo>
                  <a:pt x="8123133" y="3235040"/>
                  <a:pt x="8119097" y="3235039"/>
                  <a:pt x="8119097" y="3235039"/>
                </a:cubicBezTo>
                <a:cubicBezTo>
                  <a:pt x="8115060" y="3235039"/>
                  <a:pt x="8115060" y="3235039"/>
                  <a:pt x="8111024" y="3235039"/>
                </a:cubicBezTo>
                <a:cubicBezTo>
                  <a:pt x="8111023" y="3239077"/>
                  <a:pt x="8111023" y="3239077"/>
                  <a:pt x="8111023" y="3239077"/>
                </a:cubicBezTo>
                <a:cubicBezTo>
                  <a:pt x="8086802" y="3251187"/>
                  <a:pt x="8066616" y="3263298"/>
                  <a:pt x="8050469" y="3267335"/>
                </a:cubicBezTo>
                <a:cubicBezTo>
                  <a:pt x="8038360" y="3279446"/>
                  <a:pt x="8002027" y="3287519"/>
                  <a:pt x="7969731" y="3299631"/>
                </a:cubicBezTo>
                <a:cubicBezTo>
                  <a:pt x="7961656" y="3307704"/>
                  <a:pt x="7933399" y="3311742"/>
                  <a:pt x="7925325" y="3315779"/>
                </a:cubicBezTo>
                <a:cubicBezTo>
                  <a:pt x="7925325" y="3315779"/>
                  <a:pt x="7921287" y="3315779"/>
                  <a:pt x="7921287" y="3315779"/>
                </a:cubicBezTo>
                <a:cubicBezTo>
                  <a:pt x="7921287" y="3315779"/>
                  <a:pt x="7917251" y="3315779"/>
                  <a:pt x="7917251" y="3315779"/>
                </a:cubicBezTo>
                <a:cubicBezTo>
                  <a:pt x="7913214" y="3315779"/>
                  <a:pt x="7913214" y="3315779"/>
                  <a:pt x="7913214" y="3315779"/>
                </a:cubicBezTo>
                <a:cubicBezTo>
                  <a:pt x="7909178" y="3319815"/>
                  <a:pt x="7909178" y="3319815"/>
                  <a:pt x="7913214" y="3319815"/>
                </a:cubicBezTo>
                <a:cubicBezTo>
                  <a:pt x="7901103" y="3323852"/>
                  <a:pt x="7909177" y="3323852"/>
                  <a:pt x="7909177" y="3327890"/>
                </a:cubicBezTo>
                <a:cubicBezTo>
                  <a:pt x="7897066" y="3323851"/>
                  <a:pt x="7897066" y="3335963"/>
                  <a:pt x="7880919" y="3335962"/>
                </a:cubicBezTo>
                <a:cubicBezTo>
                  <a:pt x="7884955" y="3340000"/>
                  <a:pt x="7872845" y="3339999"/>
                  <a:pt x="7872845" y="3344037"/>
                </a:cubicBezTo>
                <a:cubicBezTo>
                  <a:pt x="7888992" y="3335963"/>
                  <a:pt x="7917251" y="3331926"/>
                  <a:pt x="7921287" y="3323852"/>
                </a:cubicBezTo>
                <a:cubicBezTo>
                  <a:pt x="7921287" y="3323852"/>
                  <a:pt x="7925325" y="3323852"/>
                  <a:pt x="7929362" y="3323852"/>
                </a:cubicBezTo>
                <a:cubicBezTo>
                  <a:pt x="7929362" y="3323852"/>
                  <a:pt x="7933399" y="3323852"/>
                  <a:pt x="7933399" y="3319815"/>
                </a:cubicBezTo>
                <a:cubicBezTo>
                  <a:pt x="7957620" y="3319815"/>
                  <a:pt x="7977804" y="3307704"/>
                  <a:pt x="7997989" y="3299630"/>
                </a:cubicBezTo>
                <a:lnTo>
                  <a:pt x="8128786" y="3250141"/>
                </a:lnTo>
                <a:close/>
                <a:moveTo>
                  <a:pt x="10315158" y="3233864"/>
                </a:moveTo>
                <a:cubicBezTo>
                  <a:pt x="10317659" y="3233864"/>
                  <a:pt x="10319802" y="3233864"/>
                  <a:pt x="10322302" y="3233864"/>
                </a:cubicBezTo>
                <a:cubicBezTo>
                  <a:pt x="10322302" y="3234931"/>
                  <a:pt x="10322659" y="3235286"/>
                  <a:pt x="10323373" y="3235286"/>
                </a:cubicBezTo>
                <a:cubicBezTo>
                  <a:pt x="10328731" y="3235286"/>
                  <a:pt x="10331588" y="3238842"/>
                  <a:pt x="10333374" y="3243109"/>
                </a:cubicBezTo>
                <a:cubicBezTo>
                  <a:pt x="10335160" y="3247020"/>
                  <a:pt x="10337303" y="3250576"/>
                  <a:pt x="10336589" y="3255198"/>
                </a:cubicBezTo>
                <a:cubicBezTo>
                  <a:pt x="10335517" y="3260176"/>
                  <a:pt x="10335874" y="3265510"/>
                  <a:pt x="10331588" y="3269421"/>
                </a:cubicBezTo>
                <a:cubicBezTo>
                  <a:pt x="10330160" y="3270843"/>
                  <a:pt x="10328731" y="3271910"/>
                  <a:pt x="10326231" y="3272621"/>
                </a:cubicBezTo>
                <a:cubicBezTo>
                  <a:pt x="10322659" y="3273688"/>
                  <a:pt x="10318373" y="3275466"/>
                  <a:pt x="10319444" y="3281155"/>
                </a:cubicBezTo>
                <a:cubicBezTo>
                  <a:pt x="10319802" y="3283288"/>
                  <a:pt x="10317659" y="3283999"/>
                  <a:pt x="10317301" y="3285066"/>
                </a:cubicBezTo>
                <a:cubicBezTo>
                  <a:pt x="10315516" y="3290755"/>
                  <a:pt x="10311230" y="3293244"/>
                  <a:pt x="10306586" y="3295022"/>
                </a:cubicBezTo>
                <a:cubicBezTo>
                  <a:pt x="10303372" y="3294311"/>
                  <a:pt x="10300514" y="3293600"/>
                  <a:pt x="10297300" y="3293600"/>
                </a:cubicBezTo>
                <a:cubicBezTo>
                  <a:pt x="10294085" y="3293600"/>
                  <a:pt x="10290871" y="3291466"/>
                  <a:pt x="10289442" y="3288622"/>
                </a:cubicBezTo>
                <a:cubicBezTo>
                  <a:pt x="10288371" y="3286133"/>
                  <a:pt x="10287299" y="3284710"/>
                  <a:pt x="10285156" y="3283644"/>
                </a:cubicBezTo>
                <a:cubicBezTo>
                  <a:pt x="10285156" y="3279377"/>
                  <a:pt x="10285156" y="3275110"/>
                  <a:pt x="10285156" y="3270843"/>
                </a:cubicBezTo>
                <a:cubicBezTo>
                  <a:pt x="10288728" y="3269065"/>
                  <a:pt x="10291585" y="3266221"/>
                  <a:pt x="10293014" y="3263021"/>
                </a:cubicBezTo>
                <a:cubicBezTo>
                  <a:pt x="10294800" y="3260176"/>
                  <a:pt x="10296228" y="3256976"/>
                  <a:pt x="10298014" y="3253776"/>
                </a:cubicBezTo>
                <a:cubicBezTo>
                  <a:pt x="10299800" y="3250931"/>
                  <a:pt x="10301586" y="3247731"/>
                  <a:pt x="10301943" y="3244175"/>
                </a:cubicBezTo>
                <a:cubicBezTo>
                  <a:pt x="10302657" y="3240975"/>
                  <a:pt x="10304800" y="3239553"/>
                  <a:pt x="10307301" y="3237775"/>
                </a:cubicBezTo>
                <a:cubicBezTo>
                  <a:pt x="10309801" y="3235997"/>
                  <a:pt x="10313373" y="3236353"/>
                  <a:pt x="10315158" y="3233864"/>
                </a:cubicBezTo>
                <a:close/>
                <a:moveTo>
                  <a:pt x="4279133" y="3232448"/>
                </a:moveTo>
                <a:cubicBezTo>
                  <a:pt x="4275426" y="3233650"/>
                  <a:pt x="4271717" y="3234853"/>
                  <a:pt x="4271717" y="3234853"/>
                </a:cubicBezTo>
                <a:lnTo>
                  <a:pt x="4272506" y="3237281"/>
                </a:lnTo>
                <a:lnTo>
                  <a:pt x="4277727" y="3235203"/>
                </a:lnTo>
                <a:close/>
                <a:moveTo>
                  <a:pt x="4460736" y="3223289"/>
                </a:moveTo>
                <a:lnTo>
                  <a:pt x="4402462" y="3252786"/>
                </a:lnTo>
                <a:lnTo>
                  <a:pt x="4412939" y="3248457"/>
                </a:lnTo>
                <a:cubicBezTo>
                  <a:pt x="4421660" y="3244349"/>
                  <a:pt x="4431212" y="3239458"/>
                  <a:pt x="4441037" y="3234223"/>
                </a:cubicBezTo>
                <a:close/>
                <a:moveTo>
                  <a:pt x="899199" y="3221054"/>
                </a:moveTo>
                <a:lnTo>
                  <a:pt x="899628" y="3221149"/>
                </a:lnTo>
                <a:lnTo>
                  <a:pt x="899306" y="3221360"/>
                </a:lnTo>
                <a:close/>
                <a:moveTo>
                  <a:pt x="6621402" y="3202744"/>
                </a:moveTo>
                <a:cubicBezTo>
                  <a:pt x="6621402" y="3202744"/>
                  <a:pt x="6621402" y="3202744"/>
                  <a:pt x="6625437" y="3202744"/>
                </a:cubicBezTo>
                <a:cubicBezTo>
                  <a:pt x="6629475" y="3202744"/>
                  <a:pt x="6629475" y="3202744"/>
                  <a:pt x="6629475" y="3202744"/>
                </a:cubicBezTo>
                <a:lnTo>
                  <a:pt x="6630588" y="3203301"/>
                </a:lnTo>
                <a:close/>
                <a:moveTo>
                  <a:pt x="600639" y="3182676"/>
                </a:moveTo>
                <a:cubicBezTo>
                  <a:pt x="603531" y="3184079"/>
                  <a:pt x="606411" y="3184687"/>
                  <a:pt x="609615" y="3185450"/>
                </a:cubicBezTo>
                <a:cubicBezTo>
                  <a:pt x="613016" y="3189076"/>
                  <a:pt x="615786" y="3193186"/>
                  <a:pt x="614909" y="3199084"/>
                </a:cubicBezTo>
                <a:cubicBezTo>
                  <a:pt x="614766" y="3200200"/>
                  <a:pt x="616383" y="3201775"/>
                  <a:pt x="615131" y="3203539"/>
                </a:cubicBezTo>
                <a:cubicBezTo>
                  <a:pt x="611684" y="3208190"/>
                  <a:pt x="614764" y="3211660"/>
                  <a:pt x="617512" y="3214179"/>
                </a:cubicBezTo>
                <a:cubicBezTo>
                  <a:pt x="619451" y="3215910"/>
                  <a:pt x="620271" y="3217493"/>
                  <a:pt x="620935" y="3219396"/>
                </a:cubicBezTo>
                <a:cubicBezTo>
                  <a:pt x="623084" y="3224786"/>
                  <a:pt x="620435" y="3229429"/>
                  <a:pt x="619226" y="3234375"/>
                </a:cubicBezTo>
                <a:cubicBezTo>
                  <a:pt x="617851" y="3238846"/>
                  <a:pt x="614370" y="3241110"/>
                  <a:pt x="611057" y="3243849"/>
                </a:cubicBezTo>
                <a:cubicBezTo>
                  <a:pt x="607588" y="3246909"/>
                  <a:pt x="603465" y="3248861"/>
                  <a:pt x="598645" y="3246522"/>
                </a:cubicBezTo>
                <a:cubicBezTo>
                  <a:pt x="598002" y="3246210"/>
                  <a:pt x="597526" y="3246374"/>
                  <a:pt x="597060" y="3247334"/>
                </a:cubicBezTo>
                <a:cubicBezTo>
                  <a:pt x="594811" y="3246243"/>
                  <a:pt x="592883" y="3245307"/>
                  <a:pt x="590633" y="3244216"/>
                </a:cubicBezTo>
                <a:cubicBezTo>
                  <a:pt x="590113" y="3241197"/>
                  <a:pt x="586744" y="3239958"/>
                  <a:pt x="585271" y="3237267"/>
                </a:cubicBezTo>
                <a:cubicBezTo>
                  <a:pt x="583797" y="3234577"/>
                  <a:pt x="582490" y="3232361"/>
                  <a:pt x="583244" y="3229170"/>
                </a:cubicBezTo>
                <a:cubicBezTo>
                  <a:pt x="584475" y="3225815"/>
                  <a:pt x="584265" y="3222157"/>
                  <a:pt x="583899" y="3218818"/>
                </a:cubicBezTo>
                <a:cubicBezTo>
                  <a:pt x="583689" y="3215159"/>
                  <a:pt x="583801" y="3211657"/>
                  <a:pt x="583436" y="3208318"/>
                </a:cubicBezTo>
                <a:cubicBezTo>
                  <a:pt x="583547" y="3204815"/>
                  <a:pt x="582218" y="3201008"/>
                  <a:pt x="579780" y="3197850"/>
                </a:cubicBezTo>
                <a:cubicBezTo>
                  <a:pt x="581643" y="3194011"/>
                  <a:pt x="583505" y="3190172"/>
                  <a:pt x="585367" y="3186333"/>
                </a:cubicBezTo>
                <a:cubicBezTo>
                  <a:pt x="587761" y="3186309"/>
                  <a:pt x="589346" y="3185497"/>
                  <a:pt x="591396" y="3183725"/>
                </a:cubicBezTo>
                <a:cubicBezTo>
                  <a:pt x="593922" y="3181789"/>
                  <a:pt x="597747" y="3181273"/>
                  <a:pt x="600639" y="3182676"/>
                </a:cubicBezTo>
                <a:close/>
                <a:moveTo>
                  <a:pt x="1159775" y="3180426"/>
                </a:moveTo>
                <a:cubicBezTo>
                  <a:pt x="1161764" y="3180426"/>
                  <a:pt x="1165742" y="3180426"/>
                  <a:pt x="1166736" y="3182412"/>
                </a:cubicBezTo>
                <a:cubicBezTo>
                  <a:pt x="1176680" y="3191350"/>
                  <a:pt x="1185631" y="3199295"/>
                  <a:pt x="1198557" y="3186385"/>
                </a:cubicBezTo>
                <a:cubicBezTo>
                  <a:pt x="1202535" y="3181419"/>
                  <a:pt x="1205518" y="3186385"/>
                  <a:pt x="1206513" y="3190357"/>
                </a:cubicBezTo>
                <a:cubicBezTo>
                  <a:pt x="1209496" y="3207240"/>
                  <a:pt x="1217451" y="3207240"/>
                  <a:pt x="1229385" y="3197309"/>
                </a:cubicBezTo>
                <a:cubicBezTo>
                  <a:pt x="1237339" y="3190357"/>
                  <a:pt x="1241317" y="3192343"/>
                  <a:pt x="1241317" y="3202275"/>
                </a:cubicBezTo>
                <a:cubicBezTo>
                  <a:pt x="1241317" y="3208234"/>
                  <a:pt x="1239328" y="3215185"/>
                  <a:pt x="1248278" y="3216179"/>
                </a:cubicBezTo>
                <a:cubicBezTo>
                  <a:pt x="1268167" y="3220151"/>
                  <a:pt x="1276121" y="3234055"/>
                  <a:pt x="1275126" y="3251931"/>
                </a:cubicBezTo>
                <a:cubicBezTo>
                  <a:pt x="1274132" y="3264842"/>
                  <a:pt x="1278110" y="3270801"/>
                  <a:pt x="1287059" y="3275766"/>
                </a:cubicBezTo>
                <a:cubicBezTo>
                  <a:pt x="1287059" y="3279739"/>
                  <a:pt x="1287059" y="3283712"/>
                  <a:pt x="1287059" y="3287684"/>
                </a:cubicBezTo>
                <a:cubicBezTo>
                  <a:pt x="1277115" y="3293643"/>
                  <a:pt x="1274132" y="3304567"/>
                  <a:pt x="1277115" y="3314499"/>
                </a:cubicBezTo>
                <a:cubicBezTo>
                  <a:pt x="1282087" y="3332375"/>
                  <a:pt x="1276121" y="3346279"/>
                  <a:pt x="1263194" y="3358196"/>
                </a:cubicBezTo>
                <a:cubicBezTo>
                  <a:pt x="1258221" y="3363162"/>
                  <a:pt x="1253250" y="3367135"/>
                  <a:pt x="1251261" y="3374086"/>
                </a:cubicBezTo>
                <a:cubicBezTo>
                  <a:pt x="1249272" y="3385011"/>
                  <a:pt x="1243306" y="3390970"/>
                  <a:pt x="1232368" y="3389977"/>
                </a:cubicBezTo>
                <a:cubicBezTo>
                  <a:pt x="1224413" y="3389977"/>
                  <a:pt x="1218445" y="3394942"/>
                  <a:pt x="1215462" y="3398915"/>
                </a:cubicBezTo>
                <a:cubicBezTo>
                  <a:pt x="1198557" y="3422750"/>
                  <a:pt x="1173697" y="3409839"/>
                  <a:pt x="1152814" y="3412819"/>
                </a:cubicBezTo>
                <a:cubicBezTo>
                  <a:pt x="1143866" y="3413812"/>
                  <a:pt x="1124971" y="3418777"/>
                  <a:pt x="1120995" y="3411825"/>
                </a:cubicBezTo>
                <a:cubicBezTo>
                  <a:pt x="1109061" y="3391963"/>
                  <a:pt x="1078235" y="3399908"/>
                  <a:pt x="1071274" y="3373093"/>
                </a:cubicBezTo>
                <a:cubicBezTo>
                  <a:pt x="1069286" y="3365148"/>
                  <a:pt x="1055364" y="3360183"/>
                  <a:pt x="1068290" y="3349258"/>
                </a:cubicBezTo>
                <a:cubicBezTo>
                  <a:pt x="1072269" y="3346279"/>
                  <a:pt x="1071274" y="3340320"/>
                  <a:pt x="1067297" y="3339327"/>
                </a:cubicBezTo>
                <a:cubicBezTo>
                  <a:pt x="1051386" y="3333368"/>
                  <a:pt x="1052381" y="3324430"/>
                  <a:pt x="1062325" y="3312512"/>
                </a:cubicBezTo>
                <a:cubicBezTo>
                  <a:pt x="1065307" y="3308540"/>
                  <a:pt x="1061330" y="3303574"/>
                  <a:pt x="1059342" y="3299602"/>
                </a:cubicBezTo>
                <a:cubicBezTo>
                  <a:pt x="1055364" y="3293643"/>
                  <a:pt x="1054369" y="3287684"/>
                  <a:pt x="1060336" y="3282718"/>
                </a:cubicBezTo>
                <a:cubicBezTo>
                  <a:pt x="1066302" y="3277753"/>
                  <a:pt x="1065307" y="3271794"/>
                  <a:pt x="1067297" y="3265835"/>
                </a:cubicBezTo>
                <a:cubicBezTo>
                  <a:pt x="1072269" y="3250938"/>
                  <a:pt x="1078235" y="3232069"/>
                  <a:pt x="1089174" y="3225117"/>
                </a:cubicBezTo>
                <a:cubicBezTo>
                  <a:pt x="1113039" y="3210220"/>
                  <a:pt x="1135911" y="3194330"/>
                  <a:pt x="1159775" y="3180426"/>
                </a:cubicBezTo>
                <a:close/>
                <a:moveTo>
                  <a:pt x="9349033" y="3163641"/>
                </a:moveTo>
                <a:cubicBezTo>
                  <a:pt x="9340485" y="3165694"/>
                  <a:pt x="9332963" y="3173219"/>
                  <a:pt x="9327492" y="3185532"/>
                </a:cubicBezTo>
                <a:cubicBezTo>
                  <a:pt x="9322021" y="3199213"/>
                  <a:pt x="9319286" y="3212895"/>
                  <a:pt x="9313815" y="3226577"/>
                </a:cubicBezTo>
                <a:lnTo>
                  <a:pt x="9308307" y="3236494"/>
                </a:lnTo>
                <a:lnTo>
                  <a:pt x="9308370" y="3237469"/>
                </a:lnTo>
                <a:cubicBezTo>
                  <a:pt x="9320749" y="3229450"/>
                  <a:pt x="9345014" y="3199086"/>
                  <a:pt x="9352772" y="3179416"/>
                </a:cubicBezTo>
                <a:lnTo>
                  <a:pt x="9364421" y="3166083"/>
                </a:lnTo>
                <a:lnTo>
                  <a:pt x="9362496" y="3164753"/>
                </a:lnTo>
                <a:cubicBezTo>
                  <a:pt x="9357838" y="3162957"/>
                  <a:pt x="9353307" y="3162615"/>
                  <a:pt x="9349033" y="3163641"/>
                </a:cubicBezTo>
                <a:close/>
                <a:moveTo>
                  <a:pt x="4572306" y="3161207"/>
                </a:moveTo>
                <a:lnTo>
                  <a:pt x="4541002" y="3179286"/>
                </a:lnTo>
                <a:lnTo>
                  <a:pt x="4545804" y="3176683"/>
                </a:lnTo>
                <a:cubicBezTo>
                  <a:pt x="4553230" y="3172738"/>
                  <a:pt x="4560193" y="3168943"/>
                  <a:pt x="4566308" y="3165294"/>
                </a:cubicBezTo>
                <a:close/>
                <a:moveTo>
                  <a:pt x="1005779" y="3145897"/>
                </a:moveTo>
                <a:cubicBezTo>
                  <a:pt x="1006946" y="3145632"/>
                  <a:pt x="1007798" y="3146877"/>
                  <a:pt x="1008145" y="3147876"/>
                </a:cubicBezTo>
                <a:cubicBezTo>
                  <a:pt x="1008492" y="3148875"/>
                  <a:pt x="1008670" y="3149793"/>
                  <a:pt x="1008766" y="3150879"/>
                </a:cubicBezTo>
                <a:cubicBezTo>
                  <a:pt x="1009205" y="3152546"/>
                  <a:pt x="1010051" y="3153372"/>
                  <a:pt x="1011888" y="3153016"/>
                </a:cubicBezTo>
                <a:cubicBezTo>
                  <a:pt x="1016146" y="3152381"/>
                  <a:pt x="1019843" y="3153759"/>
                  <a:pt x="1023459" y="3155305"/>
                </a:cubicBezTo>
                <a:cubicBezTo>
                  <a:pt x="1027828" y="3157010"/>
                  <a:pt x="1031960" y="3159637"/>
                  <a:pt x="1036656" y="3160669"/>
                </a:cubicBezTo>
                <a:cubicBezTo>
                  <a:pt x="1038334" y="3161067"/>
                  <a:pt x="1038686" y="3162485"/>
                  <a:pt x="1038951" y="3163652"/>
                </a:cubicBezTo>
                <a:cubicBezTo>
                  <a:pt x="1040001" y="3167486"/>
                  <a:pt x="1040882" y="3171239"/>
                  <a:pt x="1045743" y="3171934"/>
                </a:cubicBezTo>
                <a:cubicBezTo>
                  <a:pt x="1046666" y="3172174"/>
                  <a:pt x="1046845" y="3173092"/>
                  <a:pt x="1046855" y="3173928"/>
                </a:cubicBezTo>
                <a:cubicBezTo>
                  <a:pt x="1047074" y="3178190"/>
                  <a:pt x="1048798" y="3182351"/>
                  <a:pt x="1049935" y="3186435"/>
                </a:cubicBezTo>
                <a:cubicBezTo>
                  <a:pt x="1051684" y="3192686"/>
                  <a:pt x="1051505" y="3198625"/>
                  <a:pt x="1047135" y="3203777"/>
                </a:cubicBezTo>
                <a:cubicBezTo>
                  <a:pt x="1045487" y="3205887"/>
                  <a:pt x="1046099" y="3208054"/>
                  <a:pt x="1046793" y="3210052"/>
                </a:cubicBezTo>
                <a:cubicBezTo>
                  <a:pt x="1048272" y="3214718"/>
                  <a:pt x="1047287" y="3216318"/>
                  <a:pt x="1042698" y="3217208"/>
                </a:cubicBezTo>
                <a:cubicBezTo>
                  <a:pt x="1037771" y="3217935"/>
                  <a:pt x="1037771" y="3217935"/>
                  <a:pt x="1039005" y="3223105"/>
                </a:cubicBezTo>
                <a:cubicBezTo>
                  <a:pt x="1039271" y="3224273"/>
                  <a:pt x="1039449" y="3225190"/>
                  <a:pt x="1037950" y="3225710"/>
                </a:cubicBezTo>
                <a:cubicBezTo>
                  <a:pt x="1032707" y="3227945"/>
                  <a:pt x="1027801" y="3230345"/>
                  <a:pt x="1022472" y="3232331"/>
                </a:cubicBezTo>
                <a:cubicBezTo>
                  <a:pt x="1018561" y="3233965"/>
                  <a:pt x="1014466" y="3234264"/>
                  <a:pt x="1010355" y="3233309"/>
                </a:cubicBezTo>
                <a:cubicBezTo>
                  <a:pt x="1007673" y="3232839"/>
                  <a:pt x="1000192" y="3236690"/>
                  <a:pt x="998800" y="3239131"/>
                </a:cubicBezTo>
                <a:cubicBezTo>
                  <a:pt x="998391" y="3239972"/>
                  <a:pt x="998065" y="3240645"/>
                  <a:pt x="998912" y="3241471"/>
                </a:cubicBezTo>
                <a:cubicBezTo>
                  <a:pt x="1002985" y="3246357"/>
                  <a:pt x="1003307" y="3252123"/>
                  <a:pt x="1003128" y="3258062"/>
                </a:cubicBezTo>
                <a:cubicBezTo>
                  <a:pt x="1003144" y="3259316"/>
                  <a:pt x="1003073" y="3260321"/>
                  <a:pt x="1003170" y="3261406"/>
                </a:cubicBezTo>
                <a:cubicBezTo>
                  <a:pt x="1003547" y="3264914"/>
                  <a:pt x="1003246" y="3267677"/>
                  <a:pt x="1000436" y="3270470"/>
                </a:cubicBezTo>
                <a:cubicBezTo>
                  <a:pt x="997625" y="3273262"/>
                  <a:pt x="997844" y="3277524"/>
                  <a:pt x="998059" y="3281368"/>
                </a:cubicBezTo>
                <a:cubicBezTo>
                  <a:pt x="997997" y="3283208"/>
                  <a:pt x="997844" y="3284381"/>
                  <a:pt x="995933" y="3285323"/>
                </a:cubicBezTo>
                <a:cubicBezTo>
                  <a:pt x="988119" y="3289429"/>
                  <a:pt x="981159" y="3294779"/>
                  <a:pt x="976487" y="3302694"/>
                </a:cubicBezTo>
                <a:cubicBezTo>
                  <a:pt x="975747" y="3303790"/>
                  <a:pt x="975166" y="3304131"/>
                  <a:pt x="974150" y="3303223"/>
                </a:cubicBezTo>
                <a:cubicBezTo>
                  <a:pt x="969928" y="3299928"/>
                  <a:pt x="965676" y="3300981"/>
                  <a:pt x="961520" y="3303121"/>
                </a:cubicBezTo>
                <a:cubicBezTo>
                  <a:pt x="959607" y="3304063"/>
                  <a:pt x="958190" y="3304414"/>
                  <a:pt x="956492" y="3302344"/>
                </a:cubicBezTo>
                <a:cubicBezTo>
                  <a:pt x="954533" y="3299524"/>
                  <a:pt x="951356" y="3299645"/>
                  <a:pt x="948271" y="3300434"/>
                </a:cubicBezTo>
                <a:cubicBezTo>
                  <a:pt x="945686" y="3301049"/>
                  <a:pt x="942937" y="3302002"/>
                  <a:pt x="940351" y="3302617"/>
                </a:cubicBezTo>
                <a:cubicBezTo>
                  <a:pt x="939099" y="3302841"/>
                  <a:pt x="938032" y="3302791"/>
                  <a:pt x="937388" y="3302297"/>
                </a:cubicBezTo>
                <a:cubicBezTo>
                  <a:pt x="936744" y="3301803"/>
                  <a:pt x="936524" y="3300865"/>
                  <a:pt x="936965" y="3299312"/>
                </a:cubicBezTo>
                <a:cubicBezTo>
                  <a:pt x="937291" y="3298640"/>
                  <a:pt x="937450" y="3297885"/>
                  <a:pt x="937440" y="3297049"/>
                </a:cubicBezTo>
                <a:cubicBezTo>
                  <a:pt x="937511" y="3296045"/>
                  <a:pt x="938164" y="3294699"/>
                  <a:pt x="937067" y="3293960"/>
                </a:cubicBezTo>
                <a:cubicBezTo>
                  <a:pt x="936058" y="3293470"/>
                  <a:pt x="934976" y="3293984"/>
                  <a:pt x="934145" y="3294412"/>
                </a:cubicBezTo>
                <a:cubicBezTo>
                  <a:pt x="930233" y="3296047"/>
                  <a:pt x="929306" y="3295389"/>
                  <a:pt x="929505" y="3291122"/>
                </a:cubicBezTo>
                <a:cubicBezTo>
                  <a:pt x="929576" y="3290118"/>
                  <a:pt x="929734" y="3289363"/>
                  <a:pt x="929556" y="3288445"/>
                </a:cubicBezTo>
                <a:cubicBezTo>
                  <a:pt x="929372" y="3287110"/>
                  <a:pt x="929107" y="3285942"/>
                  <a:pt x="927098" y="3285798"/>
                </a:cubicBezTo>
                <a:cubicBezTo>
                  <a:pt x="925175" y="3285905"/>
                  <a:pt x="924849" y="3286578"/>
                  <a:pt x="924533" y="3288086"/>
                </a:cubicBezTo>
                <a:lnTo>
                  <a:pt x="923582" y="3290768"/>
                </a:lnTo>
                <a:lnTo>
                  <a:pt x="916775" y="3271306"/>
                </a:lnTo>
                <a:lnTo>
                  <a:pt x="918046" y="3270603"/>
                </a:lnTo>
                <a:cubicBezTo>
                  <a:pt x="919118" y="3269252"/>
                  <a:pt x="919102" y="3267998"/>
                  <a:pt x="918082" y="3266672"/>
                </a:cubicBezTo>
                <a:cubicBezTo>
                  <a:pt x="917316" y="3265678"/>
                  <a:pt x="916471" y="3264851"/>
                  <a:pt x="915706" y="3263857"/>
                </a:cubicBezTo>
                <a:cubicBezTo>
                  <a:pt x="914431" y="3262200"/>
                  <a:pt x="914329" y="3260696"/>
                  <a:pt x="915645" y="3258840"/>
                </a:cubicBezTo>
                <a:cubicBezTo>
                  <a:pt x="919591" y="3253275"/>
                  <a:pt x="919444" y="3248009"/>
                  <a:pt x="915365" y="3242705"/>
                </a:cubicBezTo>
                <a:cubicBezTo>
                  <a:pt x="914768" y="3241792"/>
                  <a:pt x="912836" y="3241062"/>
                  <a:pt x="913907" y="3239712"/>
                </a:cubicBezTo>
                <a:cubicBezTo>
                  <a:pt x="914809" y="3238280"/>
                  <a:pt x="916487" y="3238678"/>
                  <a:pt x="918083" y="3239245"/>
                </a:cubicBezTo>
                <a:cubicBezTo>
                  <a:pt x="918251" y="3239326"/>
                  <a:pt x="918420" y="3239408"/>
                  <a:pt x="918587" y="3239490"/>
                </a:cubicBezTo>
                <a:cubicBezTo>
                  <a:pt x="922952" y="3240776"/>
                  <a:pt x="925029" y="3239497"/>
                  <a:pt x="924559" y="3235322"/>
                </a:cubicBezTo>
                <a:cubicBezTo>
                  <a:pt x="924177" y="3231396"/>
                  <a:pt x="925824" y="3229287"/>
                  <a:pt x="928731" y="3227580"/>
                </a:cubicBezTo>
                <a:cubicBezTo>
                  <a:pt x="932551" y="3225277"/>
                  <a:pt x="935947" y="3222562"/>
                  <a:pt x="936978" y="3217867"/>
                </a:cubicBezTo>
                <a:cubicBezTo>
                  <a:pt x="937371" y="3215772"/>
                  <a:pt x="939630" y="3215829"/>
                  <a:pt x="940970" y="3216064"/>
                </a:cubicBezTo>
                <a:cubicBezTo>
                  <a:pt x="946081" y="3216672"/>
                  <a:pt x="949486" y="3214793"/>
                  <a:pt x="952113" y="3210665"/>
                </a:cubicBezTo>
                <a:cubicBezTo>
                  <a:pt x="953756" y="3208137"/>
                  <a:pt x="955010" y="3208122"/>
                  <a:pt x="956886" y="3211110"/>
                </a:cubicBezTo>
                <a:cubicBezTo>
                  <a:pt x="960895" y="3217418"/>
                  <a:pt x="970533" y="3218977"/>
                  <a:pt x="975912" y="3214315"/>
                </a:cubicBezTo>
                <a:cubicBezTo>
                  <a:pt x="976988" y="3213382"/>
                  <a:pt x="978396" y="3212195"/>
                  <a:pt x="977708" y="3210614"/>
                </a:cubicBezTo>
                <a:cubicBezTo>
                  <a:pt x="977020" y="3209034"/>
                  <a:pt x="975582" y="3207713"/>
                  <a:pt x="973578" y="3207987"/>
                </a:cubicBezTo>
                <a:cubicBezTo>
                  <a:pt x="972323" y="3208002"/>
                  <a:pt x="970906" y="3208353"/>
                  <a:pt x="969570" y="3208536"/>
                </a:cubicBezTo>
                <a:cubicBezTo>
                  <a:pt x="968152" y="3208887"/>
                  <a:pt x="966897" y="3208902"/>
                  <a:pt x="966546" y="3207484"/>
                </a:cubicBezTo>
                <a:cubicBezTo>
                  <a:pt x="966107" y="3205817"/>
                  <a:pt x="967269" y="3205135"/>
                  <a:pt x="968518" y="3204702"/>
                </a:cubicBezTo>
                <a:cubicBezTo>
                  <a:pt x="969600" y="3204187"/>
                  <a:pt x="970937" y="3204004"/>
                  <a:pt x="971936" y="3203658"/>
                </a:cubicBezTo>
                <a:cubicBezTo>
                  <a:pt x="974184" y="3202879"/>
                  <a:pt x="976006" y="3201269"/>
                  <a:pt x="975307" y="3198852"/>
                </a:cubicBezTo>
                <a:cubicBezTo>
                  <a:pt x="974614" y="3196853"/>
                  <a:pt x="972110" y="3197301"/>
                  <a:pt x="970274" y="3197657"/>
                </a:cubicBezTo>
                <a:cubicBezTo>
                  <a:pt x="968687" y="3197927"/>
                  <a:pt x="967112" y="3199032"/>
                  <a:pt x="965352" y="3198802"/>
                </a:cubicBezTo>
                <a:cubicBezTo>
                  <a:pt x="962757" y="3198582"/>
                  <a:pt x="961574" y="3197592"/>
                  <a:pt x="963047" y="3194983"/>
                </a:cubicBezTo>
                <a:cubicBezTo>
                  <a:pt x="965010" y="3191364"/>
                  <a:pt x="967993" y="3189071"/>
                  <a:pt x="971401" y="3187191"/>
                </a:cubicBezTo>
                <a:cubicBezTo>
                  <a:pt x="975720" y="3184716"/>
                  <a:pt x="976868" y="3182779"/>
                  <a:pt x="975889" y="3177940"/>
                </a:cubicBezTo>
                <a:cubicBezTo>
                  <a:pt x="975700" y="3176187"/>
                  <a:pt x="974925" y="3174356"/>
                  <a:pt x="974318" y="3172607"/>
                </a:cubicBezTo>
                <a:cubicBezTo>
                  <a:pt x="974058" y="3171858"/>
                  <a:pt x="973462" y="3170945"/>
                  <a:pt x="974206" y="3170267"/>
                </a:cubicBezTo>
                <a:cubicBezTo>
                  <a:pt x="975031" y="3169421"/>
                  <a:pt x="975954" y="3169661"/>
                  <a:pt x="976547" y="3170156"/>
                </a:cubicBezTo>
                <a:cubicBezTo>
                  <a:pt x="979250" y="3172298"/>
                  <a:pt x="980576" y="3171279"/>
                  <a:pt x="981713" y="3168506"/>
                </a:cubicBezTo>
                <a:cubicBezTo>
                  <a:pt x="983175" y="3165061"/>
                  <a:pt x="986506" y="3163767"/>
                  <a:pt x="989760" y="3163060"/>
                </a:cubicBezTo>
                <a:cubicBezTo>
                  <a:pt x="992345" y="3162444"/>
                  <a:pt x="993085" y="3161349"/>
                  <a:pt x="991887" y="3159105"/>
                </a:cubicBezTo>
                <a:cubicBezTo>
                  <a:pt x="991204" y="3157942"/>
                  <a:pt x="990857" y="3156943"/>
                  <a:pt x="991846" y="3155761"/>
                </a:cubicBezTo>
                <a:cubicBezTo>
                  <a:pt x="993079" y="3154074"/>
                  <a:pt x="994263" y="3155063"/>
                  <a:pt x="995605" y="3155298"/>
                </a:cubicBezTo>
                <a:cubicBezTo>
                  <a:pt x="996359" y="3155457"/>
                  <a:pt x="997201" y="3155865"/>
                  <a:pt x="998124" y="3156105"/>
                </a:cubicBezTo>
                <a:cubicBezTo>
                  <a:pt x="1002912" y="3157805"/>
                  <a:pt x="1005146" y="3155771"/>
                  <a:pt x="1004330" y="3150597"/>
                </a:cubicBezTo>
                <a:cubicBezTo>
                  <a:pt x="1004238" y="3149929"/>
                  <a:pt x="1004065" y="3149429"/>
                  <a:pt x="1004141" y="3148843"/>
                </a:cubicBezTo>
                <a:cubicBezTo>
                  <a:pt x="1004126" y="3147589"/>
                  <a:pt x="1004443" y="3146080"/>
                  <a:pt x="1005779" y="3145897"/>
                </a:cubicBezTo>
                <a:close/>
                <a:moveTo>
                  <a:pt x="4319466" y="3139787"/>
                </a:moveTo>
                <a:lnTo>
                  <a:pt x="4315899" y="3141188"/>
                </a:lnTo>
                <a:lnTo>
                  <a:pt x="4316082" y="3140823"/>
                </a:lnTo>
                <a:cubicBezTo>
                  <a:pt x="4316702" y="3140063"/>
                  <a:pt x="4317753" y="3139399"/>
                  <a:pt x="4319466" y="3139787"/>
                </a:cubicBezTo>
                <a:close/>
                <a:moveTo>
                  <a:pt x="4625060" y="3129809"/>
                </a:moveTo>
                <a:lnTo>
                  <a:pt x="4620304" y="3132917"/>
                </a:lnTo>
                <a:lnTo>
                  <a:pt x="4623803" y="3132946"/>
                </a:lnTo>
                <a:close/>
                <a:moveTo>
                  <a:pt x="9965929" y="3115381"/>
                </a:moveTo>
                <a:cubicBezTo>
                  <a:pt x="9971820" y="3118813"/>
                  <a:pt x="9977466" y="3122736"/>
                  <a:pt x="9983358" y="3126413"/>
                </a:cubicBezTo>
                <a:cubicBezTo>
                  <a:pt x="9986058" y="3128130"/>
                  <a:pt x="9987531" y="3132788"/>
                  <a:pt x="9988758" y="3136465"/>
                </a:cubicBezTo>
                <a:cubicBezTo>
                  <a:pt x="9989249" y="3137936"/>
                  <a:pt x="9989004" y="3139407"/>
                  <a:pt x="9990477" y="3140633"/>
                </a:cubicBezTo>
                <a:cubicBezTo>
                  <a:pt x="9991950" y="3141859"/>
                  <a:pt x="9991704" y="3143330"/>
                  <a:pt x="9990722" y="3144801"/>
                </a:cubicBezTo>
                <a:cubicBezTo>
                  <a:pt x="9990231" y="3145782"/>
                  <a:pt x="9989249" y="3147008"/>
                  <a:pt x="9989986" y="3147988"/>
                </a:cubicBezTo>
                <a:cubicBezTo>
                  <a:pt x="9992441" y="3150930"/>
                  <a:pt x="9992686" y="3153137"/>
                  <a:pt x="9988758" y="3154608"/>
                </a:cubicBezTo>
                <a:cubicBezTo>
                  <a:pt x="9987776" y="3154853"/>
                  <a:pt x="9987531" y="3156324"/>
                  <a:pt x="9988513" y="3157059"/>
                </a:cubicBezTo>
                <a:cubicBezTo>
                  <a:pt x="9991704" y="3159756"/>
                  <a:pt x="9988267" y="3160982"/>
                  <a:pt x="9987776" y="3162943"/>
                </a:cubicBezTo>
                <a:cubicBezTo>
                  <a:pt x="9986058" y="3169563"/>
                  <a:pt x="9978448" y="3167602"/>
                  <a:pt x="9975502" y="3172505"/>
                </a:cubicBezTo>
                <a:cubicBezTo>
                  <a:pt x="9974520" y="3174221"/>
                  <a:pt x="9969856" y="3172995"/>
                  <a:pt x="9967647" y="3172750"/>
                </a:cubicBezTo>
                <a:cubicBezTo>
                  <a:pt x="9962492" y="3172015"/>
                  <a:pt x="9956355" y="3175202"/>
                  <a:pt x="9952182" y="3169318"/>
                </a:cubicBezTo>
                <a:cubicBezTo>
                  <a:pt x="9951445" y="3168337"/>
                  <a:pt x="9949972" y="3167111"/>
                  <a:pt x="9948008" y="3167111"/>
                </a:cubicBezTo>
                <a:cubicBezTo>
                  <a:pt x="9945308" y="3167356"/>
                  <a:pt x="9943835" y="3165885"/>
                  <a:pt x="9943344" y="3163189"/>
                </a:cubicBezTo>
                <a:cubicBezTo>
                  <a:pt x="9942853" y="3161472"/>
                  <a:pt x="9941626" y="3160492"/>
                  <a:pt x="9940399" y="3159266"/>
                </a:cubicBezTo>
                <a:cubicBezTo>
                  <a:pt x="9937207" y="3156324"/>
                  <a:pt x="9935734" y="3152892"/>
                  <a:pt x="9936962" y="3148479"/>
                </a:cubicBezTo>
                <a:cubicBezTo>
                  <a:pt x="9937698" y="3146027"/>
                  <a:pt x="9936962" y="3143330"/>
                  <a:pt x="9934507" y="3141859"/>
                </a:cubicBezTo>
                <a:cubicBezTo>
                  <a:pt x="9934507" y="3140878"/>
                  <a:pt x="9934507" y="3139898"/>
                  <a:pt x="9934507" y="3138917"/>
                </a:cubicBezTo>
                <a:cubicBezTo>
                  <a:pt x="9936716" y="3137691"/>
                  <a:pt x="9937698" y="3136220"/>
                  <a:pt x="9937453" y="3133033"/>
                </a:cubicBezTo>
                <a:cubicBezTo>
                  <a:pt x="9937207" y="3128620"/>
                  <a:pt x="9939171" y="3125188"/>
                  <a:pt x="9944081" y="3124207"/>
                </a:cubicBezTo>
                <a:cubicBezTo>
                  <a:pt x="9946290" y="3123962"/>
                  <a:pt x="9945799" y="3122246"/>
                  <a:pt x="9945799" y="3120775"/>
                </a:cubicBezTo>
                <a:cubicBezTo>
                  <a:pt x="9945799" y="3118323"/>
                  <a:pt x="9946781" y="3117833"/>
                  <a:pt x="9948745" y="3119549"/>
                </a:cubicBezTo>
                <a:cubicBezTo>
                  <a:pt x="9951691" y="3122000"/>
                  <a:pt x="9953655" y="3122000"/>
                  <a:pt x="9954391" y="3117833"/>
                </a:cubicBezTo>
                <a:cubicBezTo>
                  <a:pt x="9954636" y="3116852"/>
                  <a:pt x="9955373" y="3115626"/>
                  <a:pt x="9956355" y="3116852"/>
                </a:cubicBezTo>
                <a:cubicBezTo>
                  <a:pt x="9959546" y="3120039"/>
                  <a:pt x="9961755" y="3118078"/>
                  <a:pt x="9964210" y="3115871"/>
                </a:cubicBezTo>
                <a:cubicBezTo>
                  <a:pt x="9964456" y="3115381"/>
                  <a:pt x="9965438" y="3115381"/>
                  <a:pt x="9965929" y="3115381"/>
                </a:cubicBezTo>
                <a:close/>
                <a:moveTo>
                  <a:pt x="6391296" y="3109895"/>
                </a:moveTo>
                <a:cubicBezTo>
                  <a:pt x="6391296" y="3113931"/>
                  <a:pt x="6391296" y="3113931"/>
                  <a:pt x="6395334" y="3113932"/>
                </a:cubicBezTo>
                <a:cubicBezTo>
                  <a:pt x="6391297" y="3117968"/>
                  <a:pt x="6387259" y="3113931"/>
                  <a:pt x="6391296" y="3109895"/>
                </a:cubicBezTo>
                <a:close/>
                <a:moveTo>
                  <a:pt x="6467997" y="3093747"/>
                </a:moveTo>
                <a:lnTo>
                  <a:pt x="6474401" y="3097002"/>
                </a:lnTo>
                <a:lnTo>
                  <a:pt x="6467998" y="3094447"/>
                </a:lnTo>
                <a:close/>
                <a:moveTo>
                  <a:pt x="9527676" y="3091483"/>
                </a:moveTo>
                <a:cubicBezTo>
                  <a:pt x="9534007" y="3095171"/>
                  <a:pt x="9540074" y="3099387"/>
                  <a:pt x="9546405" y="3103339"/>
                </a:cubicBezTo>
                <a:cubicBezTo>
                  <a:pt x="9549307" y="3105183"/>
                  <a:pt x="9550889" y="3110188"/>
                  <a:pt x="9552208" y="3114140"/>
                </a:cubicBezTo>
                <a:cubicBezTo>
                  <a:pt x="9552736" y="3115721"/>
                  <a:pt x="9552472" y="3117302"/>
                  <a:pt x="9554055" y="3118619"/>
                </a:cubicBezTo>
                <a:cubicBezTo>
                  <a:pt x="9555638" y="3119936"/>
                  <a:pt x="9555374" y="3121517"/>
                  <a:pt x="9554319" y="3123098"/>
                </a:cubicBezTo>
                <a:cubicBezTo>
                  <a:pt x="9553791" y="3124152"/>
                  <a:pt x="9552736" y="3125469"/>
                  <a:pt x="9553527" y="3126523"/>
                </a:cubicBezTo>
                <a:cubicBezTo>
                  <a:pt x="9556165" y="3129684"/>
                  <a:pt x="9556429" y="3132056"/>
                  <a:pt x="9552208" y="3133636"/>
                </a:cubicBezTo>
                <a:cubicBezTo>
                  <a:pt x="9551153" y="3133900"/>
                  <a:pt x="9550889" y="3135481"/>
                  <a:pt x="9551945" y="3136271"/>
                </a:cubicBezTo>
                <a:cubicBezTo>
                  <a:pt x="9555374" y="3139169"/>
                  <a:pt x="9551681" y="3140486"/>
                  <a:pt x="9551153" y="3142594"/>
                </a:cubicBezTo>
                <a:cubicBezTo>
                  <a:pt x="9549307" y="3149707"/>
                  <a:pt x="9541129" y="3147600"/>
                  <a:pt x="9537963" y="3152869"/>
                </a:cubicBezTo>
                <a:cubicBezTo>
                  <a:pt x="9536908" y="3154713"/>
                  <a:pt x="9531896" y="3153396"/>
                  <a:pt x="9529522" y="3153132"/>
                </a:cubicBezTo>
                <a:cubicBezTo>
                  <a:pt x="9523982" y="3152342"/>
                  <a:pt x="9517388" y="3155767"/>
                  <a:pt x="9512903" y="3149444"/>
                </a:cubicBezTo>
                <a:cubicBezTo>
                  <a:pt x="9512112" y="3148390"/>
                  <a:pt x="9510529" y="3147073"/>
                  <a:pt x="9508419" y="3147073"/>
                </a:cubicBezTo>
                <a:cubicBezTo>
                  <a:pt x="9505517" y="3147336"/>
                  <a:pt x="9503934" y="3145755"/>
                  <a:pt x="9503407" y="3142857"/>
                </a:cubicBezTo>
                <a:cubicBezTo>
                  <a:pt x="9502879" y="3141013"/>
                  <a:pt x="9501560" y="3139959"/>
                  <a:pt x="9500241" y="3138642"/>
                </a:cubicBezTo>
                <a:cubicBezTo>
                  <a:pt x="9496812" y="3135481"/>
                  <a:pt x="9495229" y="3131792"/>
                  <a:pt x="9496548" y="3127050"/>
                </a:cubicBezTo>
                <a:cubicBezTo>
                  <a:pt x="9497339" y="3124415"/>
                  <a:pt x="9496548" y="3121517"/>
                  <a:pt x="9493910" y="3119936"/>
                </a:cubicBezTo>
                <a:cubicBezTo>
                  <a:pt x="9493910" y="3118883"/>
                  <a:pt x="9493910" y="3117829"/>
                  <a:pt x="9493910" y="3116775"/>
                </a:cubicBezTo>
                <a:cubicBezTo>
                  <a:pt x="9496284" y="3115458"/>
                  <a:pt x="9497339" y="3113877"/>
                  <a:pt x="9497076" y="3110452"/>
                </a:cubicBezTo>
                <a:cubicBezTo>
                  <a:pt x="9496812" y="3105710"/>
                  <a:pt x="9498922" y="3102021"/>
                  <a:pt x="9504198" y="3100967"/>
                </a:cubicBezTo>
                <a:cubicBezTo>
                  <a:pt x="9506572" y="3100704"/>
                  <a:pt x="9506044" y="3098860"/>
                  <a:pt x="9506044" y="3097279"/>
                </a:cubicBezTo>
                <a:cubicBezTo>
                  <a:pt x="9506044" y="3094644"/>
                  <a:pt x="9507100" y="3094117"/>
                  <a:pt x="9509210" y="3095962"/>
                </a:cubicBezTo>
                <a:cubicBezTo>
                  <a:pt x="9512376" y="3098596"/>
                  <a:pt x="9514486" y="3098596"/>
                  <a:pt x="9515277" y="3094117"/>
                </a:cubicBezTo>
                <a:cubicBezTo>
                  <a:pt x="9515541" y="3093064"/>
                  <a:pt x="9516332" y="3091746"/>
                  <a:pt x="9517388" y="3093064"/>
                </a:cubicBezTo>
                <a:cubicBezTo>
                  <a:pt x="9520817" y="3096489"/>
                  <a:pt x="9523191" y="3094381"/>
                  <a:pt x="9525829" y="3092010"/>
                </a:cubicBezTo>
                <a:cubicBezTo>
                  <a:pt x="9526093" y="3091483"/>
                  <a:pt x="9527148" y="3091483"/>
                  <a:pt x="9527676" y="3091483"/>
                </a:cubicBezTo>
                <a:close/>
                <a:moveTo>
                  <a:pt x="6454254" y="3088076"/>
                </a:moveTo>
                <a:lnTo>
                  <a:pt x="6459925" y="3091223"/>
                </a:lnTo>
                <a:lnTo>
                  <a:pt x="6467998" y="3094447"/>
                </a:lnTo>
                <a:lnTo>
                  <a:pt x="6467997" y="3097784"/>
                </a:lnTo>
                <a:cubicBezTo>
                  <a:pt x="6463960" y="3093748"/>
                  <a:pt x="6459925" y="3089710"/>
                  <a:pt x="6455887" y="3089710"/>
                </a:cubicBezTo>
                <a:close/>
                <a:moveTo>
                  <a:pt x="120002" y="3086303"/>
                </a:moveTo>
                <a:lnTo>
                  <a:pt x="120293" y="3086540"/>
                </a:lnTo>
                <a:lnTo>
                  <a:pt x="120031" y="3086630"/>
                </a:lnTo>
                <a:close/>
                <a:moveTo>
                  <a:pt x="6446713" y="3083104"/>
                </a:moveTo>
                <a:lnTo>
                  <a:pt x="6451850" y="3085673"/>
                </a:lnTo>
                <a:lnTo>
                  <a:pt x="6454254" y="3088076"/>
                </a:lnTo>
                <a:lnTo>
                  <a:pt x="6447308" y="3084222"/>
                </a:lnTo>
                <a:close/>
                <a:moveTo>
                  <a:pt x="7723011" y="3080324"/>
                </a:moveTo>
                <a:cubicBezTo>
                  <a:pt x="7723855" y="3079820"/>
                  <a:pt x="7725068" y="3079553"/>
                  <a:pt x="7726548" y="3080498"/>
                </a:cubicBezTo>
                <a:lnTo>
                  <a:pt x="7722715" y="3080604"/>
                </a:lnTo>
                <a:close/>
                <a:moveTo>
                  <a:pt x="6435703" y="3077599"/>
                </a:moveTo>
                <a:cubicBezTo>
                  <a:pt x="6439739" y="3077599"/>
                  <a:pt x="6443776" y="3081636"/>
                  <a:pt x="6443777" y="3077599"/>
                </a:cubicBezTo>
                <a:lnTo>
                  <a:pt x="6446713" y="3083104"/>
                </a:lnTo>
                <a:lnTo>
                  <a:pt x="6443776" y="3081636"/>
                </a:lnTo>
                <a:cubicBezTo>
                  <a:pt x="6439740" y="3081636"/>
                  <a:pt x="6439740" y="3081636"/>
                  <a:pt x="6439740" y="3081636"/>
                </a:cubicBezTo>
                <a:cubicBezTo>
                  <a:pt x="6439740" y="3081636"/>
                  <a:pt x="6439740" y="3081636"/>
                  <a:pt x="6435703" y="3077599"/>
                </a:cubicBezTo>
                <a:close/>
                <a:moveTo>
                  <a:pt x="10223426" y="3069643"/>
                </a:moveTo>
                <a:cubicBezTo>
                  <a:pt x="10224132" y="3069643"/>
                  <a:pt x="10225546" y="3069643"/>
                  <a:pt x="10225899" y="3070349"/>
                </a:cubicBezTo>
                <a:cubicBezTo>
                  <a:pt x="10229434" y="3073526"/>
                  <a:pt x="10232614" y="3076349"/>
                  <a:pt x="10237209" y="3071761"/>
                </a:cubicBezTo>
                <a:cubicBezTo>
                  <a:pt x="10238622" y="3069996"/>
                  <a:pt x="10239683" y="3071761"/>
                  <a:pt x="10240036" y="3073173"/>
                </a:cubicBezTo>
                <a:cubicBezTo>
                  <a:pt x="10241096" y="3079173"/>
                  <a:pt x="10243924" y="3079173"/>
                  <a:pt x="10248165" y="3075643"/>
                </a:cubicBezTo>
                <a:cubicBezTo>
                  <a:pt x="10250992" y="3073173"/>
                  <a:pt x="10252406" y="3073878"/>
                  <a:pt x="10252406" y="3077408"/>
                </a:cubicBezTo>
                <a:cubicBezTo>
                  <a:pt x="10252406" y="3079526"/>
                  <a:pt x="10251699" y="3081997"/>
                  <a:pt x="10254880" y="3082350"/>
                </a:cubicBezTo>
                <a:cubicBezTo>
                  <a:pt x="10261948" y="3083762"/>
                  <a:pt x="10264775" y="3088703"/>
                  <a:pt x="10264422" y="3095057"/>
                </a:cubicBezTo>
                <a:cubicBezTo>
                  <a:pt x="10264069" y="3099645"/>
                  <a:pt x="10265482" y="3101763"/>
                  <a:pt x="10268663" y="3103528"/>
                </a:cubicBezTo>
                <a:cubicBezTo>
                  <a:pt x="10268663" y="3104940"/>
                  <a:pt x="10268663" y="3106351"/>
                  <a:pt x="10268663" y="3107763"/>
                </a:cubicBezTo>
                <a:cubicBezTo>
                  <a:pt x="10265129" y="3109881"/>
                  <a:pt x="10264069" y="3113764"/>
                  <a:pt x="10265129" y="3117293"/>
                </a:cubicBezTo>
                <a:cubicBezTo>
                  <a:pt x="10266896" y="3123647"/>
                  <a:pt x="10264775" y="3128588"/>
                  <a:pt x="10260181" y="3132824"/>
                </a:cubicBezTo>
                <a:cubicBezTo>
                  <a:pt x="10258414" y="3134589"/>
                  <a:pt x="10256647" y="3136001"/>
                  <a:pt x="10255940" y="3138471"/>
                </a:cubicBezTo>
                <a:cubicBezTo>
                  <a:pt x="10255233" y="3142354"/>
                  <a:pt x="10253113" y="3144472"/>
                  <a:pt x="10249225" y="3144119"/>
                </a:cubicBezTo>
                <a:cubicBezTo>
                  <a:pt x="10246398" y="3144119"/>
                  <a:pt x="10244277" y="3145884"/>
                  <a:pt x="10243217" y="3147296"/>
                </a:cubicBezTo>
                <a:cubicBezTo>
                  <a:pt x="10237209" y="3155767"/>
                  <a:pt x="10228373" y="3151178"/>
                  <a:pt x="10220952" y="3152237"/>
                </a:cubicBezTo>
                <a:cubicBezTo>
                  <a:pt x="10217771" y="3152590"/>
                  <a:pt x="10211056" y="3154355"/>
                  <a:pt x="10209642" y="3151884"/>
                </a:cubicBezTo>
                <a:cubicBezTo>
                  <a:pt x="10205401" y="3144825"/>
                  <a:pt x="10194445" y="3147649"/>
                  <a:pt x="10191971" y="3138119"/>
                </a:cubicBezTo>
                <a:cubicBezTo>
                  <a:pt x="10191265" y="3135295"/>
                  <a:pt x="10186317" y="3133530"/>
                  <a:pt x="10190911" y="3129647"/>
                </a:cubicBezTo>
                <a:cubicBezTo>
                  <a:pt x="10192325" y="3128588"/>
                  <a:pt x="10191971" y="3126471"/>
                  <a:pt x="10190558" y="3126118"/>
                </a:cubicBezTo>
                <a:cubicBezTo>
                  <a:pt x="10184903" y="3124000"/>
                  <a:pt x="10185256" y="3120823"/>
                  <a:pt x="10188791" y="3116588"/>
                </a:cubicBezTo>
                <a:cubicBezTo>
                  <a:pt x="10189851" y="3115176"/>
                  <a:pt x="10188437" y="3113411"/>
                  <a:pt x="10187730" y="3111999"/>
                </a:cubicBezTo>
                <a:cubicBezTo>
                  <a:pt x="10186317" y="3109881"/>
                  <a:pt x="10185963" y="3107763"/>
                  <a:pt x="10188084" y="3105998"/>
                </a:cubicBezTo>
                <a:cubicBezTo>
                  <a:pt x="10190204" y="3104234"/>
                  <a:pt x="10189851" y="3102116"/>
                  <a:pt x="10190558" y="3099998"/>
                </a:cubicBezTo>
                <a:cubicBezTo>
                  <a:pt x="10192325" y="3094704"/>
                  <a:pt x="10194445" y="3087997"/>
                  <a:pt x="10198333" y="3085526"/>
                </a:cubicBezTo>
                <a:cubicBezTo>
                  <a:pt x="10206815" y="3080232"/>
                  <a:pt x="10214944" y="3074584"/>
                  <a:pt x="10223426" y="3069643"/>
                </a:cubicBezTo>
                <a:close/>
                <a:moveTo>
                  <a:pt x="465380" y="3067979"/>
                </a:moveTo>
                <a:cubicBezTo>
                  <a:pt x="468005" y="3069216"/>
                  <a:pt x="470448" y="3071133"/>
                  <a:pt x="473113" y="3071986"/>
                </a:cubicBezTo>
                <a:cubicBezTo>
                  <a:pt x="475364" y="3072786"/>
                  <a:pt x="480448" y="3073788"/>
                  <a:pt x="480592" y="3075908"/>
                </a:cubicBezTo>
                <a:cubicBezTo>
                  <a:pt x="481141" y="3082030"/>
                  <a:pt x="489418" y="3083703"/>
                  <a:pt x="487974" y="3090909"/>
                </a:cubicBezTo>
                <a:cubicBezTo>
                  <a:pt x="487530" y="3093036"/>
                  <a:pt x="490277" y="3095833"/>
                  <a:pt x="485927" y="3096944"/>
                </a:cubicBezTo>
                <a:cubicBezTo>
                  <a:pt x="484633" y="3097194"/>
                  <a:pt x="484180" y="3098732"/>
                  <a:pt x="485015" y="3099429"/>
                </a:cubicBezTo>
                <a:cubicBezTo>
                  <a:pt x="488122" y="3102694"/>
                  <a:pt x="486850" y="3104712"/>
                  <a:pt x="483096" y="3106405"/>
                </a:cubicBezTo>
                <a:cubicBezTo>
                  <a:pt x="481924" y="3107008"/>
                  <a:pt x="482298" y="3108653"/>
                  <a:pt x="482312" y="3109832"/>
                </a:cubicBezTo>
                <a:cubicBezTo>
                  <a:pt x="482573" y="3111715"/>
                  <a:pt x="482119" y="3113252"/>
                  <a:pt x="480121" y="3113746"/>
                </a:cubicBezTo>
                <a:cubicBezTo>
                  <a:pt x="478122" y="3114241"/>
                  <a:pt x="477669" y="3115778"/>
                  <a:pt x="476505" y="3116970"/>
                </a:cubicBezTo>
                <a:cubicBezTo>
                  <a:pt x="473593" y="3119950"/>
                  <a:pt x="469984" y="3123763"/>
                  <a:pt x="466569" y="3124156"/>
                </a:cubicBezTo>
                <a:cubicBezTo>
                  <a:pt x="459148" y="3124948"/>
                  <a:pt x="451849" y="3126092"/>
                  <a:pt x="444542" y="3126647"/>
                </a:cubicBezTo>
                <a:cubicBezTo>
                  <a:pt x="444068" y="3126417"/>
                  <a:pt x="443118" y="3125957"/>
                  <a:pt x="443110" y="3125367"/>
                </a:cubicBezTo>
                <a:cubicBezTo>
                  <a:pt x="441773" y="3122083"/>
                  <a:pt x="440557" y="3119150"/>
                  <a:pt x="435977" y="3120735"/>
                </a:cubicBezTo>
                <a:cubicBezTo>
                  <a:pt x="434452" y="3121459"/>
                  <a:pt x="434314" y="3119929"/>
                  <a:pt x="434538" y="3118865"/>
                </a:cubicBezTo>
                <a:cubicBezTo>
                  <a:pt x="435781" y="3114490"/>
                  <a:pt x="433882" y="3113569"/>
                  <a:pt x="429883" y="3114558"/>
                </a:cubicBezTo>
                <a:cubicBezTo>
                  <a:pt x="427180" y="3115296"/>
                  <a:pt x="426461" y="3114361"/>
                  <a:pt x="427610" y="3111991"/>
                </a:cubicBezTo>
                <a:cubicBezTo>
                  <a:pt x="428300" y="3110569"/>
                  <a:pt x="429581" y="3109140"/>
                  <a:pt x="427559" y="3107867"/>
                </a:cubicBezTo>
                <a:cubicBezTo>
                  <a:pt x="423273" y="3104616"/>
                  <a:pt x="422984" y="3100376"/>
                  <a:pt x="425291" y="3096224"/>
                </a:cubicBezTo>
                <a:cubicBezTo>
                  <a:pt x="427023" y="3093258"/>
                  <a:pt x="426764" y="3091375"/>
                  <a:pt x="425203" y="3089154"/>
                </a:cubicBezTo>
                <a:cubicBezTo>
                  <a:pt x="425663" y="3088206"/>
                  <a:pt x="426123" y="3087257"/>
                  <a:pt x="426582" y="3086309"/>
                </a:cubicBezTo>
                <a:cubicBezTo>
                  <a:pt x="429646" y="3086038"/>
                  <a:pt x="431623" y="3083776"/>
                  <a:pt x="432061" y="3081061"/>
                </a:cubicBezTo>
                <a:cubicBezTo>
                  <a:pt x="432944" y="3076218"/>
                  <a:pt x="435978" y="3073591"/>
                  <a:pt x="440444" y="3072243"/>
                </a:cubicBezTo>
                <a:cubicBezTo>
                  <a:pt x="442205" y="3071633"/>
                  <a:pt x="443852" y="3071261"/>
                  <a:pt x="445132" y="3069832"/>
                </a:cubicBezTo>
                <a:cubicBezTo>
                  <a:pt x="446871" y="3067455"/>
                  <a:pt x="448985" y="3066724"/>
                  <a:pt x="451481" y="3068227"/>
                </a:cubicBezTo>
                <a:cubicBezTo>
                  <a:pt x="453380" y="3069148"/>
                  <a:pt x="455379" y="3068654"/>
                  <a:pt x="456550" y="3068051"/>
                </a:cubicBezTo>
                <a:cubicBezTo>
                  <a:pt x="459947" y="3066185"/>
                  <a:pt x="462755" y="3066742"/>
                  <a:pt x="465380" y="3067979"/>
                </a:cubicBezTo>
                <a:close/>
                <a:moveTo>
                  <a:pt x="559079" y="3055729"/>
                </a:moveTo>
                <a:lnTo>
                  <a:pt x="557630" y="3057413"/>
                </a:lnTo>
                <a:lnTo>
                  <a:pt x="555513" y="3055996"/>
                </a:lnTo>
                <a:cubicBezTo>
                  <a:pt x="557296" y="3055862"/>
                  <a:pt x="557296" y="3055862"/>
                  <a:pt x="557296" y="3055862"/>
                </a:cubicBezTo>
                <a:cubicBezTo>
                  <a:pt x="557296" y="3055862"/>
                  <a:pt x="559079" y="3055729"/>
                  <a:pt x="559079" y="3055729"/>
                </a:cubicBezTo>
                <a:close/>
                <a:moveTo>
                  <a:pt x="10330634" y="3053578"/>
                </a:moveTo>
                <a:lnTo>
                  <a:pt x="10330832" y="3053908"/>
                </a:lnTo>
                <a:lnTo>
                  <a:pt x="10330404" y="3053807"/>
                </a:lnTo>
                <a:close/>
                <a:moveTo>
                  <a:pt x="245109" y="3034353"/>
                </a:moveTo>
                <a:cubicBezTo>
                  <a:pt x="247733" y="3035590"/>
                  <a:pt x="250175" y="3037507"/>
                  <a:pt x="252840" y="3038360"/>
                </a:cubicBezTo>
                <a:cubicBezTo>
                  <a:pt x="255091" y="3039160"/>
                  <a:pt x="260176" y="3040162"/>
                  <a:pt x="260320" y="3042282"/>
                </a:cubicBezTo>
                <a:cubicBezTo>
                  <a:pt x="260868" y="3048404"/>
                  <a:pt x="269146" y="3050077"/>
                  <a:pt x="267702" y="3057283"/>
                </a:cubicBezTo>
                <a:cubicBezTo>
                  <a:pt x="267257" y="3059410"/>
                  <a:pt x="270005" y="3062207"/>
                  <a:pt x="265654" y="3063318"/>
                </a:cubicBezTo>
                <a:cubicBezTo>
                  <a:pt x="264360" y="3063568"/>
                  <a:pt x="263908" y="3065106"/>
                  <a:pt x="264742" y="3065803"/>
                </a:cubicBezTo>
                <a:cubicBezTo>
                  <a:pt x="267849" y="3069068"/>
                  <a:pt x="266576" y="3071086"/>
                  <a:pt x="262824" y="3072779"/>
                </a:cubicBezTo>
                <a:cubicBezTo>
                  <a:pt x="261652" y="3073382"/>
                  <a:pt x="262026" y="3075027"/>
                  <a:pt x="262040" y="3076206"/>
                </a:cubicBezTo>
                <a:cubicBezTo>
                  <a:pt x="262300" y="3078089"/>
                  <a:pt x="261847" y="3079626"/>
                  <a:pt x="259849" y="3080120"/>
                </a:cubicBezTo>
                <a:cubicBezTo>
                  <a:pt x="257850" y="3080615"/>
                  <a:pt x="257396" y="3082152"/>
                  <a:pt x="256232" y="3083344"/>
                </a:cubicBezTo>
                <a:cubicBezTo>
                  <a:pt x="253321" y="3086324"/>
                  <a:pt x="249712" y="3090137"/>
                  <a:pt x="246295" y="3090530"/>
                </a:cubicBezTo>
                <a:cubicBezTo>
                  <a:pt x="238875" y="3091322"/>
                  <a:pt x="231576" y="3092466"/>
                  <a:pt x="224270" y="3093021"/>
                </a:cubicBezTo>
                <a:cubicBezTo>
                  <a:pt x="223796" y="3092791"/>
                  <a:pt x="222846" y="3092331"/>
                  <a:pt x="222838" y="3091741"/>
                </a:cubicBezTo>
                <a:cubicBezTo>
                  <a:pt x="221500" y="3088457"/>
                  <a:pt x="220284" y="3085524"/>
                  <a:pt x="215704" y="3087109"/>
                </a:cubicBezTo>
                <a:cubicBezTo>
                  <a:pt x="214179" y="3087833"/>
                  <a:pt x="214043" y="3086303"/>
                  <a:pt x="214265" y="3085239"/>
                </a:cubicBezTo>
                <a:cubicBezTo>
                  <a:pt x="215508" y="3080864"/>
                  <a:pt x="213610" y="3079943"/>
                  <a:pt x="209611" y="3080932"/>
                </a:cubicBezTo>
                <a:cubicBezTo>
                  <a:pt x="206908" y="3081670"/>
                  <a:pt x="206188" y="3080735"/>
                  <a:pt x="207338" y="3078365"/>
                </a:cubicBezTo>
                <a:cubicBezTo>
                  <a:pt x="208028" y="3076943"/>
                  <a:pt x="209308" y="3075514"/>
                  <a:pt x="207286" y="3074241"/>
                </a:cubicBezTo>
                <a:cubicBezTo>
                  <a:pt x="203000" y="3070990"/>
                  <a:pt x="202710" y="3066750"/>
                  <a:pt x="205019" y="3062598"/>
                </a:cubicBezTo>
                <a:cubicBezTo>
                  <a:pt x="206751" y="3059632"/>
                  <a:pt x="206491" y="3057749"/>
                  <a:pt x="204930" y="3055528"/>
                </a:cubicBezTo>
                <a:cubicBezTo>
                  <a:pt x="205391" y="3054580"/>
                  <a:pt x="205850" y="3053631"/>
                  <a:pt x="206310" y="3052683"/>
                </a:cubicBezTo>
                <a:cubicBezTo>
                  <a:pt x="209374" y="3052412"/>
                  <a:pt x="211351" y="3050150"/>
                  <a:pt x="211789" y="3047435"/>
                </a:cubicBezTo>
                <a:cubicBezTo>
                  <a:pt x="212672" y="3042592"/>
                  <a:pt x="215706" y="3039965"/>
                  <a:pt x="220171" y="3038617"/>
                </a:cubicBezTo>
                <a:cubicBezTo>
                  <a:pt x="221933" y="3038007"/>
                  <a:pt x="223579" y="3037635"/>
                  <a:pt x="224859" y="3036206"/>
                </a:cubicBezTo>
                <a:cubicBezTo>
                  <a:pt x="226599" y="3033829"/>
                  <a:pt x="228713" y="3033098"/>
                  <a:pt x="231208" y="3034601"/>
                </a:cubicBezTo>
                <a:cubicBezTo>
                  <a:pt x="233107" y="3035522"/>
                  <a:pt x="235106" y="3035028"/>
                  <a:pt x="236278" y="3034425"/>
                </a:cubicBezTo>
                <a:cubicBezTo>
                  <a:pt x="239675" y="3032559"/>
                  <a:pt x="242484" y="3033117"/>
                  <a:pt x="245109" y="3034353"/>
                </a:cubicBezTo>
                <a:close/>
                <a:moveTo>
                  <a:pt x="6354965" y="3017045"/>
                </a:moveTo>
                <a:lnTo>
                  <a:pt x="6362809" y="3022029"/>
                </a:lnTo>
                <a:lnTo>
                  <a:pt x="6362533" y="3022091"/>
                </a:lnTo>
                <a:cubicBezTo>
                  <a:pt x="6360010" y="3021082"/>
                  <a:pt x="6356983" y="3019063"/>
                  <a:pt x="6354965" y="3017045"/>
                </a:cubicBezTo>
                <a:close/>
                <a:moveTo>
                  <a:pt x="5007369" y="2999660"/>
                </a:moveTo>
                <a:lnTo>
                  <a:pt x="5006950" y="3000478"/>
                </a:lnTo>
                <a:cubicBezTo>
                  <a:pt x="5006950" y="3000478"/>
                  <a:pt x="5006950" y="3000478"/>
                  <a:pt x="5003243" y="3001681"/>
                </a:cubicBezTo>
                <a:close/>
                <a:moveTo>
                  <a:pt x="10400225" y="2997380"/>
                </a:moveTo>
                <a:cubicBezTo>
                  <a:pt x="10401020" y="2997216"/>
                  <a:pt x="10402002" y="2997637"/>
                  <a:pt x="10403030" y="2998385"/>
                </a:cubicBezTo>
                <a:cubicBezTo>
                  <a:pt x="10405088" y="3000067"/>
                  <a:pt x="10407145" y="3002124"/>
                  <a:pt x="10409203" y="3003806"/>
                </a:cubicBezTo>
                <a:cubicBezTo>
                  <a:pt x="10411634" y="3005863"/>
                  <a:pt x="10414440" y="3007358"/>
                  <a:pt x="10417433" y="3005676"/>
                </a:cubicBezTo>
                <a:cubicBezTo>
                  <a:pt x="10419864" y="3004554"/>
                  <a:pt x="10420986" y="3005489"/>
                  <a:pt x="10422296" y="3007171"/>
                </a:cubicBezTo>
                <a:cubicBezTo>
                  <a:pt x="10425101" y="3010910"/>
                  <a:pt x="10428468" y="3013714"/>
                  <a:pt x="10433705" y="3012593"/>
                </a:cubicBezTo>
                <a:cubicBezTo>
                  <a:pt x="10435014" y="3012219"/>
                  <a:pt x="10435389" y="3012780"/>
                  <a:pt x="10435576" y="3014088"/>
                </a:cubicBezTo>
                <a:cubicBezTo>
                  <a:pt x="10436324" y="3023249"/>
                  <a:pt x="10440252" y="3031101"/>
                  <a:pt x="10445489" y="3038205"/>
                </a:cubicBezTo>
                <a:cubicBezTo>
                  <a:pt x="10446798" y="3039887"/>
                  <a:pt x="10446424" y="3041009"/>
                  <a:pt x="10445676" y="3042691"/>
                </a:cubicBezTo>
                <a:cubicBezTo>
                  <a:pt x="10443806" y="3046056"/>
                  <a:pt x="10441748" y="3049795"/>
                  <a:pt x="10443057" y="3053534"/>
                </a:cubicBezTo>
                <a:cubicBezTo>
                  <a:pt x="10444367" y="3057273"/>
                  <a:pt x="10443431" y="3059891"/>
                  <a:pt x="10441561" y="3062882"/>
                </a:cubicBezTo>
                <a:cubicBezTo>
                  <a:pt x="10441000" y="3063816"/>
                  <a:pt x="10440626" y="3064751"/>
                  <a:pt x="10440065" y="3065873"/>
                </a:cubicBezTo>
                <a:cubicBezTo>
                  <a:pt x="10437633" y="3071294"/>
                  <a:pt x="10434827" y="3076342"/>
                  <a:pt x="10429029" y="3078959"/>
                </a:cubicBezTo>
                <a:cubicBezTo>
                  <a:pt x="10427907" y="3079333"/>
                  <a:pt x="10427907" y="3080081"/>
                  <a:pt x="10427907" y="3081016"/>
                </a:cubicBezTo>
                <a:cubicBezTo>
                  <a:pt x="10428094" y="3083820"/>
                  <a:pt x="10433144" y="3090550"/>
                  <a:pt x="10435763" y="3091298"/>
                </a:cubicBezTo>
                <a:cubicBezTo>
                  <a:pt x="10439878" y="3092232"/>
                  <a:pt x="10443431" y="3094289"/>
                  <a:pt x="10446237" y="3097467"/>
                </a:cubicBezTo>
                <a:cubicBezTo>
                  <a:pt x="10450165" y="3101580"/>
                  <a:pt x="10453532" y="3105880"/>
                  <a:pt x="10457273" y="3110179"/>
                </a:cubicBezTo>
                <a:cubicBezTo>
                  <a:pt x="10458395" y="3111301"/>
                  <a:pt x="10457834" y="3112049"/>
                  <a:pt x="10457086" y="3112984"/>
                </a:cubicBezTo>
                <a:cubicBezTo>
                  <a:pt x="10453719" y="3117097"/>
                  <a:pt x="10453719" y="3117097"/>
                  <a:pt x="10457834" y="3119901"/>
                </a:cubicBezTo>
                <a:cubicBezTo>
                  <a:pt x="10461575" y="3122705"/>
                  <a:pt x="10461762" y="3124574"/>
                  <a:pt x="10458395" y="3128126"/>
                </a:cubicBezTo>
                <a:cubicBezTo>
                  <a:pt x="10456898" y="3129622"/>
                  <a:pt x="10455402" y="3131304"/>
                  <a:pt x="10455963" y="3133922"/>
                </a:cubicBezTo>
                <a:cubicBezTo>
                  <a:pt x="10457647" y="3140465"/>
                  <a:pt x="10455215" y="3145886"/>
                  <a:pt x="10450913" y="3150747"/>
                </a:cubicBezTo>
                <a:cubicBezTo>
                  <a:pt x="10448108" y="3153925"/>
                  <a:pt x="10444741" y="3156916"/>
                  <a:pt x="10442683" y="3160655"/>
                </a:cubicBezTo>
                <a:cubicBezTo>
                  <a:pt x="10442309" y="3161403"/>
                  <a:pt x="10441748" y="3162151"/>
                  <a:pt x="10440813" y="3161964"/>
                </a:cubicBezTo>
                <a:cubicBezTo>
                  <a:pt x="10436137" y="3160468"/>
                  <a:pt x="10433705" y="3163459"/>
                  <a:pt x="10431087" y="3166451"/>
                </a:cubicBezTo>
                <a:cubicBezTo>
                  <a:pt x="10430338" y="3167385"/>
                  <a:pt x="10429403" y="3168507"/>
                  <a:pt x="10427720" y="3168133"/>
                </a:cubicBezTo>
                <a:cubicBezTo>
                  <a:pt x="10423044" y="3167011"/>
                  <a:pt x="10418181" y="3167572"/>
                  <a:pt x="10413505" y="3167198"/>
                </a:cubicBezTo>
                <a:cubicBezTo>
                  <a:pt x="10409577" y="3167011"/>
                  <a:pt x="10405649" y="3166638"/>
                  <a:pt x="10402095" y="3164207"/>
                </a:cubicBezTo>
                <a:cubicBezTo>
                  <a:pt x="10400599" y="3163086"/>
                  <a:pt x="10399476" y="3163459"/>
                  <a:pt x="10398354" y="3164768"/>
                </a:cubicBezTo>
                <a:cubicBezTo>
                  <a:pt x="10397793" y="3165703"/>
                  <a:pt x="10397232" y="3166451"/>
                  <a:pt x="10396484" y="3167198"/>
                </a:cubicBezTo>
                <a:cubicBezTo>
                  <a:pt x="10395736" y="3167946"/>
                  <a:pt x="10394426" y="3168694"/>
                  <a:pt x="10393491" y="3167946"/>
                </a:cubicBezTo>
                <a:cubicBezTo>
                  <a:pt x="10392369" y="3167198"/>
                  <a:pt x="10392743" y="3165703"/>
                  <a:pt x="10393304" y="3164581"/>
                </a:cubicBezTo>
                <a:cubicBezTo>
                  <a:pt x="10393491" y="3164020"/>
                  <a:pt x="10393865" y="3163646"/>
                  <a:pt x="10394239" y="3163086"/>
                </a:cubicBezTo>
                <a:cubicBezTo>
                  <a:pt x="10397232" y="3158786"/>
                  <a:pt x="10396110" y="3155982"/>
                  <a:pt x="10391060" y="3155421"/>
                </a:cubicBezTo>
                <a:cubicBezTo>
                  <a:pt x="10390124" y="3155234"/>
                  <a:pt x="10389189" y="3155234"/>
                  <a:pt x="10388441" y="3155047"/>
                </a:cubicBezTo>
                <a:cubicBezTo>
                  <a:pt x="10387132" y="3154673"/>
                  <a:pt x="10385635" y="3155047"/>
                  <a:pt x="10385261" y="3152990"/>
                </a:cubicBezTo>
                <a:cubicBezTo>
                  <a:pt x="10384887" y="3151495"/>
                  <a:pt x="10385635" y="3150747"/>
                  <a:pt x="10386758" y="3149999"/>
                </a:cubicBezTo>
                <a:cubicBezTo>
                  <a:pt x="10388815" y="3148504"/>
                  <a:pt x="10388628" y="3147195"/>
                  <a:pt x="10386571" y="3145513"/>
                </a:cubicBezTo>
                <a:cubicBezTo>
                  <a:pt x="10383952" y="3143456"/>
                  <a:pt x="10381520" y="3140839"/>
                  <a:pt x="10381707" y="3137100"/>
                </a:cubicBezTo>
                <a:cubicBezTo>
                  <a:pt x="10381894" y="3134109"/>
                  <a:pt x="10381146" y="3132613"/>
                  <a:pt x="10377780" y="3133361"/>
                </a:cubicBezTo>
                <a:cubicBezTo>
                  <a:pt x="10377031" y="3133548"/>
                  <a:pt x="10376096" y="3133361"/>
                  <a:pt x="10375722" y="3132239"/>
                </a:cubicBezTo>
                <a:cubicBezTo>
                  <a:pt x="10375348" y="3131304"/>
                  <a:pt x="10376283" y="3130744"/>
                  <a:pt x="10376844" y="3130183"/>
                </a:cubicBezTo>
                <a:cubicBezTo>
                  <a:pt x="10378154" y="3128874"/>
                  <a:pt x="10379650" y="3127566"/>
                  <a:pt x="10380585" y="3126070"/>
                </a:cubicBezTo>
                <a:cubicBezTo>
                  <a:pt x="10383578" y="3122144"/>
                  <a:pt x="10383391" y="3119901"/>
                  <a:pt x="10380585" y="3115788"/>
                </a:cubicBezTo>
                <a:cubicBezTo>
                  <a:pt x="10378341" y="3112610"/>
                  <a:pt x="10376657" y="3109245"/>
                  <a:pt x="10376470" y="3105132"/>
                </a:cubicBezTo>
                <a:cubicBezTo>
                  <a:pt x="10376283" y="3102141"/>
                  <a:pt x="10377780" y="3101767"/>
                  <a:pt x="10380211" y="3102702"/>
                </a:cubicBezTo>
                <a:cubicBezTo>
                  <a:pt x="10381894" y="3103262"/>
                  <a:pt x="10382830" y="3104945"/>
                  <a:pt x="10384139" y="3105880"/>
                </a:cubicBezTo>
                <a:cubicBezTo>
                  <a:pt x="10385635" y="3107001"/>
                  <a:pt x="10387693" y="3108497"/>
                  <a:pt x="10389189" y="3107001"/>
                </a:cubicBezTo>
                <a:cubicBezTo>
                  <a:pt x="10390873" y="3105132"/>
                  <a:pt x="10389937" y="3102888"/>
                  <a:pt x="10388254" y="3101206"/>
                </a:cubicBezTo>
                <a:cubicBezTo>
                  <a:pt x="10387506" y="3100458"/>
                  <a:pt x="10386384" y="3099710"/>
                  <a:pt x="10385635" y="3098776"/>
                </a:cubicBezTo>
                <a:cubicBezTo>
                  <a:pt x="10384700" y="3097841"/>
                  <a:pt x="10383952" y="3096719"/>
                  <a:pt x="10385074" y="3095411"/>
                </a:cubicBezTo>
                <a:cubicBezTo>
                  <a:pt x="10386009" y="3094289"/>
                  <a:pt x="10387132" y="3094850"/>
                  <a:pt x="10388254" y="3095784"/>
                </a:cubicBezTo>
                <a:cubicBezTo>
                  <a:pt x="10389376" y="3096532"/>
                  <a:pt x="10390498" y="3097467"/>
                  <a:pt x="10391621" y="3098028"/>
                </a:cubicBezTo>
                <a:cubicBezTo>
                  <a:pt x="10393304" y="3099150"/>
                  <a:pt x="10395175" y="3098589"/>
                  <a:pt x="10396484" y="3097467"/>
                </a:cubicBezTo>
                <a:cubicBezTo>
                  <a:pt x="10397793" y="3096345"/>
                  <a:pt x="10397045" y="3094663"/>
                  <a:pt x="10396484" y="3093354"/>
                </a:cubicBezTo>
                <a:cubicBezTo>
                  <a:pt x="10393678" y="3086811"/>
                  <a:pt x="10384326" y="3084007"/>
                  <a:pt x="10377967" y="3087933"/>
                </a:cubicBezTo>
                <a:cubicBezTo>
                  <a:pt x="10374974" y="3089802"/>
                  <a:pt x="10373852" y="3089241"/>
                  <a:pt x="10373478" y="3086250"/>
                </a:cubicBezTo>
                <a:cubicBezTo>
                  <a:pt x="10372916" y="3081390"/>
                  <a:pt x="10370672" y="3078211"/>
                  <a:pt x="10365809" y="3076529"/>
                </a:cubicBezTo>
                <a:cubicBezTo>
                  <a:pt x="10364500" y="3076155"/>
                  <a:pt x="10362442" y="3075220"/>
                  <a:pt x="10363003" y="3073164"/>
                </a:cubicBezTo>
                <a:cubicBezTo>
                  <a:pt x="10364125" y="3068490"/>
                  <a:pt x="10362255" y="3064564"/>
                  <a:pt x="10359823" y="3060825"/>
                </a:cubicBezTo>
                <a:cubicBezTo>
                  <a:pt x="10357953" y="3058021"/>
                  <a:pt x="10357392" y="3055404"/>
                  <a:pt x="10359449" y="3052039"/>
                </a:cubicBezTo>
                <a:cubicBezTo>
                  <a:pt x="10361694" y="3048487"/>
                  <a:pt x="10360385" y="3046430"/>
                  <a:pt x="10355896" y="3045683"/>
                </a:cubicBezTo>
                <a:cubicBezTo>
                  <a:pt x="10355709" y="3045683"/>
                  <a:pt x="10355522" y="3045683"/>
                  <a:pt x="10355334" y="3045683"/>
                </a:cubicBezTo>
                <a:cubicBezTo>
                  <a:pt x="10353651" y="3045496"/>
                  <a:pt x="10351968" y="3045122"/>
                  <a:pt x="10351781" y="3043439"/>
                </a:cubicBezTo>
                <a:cubicBezTo>
                  <a:pt x="10351407" y="3041757"/>
                  <a:pt x="10353464" y="3041944"/>
                  <a:pt x="10354399" y="3041383"/>
                </a:cubicBezTo>
                <a:cubicBezTo>
                  <a:pt x="10360385" y="3038392"/>
                  <a:pt x="10362816" y="3033718"/>
                  <a:pt x="10361694" y="3026988"/>
                </a:cubicBezTo>
                <a:cubicBezTo>
                  <a:pt x="10361320" y="3024744"/>
                  <a:pt x="10362068" y="3023436"/>
                  <a:pt x="10363938" y="3022501"/>
                </a:cubicBezTo>
                <a:cubicBezTo>
                  <a:pt x="10365061" y="3021940"/>
                  <a:pt x="10366183" y="3021566"/>
                  <a:pt x="10367305" y="3021005"/>
                </a:cubicBezTo>
                <a:cubicBezTo>
                  <a:pt x="10368802" y="3020258"/>
                  <a:pt x="10369363" y="3019136"/>
                  <a:pt x="10368989" y="3017453"/>
                </a:cubicBezTo>
                <a:lnTo>
                  <a:pt x="10368152" y="3016266"/>
                </a:lnTo>
                <a:lnTo>
                  <a:pt x="10382771" y="3001727"/>
                </a:lnTo>
                <a:lnTo>
                  <a:pt x="10382456" y="3004554"/>
                </a:lnTo>
                <a:cubicBezTo>
                  <a:pt x="10382081" y="3006050"/>
                  <a:pt x="10382081" y="3006798"/>
                  <a:pt x="10383765" y="3007732"/>
                </a:cubicBezTo>
                <a:cubicBezTo>
                  <a:pt x="10385635" y="3008480"/>
                  <a:pt x="10386384" y="3007545"/>
                  <a:pt x="10387132" y="3006424"/>
                </a:cubicBezTo>
                <a:cubicBezTo>
                  <a:pt x="10387693" y="3005676"/>
                  <a:pt x="10387880" y="3004928"/>
                  <a:pt x="10388254" y="3003993"/>
                </a:cubicBezTo>
                <a:cubicBezTo>
                  <a:pt x="10389937" y="3000067"/>
                  <a:pt x="10391060" y="2999880"/>
                  <a:pt x="10393865" y="3003059"/>
                </a:cubicBezTo>
                <a:cubicBezTo>
                  <a:pt x="10394426" y="3003806"/>
                  <a:pt x="10395175" y="3004741"/>
                  <a:pt x="10396297" y="3004741"/>
                </a:cubicBezTo>
                <a:cubicBezTo>
                  <a:pt x="10397606" y="3004554"/>
                  <a:pt x="10397606" y="3003059"/>
                  <a:pt x="10397980" y="3002124"/>
                </a:cubicBezTo>
                <a:cubicBezTo>
                  <a:pt x="10398354" y="3001376"/>
                  <a:pt x="10398541" y="3000628"/>
                  <a:pt x="10398541" y="2999880"/>
                </a:cubicBezTo>
                <a:cubicBezTo>
                  <a:pt x="10398822" y="2998291"/>
                  <a:pt x="10399430" y="2997544"/>
                  <a:pt x="10400225" y="2997380"/>
                </a:cubicBezTo>
                <a:close/>
                <a:moveTo>
                  <a:pt x="1731178" y="2973080"/>
                </a:moveTo>
                <a:lnTo>
                  <a:pt x="1718178" y="2978287"/>
                </a:lnTo>
                <a:lnTo>
                  <a:pt x="1722336" y="2982753"/>
                </a:lnTo>
                <a:lnTo>
                  <a:pt x="1736258" y="2977723"/>
                </a:lnTo>
                <a:close/>
                <a:moveTo>
                  <a:pt x="75865" y="2962532"/>
                </a:moveTo>
                <a:cubicBezTo>
                  <a:pt x="78894" y="2965418"/>
                  <a:pt x="81871" y="2964029"/>
                  <a:pt x="84992" y="2962709"/>
                </a:cubicBezTo>
                <a:cubicBezTo>
                  <a:pt x="85913" y="2962271"/>
                  <a:pt x="87047" y="2961759"/>
                  <a:pt x="88200" y="2962672"/>
                </a:cubicBezTo>
                <a:cubicBezTo>
                  <a:pt x="91368" y="2965271"/>
                  <a:pt x="95306" y="2966650"/>
                  <a:pt x="98751" y="2968676"/>
                </a:cubicBezTo>
                <a:cubicBezTo>
                  <a:pt x="101694" y="2970281"/>
                  <a:pt x="104566" y="2972029"/>
                  <a:pt x="106388" y="2975215"/>
                </a:cubicBezTo>
                <a:cubicBezTo>
                  <a:pt x="107118" y="2976631"/>
                  <a:pt x="108118" y="2976762"/>
                  <a:pt x="109464" y="2976176"/>
                </a:cubicBezTo>
                <a:cubicBezTo>
                  <a:pt x="110244" y="2975668"/>
                  <a:pt x="110952" y="2975303"/>
                  <a:pt x="111803" y="2975008"/>
                </a:cubicBezTo>
                <a:cubicBezTo>
                  <a:pt x="112656" y="2974713"/>
                  <a:pt x="113937" y="2974627"/>
                  <a:pt x="114377" y="2975548"/>
                </a:cubicBezTo>
                <a:cubicBezTo>
                  <a:pt x="114959" y="2976539"/>
                  <a:pt x="114116" y="2977547"/>
                  <a:pt x="113269" y="2978198"/>
                </a:cubicBezTo>
                <a:cubicBezTo>
                  <a:pt x="112916" y="2978559"/>
                  <a:pt x="112489" y="2978706"/>
                  <a:pt x="111994" y="2978997"/>
                </a:cubicBezTo>
                <a:cubicBezTo>
                  <a:pt x="108100" y="2981181"/>
                  <a:pt x="107917" y="2983749"/>
                  <a:pt x="111582" y="2986057"/>
                </a:cubicBezTo>
                <a:cubicBezTo>
                  <a:pt x="112229" y="2986549"/>
                  <a:pt x="112947" y="2986896"/>
                  <a:pt x="113451" y="2987318"/>
                </a:cubicBezTo>
                <a:cubicBezTo>
                  <a:pt x="114316" y="2988092"/>
                  <a:pt x="115602" y="2988362"/>
                  <a:pt x="115124" y="2990078"/>
                </a:cubicBezTo>
                <a:cubicBezTo>
                  <a:pt x="114855" y="2991364"/>
                  <a:pt x="114003" y="2991659"/>
                  <a:pt x="112863" y="2991815"/>
                </a:cubicBezTo>
                <a:cubicBezTo>
                  <a:pt x="110729" y="2992196"/>
                  <a:pt x="110385" y="2993269"/>
                  <a:pt x="111338" y="2995325"/>
                </a:cubicBezTo>
                <a:cubicBezTo>
                  <a:pt x="112581" y="2997876"/>
                  <a:pt x="113472" y="3000787"/>
                  <a:pt x="111938" y="3003585"/>
                </a:cubicBezTo>
                <a:cubicBezTo>
                  <a:pt x="110681" y="3005809"/>
                  <a:pt x="110699" y="3007234"/>
                  <a:pt x="113559" y="3007913"/>
                </a:cubicBezTo>
                <a:cubicBezTo>
                  <a:pt x="114202" y="3008048"/>
                  <a:pt x="114850" y="3008539"/>
                  <a:pt x="114719" y="3009539"/>
                </a:cubicBezTo>
                <a:cubicBezTo>
                  <a:pt x="114659" y="3010395"/>
                  <a:pt x="113732" y="3010477"/>
                  <a:pt x="113094" y="3010698"/>
                </a:cubicBezTo>
                <a:cubicBezTo>
                  <a:pt x="111602" y="3011215"/>
                  <a:pt x="109969" y="3011661"/>
                  <a:pt x="108695" y="3012460"/>
                </a:cubicBezTo>
                <a:cubicBezTo>
                  <a:pt x="104940" y="3014357"/>
                  <a:pt x="104249" y="3016147"/>
                  <a:pt x="104870" y="3020345"/>
                </a:cubicBezTo>
                <a:cubicBezTo>
                  <a:pt x="105409" y="3023617"/>
                  <a:pt x="105447" y="3026823"/>
                  <a:pt x="104062" y="3030047"/>
                </a:cubicBezTo>
                <a:cubicBezTo>
                  <a:pt x="103092" y="3032410"/>
                  <a:pt x="101806" y="3032140"/>
                  <a:pt x="100288" y="3030519"/>
                </a:cubicBezTo>
                <a:cubicBezTo>
                  <a:pt x="99206" y="3029462"/>
                  <a:pt x="99116" y="3027824"/>
                  <a:pt x="98459" y="3026620"/>
                </a:cubicBezTo>
                <a:cubicBezTo>
                  <a:pt x="97729" y="3025204"/>
                  <a:pt x="96708" y="3023291"/>
                  <a:pt x="95004" y="3023882"/>
                </a:cubicBezTo>
                <a:cubicBezTo>
                  <a:pt x="93018" y="3024689"/>
                  <a:pt x="92900" y="3026757"/>
                  <a:pt x="93564" y="3028673"/>
                </a:cubicBezTo>
                <a:cubicBezTo>
                  <a:pt x="93861" y="3029525"/>
                  <a:pt x="94443" y="3030516"/>
                  <a:pt x="94668" y="3031511"/>
                </a:cubicBezTo>
                <a:cubicBezTo>
                  <a:pt x="95038" y="3032576"/>
                  <a:pt x="95195" y="3033714"/>
                  <a:pt x="93848" y="3034300"/>
                </a:cubicBezTo>
                <a:cubicBezTo>
                  <a:pt x="92713" y="3034812"/>
                  <a:pt x="92061" y="3033965"/>
                  <a:pt x="91549" y="3032831"/>
                </a:cubicBezTo>
                <a:cubicBezTo>
                  <a:pt x="90965" y="3031840"/>
                  <a:pt x="90452" y="3030705"/>
                  <a:pt x="89801" y="3029858"/>
                </a:cubicBezTo>
                <a:cubicBezTo>
                  <a:pt x="88928" y="3028372"/>
                  <a:pt x="87285" y="3028106"/>
                  <a:pt x="85864" y="3028479"/>
                </a:cubicBezTo>
                <a:cubicBezTo>
                  <a:pt x="84442" y="3028852"/>
                  <a:pt x="84390" y="3030420"/>
                  <a:pt x="84334" y="3031633"/>
                </a:cubicBezTo>
                <a:cubicBezTo>
                  <a:pt x="84050" y="3037694"/>
                  <a:pt x="90179" y="3043323"/>
                  <a:pt x="96516" y="3042678"/>
                </a:cubicBezTo>
                <a:cubicBezTo>
                  <a:pt x="99506" y="3042358"/>
                  <a:pt x="100157" y="3043206"/>
                  <a:pt x="99332" y="3045639"/>
                </a:cubicBezTo>
                <a:cubicBezTo>
                  <a:pt x="97955" y="3049574"/>
                  <a:pt x="98493" y="3052846"/>
                  <a:pt x="101597" y="3055946"/>
                </a:cubicBezTo>
                <a:cubicBezTo>
                  <a:pt x="102462" y="3056719"/>
                  <a:pt x="103691" y="3058202"/>
                  <a:pt x="102496" y="3059570"/>
                </a:cubicBezTo>
                <a:cubicBezTo>
                  <a:pt x="99897" y="3062736"/>
                  <a:pt x="99871" y="3066442"/>
                  <a:pt x="100344" y="3070214"/>
                </a:cubicBezTo>
                <a:cubicBezTo>
                  <a:pt x="100736" y="3073060"/>
                  <a:pt x="100192" y="3075276"/>
                  <a:pt x="97363" y="3077091"/>
                </a:cubicBezTo>
                <a:cubicBezTo>
                  <a:pt x="94320" y="3078979"/>
                  <a:pt x="94559" y="3081043"/>
                  <a:pt x="97723" y="3083287"/>
                </a:cubicBezTo>
                <a:cubicBezTo>
                  <a:pt x="97866" y="3083356"/>
                  <a:pt x="98009" y="3083426"/>
                  <a:pt x="98154" y="3083495"/>
                </a:cubicBezTo>
                <a:cubicBezTo>
                  <a:pt x="99375" y="3084265"/>
                  <a:pt x="100527" y="3085178"/>
                  <a:pt x="100044" y="3086538"/>
                </a:cubicBezTo>
                <a:cubicBezTo>
                  <a:pt x="99705" y="3087967"/>
                  <a:pt x="98196" y="3087058"/>
                  <a:pt x="97271" y="3087140"/>
                </a:cubicBezTo>
                <a:cubicBezTo>
                  <a:pt x="91569" y="3087207"/>
                  <a:pt x="87966" y="3089887"/>
                  <a:pt x="86323" y="3095465"/>
                </a:cubicBezTo>
                <a:cubicBezTo>
                  <a:pt x="85775" y="3097324"/>
                  <a:pt x="84714" y="3098049"/>
                  <a:pt x="82932" y="3098070"/>
                </a:cubicBezTo>
                <a:cubicBezTo>
                  <a:pt x="81863" y="3098083"/>
                  <a:pt x="80864" y="3097952"/>
                  <a:pt x="79794" y="3097965"/>
                </a:cubicBezTo>
                <a:cubicBezTo>
                  <a:pt x="78368" y="3097982"/>
                  <a:pt x="77521" y="3098633"/>
                  <a:pt x="77181" y="3100062"/>
                </a:cubicBezTo>
                <a:lnTo>
                  <a:pt x="77382" y="3101284"/>
                </a:lnTo>
                <a:lnTo>
                  <a:pt x="60764" y="3106995"/>
                </a:lnTo>
                <a:lnTo>
                  <a:pt x="62057" y="3104944"/>
                </a:lnTo>
                <a:cubicBezTo>
                  <a:pt x="62900" y="3103936"/>
                  <a:pt x="63178" y="3103363"/>
                  <a:pt x="62235" y="3102020"/>
                </a:cubicBezTo>
                <a:cubicBezTo>
                  <a:pt x="61078" y="3100751"/>
                  <a:pt x="60158" y="3101189"/>
                  <a:pt x="59167" y="3101771"/>
                </a:cubicBezTo>
                <a:cubicBezTo>
                  <a:pt x="58457" y="3102135"/>
                  <a:pt x="58037" y="3102639"/>
                  <a:pt x="57401" y="3103217"/>
                </a:cubicBezTo>
                <a:cubicBezTo>
                  <a:pt x="54651" y="3105601"/>
                  <a:pt x="53720" y="3105327"/>
                  <a:pt x="52752" y="3101846"/>
                </a:cubicBezTo>
                <a:cubicBezTo>
                  <a:pt x="52598" y="3101064"/>
                  <a:pt x="52374" y="3100069"/>
                  <a:pt x="51513" y="3099652"/>
                </a:cubicBezTo>
                <a:cubicBezTo>
                  <a:pt x="50439" y="3099308"/>
                  <a:pt x="49883" y="3100455"/>
                  <a:pt x="49247" y="3101032"/>
                </a:cubicBezTo>
                <a:cubicBezTo>
                  <a:pt x="48683" y="3101467"/>
                  <a:pt x="48261" y="3101970"/>
                  <a:pt x="47984" y="3102544"/>
                </a:cubicBezTo>
                <a:cubicBezTo>
                  <a:pt x="47177" y="3103658"/>
                  <a:pt x="46433" y="3104005"/>
                  <a:pt x="45763" y="3103835"/>
                </a:cubicBezTo>
                <a:cubicBezTo>
                  <a:pt x="45092" y="3103665"/>
                  <a:pt x="44496" y="3102977"/>
                  <a:pt x="43985" y="3102021"/>
                </a:cubicBezTo>
                <a:cubicBezTo>
                  <a:pt x="43033" y="3099965"/>
                  <a:pt x="42221" y="3097623"/>
                  <a:pt x="41269" y="3095567"/>
                </a:cubicBezTo>
                <a:cubicBezTo>
                  <a:pt x="40169" y="3093086"/>
                  <a:pt x="38574" y="3090895"/>
                  <a:pt x="35654" y="3091072"/>
                </a:cubicBezTo>
                <a:cubicBezTo>
                  <a:pt x="33371" y="3091028"/>
                  <a:pt x="32858" y="3089894"/>
                  <a:pt x="32480" y="3088116"/>
                </a:cubicBezTo>
                <a:cubicBezTo>
                  <a:pt x="31720" y="3084206"/>
                  <a:pt x="30181" y="3080803"/>
                  <a:pt x="25749" y="3079715"/>
                </a:cubicBezTo>
                <a:cubicBezTo>
                  <a:pt x="24605" y="3079514"/>
                  <a:pt x="24527" y="3078945"/>
                  <a:pt x="24871" y="3077872"/>
                </a:cubicBezTo>
                <a:cubicBezTo>
                  <a:pt x="27705" y="3070570"/>
                  <a:pt x="27614" y="3063087"/>
                  <a:pt x="26240" y="3055692"/>
                </a:cubicBezTo>
                <a:cubicBezTo>
                  <a:pt x="25862" y="3053915"/>
                  <a:pt x="26567" y="3053194"/>
                  <a:pt x="27765" y="3052182"/>
                </a:cubicBezTo>
                <a:cubicBezTo>
                  <a:pt x="30452" y="3050297"/>
                  <a:pt x="33421" y="3048196"/>
                  <a:pt x="33808" y="3044841"/>
                </a:cubicBezTo>
                <a:cubicBezTo>
                  <a:pt x="34195" y="3041487"/>
                  <a:pt x="35885" y="3039828"/>
                  <a:pt x="38432" y="3038230"/>
                </a:cubicBezTo>
                <a:cubicBezTo>
                  <a:pt x="39210" y="3037722"/>
                  <a:pt x="39845" y="3037145"/>
                  <a:pt x="40692" y="3036493"/>
                </a:cubicBezTo>
                <a:cubicBezTo>
                  <a:pt x="44574" y="3033241"/>
                  <a:pt x="48603" y="3030414"/>
                  <a:pt x="54022" y="3030564"/>
                </a:cubicBezTo>
                <a:cubicBezTo>
                  <a:pt x="55022" y="3030695"/>
                  <a:pt x="55299" y="3030121"/>
                  <a:pt x="55647" y="3029405"/>
                </a:cubicBezTo>
                <a:cubicBezTo>
                  <a:pt x="56548" y="3027185"/>
                  <a:pt x="55179" y="3020145"/>
                  <a:pt x="53449" y="3018598"/>
                </a:cubicBezTo>
                <a:cubicBezTo>
                  <a:pt x="50642" y="3016350"/>
                  <a:pt x="48682" y="3013451"/>
                  <a:pt x="47712" y="3009971"/>
                </a:cubicBezTo>
                <a:cubicBezTo>
                  <a:pt x="46231" y="3005356"/>
                  <a:pt x="45248" y="3000806"/>
                  <a:pt x="43979" y="2996117"/>
                </a:cubicBezTo>
                <a:cubicBezTo>
                  <a:pt x="43536" y="2994840"/>
                  <a:pt x="44245" y="2994475"/>
                  <a:pt x="45166" y="2994037"/>
                </a:cubicBezTo>
                <a:cubicBezTo>
                  <a:pt x="49277" y="2992135"/>
                  <a:pt x="49277" y="2992135"/>
                  <a:pt x="47165" y="2988454"/>
                </a:cubicBezTo>
                <a:cubicBezTo>
                  <a:pt x="45340" y="2984912"/>
                  <a:pt x="45892" y="2983409"/>
                  <a:pt x="49794" y="2981938"/>
                </a:cubicBezTo>
                <a:cubicBezTo>
                  <a:pt x="51499" y="2981348"/>
                  <a:pt x="53272" y="2980614"/>
                  <a:pt x="53816" y="2978399"/>
                </a:cubicBezTo>
                <a:cubicBezTo>
                  <a:pt x="54959" y="2972755"/>
                  <a:pt x="58839" y="2969502"/>
                  <a:pt x="63946" y="2967375"/>
                </a:cubicBezTo>
                <a:cubicBezTo>
                  <a:pt x="67281" y="2965982"/>
                  <a:pt x="70974" y="2964941"/>
                  <a:pt x="73944" y="2962839"/>
                </a:cubicBezTo>
                <a:cubicBezTo>
                  <a:pt x="74508" y="2962405"/>
                  <a:pt x="75216" y="2962040"/>
                  <a:pt x="75865" y="2962532"/>
                </a:cubicBezTo>
                <a:close/>
                <a:moveTo>
                  <a:pt x="8277819" y="2961458"/>
                </a:moveTo>
                <a:lnTo>
                  <a:pt x="8272843" y="2962603"/>
                </a:lnTo>
                <a:lnTo>
                  <a:pt x="8272967" y="2962528"/>
                </a:lnTo>
                <a:cubicBezTo>
                  <a:pt x="8272967" y="2962528"/>
                  <a:pt x="8272967" y="2962528"/>
                  <a:pt x="8277819" y="2961458"/>
                </a:cubicBezTo>
                <a:close/>
                <a:moveTo>
                  <a:pt x="1653592" y="2944853"/>
                </a:moveTo>
                <a:lnTo>
                  <a:pt x="1642781" y="2947797"/>
                </a:lnTo>
                <a:cubicBezTo>
                  <a:pt x="1636852" y="2949340"/>
                  <a:pt x="1632562" y="2950759"/>
                  <a:pt x="1635922" y="2951607"/>
                </a:cubicBezTo>
                <a:cubicBezTo>
                  <a:pt x="1633736" y="2951770"/>
                  <a:pt x="1633736" y="2951770"/>
                  <a:pt x="1633736" y="2951770"/>
                </a:cubicBezTo>
                <a:cubicBezTo>
                  <a:pt x="1631551" y="2951934"/>
                  <a:pt x="1631551" y="2951934"/>
                  <a:pt x="1631551" y="2951934"/>
                </a:cubicBezTo>
                <a:cubicBezTo>
                  <a:pt x="1631715" y="2954120"/>
                  <a:pt x="1631715" y="2954120"/>
                  <a:pt x="1631715" y="2954120"/>
                </a:cubicBezTo>
                <a:cubicBezTo>
                  <a:pt x="1633901" y="2953956"/>
                  <a:pt x="1633901" y="2953956"/>
                  <a:pt x="1633901" y="2953956"/>
                </a:cubicBezTo>
                <a:cubicBezTo>
                  <a:pt x="1636413" y="2958164"/>
                  <a:pt x="1627507" y="2956632"/>
                  <a:pt x="1625321" y="2956795"/>
                </a:cubicBezTo>
                <a:cubicBezTo>
                  <a:pt x="1629856" y="2958654"/>
                  <a:pt x="1617069" y="2964006"/>
                  <a:pt x="1625649" y="2961166"/>
                </a:cubicBezTo>
                <a:cubicBezTo>
                  <a:pt x="1625485" y="2958981"/>
                  <a:pt x="1632042" y="2958491"/>
                  <a:pt x="1632042" y="2958491"/>
                </a:cubicBezTo>
                <a:cubicBezTo>
                  <a:pt x="1627834" y="2961003"/>
                  <a:pt x="1630019" y="2960840"/>
                  <a:pt x="1632205" y="2960676"/>
                </a:cubicBezTo>
                <a:cubicBezTo>
                  <a:pt x="1634064" y="2956142"/>
                  <a:pt x="1642807" y="2955488"/>
                  <a:pt x="1649036" y="2950627"/>
                </a:cubicBezTo>
                <a:cubicBezTo>
                  <a:pt x="1649036" y="2950627"/>
                  <a:pt x="1651221" y="2950463"/>
                  <a:pt x="1653407" y="2950300"/>
                </a:cubicBezTo>
                <a:cubicBezTo>
                  <a:pt x="1653407" y="2950300"/>
                  <a:pt x="1655593" y="2950136"/>
                  <a:pt x="1655593" y="2950136"/>
                </a:cubicBezTo>
                <a:cubicBezTo>
                  <a:pt x="1657779" y="2949973"/>
                  <a:pt x="1657779" y="2949973"/>
                  <a:pt x="1657779" y="2949973"/>
                </a:cubicBezTo>
                <a:lnTo>
                  <a:pt x="1657754" y="2949652"/>
                </a:lnTo>
                <a:close/>
                <a:moveTo>
                  <a:pt x="1235202" y="2942006"/>
                </a:moveTo>
                <a:cubicBezTo>
                  <a:pt x="1235202" y="2942006"/>
                  <a:pt x="1235202" y="2942006"/>
                  <a:pt x="1233015" y="2942169"/>
                </a:cubicBezTo>
                <a:lnTo>
                  <a:pt x="1233137" y="2942027"/>
                </a:lnTo>
                <a:close/>
                <a:moveTo>
                  <a:pt x="1237223" y="2939657"/>
                </a:moveTo>
                <a:lnTo>
                  <a:pt x="1237230" y="2939760"/>
                </a:lnTo>
                <a:lnTo>
                  <a:pt x="1235037" y="2939820"/>
                </a:lnTo>
                <a:cubicBezTo>
                  <a:pt x="1235037" y="2939820"/>
                  <a:pt x="1235037" y="2939820"/>
                  <a:pt x="1237223" y="2939657"/>
                </a:cubicBezTo>
                <a:close/>
                <a:moveTo>
                  <a:pt x="1687805" y="2933425"/>
                </a:moveTo>
                <a:lnTo>
                  <a:pt x="1679475" y="2936728"/>
                </a:lnTo>
                <a:lnTo>
                  <a:pt x="1685240" y="2942918"/>
                </a:lnTo>
                <a:lnTo>
                  <a:pt x="1693838" y="2938940"/>
                </a:lnTo>
                <a:close/>
                <a:moveTo>
                  <a:pt x="1333063" y="2928096"/>
                </a:moveTo>
                <a:cubicBezTo>
                  <a:pt x="1333063" y="2928096"/>
                  <a:pt x="1333063" y="2928096"/>
                  <a:pt x="1333226" y="2930282"/>
                </a:cubicBezTo>
                <a:cubicBezTo>
                  <a:pt x="1333226" y="2930282"/>
                  <a:pt x="1333226" y="2930282"/>
                  <a:pt x="1335412" y="2930118"/>
                </a:cubicBezTo>
                <a:cubicBezTo>
                  <a:pt x="1335412" y="2930118"/>
                  <a:pt x="1337597" y="2929955"/>
                  <a:pt x="1337597" y="2929955"/>
                </a:cubicBezTo>
                <a:cubicBezTo>
                  <a:pt x="1339783" y="2929791"/>
                  <a:pt x="1339783" y="2929791"/>
                  <a:pt x="1339783" y="2929791"/>
                </a:cubicBezTo>
                <a:cubicBezTo>
                  <a:pt x="1341969" y="2929628"/>
                  <a:pt x="1341969" y="2929628"/>
                  <a:pt x="1341969" y="2929628"/>
                </a:cubicBezTo>
                <a:cubicBezTo>
                  <a:pt x="1342132" y="2931813"/>
                  <a:pt x="1344318" y="2931650"/>
                  <a:pt x="1346503" y="2931486"/>
                </a:cubicBezTo>
                <a:cubicBezTo>
                  <a:pt x="1346340" y="2929301"/>
                  <a:pt x="1348526" y="2929138"/>
                  <a:pt x="1350711" y="2928974"/>
                </a:cubicBezTo>
                <a:cubicBezTo>
                  <a:pt x="1353060" y="2930996"/>
                  <a:pt x="1359617" y="2930506"/>
                  <a:pt x="1363988" y="2930179"/>
                </a:cubicBezTo>
                <a:cubicBezTo>
                  <a:pt x="1346503" y="2931486"/>
                  <a:pt x="1339946" y="2931977"/>
                  <a:pt x="1324811" y="2935306"/>
                </a:cubicBezTo>
                <a:cubicBezTo>
                  <a:pt x="1327323" y="2939514"/>
                  <a:pt x="1318744" y="2942353"/>
                  <a:pt x="1307816" y="2943170"/>
                </a:cubicBezTo>
                <a:cubicBezTo>
                  <a:pt x="1296888" y="2943987"/>
                  <a:pt x="1285960" y="2944804"/>
                  <a:pt x="1286123" y="2946990"/>
                </a:cubicBezTo>
                <a:cubicBezTo>
                  <a:pt x="1275359" y="2949993"/>
                  <a:pt x="1259732" y="2946765"/>
                  <a:pt x="1248641" y="2945397"/>
                </a:cubicBezTo>
                <a:cubicBezTo>
                  <a:pt x="1250827" y="2945234"/>
                  <a:pt x="1250827" y="2945234"/>
                  <a:pt x="1250663" y="2943047"/>
                </a:cubicBezTo>
                <a:cubicBezTo>
                  <a:pt x="1250663" y="2943047"/>
                  <a:pt x="1248477" y="2943211"/>
                  <a:pt x="1248477" y="2943211"/>
                </a:cubicBezTo>
                <a:cubicBezTo>
                  <a:pt x="1239573" y="2941679"/>
                  <a:pt x="1239573" y="2941679"/>
                  <a:pt x="1239573" y="2941679"/>
                </a:cubicBezTo>
                <a:cubicBezTo>
                  <a:pt x="1237385" y="2941843"/>
                  <a:pt x="1237385" y="2941843"/>
                  <a:pt x="1237385" y="2941843"/>
                </a:cubicBezTo>
                <a:lnTo>
                  <a:pt x="1237230" y="2939760"/>
                </a:lnTo>
                <a:lnTo>
                  <a:pt x="1240830" y="2939662"/>
                </a:lnTo>
                <a:cubicBezTo>
                  <a:pt x="1244558" y="2938559"/>
                  <a:pt x="1243495" y="2935342"/>
                  <a:pt x="1250173" y="2936491"/>
                </a:cubicBezTo>
                <a:cubicBezTo>
                  <a:pt x="1250338" y="2938676"/>
                  <a:pt x="1250338" y="2938676"/>
                  <a:pt x="1252522" y="2938513"/>
                </a:cubicBezTo>
                <a:cubicBezTo>
                  <a:pt x="1254707" y="2938349"/>
                  <a:pt x="1254707" y="2938349"/>
                  <a:pt x="1254707" y="2938349"/>
                </a:cubicBezTo>
                <a:cubicBezTo>
                  <a:pt x="1254871" y="2940535"/>
                  <a:pt x="1254871" y="2940535"/>
                  <a:pt x="1257058" y="2940372"/>
                </a:cubicBezTo>
                <a:cubicBezTo>
                  <a:pt x="1257058" y="2940372"/>
                  <a:pt x="1257058" y="2940372"/>
                  <a:pt x="1259242" y="2940209"/>
                </a:cubicBezTo>
                <a:cubicBezTo>
                  <a:pt x="1259079" y="2938023"/>
                  <a:pt x="1256893" y="2938186"/>
                  <a:pt x="1259079" y="2938023"/>
                </a:cubicBezTo>
                <a:cubicBezTo>
                  <a:pt x="1265635" y="2937532"/>
                  <a:pt x="1272357" y="2939228"/>
                  <a:pt x="1276400" y="2934530"/>
                </a:cubicBezTo>
                <a:cubicBezTo>
                  <a:pt x="1274379" y="2936879"/>
                  <a:pt x="1274379" y="2936879"/>
                  <a:pt x="1276563" y="2936715"/>
                </a:cubicBezTo>
                <a:cubicBezTo>
                  <a:pt x="1278913" y="2938738"/>
                  <a:pt x="1280936" y="2936389"/>
                  <a:pt x="1280936" y="2936389"/>
                </a:cubicBezTo>
                <a:cubicBezTo>
                  <a:pt x="1280936" y="2936389"/>
                  <a:pt x="1280936" y="2936389"/>
                  <a:pt x="1283120" y="2936225"/>
                </a:cubicBezTo>
                <a:cubicBezTo>
                  <a:pt x="1290004" y="2940106"/>
                  <a:pt x="1296071" y="2933060"/>
                  <a:pt x="1305140" y="2936777"/>
                </a:cubicBezTo>
                <a:cubicBezTo>
                  <a:pt x="1304977" y="2934591"/>
                  <a:pt x="1304977" y="2934591"/>
                  <a:pt x="1304977" y="2934591"/>
                </a:cubicBezTo>
                <a:cubicBezTo>
                  <a:pt x="1305140" y="2936777"/>
                  <a:pt x="1307326" y="2936614"/>
                  <a:pt x="1307326" y="2936614"/>
                </a:cubicBezTo>
                <a:cubicBezTo>
                  <a:pt x="1309512" y="2936450"/>
                  <a:pt x="1309512" y="2936450"/>
                  <a:pt x="1309348" y="2934264"/>
                </a:cubicBezTo>
                <a:cubicBezTo>
                  <a:pt x="1315905" y="2933774"/>
                  <a:pt x="1322461" y="2933284"/>
                  <a:pt x="1322461" y="2933284"/>
                </a:cubicBezTo>
                <a:cubicBezTo>
                  <a:pt x="1329019" y="2932794"/>
                  <a:pt x="1317927" y="2931425"/>
                  <a:pt x="1328855" y="2930608"/>
                </a:cubicBezTo>
                <a:cubicBezTo>
                  <a:pt x="1326833" y="2932957"/>
                  <a:pt x="1329181" y="2934979"/>
                  <a:pt x="1331204" y="2932630"/>
                </a:cubicBezTo>
                <a:cubicBezTo>
                  <a:pt x="1333226" y="2930282"/>
                  <a:pt x="1322135" y="2928913"/>
                  <a:pt x="1333063" y="2928096"/>
                </a:cubicBezTo>
                <a:close/>
                <a:moveTo>
                  <a:pt x="1339619" y="2927606"/>
                </a:moveTo>
                <a:cubicBezTo>
                  <a:pt x="1337434" y="2927769"/>
                  <a:pt x="1337597" y="2929955"/>
                  <a:pt x="1337597" y="2929955"/>
                </a:cubicBezTo>
                <a:cubicBezTo>
                  <a:pt x="1337434" y="2927769"/>
                  <a:pt x="1337434" y="2927769"/>
                  <a:pt x="1337434" y="2927769"/>
                </a:cubicBezTo>
                <a:cubicBezTo>
                  <a:pt x="1339619" y="2927606"/>
                  <a:pt x="1339619" y="2927606"/>
                  <a:pt x="1339619" y="2927606"/>
                </a:cubicBezTo>
                <a:close/>
                <a:moveTo>
                  <a:pt x="6767262" y="2925066"/>
                </a:moveTo>
                <a:lnTo>
                  <a:pt x="6771099" y="2928610"/>
                </a:lnTo>
                <a:cubicBezTo>
                  <a:pt x="6779743" y="2933554"/>
                  <a:pt x="6791270" y="2938497"/>
                  <a:pt x="6804443" y="2943442"/>
                </a:cubicBezTo>
                <a:cubicBezTo>
                  <a:pt x="6830789" y="2953330"/>
                  <a:pt x="6857135" y="2956625"/>
                  <a:pt x="6873601" y="2959921"/>
                </a:cubicBezTo>
                <a:lnTo>
                  <a:pt x="6870830" y="2958668"/>
                </a:lnTo>
                <a:lnTo>
                  <a:pt x="6807552" y="2940813"/>
                </a:lnTo>
                <a:close/>
                <a:moveTo>
                  <a:pt x="1676837" y="2921006"/>
                </a:moveTo>
                <a:lnTo>
                  <a:pt x="1675154" y="2921476"/>
                </a:lnTo>
                <a:cubicBezTo>
                  <a:pt x="1673343" y="2922984"/>
                  <a:pt x="1671281" y="2924787"/>
                  <a:pt x="1666910" y="2925114"/>
                </a:cubicBezTo>
                <a:lnTo>
                  <a:pt x="1666609" y="2925462"/>
                </a:lnTo>
                <a:lnTo>
                  <a:pt x="1668682" y="2927269"/>
                </a:lnTo>
                <a:lnTo>
                  <a:pt x="1678029" y="2923184"/>
                </a:lnTo>
                <a:lnTo>
                  <a:pt x="1678393" y="2922960"/>
                </a:lnTo>
                <a:close/>
                <a:moveTo>
                  <a:pt x="11642573" y="2906064"/>
                </a:moveTo>
                <a:cubicBezTo>
                  <a:pt x="11643279" y="2906064"/>
                  <a:pt x="11644693" y="2906064"/>
                  <a:pt x="11645046" y="2906770"/>
                </a:cubicBezTo>
                <a:cubicBezTo>
                  <a:pt x="11648581" y="2909947"/>
                  <a:pt x="11651761" y="2912770"/>
                  <a:pt x="11656356" y="2908182"/>
                </a:cubicBezTo>
                <a:cubicBezTo>
                  <a:pt x="11657769" y="2906417"/>
                  <a:pt x="11658830" y="2908182"/>
                  <a:pt x="11659183" y="2909594"/>
                </a:cubicBezTo>
                <a:cubicBezTo>
                  <a:pt x="11660243" y="2915594"/>
                  <a:pt x="11663071" y="2915594"/>
                  <a:pt x="11667312" y="2912064"/>
                </a:cubicBezTo>
                <a:cubicBezTo>
                  <a:pt x="11670139" y="2909594"/>
                  <a:pt x="11671553" y="2910299"/>
                  <a:pt x="11671553" y="2913829"/>
                </a:cubicBezTo>
                <a:cubicBezTo>
                  <a:pt x="11671553" y="2915947"/>
                  <a:pt x="11670846" y="2918418"/>
                  <a:pt x="11674027" y="2918771"/>
                </a:cubicBezTo>
                <a:cubicBezTo>
                  <a:pt x="11681095" y="2920183"/>
                  <a:pt x="11683922" y="2925124"/>
                  <a:pt x="11683569" y="2931478"/>
                </a:cubicBezTo>
                <a:cubicBezTo>
                  <a:pt x="11683216" y="2936066"/>
                  <a:pt x="11684629" y="2938184"/>
                  <a:pt x="11687810" y="2939949"/>
                </a:cubicBezTo>
                <a:cubicBezTo>
                  <a:pt x="11687810" y="2941361"/>
                  <a:pt x="11687810" y="2942772"/>
                  <a:pt x="11687810" y="2944184"/>
                </a:cubicBezTo>
                <a:cubicBezTo>
                  <a:pt x="11684276" y="2946302"/>
                  <a:pt x="11683216" y="2950185"/>
                  <a:pt x="11684276" y="2953714"/>
                </a:cubicBezTo>
                <a:cubicBezTo>
                  <a:pt x="11686043" y="2960068"/>
                  <a:pt x="11683922" y="2965009"/>
                  <a:pt x="11679328" y="2969245"/>
                </a:cubicBezTo>
                <a:cubicBezTo>
                  <a:pt x="11677561" y="2971010"/>
                  <a:pt x="11675794" y="2972422"/>
                  <a:pt x="11675087" y="2974892"/>
                </a:cubicBezTo>
                <a:cubicBezTo>
                  <a:pt x="11674380" y="2978775"/>
                  <a:pt x="11672260" y="2980893"/>
                  <a:pt x="11668372" y="2980540"/>
                </a:cubicBezTo>
                <a:cubicBezTo>
                  <a:pt x="11665545" y="2980540"/>
                  <a:pt x="11663424" y="2982305"/>
                  <a:pt x="11662364" y="2983717"/>
                </a:cubicBezTo>
                <a:cubicBezTo>
                  <a:pt x="11656356" y="2992188"/>
                  <a:pt x="11647520" y="2987599"/>
                  <a:pt x="11640099" y="2988658"/>
                </a:cubicBezTo>
                <a:cubicBezTo>
                  <a:pt x="11636918" y="2989011"/>
                  <a:pt x="11630203" y="2990776"/>
                  <a:pt x="11628789" y="2988305"/>
                </a:cubicBezTo>
                <a:cubicBezTo>
                  <a:pt x="11624548" y="2981246"/>
                  <a:pt x="11613592" y="2984070"/>
                  <a:pt x="11611118" y="2974540"/>
                </a:cubicBezTo>
                <a:cubicBezTo>
                  <a:pt x="11610412" y="2971716"/>
                  <a:pt x="11605464" y="2969951"/>
                  <a:pt x="11610058" y="2966068"/>
                </a:cubicBezTo>
                <a:cubicBezTo>
                  <a:pt x="11611472" y="2965009"/>
                  <a:pt x="11611118" y="2962892"/>
                  <a:pt x="11609705" y="2962539"/>
                </a:cubicBezTo>
                <a:cubicBezTo>
                  <a:pt x="11604050" y="2960421"/>
                  <a:pt x="11604403" y="2957244"/>
                  <a:pt x="11607938" y="2953009"/>
                </a:cubicBezTo>
                <a:cubicBezTo>
                  <a:pt x="11608998" y="2951597"/>
                  <a:pt x="11607584" y="2949832"/>
                  <a:pt x="11606877" y="2948420"/>
                </a:cubicBezTo>
                <a:cubicBezTo>
                  <a:pt x="11605464" y="2946302"/>
                  <a:pt x="11605110" y="2944184"/>
                  <a:pt x="11607231" y="2942419"/>
                </a:cubicBezTo>
                <a:cubicBezTo>
                  <a:pt x="11609351" y="2940655"/>
                  <a:pt x="11608998" y="2938537"/>
                  <a:pt x="11609705" y="2936419"/>
                </a:cubicBezTo>
                <a:cubicBezTo>
                  <a:pt x="11611472" y="2931125"/>
                  <a:pt x="11613592" y="2924418"/>
                  <a:pt x="11617480" y="2921947"/>
                </a:cubicBezTo>
                <a:cubicBezTo>
                  <a:pt x="11625962" y="2916653"/>
                  <a:pt x="11634091" y="2911005"/>
                  <a:pt x="11642573" y="2906064"/>
                </a:cubicBezTo>
                <a:close/>
                <a:moveTo>
                  <a:pt x="983979" y="2903645"/>
                </a:moveTo>
                <a:lnTo>
                  <a:pt x="984605" y="2903901"/>
                </a:lnTo>
                <a:lnTo>
                  <a:pt x="979609" y="2903971"/>
                </a:lnTo>
                <a:cubicBezTo>
                  <a:pt x="979609" y="2903971"/>
                  <a:pt x="979609" y="2903971"/>
                  <a:pt x="981793" y="2903808"/>
                </a:cubicBezTo>
                <a:cubicBezTo>
                  <a:pt x="983979" y="2903645"/>
                  <a:pt x="983979" y="2903645"/>
                  <a:pt x="983979" y="2903645"/>
                </a:cubicBezTo>
                <a:close/>
                <a:moveTo>
                  <a:pt x="6711817" y="2903395"/>
                </a:moveTo>
                <a:lnTo>
                  <a:pt x="6720053" y="2908010"/>
                </a:lnTo>
                <a:cubicBezTo>
                  <a:pt x="6724375" y="2910071"/>
                  <a:pt x="6728183" y="2911512"/>
                  <a:pt x="6731322" y="2912027"/>
                </a:cubicBezTo>
                <a:lnTo>
                  <a:pt x="6732992" y="2911671"/>
                </a:lnTo>
                <a:close/>
                <a:moveTo>
                  <a:pt x="10062894" y="2898286"/>
                </a:moveTo>
                <a:cubicBezTo>
                  <a:pt x="10065395" y="2898286"/>
                  <a:pt x="10067538" y="2898286"/>
                  <a:pt x="10070038" y="2898286"/>
                </a:cubicBezTo>
                <a:cubicBezTo>
                  <a:pt x="10070038" y="2899353"/>
                  <a:pt x="10070395" y="2899708"/>
                  <a:pt x="10071109" y="2899708"/>
                </a:cubicBezTo>
                <a:cubicBezTo>
                  <a:pt x="10076467" y="2899708"/>
                  <a:pt x="10079324" y="2903264"/>
                  <a:pt x="10081110" y="2907531"/>
                </a:cubicBezTo>
                <a:cubicBezTo>
                  <a:pt x="10082896" y="2911442"/>
                  <a:pt x="10085039" y="2914998"/>
                  <a:pt x="10084325" y="2919620"/>
                </a:cubicBezTo>
                <a:cubicBezTo>
                  <a:pt x="10083253" y="2924598"/>
                  <a:pt x="10083610" y="2929932"/>
                  <a:pt x="10079324" y="2933843"/>
                </a:cubicBezTo>
                <a:cubicBezTo>
                  <a:pt x="10077896" y="2935265"/>
                  <a:pt x="10076467" y="2936332"/>
                  <a:pt x="10073967" y="2937043"/>
                </a:cubicBezTo>
                <a:cubicBezTo>
                  <a:pt x="10070395" y="2938110"/>
                  <a:pt x="10066109" y="2939888"/>
                  <a:pt x="10067180" y="2945577"/>
                </a:cubicBezTo>
                <a:cubicBezTo>
                  <a:pt x="10067538" y="2947710"/>
                  <a:pt x="10065395" y="2948421"/>
                  <a:pt x="10065037" y="2949488"/>
                </a:cubicBezTo>
                <a:cubicBezTo>
                  <a:pt x="10063252" y="2955177"/>
                  <a:pt x="10058966" y="2957666"/>
                  <a:pt x="10054322" y="2959444"/>
                </a:cubicBezTo>
                <a:cubicBezTo>
                  <a:pt x="10051108" y="2958733"/>
                  <a:pt x="10048250" y="2958022"/>
                  <a:pt x="10045036" y="2958022"/>
                </a:cubicBezTo>
                <a:cubicBezTo>
                  <a:pt x="10041821" y="2958022"/>
                  <a:pt x="10038607" y="2955888"/>
                  <a:pt x="10037178" y="2953044"/>
                </a:cubicBezTo>
                <a:cubicBezTo>
                  <a:pt x="10036107" y="2950555"/>
                  <a:pt x="10035035" y="2949132"/>
                  <a:pt x="10032892" y="2948066"/>
                </a:cubicBezTo>
                <a:cubicBezTo>
                  <a:pt x="10032892" y="2943799"/>
                  <a:pt x="10032892" y="2939532"/>
                  <a:pt x="10032892" y="2935265"/>
                </a:cubicBezTo>
                <a:cubicBezTo>
                  <a:pt x="10036464" y="2933487"/>
                  <a:pt x="10039321" y="2930643"/>
                  <a:pt x="10040750" y="2927443"/>
                </a:cubicBezTo>
                <a:cubicBezTo>
                  <a:pt x="10042536" y="2924598"/>
                  <a:pt x="10043964" y="2921398"/>
                  <a:pt x="10045750" y="2918198"/>
                </a:cubicBezTo>
                <a:cubicBezTo>
                  <a:pt x="10047536" y="2915353"/>
                  <a:pt x="10049322" y="2912153"/>
                  <a:pt x="10049679" y="2908597"/>
                </a:cubicBezTo>
                <a:cubicBezTo>
                  <a:pt x="10050393" y="2905397"/>
                  <a:pt x="10052536" y="2903975"/>
                  <a:pt x="10055037" y="2902197"/>
                </a:cubicBezTo>
                <a:cubicBezTo>
                  <a:pt x="10057537" y="2900419"/>
                  <a:pt x="10061109" y="2900775"/>
                  <a:pt x="10062894" y="2898286"/>
                </a:cubicBezTo>
                <a:close/>
                <a:moveTo>
                  <a:pt x="6649658" y="2897298"/>
                </a:moveTo>
                <a:lnTo>
                  <a:pt x="6649658" y="2898122"/>
                </a:lnTo>
                <a:lnTo>
                  <a:pt x="6646365" y="2897299"/>
                </a:lnTo>
                <a:cubicBezTo>
                  <a:pt x="6646365" y="2897299"/>
                  <a:pt x="6646365" y="2897299"/>
                  <a:pt x="6649658" y="2897298"/>
                </a:cubicBezTo>
                <a:close/>
                <a:moveTo>
                  <a:pt x="1517533" y="2896721"/>
                </a:moveTo>
                <a:cubicBezTo>
                  <a:pt x="1515510" y="2899070"/>
                  <a:pt x="1513324" y="2899234"/>
                  <a:pt x="1511139" y="2899397"/>
                </a:cubicBezTo>
                <a:cubicBezTo>
                  <a:pt x="1511139" y="2899397"/>
                  <a:pt x="1511139" y="2899397"/>
                  <a:pt x="1508953" y="2899560"/>
                </a:cubicBezTo>
                <a:cubicBezTo>
                  <a:pt x="1506768" y="2899724"/>
                  <a:pt x="1506768" y="2899724"/>
                  <a:pt x="1506768" y="2899724"/>
                </a:cubicBezTo>
                <a:lnTo>
                  <a:pt x="1504582" y="2899887"/>
                </a:lnTo>
                <a:cubicBezTo>
                  <a:pt x="1504582" y="2899887"/>
                  <a:pt x="1506768" y="2899724"/>
                  <a:pt x="1508790" y="2897375"/>
                </a:cubicBezTo>
                <a:cubicBezTo>
                  <a:pt x="1513161" y="2897048"/>
                  <a:pt x="1515347" y="2896885"/>
                  <a:pt x="1517533" y="2896721"/>
                </a:cubicBezTo>
                <a:close/>
                <a:moveTo>
                  <a:pt x="8456999" y="2894990"/>
                </a:moveTo>
                <a:lnTo>
                  <a:pt x="8450123" y="2900558"/>
                </a:lnTo>
                <a:cubicBezTo>
                  <a:pt x="8450123" y="2900558"/>
                  <a:pt x="8450123" y="2900558"/>
                  <a:pt x="8447163" y="2898667"/>
                </a:cubicBezTo>
                <a:close/>
                <a:moveTo>
                  <a:pt x="6679298" y="2890684"/>
                </a:moveTo>
                <a:lnTo>
                  <a:pt x="6679298" y="2890707"/>
                </a:lnTo>
                <a:lnTo>
                  <a:pt x="6679356" y="2890707"/>
                </a:lnTo>
                <a:close/>
                <a:moveTo>
                  <a:pt x="334543" y="2882307"/>
                </a:moveTo>
                <a:cubicBezTo>
                  <a:pt x="354107" y="2904173"/>
                  <a:pt x="382319" y="2921802"/>
                  <a:pt x="403668" y="2943533"/>
                </a:cubicBezTo>
                <a:cubicBezTo>
                  <a:pt x="409550" y="2950271"/>
                  <a:pt x="409150" y="2944917"/>
                  <a:pt x="414765" y="2948087"/>
                </a:cubicBezTo>
                <a:cubicBezTo>
                  <a:pt x="424347" y="2956342"/>
                  <a:pt x="428314" y="2961429"/>
                  <a:pt x="432280" y="2966516"/>
                </a:cubicBezTo>
                <a:cubicBezTo>
                  <a:pt x="439946" y="2973120"/>
                  <a:pt x="443379" y="2971069"/>
                  <a:pt x="450910" y="2975889"/>
                </a:cubicBezTo>
                <a:cubicBezTo>
                  <a:pt x="456793" y="2982627"/>
                  <a:pt x="462676" y="2989365"/>
                  <a:pt x="468558" y="2996103"/>
                </a:cubicBezTo>
                <a:cubicBezTo>
                  <a:pt x="468558" y="2996103"/>
                  <a:pt x="468558" y="2996103"/>
                  <a:pt x="465260" y="2999939"/>
                </a:cubicBezTo>
                <a:cubicBezTo>
                  <a:pt x="469091" y="3003241"/>
                  <a:pt x="474842" y="3008194"/>
                  <a:pt x="480457" y="3011363"/>
                </a:cubicBezTo>
                <a:cubicBezTo>
                  <a:pt x="480457" y="3011363"/>
                  <a:pt x="480457" y="3011363"/>
                  <a:pt x="480324" y="3009579"/>
                </a:cubicBezTo>
                <a:cubicBezTo>
                  <a:pt x="478541" y="3009712"/>
                  <a:pt x="476624" y="3008061"/>
                  <a:pt x="478407" y="3007928"/>
                </a:cubicBezTo>
                <a:cubicBezTo>
                  <a:pt x="478407" y="3007928"/>
                  <a:pt x="480190" y="3007794"/>
                  <a:pt x="480190" y="3007794"/>
                </a:cubicBezTo>
                <a:cubicBezTo>
                  <a:pt x="480057" y="3006010"/>
                  <a:pt x="474441" y="3002841"/>
                  <a:pt x="478007" y="3002574"/>
                </a:cubicBezTo>
                <a:cubicBezTo>
                  <a:pt x="485406" y="3005610"/>
                  <a:pt x="483756" y="3007528"/>
                  <a:pt x="489372" y="3010697"/>
                </a:cubicBezTo>
                <a:cubicBezTo>
                  <a:pt x="489372" y="3010697"/>
                  <a:pt x="489372" y="3010697"/>
                  <a:pt x="491156" y="3010563"/>
                </a:cubicBezTo>
                <a:cubicBezTo>
                  <a:pt x="491156" y="3010563"/>
                  <a:pt x="491156" y="3010563"/>
                  <a:pt x="491289" y="3012348"/>
                </a:cubicBezTo>
                <a:cubicBezTo>
                  <a:pt x="493071" y="3012214"/>
                  <a:pt x="494989" y="3013866"/>
                  <a:pt x="494989" y="3013866"/>
                </a:cubicBezTo>
                <a:cubicBezTo>
                  <a:pt x="495121" y="3015650"/>
                  <a:pt x="495121" y="3015650"/>
                  <a:pt x="495121" y="3015650"/>
                </a:cubicBezTo>
                <a:cubicBezTo>
                  <a:pt x="500604" y="3017034"/>
                  <a:pt x="509919" y="3021721"/>
                  <a:pt x="517451" y="3026541"/>
                </a:cubicBezTo>
                <a:cubicBezTo>
                  <a:pt x="525117" y="3033146"/>
                  <a:pt x="530867" y="3038099"/>
                  <a:pt x="531133" y="3041669"/>
                </a:cubicBezTo>
                <a:cubicBezTo>
                  <a:pt x="532916" y="3041535"/>
                  <a:pt x="533050" y="3043320"/>
                  <a:pt x="533050" y="3043320"/>
                </a:cubicBezTo>
                <a:cubicBezTo>
                  <a:pt x="534833" y="3043186"/>
                  <a:pt x="536749" y="3044837"/>
                  <a:pt x="536883" y="3046622"/>
                </a:cubicBezTo>
                <a:cubicBezTo>
                  <a:pt x="536883" y="3046622"/>
                  <a:pt x="536883" y="3046622"/>
                  <a:pt x="535099" y="3046755"/>
                </a:cubicBezTo>
                <a:cubicBezTo>
                  <a:pt x="533182" y="3045104"/>
                  <a:pt x="533182" y="3045104"/>
                  <a:pt x="533182" y="3045104"/>
                </a:cubicBezTo>
                <a:cubicBezTo>
                  <a:pt x="533182" y="3045104"/>
                  <a:pt x="533182" y="3045104"/>
                  <a:pt x="531400" y="3045237"/>
                </a:cubicBezTo>
                <a:cubicBezTo>
                  <a:pt x="538932" y="3050057"/>
                  <a:pt x="538798" y="3048273"/>
                  <a:pt x="544415" y="3051442"/>
                </a:cubicBezTo>
                <a:cubicBezTo>
                  <a:pt x="544415" y="3051442"/>
                  <a:pt x="542499" y="3049791"/>
                  <a:pt x="542499" y="3049791"/>
                </a:cubicBezTo>
                <a:cubicBezTo>
                  <a:pt x="542499" y="3049791"/>
                  <a:pt x="542499" y="3049791"/>
                  <a:pt x="544281" y="3049657"/>
                </a:cubicBezTo>
                <a:cubicBezTo>
                  <a:pt x="544281" y="3049657"/>
                  <a:pt x="544281" y="3049657"/>
                  <a:pt x="546065" y="3049524"/>
                </a:cubicBezTo>
                <a:cubicBezTo>
                  <a:pt x="546065" y="3049524"/>
                  <a:pt x="542364" y="3048007"/>
                  <a:pt x="544015" y="3046089"/>
                </a:cubicBezTo>
                <a:cubicBezTo>
                  <a:pt x="549631" y="3049258"/>
                  <a:pt x="555245" y="3052427"/>
                  <a:pt x="553597" y="3054344"/>
                </a:cubicBezTo>
                <a:cubicBezTo>
                  <a:pt x="553597" y="3054344"/>
                  <a:pt x="555380" y="3054211"/>
                  <a:pt x="555513" y="3055996"/>
                </a:cubicBezTo>
                <a:cubicBezTo>
                  <a:pt x="555647" y="3057780"/>
                  <a:pt x="557430" y="3057647"/>
                  <a:pt x="557430" y="3057647"/>
                </a:cubicBezTo>
                <a:lnTo>
                  <a:pt x="557630" y="3057413"/>
                </a:lnTo>
                <a:lnTo>
                  <a:pt x="598923" y="3085050"/>
                </a:lnTo>
                <a:cubicBezTo>
                  <a:pt x="598923" y="3085050"/>
                  <a:pt x="600707" y="3084917"/>
                  <a:pt x="600840" y="3086701"/>
                </a:cubicBezTo>
                <a:cubicBezTo>
                  <a:pt x="602623" y="3086567"/>
                  <a:pt x="604540" y="3088218"/>
                  <a:pt x="604540" y="3088218"/>
                </a:cubicBezTo>
                <a:cubicBezTo>
                  <a:pt x="604540" y="3088218"/>
                  <a:pt x="604540" y="3088218"/>
                  <a:pt x="602757" y="3088352"/>
                </a:cubicBezTo>
                <a:cubicBezTo>
                  <a:pt x="608239" y="3089737"/>
                  <a:pt x="617420" y="3092639"/>
                  <a:pt x="620987" y="3092372"/>
                </a:cubicBezTo>
                <a:cubicBezTo>
                  <a:pt x="619204" y="3092505"/>
                  <a:pt x="619204" y="3092505"/>
                  <a:pt x="617288" y="3090854"/>
                </a:cubicBezTo>
                <a:cubicBezTo>
                  <a:pt x="617288" y="3090854"/>
                  <a:pt x="617154" y="3089070"/>
                  <a:pt x="617154" y="3089070"/>
                </a:cubicBezTo>
                <a:cubicBezTo>
                  <a:pt x="618937" y="3088937"/>
                  <a:pt x="618937" y="3088937"/>
                  <a:pt x="620853" y="3090588"/>
                </a:cubicBezTo>
                <a:lnTo>
                  <a:pt x="621502" y="3090539"/>
                </a:lnTo>
                <a:lnTo>
                  <a:pt x="622463" y="3091140"/>
                </a:lnTo>
                <a:cubicBezTo>
                  <a:pt x="623182" y="3091759"/>
                  <a:pt x="623661" y="3092172"/>
                  <a:pt x="624553" y="3092105"/>
                </a:cubicBezTo>
                <a:cubicBezTo>
                  <a:pt x="622770" y="3092239"/>
                  <a:pt x="622636" y="3090454"/>
                  <a:pt x="622636" y="3090454"/>
                </a:cubicBezTo>
                <a:lnTo>
                  <a:pt x="621502" y="3090539"/>
                </a:lnTo>
                <a:lnTo>
                  <a:pt x="618937" y="3088937"/>
                </a:lnTo>
                <a:cubicBezTo>
                  <a:pt x="642650" y="3094341"/>
                  <a:pt x="669078" y="3112104"/>
                  <a:pt x="692925" y="3119293"/>
                </a:cubicBezTo>
                <a:cubicBezTo>
                  <a:pt x="693059" y="3121078"/>
                  <a:pt x="700458" y="3124113"/>
                  <a:pt x="702374" y="3125765"/>
                </a:cubicBezTo>
                <a:cubicBezTo>
                  <a:pt x="702241" y="3123980"/>
                  <a:pt x="702241" y="3123980"/>
                  <a:pt x="705806" y="3123714"/>
                </a:cubicBezTo>
                <a:cubicBezTo>
                  <a:pt x="705806" y="3123714"/>
                  <a:pt x="705940" y="3125498"/>
                  <a:pt x="707723" y="3125365"/>
                </a:cubicBezTo>
                <a:cubicBezTo>
                  <a:pt x="709506" y="3125231"/>
                  <a:pt x="709640" y="3127016"/>
                  <a:pt x="711422" y="3126882"/>
                </a:cubicBezTo>
                <a:cubicBezTo>
                  <a:pt x="729786" y="3132686"/>
                  <a:pt x="733753" y="3137774"/>
                  <a:pt x="743067" y="3142460"/>
                </a:cubicBezTo>
                <a:cubicBezTo>
                  <a:pt x="743067" y="3142460"/>
                  <a:pt x="741285" y="3142593"/>
                  <a:pt x="741150" y="3140809"/>
                </a:cubicBezTo>
                <a:cubicBezTo>
                  <a:pt x="741150" y="3140809"/>
                  <a:pt x="741018" y="3139025"/>
                  <a:pt x="742801" y="3138892"/>
                </a:cubicBezTo>
                <a:cubicBezTo>
                  <a:pt x="742801" y="3138892"/>
                  <a:pt x="744717" y="3140542"/>
                  <a:pt x="744717" y="3140542"/>
                </a:cubicBezTo>
                <a:cubicBezTo>
                  <a:pt x="746500" y="3140410"/>
                  <a:pt x="746500" y="3140410"/>
                  <a:pt x="746500" y="3140410"/>
                </a:cubicBezTo>
                <a:cubicBezTo>
                  <a:pt x="755415" y="3139743"/>
                  <a:pt x="777612" y="3148850"/>
                  <a:pt x="776229" y="3154337"/>
                </a:cubicBezTo>
                <a:cubicBezTo>
                  <a:pt x="788977" y="3156973"/>
                  <a:pt x="808990" y="3160860"/>
                  <a:pt x="820222" y="3167197"/>
                </a:cubicBezTo>
                <a:cubicBezTo>
                  <a:pt x="811174" y="3166080"/>
                  <a:pt x="796775" y="3165361"/>
                  <a:pt x="782112" y="3161074"/>
                </a:cubicBezTo>
                <a:cubicBezTo>
                  <a:pt x="767447" y="3156788"/>
                  <a:pt x="756348" y="3152234"/>
                  <a:pt x="754166" y="3147014"/>
                </a:cubicBezTo>
                <a:cubicBezTo>
                  <a:pt x="754299" y="3148799"/>
                  <a:pt x="754299" y="3148799"/>
                  <a:pt x="752516" y="3148932"/>
                </a:cubicBezTo>
                <a:cubicBezTo>
                  <a:pt x="750600" y="3147281"/>
                  <a:pt x="747034" y="3147547"/>
                  <a:pt x="746901" y="3145763"/>
                </a:cubicBezTo>
                <a:cubicBezTo>
                  <a:pt x="746901" y="3145763"/>
                  <a:pt x="745118" y="3145896"/>
                  <a:pt x="744985" y="3144112"/>
                </a:cubicBezTo>
                <a:cubicBezTo>
                  <a:pt x="744985" y="3144112"/>
                  <a:pt x="744985" y="3144112"/>
                  <a:pt x="745118" y="3145896"/>
                </a:cubicBezTo>
                <a:cubicBezTo>
                  <a:pt x="741818" y="3149731"/>
                  <a:pt x="730587" y="3143393"/>
                  <a:pt x="717572" y="3137189"/>
                </a:cubicBezTo>
                <a:cubicBezTo>
                  <a:pt x="717572" y="3137189"/>
                  <a:pt x="717572" y="3137189"/>
                  <a:pt x="715789" y="3137322"/>
                </a:cubicBezTo>
                <a:cubicBezTo>
                  <a:pt x="715922" y="3139107"/>
                  <a:pt x="715922" y="3139107"/>
                  <a:pt x="714006" y="3137456"/>
                </a:cubicBezTo>
                <a:cubicBezTo>
                  <a:pt x="714006" y="3137456"/>
                  <a:pt x="712223" y="3137589"/>
                  <a:pt x="712223" y="3137589"/>
                </a:cubicBezTo>
                <a:cubicBezTo>
                  <a:pt x="712090" y="3135805"/>
                  <a:pt x="712090" y="3135805"/>
                  <a:pt x="712090" y="3135805"/>
                </a:cubicBezTo>
                <a:cubicBezTo>
                  <a:pt x="712090" y="3135805"/>
                  <a:pt x="712090" y="3135805"/>
                  <a:pt x="710440" y="3137722"/>
                </a:cubicBezTo>
                <a:cubicBezTo>
                  <a:pt x="706741" y="3136205"/>
                  <a:pt x="705091" y="3138122"/>
                  <a:pt x="695909" y="3135220"/>
                </a:cubicBezTo>
                <a:cubicBezTo>
                  <a:pt x="696176" y="3138789"/>
                  <a:pt x="707141" y="3141558"/>
                  <a:pt x="701924" y="3143742"/>
                </a:cubicBezTo>
                <a:cubicBezTo>
                  <a:pt x="700075" y="3142983"/>
                  <a:pt x="699184" y="3143050"/>
                  <a:pt x="698292" y="3143117"/>
                </a:cubicBezTo>
                <a:lnTo>
                  <a:pt x="696475" y="3142804"/>
                </a:lnTo>
                <a:lnTo>
                  <a:pt x="696443" y="3142358"/>
                </a:lnTo>
                <a:cubicBezTo>
                  <a:pt x="694660" y="3142491"/>
                  <a:pt x="694660" y="3142491"/>
                  <a:pt x="694660" y="3142491"/>
                </a:cubicBezTo>
                <a:lnTo>
                  <a:pt x="696475" y="3142804"/>
                </a:lnTo>
                <a:lnTo>
                  <a:pt x="696576" y="3144142"/>
                </a:lnTo>
                <a:cubicBezTo>
                  <a:pt x="696576" y="3144142"/>
                  <a:pt x="694793" y="3144275"/>
                  <a:pt x="694793" y="3144275"/>
                </a:cubicBezTo>
                <a:cubicBezTo>
                  <a:pt x="693010" y="3144409"/>
                  <a:pt x="693010" y="3144409"/>
                  <a:pt x="693010" y="3144409"/>
                </a:cubicBezTo>
                <a:cubicBezTo>
                  <a:pt x="691094" y="3142758"/>
                  <a:pt x="687394" y="3141240"/>
                  <a:pt x="683695" y="3139722"/>
                </a:cubicBezTo>
                <a:cubicBezTo>
                  <a:pt x="683695" y="3139722"/>
                  <a:pt x="681779" y="3138071"/>
                  <a:pt x="681779" y="3138071"/>
                </a:cubicBezTo>
                <a:cubicBezTo>
                  <a:pt x="681779" y="3138071"/>
                  <a:pt x="679995" y="3138204"/>
                  <a:pt x="678079" y="3136553"/>
                </a:cubicBezTo>
                <a:cubicBezTo>
                  <a:pt x="678079" y="3136553"/>
                  <a:pt x="676296" y="3136686"/>
                  <a:pt x="676162" y="3134902"/>
                </a:cubicBezTo>
                <a:cubicBezTo>
                  <a:pt x="677946" y="3134769"/>
                  <a:pt x="677946" y="3134769"/>
                  <a:pt x="679861" y="3136420"/>
                </a:cubicBezTo>
                <a:cubicBezTo>
                  <a:pt x="679861" y="3136420"/>
                  <a:pt x="681645" y="3136286"/>
                  <a:pt x="683562" y="3137938"/>
                </a:cubicBezTo>
                <a:cubicBezTo>
                  <a:pt x="679729" y="3134635"/>
                  <a:pt x="676029" y="3133118"/>
                  <a:pt x="673979" y="3129682"/>
                </a:cubicBezTo>
                <a:cubicBezTo>
                  <a:pt x="675629" y="3127764"/>
                  <a:pt x="681112" y="3129149"/>
                  <a:pt x="678928" y="3123929"/>
                </a:cubicBezTo>
                <a:cubicBezTo>
                  <a:pt x="651249" y="3113437"/>
                  <a:pt x="629186" y="3106114"/>
                  <a:pt x="602889" y="3090137"/>
                </a:cubicBezTo>
                <a:cubicBezTo>
                  <a:pt x="601107" y="3090270"/>
                  <a:pt x="601107" y="3090270"/>
                  <a:pt x="599190" y="3088618"/>
                </a:cubicBezTo>
                <a:cubicBezTo>
                  <a:pt x="597408" y="3088752"/>
                  <a:pt x="597273" y="3086967"/>
                  <a:pt x="597273" y="3086967"/>
                </a:cubicBezTo>
                <a:cubicBezTo>
                  <a:pt x="588091" y="3084065"/>
                  <a:pt x="576861" y="3077727"/>
                  <a:pt x="567412" y="3071256"/>
                </a:cubicBezTo>
                <a:cubicBezTo>
                  <a:pt x="558230" y="3068353"/>
                  <a:pt x="543432" y="3062282"/>
                  <a:pt x="530149" y="3052509"/>
                </a:cubicBezTo>
                <a:cubicBezTo>
                  <a:pt x="515220" y="3044653"/>
                  <a:pt x="501937" y="3034879"/>
                  <a:pt x="494273" y="3028275"/>
                </a:cubicBezTo>
                <a:cubicBezTo>
                  <a:pt x="477292" y="3016983"/>
                  <a:pt x="458394" y="3004041"/>
                  <a:pt x="441412" y="2992749"/>
                </a:cubicBezTo>
                <a:cubicBezTo>
                  <a:pt x="426214" y="2981325"/>
                  <a:pt x="412800" y="2969767"/>
                  <a:pt x="406517" y="2957675"/>
                </a:cubicBezTo>
                <a:cubicBezTo>
                  <a:pt x="408434" y="2959327"/>
                  <a:pt x="410351" y="2960978"/>
                  <a:pt x="412267" y="2962629"/>
                </a:cubicBezTo>
                <a:cubicBezTo>
                  <a:pt x="412267" y="2962629"/>
                  <a:pt x="412267" y="2962629"/>
                  <a:pt x="410217" y="2959193"/>
                </a:cubicBezTo>
                <a:cubicBezTo>
                  <a:pt x="408434" y="2959327"/>
                  <a:pt x="408301" y="2957542"/>
                  <a:pt x="408301" y="2957542"/>
                </a:cubicBezTo>
                <a:cubicBezTo>
                  <a:pt x="410083" y="2957409"/>
                  <a:pt x="410083" y="2957409"/>
                  <a:pt x="412000" y="2959060"/>
                </a:cubicBezTo>
                <a:cubicBezTo>
                  <a:pt x="412000" y="2959060"/>
                  <a:pt x="412000" y="2959060"/>
                  <a:pt x="413783" y="2958927"/>
                </a:cubicBezTo>
                <a:cubicBezTo>
                  <a:pt x="400368" y="2947369"/>
                  <a:pt x="385037" y="2934160"/>
                  <a:pt x="369972" y="2924519"/>
                </a:cubicBezTo>
                <a:cubicBezTo>
                  <a:pt x="363688" y="2912428"/>
                  <a:pt x="346442" y="2897568"/>
                  <a:pt x="334543" y="2882307"/>
                </a:cubicBezTo>
                <a:close/>
                <a:moveTo>
                  <a:pt x="1642627" y="2878085"/>
                </a:moveTo>
                <a:lnTo>
                  <a:pt x="1621813" y="2884399"/>
                </a:lnTo>
                <a:lnTo>
                  <a:pt x="1634245" y="2896950"/>
                </a:lnTo>
                <a:lnTo>
                  <a:pt x="1634569" y="2896762"/>
                </a:lnTo>
                <a:lnTo>
                  <a:pt x="1652677" y="2890694"/>
                </a:lnTo>
                <a:close/>
                <a:moveTo>
                  <a:pt x="9667280" y="2874408"/>
                </a:moveTo>
                <a:cubicBezTo>
                  <a:pt x="9673611" y="2878096"/>
                  <a:pt x="9679678" y="2882312"/>
                  <a:pt x="9686009" y="2886264"/>
                </a:cubicBezTo>
                <a:cubicBezTo>
                  <a:pt x="9688911" y="2888108"/>
                  <a:pt x="9690493" y="2893113"/>
                  <a:pt x="9691812" y="2897065"/>
                </a:cubicBezTo>
                <a:cubicBezTo>
                  <a:pt x="9692340" y="2898646"/>
                  <a:pt x="9692076" y="2900227"/>
                  <a:pt x="9693659" y="2901544"/>
                </a:cubicBezTo>
                <a:cubicBezTo>
                  <a:pt x="9695242" y="2902861"/>
                  <a:pt x="9694978" y="2904442"/>
                  <a:pt x="9693923" y="2906023"/>
                </a:cubicBezTo>
                <a:cubicBezTo>
                  <a:pt x="9693395" y="2907077"/>
                  <a:pt x="9692340" y="2908394"/>
                  <a:pt x="9693131" y="2909448"/>
                </a:cubicBezTo>
                <a:cubicBezTo>
                  <a:pt x="9695769" y="2912609"/>
                  <a:pt x="9696033" y="2914981"/>
                  <a:pt x="9691812" y="2916561"/>
                </a:cubicBezTo>
                <a:cubicBezTo>
                  <a:pt x="9690757" y="2916825"/>
                  <a:pt x="9690493" y="2918406"/>
                  <a:pt x="9691549" y="2919196"/>
                </a:cubicBezTo>
                <a:cubicBezTo>
                  <a:pt x="9694978" y="2922094"/>
                  <a:pt x="9691285" y="2923411"/>
                  <a:pt x="9690757" y="2925519"/>
                </a:cubicBezTo>
                <a:cubicBezTo>
                  <a:pt x="9688911" y="2932632"/>
                  <a:pt x="9680733" y="2930525"/>
                  <a:pt x="9677567" y="2935794"/>
                </a:cubicBezTo>
                <a:cubicBezTo>
                  <a:pt x="9676512" y="2937638"/>
                  <a:pt x="9671500" y="2936321"/>
                  <a:pt x="9669126" y="2936057"/>
                </a:cubicBezTo>
                <a:cubicBezTo>
                  <a:pt x="9663586" y="2935267"/>
                  <a:pt x="9656992" y="2938692"/>
                  <a:pt x="9652507" y="2932369"/>
                </a:cubicBezTo>
                <a:cubicBezTo>
                  <a:pt x="9651716" y="2931315"/>
                  <a:pt x="9650133" y="2929998"/>
                  <a:pt x="9648023" y="2929998"/>
                </a:cubicBezTo>
                <a:cubicBezTo>
                  <a:pt x="9645121" y="2930261"/>
                  <a:pt x="9643538" y="2928680"/>
                  <a:pt x="9643011" y="2925782"/>
                </a:cubicBezTo>
                <a:cubicBezTo>
                  <a:pt x="9642483" y="2923938"/>
                  <a:pt x="9641164" y="2922884"/>
                  <a:pt x="9639845" y="2921567"/>
                </a:cubicBezTo>
                <a:cubicBezTo>
                  <a:pt x="9636416" y="2918406"/>
                  <a:pt x="9634833" y="2914717"/>
                  <a:pt x="9636152" y="2909975"/>
                </a:cubicBezTo>
                <a:cubicBezTo>
                  <a:pt x="9636943" y="2907340"/>
                  <a:pt x="9636152" y="2904442"/>
                  <a:pt x="9633514" y="2902861"/>
                </a:cubicBezTo>
                <a:cubicBezTo>
                  <a:pt x="9633514" y="2901808"/>
                  <a:pt x="9633514" y="2900754"/>
                  <a:pt x="9633514" y="2899700"/>
                </a:cubicBezTo>
                <a:cubicBezTo>
                  <a:pt x="9635888" y="2898383"/>
                  <a:pt x="9636943" y="2896802"/>
                  <a:pt x="9636680" y="2893377"/>
                </a:cubicBezTo>
                <a:cubicBezTo>
                  <a:pt x="9636416" y="2888635"/>
                  <a:pt x="9638526" y="2884946"/>
                  <a:pt x="9643802" y="2883892"/>
                </a:cubicBezTo>
                <a:cubicBezTo>
                  <a:pt x="9646176" y="2883629"/>
                  <a:pt x="9645648" y="2881785"/>
                  <a:pt x="9645648" y="2880204"/>
                </a:cubicBezTo>
                <a:cubicBezTo>
                  <a:pt x="9645648" y="2877569"/>
                  <a:pt x="9646704" y="2877042"/>
                  <a:pt x="9648814" y="2878887"/>
                </a:cubicBezTo>
                <a:cubicBezTo>
                  <a:pt x="9651980" y="2881521"/>
                  <a:pt x="9654090" y="2881521"/>
                  <a:pt x="9654881" y="2877042"/>
                </a:cubicBezTo>
                <a:cubicBezTo>
                  <a:pt x="9655145" y="2875989"/>
                  <a:pt x="9655936" y="2874671"/>
                  <a:pt x="9656992" y="2875989"/>
                </a:cubicBezTo>
                <a:cubicBezTo>
                  <a:pt x="9660421" y="2879414"/>
                  <a:pt x="9662795" y="2877306"/>
                  <a:pt x="9665433" y="2874935"/>
                </a:cubicBezTo>
                <a:cubicBezTo>
                  <a:pt x="9665697" y="2874408"/>
                  <a:pt x="9666752" y="2874408"/>
                  <a:pt x="9667280" y="2874408"/>
                </a:cubicBezTo>
                <a:close/>
                <a:moveTo>
                  <a:pt x="6619558" y="2862427"/>
                </a:moveTo>
                <a:lnTo>
                  <a:pt x="6617549" y="2868458"/>
                </a:lnTo>
                <a:cubicBezTo>
                  <a:pt x="6615079" y="2869282"/>
                  <a:pt x="6611785" y="2869283"/>
                  <a:pt x="6610139" y="2870931"/>
                </a:cubicBezTo>
                <a:cubicBezTo>
                  <a:pt x="6613432" y="2877522"/>
                  <a:pt x="6620019" y="2880819"/>
                  <a:pt x="6626605" y="2887410"/>
                </a:cubicBezTo>
                <a:cubicBezTo>
                  <a:pt x="6623313" y="2884115"/>
                  <a:pt x="6620020" y="2884115"/>
                  <a:pt x="6620020" y="2884115"/>
                </a:cubicBezTo>
                <a:cubicBezTo>
                  <a:pt x="6616725" y="2880818"/>
                  <a:pt x="6616725" y="2880818"/>
                  <a:pt x="6613432" y="2880818"/>
                </a:cubicBezTo>
                <a:cubicBezTo>
                  <a:pt x="6613433" y="2884115"/>
                  <a:pt x="6616726" y="2884115"/>
                  <a:pt x="6616726" y="2884115"/>
                </a:cubicBezTo>
                <a:cubicBezTo>
                  <a:pt x="6620019" y="2887410"/>
                  <a:pt x="6623312" y="2887410"/>
                  <a:pt x="6623312" y="2887410"/>
                </a:cubicBezTo>
                <a:cubicBezTo>
                  <a:pt x="6623312" y="2887410"/>
                  <a:pt x="6626605" y="2890706"/>
                  <a:pt x="6626605" y="2890706"/>
                </a:cubicBezTo>
                <a:cubicBezTo>
                  <a:pt x="6633192" y="2894002"/>
                  <a:pt x="6639779" y="2897298"/>
                  <a:pt x="6643072" y="2900594"/>
                </a:cubicBezTo>
                <a:cubicBezTo>
                  <a:pt x="6643072" y="2900594"/>
                  <a:pt x="6643072" y="2900594"/>
                  <a:pt x="6646365" y="2900594"/>
                </a:cubicBezTo>
                <a:cubicBezTo>
                  <a:pt x="6646365" y="2900594"/>
                  <a:pt x="6649658" y="2900594"/>
                  <a:pt x="6649658" y="2900594"/>
                </a:cubicBezTo>
                <a:lnTo>
                  <a:pt x="6649658" y="2898122"/>
                </a:lnTo>
                <a:lnTo>
                  <a:pt x="6652952" y="2898946"/>
                </a:lnTo>
                <a:cubicBezTo>
                  <a:pt x="6654598" y="2898946"/>
                  <a:pt x="6656246" y="2898946"/>
                  <a:pt x="6659539" y="2900595"/>
                </a:cubicBezTo>
                <a:cubicBezTo>
                  <a:pt x="6669418" y="2897298"/>
                  <a:pt x="6649659" y="2890707"/>
                  <a:pt x="6649658" y="2884115"/>
                </a:cubicBezTo>
                <a:cubicBezTo>
                  <a:pt x="6666125" y="2890707"/>
                  <a:pt x="6669418" y="2887410"/>
                  <a:pt x="6676004" y="2890706"/>
                </a:cubicBezTo>
                <a:lnTo>
                  <a:pt x="6676945" y="2889765"/>
                </a:lnTo>
                <a:lnTo>
                  <a:pt x="6657318" y="2882093"/>
                </a:lnTo>
                <a:close/>
                <a:moveTo>
                  <a:pt x="1629671" y="2861831"/>
                </a:moveTo>
                <a:lnTo>
                  <a:pt x="1629223" y="2861996"/>
                </a:lnTo>
                <a:cubicBezTo>
                  <a:pt x="1622829" y="2864672"/>
                  <a:pt x="1614087" y="2865326"/>
                  <a:pt x="1607694" y="2868002"/>
                </a:cubicBezTo>
                <a:lnTo>
                  <a:pt x="1595189" y="2873235"/>
                </a:lnTo>
                <a:lnTo>
                  <a:pt x="1608781" y="2877265"/>
                </a:lnTo>
                <a:lnTo>
                  <a:pt x="1635379" y="2868992"/>
                </a:lnTo>
                <a:close/>
                <a:moveTo>
                  <a:pt x="892143" y="2851169"/>
                </a:moveTo>
                <a:lnTo>
                  <a:pt x="895741" y="2852673"/>
                </a:lnTo>
                <a:lnTo>
                  <a:pt x="892171" y="2851549"/>
                </a:lnTo>
                <a:close/>
                <a:moveTo>
                  <a:pt x="884472" y="2848656"/>
                </a:moveTo>
                <a:lnTo>
                  <a:pt x="887670" y="2850130"/>
                </a:lnTo>
                <a:lnTo>
                  <a:pt x="892171" y="2851549"/>
                </a:lnTo>
                <a:lnTo>
                  <a:pt x="892306" y="2853355"/>
                </a:lnTo>
                <a:cubicBezTo>
                  <a:pt x="889957" y="2851333"/>
                  <a:pt x="887609" y="2849310"/>
                  <a:pt x="885422" y="2849474"/>
                </a:cubicBezTo>
                <a:close/>
                <a:moveTo>
                  <a:pt x="880188" y="2846269"/>
                </a:moveTo>
                <a:lnTo>
                  <a:pt x="883074" y="2847452"/>
                </a:lnTo>
                <a:lnTo>
                  <a:pt x="884472" y="2848656"/>
                </a:lnTo>
                <a:lnTo>
                  <a:pt x="880556" y="2846850"/>
                </a:lnTo>
                <a:close/>
                <a:moveTo>
                  <a:pt x="878376" y="2843407"/>
                </a:moveTo>
                <a:lnTo>
                  <a:pt x="880188" y="2846269"/>
                </a:lnTo>
                <a:lnTo>
                  <a:pt x="878539" y="2845593"/>
                </a:lnTo>
                <a:cubicBezTo>
                  <a:pt x="876354" y="2845756"/>
                  <a:pt x="876354" y="2845756"/>
                  <a:pt x="876354" y="2845756"/>
                </a:cubicBezTo>
                <a:cubicBezTo>
                  <a:pt x="876354" y="2845756"/>
                  <a:pt x="876354" y="2845756"/>
                  <a:pt x="874004" y="2843734"/>
                </a:cubicBezTo>
                <a:cubicBezTo>
                  <a:pt x="876189" y="2843571"/>
                  <a:pt x="878539" y="2845593"/>
                  <a:pt x="878376" y="2843407"/>
                </a:cubicBezTo>
                <a:close/>
                <a:moveTo>
                  <a:pt x="4797624" y="2840729"/>
                </a:moveTo>
                <a:lnTo>
                  <a:pt x="4793332" y="2843495"/>
                </a:lnTo>
                <a:lnTo>
                  <a:pt x="4793423" y="2843382"/>
                </a:lnTo>
                <a:cubicBezTo>
                  <a:pt x="4793423" y="2843382"/>
                  <a:pt x="4793423" y="2843382"/>
                  <a:pt x="4797624" y="2840729"/>
                </a:cubicBezTo>
                <a:close/>
                <a:moveTo>
                  <a:pt x="6531411" y="2816520"/>
                </a:moveTo>
                <a:lnTo>
                  <a:pt x="6551271" y="2828495"/>
                </a:lnTo>
                <a:lnTo>
                  <a:pt x="6585724" y="2844807"/>
                </a:lnTo>
                <a:close/>
                <a:moveTo>
                  <a:pt x="827841" y="2814218"/>
                </a:moveTo>
                <a:lnTo>
                  <a:pt x="832290" y="2816599"/>
                </a:lnTo>
                <a:lnTo>
                  <a:pt x="832143" y="2816643"/>
                </a:lnTo>
                <a:cubicBezTo>
                  <a:pt x="830737" y="2816199"/>
                  <a:pt x="829016" y="2815229"/>
                  <a:pt x="827841" y="2814218"/>
                </a:cubicBezTo>
                <a:close/>
                <a:moveTo>
                  <a:pt x="1780791" y="2803462"/>
                </a:moveTo>
                <a:lnTo>
                  <a:pt x="1777895" y="2804779"/>
                </a:lnTo>
                <a:lnTo>
                  <a:pt x="1778126" y="2805053"/>
                </a:lnTo>
                <a:close/>
                <a:moveTo>
                  <a:pt x="1784814" y="2802736"/>
                </a:moveTo>
                <a:lnTo>
                  <a:pt x="1778762" y="2805806"/>
                </a:lnTo>
                <a:lnTo>
                  <a:pt x="1784327" y="2812397"/>
                </a:lnTo>
                <a:lnTo>
                  <a:pt x="1784492" y="2812332"/>
                </a:lnTo>
                <a:lnTo>
                  <a:pt x="1785086" y="2803085"/>
                </a:lnTo>
                <a:close/>
                <a:moveTo>
                  <a:pt x="6511341" y="2788532"/>
                </a:moveTo>
                <a:lnTo>
                  <a:pt x="6511341" y="2790617"/>
                </a:lnTo>
                <a:lnTo>
                  <a:pt x="6520008" y="2792476"/>
                </a:lnTo>
                <a:lnTo>
                  <a:pt x="6519124" y="2791827"/>
                </a:lnTo>
                <a:lnTo>
                  <a:pt x="6521220" y="2791827"/>
                </a:lnTo>
                <a:lnTo>
                  <a:pt x="6522375" y="2792983"/>
                </a:lnTo>
                <a:lnTo>
                  <a:pt x="6528541" y="2794306"/>
                </a:lnTo>
                <a:lnTo>
                  <a:pt x="6514633" y="2788532"/>
                </a:lnTo>
                <a:lnTo>
                  <a:pt x="6519124" y="2791827"/>
                </a:lnTo>
                <a:lnTo>
                  <a:pt x="6517926" y="2791827"/>
                </a:lnTo>
                <a:cubicBezTo>
                  <a:pt x="6514633" y="2788532"/>
                  <a:pt x="6514633" y="2788532"/>
                  <a:pt x="6511341" y="2788532"/>
                </a:cubicBezTo>
                <a:close/>
                <a:moveTo>
                  <a:pt x="8633052" y="2783887"/>
                </a:moveTo>
                <a:cubicBezTo>
                  <a:pt x="8546197" y="2828485"/>
                  <a:pt x="8482536" y="2862880"/>
                  <a:pt x="8415671" y="2882715"/>
                </a:cubicBezTo>
                <a:cubicBezTo>
                  <a:pt x="8395437" y="2894810"/>
                  <a:pt x="8365499" y="2909046"/>
                  <a:pt x="8346090" y="2913326"/>
                </a:cubicBezTo>
                <a:cubicBezTo>
                  <a:pt x="8358511" y="2900410"/>
                  <a:pt x="8339102" y="2904690"/>
                  <a:pt x="8339926" y="2896876"/>
                </a:cubicBezTo>
                <a:cubicBezTo>
                  <a:pt x="8330222" y="2899017"/>
                  <a:pt x="8331290" y="2903870"/>
                  <a:pt x="8319693" y="2908972"/>
                </a:cubicBezTo>
                <a:cubicBezTo>
                  <a:pt x="8303244" y="2915143"/>
                  <a:pt x="8339102" y="2904690"/>
                  <a:pt x="8323721" y="2915716"/>
                </a:cubicBezTo>
                <a:cubicBezTo>
                  <a:pt x="8279225" y="2933161"/>
                  <a:pt x="8242300" y="2938762"/>
                  <a:pt x="8198871" y="2961061"/>
                </a:cubicBezTo>
                <a:cubicBezTo>
                  <a:pt x="8180286" y="2957527"/>
                  <a:pt x="8154133" y="2965840"/>
                  <a:pt x="8129871" y="2971190"/>
                </a:cubicBezTo>
                <a:cubicBezTo>
                  <a:pt x="8103717" y="2979503"/>
                  <a:pt x="8077563" y="2987816"/>
                  <a:pt x="8055195" y="2990205"/>
                </a:cubicBezTo>
                <a:cubicBezTo>
                  <a:pt x="8074604" y="2985924"/>
                  <a:pt x="8073536" y="2981072"/>
                  <a:pt x="8078388" y="2980001"/>
                </a:cubicBezTo>
                <a:cubicBezTo>
                  <a:pt x="8070576" y="2979180"/>
                  <a:pt x="8072468" y="2976219"/>
                  <a:pt x="8069508" y="2974327"/>
                </a:cubicBezTo>
                <a:cubicBezTo>
                  <a:pt x="8043354" y="2982640"/>
                  <a:pt x="8037434" y="2978857"/>
                  <a:pt x="8013173" y="2984208"/>
                </a:cubicBezTo>
                <a:cubicBezTo>
                  <a:pt x="8011281" y="2987169"/>
                  <a:pt x="8009388" y="2990131"/>
                  <a:pt x="8004535" y="2991201"/>
                </a:cubicBezTo>
                <a:cubicBezTo>
                  <a:pt x="8008563" y="2997945"/>
                  <a:pt x="8021228" y="2997696"/>
                  <a:pt x="8012591" y="3004690"/>
                </a:cubicBezTo>
                <a:cubicBezTo>
                  <a:pt x="7985370" y="3008149"/>
                  <a:pt x="7967853" y="3009469"/>
                  <a:pt x="7943591" y="3014819"/>
                </a:cubicBezTo>
                <a:cubicBezTo>
                  <a:pt x="7924181" y="3019100"/>
                  <a:pt x="7901813" y="3021490"/>
                  <a:pt x="7865954" y="3031942"/>
                </a:cubicBezTo>
                <a:cubicBezTo>
                  <a:pt x="7865954" y="3031942"/>
                  <a:pt x="7867022" y="3036795"/>
                  <a:pt x="7862169" y="3037865"/>
                </a:cubicBezTo>
                <a:cubicBezTo>
                  <a:pt x="7831989" y="3039434"/>
                  <a:pt x="7839800" y="3040254"/>
                  <a:pt x="7814471" y="3040753"/>
                </a:cubicBezTo>
                <a:cubicBezTo>
                  <a:pt x="7804766" y="3042894"/>
                  <a:pt x="7795062" y="3045033"/>
                  <a:pt x="7780505" y="3048244"/>
                </a:cubicBezTo>
                <a:cubicBezTo>
                  <a:pt x="7720966" y="3043566"/>
                  <a:pt x="7663807" y="3061262"/>
                  <a:pt x="7592671" y="3061686"/>
                </a:cubicBezTo>
                <a:cubicBezTo>
                  <a:pt x="7590779" y="3064647"/>
                  <a:pt x="7578114" y="3064896"/>
                  <a:pt x="7568409" y="3067036"/>
                </a:cubicBezTo>
                <a:cubicBezTo>
                  <a:pt x="7567342" y="3062183"/>
                  <a:pt x="7547932" y="3066465"/>
                  <a:pt x="7549825" y="3063503"/>
                </a:cubicBezTo>
                <a:cubicBezTo>
                  <a:pt x="7561422" y="3058401"/>
                  <a:pt x="7581899" y="3058973"/>
                  <a:pt x="7579763" y="3049268"/>
                </a:cubicBezTo>
                <a:cubicBezTo>
                  <a:pt x="7538810" y="3048123"/>
                  <a:pt x="7519400" y="3052404"/>
                  <a:pt x="7499991" y="3056685"/>
                </a:cubicBezTo>
                <a:cubicBezTo>
                  <a:pt x="7485434" y="3059895"/>
                  <a:pt x="7513723" y="3061289"/>
                  <a:pt x="7514791" y="3066141"/>
                </a:cubicBezTo>
                <a:cubicBezTo>
                  <a:pt x="7514791" y="3066141"/>
                  <a:pt x="7505086" y="3068282"/>
                  <a:pt x="7506154" y="3073134"/>
                </a:cubicBezTo>
                <a:cubicBezTo>
                  <a:pt x="7504262" y="3076096"/>
                  <a:pt x="7530659" y="3080451"/>
                  <a:pt x="7500477" y="3082019"/>
                </a:cubicBezTo>
                <a:cubicBezTo>
                  <a:pt x="7497517" y="3080128"/>
                  <a:pt x="7497517" y="3080128"/>
                  <a:pt x="7497517" y="3080128"/>
                </a:cubicBezTo>
                <a:cubicBezTo>
                  <a:pt x="7502370" y="3079057"/>
                  <a:pt x="7502370" y="3079057"/>
                  <a:pt x="7502370" y="3079057"/>
                </a:cubicBezTo>
                <a:cubicBezTo>
                  <a:pt x="7502370" y="3079057"/>
                  <a:pt x="7502370" y="3079057"/>
                  <a:pt x="7499410" y="3077166"/>
                </a:cubicBezTo>
                <a:cubicBezTo>
                  <a:pt x="7499410" y="3077166"/>
                  <a:pt x="7496450" y="3075275"/>
                  <a:pt x="7496450" y="3075275"/>
                </a:cubicBezTo>
                <a:cubicBezTo>
                  <a:pt x="7494557" y="3078236"/>
                  <a:pt x="7491597" y="3076345"/>
                  <a:pt x="7491597" y="3076345"/>
                </a:cubicBezTo>
                <a:cubicBezTo>
                  <a:pt x="7489705" y="3079307"/>
                  <a:pt x="7489705" y="3079307"/>
                  <a:pt x="7489705" y="3079307"/>
                </a:cubicBezTo>
                <a:cubicBezTo>
                  <a:pt x="7493490" y="3073383"/>
                  <a:pt x="7463307" y="3074952"/>
                  <a:pt x="7466267" y="3076843"/>
                </a:cubicBezTo>
                <a:cubicBezTo>
                  <a:pt x="7469227" y="3078735"/>
                  <a:pt x="7469227" y="3078735"/>
                  <a:pt x="7469227" y="3078735"/>
                </a:cubicBezTo>
                <a:cubicBezTo>
                  <a:pt x="7469227" y="3078735"/>
                  <a:pt x="7466267" y="3076843"/>
                  <a:pt x="7461415" y="3077914"/>
                </a:cubicBezTo>
                <a:cubicBezTo>
                  <a:pt x="7461415" y="3077914"/>
                  <a:pt x="7456564" y="3078984"/>
                  <a:pt x="7456564" y="3078984"/>
                </a:cubicBezTo>
                <a:cubicBezTo>
                  <a:pt x="7456564" y="3078984"/>
                  <a:pt x="7454672" y="3081945"/>
                  <a:pt x="7459524" y="3080875"/>
                </a:cubicBezTo>
                <a:cubicBezTo>
                  <a:pt x="7459524" y="3080875"/>
                  <a:pt x="7462484" y="3082766"/>
                  <a:pt x="7462484" y="3082766"/>
                </a:cubicBezTo>
                <a:cubicBezTo>
                  <a:pt x="7442007" y="3082194"/>
                  <a:pt x="7382712" y="3090183"/>
                  <a:pt x="7366019" y="3083688"/>
                </a:cubicBezTo>
                <a:cubicBezTo>
                  <a:pt x="7382468" y="3077517"/>
                  <a:pt x="7397025" y="3074305"/>
                  <a:pt x="7394890" y="3064601"/>
                </a:cubicBezTo>
                <a:cubicBezTo>
                  <a:pt x="7390037" y="3065671"/>
                  <a:pt x="7369560" y="3065098"/>
                  <a:pt x="7380089" y="3055144"/>
                </a:cubicBezTo>
                <a:cubicBezTo>
                  <a:pt x="7359612" y="3054571"/>
                  <a:pt x="7343988" y="3052929"/>
                  <a:pt x="7328363" y="3051287"/>
                </a:cubicBezTo>
                <a:cubicBezTo>
                  <a:pt x="7326471" y="3054248"/>
                  <a:pt x="7337243" y="3056961"/>
                  <a:pt x="7327539" y="3059101"/>
                </a:cubicBezTo>
                <a:cubicBezTo>
                  <a:pt x="7310847" y="3052606"/>
                  <a:pt x="7296289" y="3055817"/>
                  <a:pt x="7274744" y="3050392"/>
                </a:cubicBezTo>
                <a:cubicBezTo>
                  <a:pt x="7248591" y="3058704"/>
                  <a:pt x="7228938" y="3050318"/>
                  <a:pt x="7182065" y="3045391"/>
                </a:cubicBezTo>
                <a:cubicBezTo>
                  <a:pt x="7185850" y="3039468"/>
                  <a:pt x="7178037" y="3038646"/>
                  <a:pt x="7179929" y="3035685"/>
                </a:cubicBezTo>
                <a:cubicBezTo>
                  <a:pt x="7140867" y="3031579"/>
                  <a:pt x="7105591" y="3021550"/>
                  <a:pt x="7068422" y="3014484"/>
                </a:cubicBezTo>
                <a:cubicBezTo>
                  <a:pt x="7033144" y="3004454"/>
                  <a:pt x="6997868" y="2994426"/>
                  <a:pt x="6969578" y="2993032"/>
                </a:cubicBezTo>
                <a:cubicBezTo>
                  <a:pt x="6985203" y="2994675"/>
                  <a:pt x="6970646" y="2997885"/>
                  <a:pt x="6962833" y="2997064"/>
                </a:cubicBezTo>
                <a:cubicBezTo>
                  <a:pt x="6953954" y="2991390"/>
                  <a:pt x="6933477" y="2990818"/>
                  <a:pt x="6940222" y="2986786"/>
                </a:cubicBezTo>
                <a:cubicBezTo>
                  <a:pt x="6910864" y="2980540"/>
                  <a:pt x="6900093" y="2977828"/>
                  <a:pt x="6867775" y="2969690"/>
                </a:cubicBezTo>
                <a:cubicBezTo>
                  <a:pt x="6858895" y="2964016"/>
                  <a:pt x="6852975" y="2960233"/>
                  <a:pt x="6844095" y="2954559"/>
                </a:cubicBezTo>
                <a:cubicBezTo>
                  <a:pt x="6831431" y="2954809"/>
                  <a:pt x="6814738" y="2948314"/>
                  <a:pt x="6798045" y="2941819"/>
                </a:cubicBezTo>
                <a:cubicBezTo>
                  <a:pt x="6783246" y="2932362"/>
                  <a:pt x="6769514" y="2927758"/>
                  <a:pt x="6759809" y="2929898"/>
                </a:cubicBezTo>
                <a:cubicBezTo>
                  <a:pt x="6759809" y="2929898"/>
                  <a:pt x="6759809" y="2929898"/>
                  <a:pt x="6757917" y="2932860"/>
                </a:cubicBezTo>
                <a:cubicBezTo>
                  <a:pt x="6763837" y="2936643"/>
                  <a:pt x="6766797" y="2938534"/>
                  <a:pt x="6772717" y="2942317"/>
                </a:cubicBezTo>
                <a:cubicBezTo>
                  <a:pt x="6787517" y="2951774"/>
                  <a:pt x="6804209" y="2958268"/>
                  <a:pt x="6822794" y="2961802"/>
                </a:cubicBezTo>
                <a:cubicBezTo>
                  <a:pt x="6850258" y="2971010"/>
                  <a:pt x="6877723" y="2980217"/>
                  <a:pt x="6901160" y="2982680"/>
                </a:cubicBezTo>
                <a:cubicBezTo>
                  <a:pt x="6904120" y="2984572"/>
                  <a:pt x="6914892" y="2987284"/>
                  <a:pt x="6915960" y="2992137"/>
                </a:cubicBezTo>
                <a:cubicBezTo>
                  <a:pt x="6970646" y="2997885"/>
                  <a:pt x="6995394" y="3017869"/>
                  <a:pt x="7044403" y="3032502"/>
                </a:cubicBezTo>
                <a:cubicBezTo>
                  <a:pt x="7101806" y="3027474"/>
                  <a:pt x="7157803" y="3050741"/>
                  <a:pt x="7240779" y="3057883"/>
                </a:cubicBezTo>
                <a:cubicBezTo>
                  <a:pt x="7234034" y="3061915"/>
                  <a:pt x="7250726" y="3068410"/>
                  <a:pt x="7248834" y="3071372"/>
                </a:cubicBezTo>
                <a:cubicBezTo>
                  <a:pt x="7264458" y="3073014"/>
                  <a:pt x="7280083" y="3074656"/>
                  <a:pt x="7295708" y="3076298"/>
                </a:cubicBezTo>
                <a:cubicBezTo>
                  <a:pt x="7290856" y="3077368"/>
                  <a:pt x="7290856" y="3077368"/>
                  <a:pt x="7290856" y="3077368"/>
                </a:cubicBezTo>
                <a:cubicBezTo>
                  <a:pt x="7286003" y="3078439"/>
                  <a:pt x="7286003" y="3078439"/>
                  <a:pt x="7286003" y="3078439"/>
                </a:cubicBezTo>
                <a:cubicBezTo>
                  <a:pt x="7288963" y="3080330"/>
                  <a:pt x="7291923" y="3082221"/>
                  <a:pt x="7294883" y="3084113"/>
                </a:cubicBezTo>
                <a:cubicBezTo>
                  <a:pt x="7299736" y="3083042"/>
                  <a:pt x="7299736" y="3083042"/>
                  <a:pt x="7299736" y="3083042"/>
                </a:cubicBezTo>
                <a:cubicBezTo>
                  <a:pt x="7299736" y="3083042"/>
                  <a:pt x="7299736" y="3083042"/>
                  <a:pt x="7301628" y="3080081"/>
                </a:cubicBezTo>
                <a:cubicBezTo>
                  <a:pt x="7308616" y="3088716"/>
                  <a:pt x="7341757" y="3089040"/>
                  <a:pt x="7382712" y="3090183"/>
                </a:cubicBezTo>
                <a:cubicBezTo>
                  <a:pt x="7423665" y="3091328"/>
                  <a:pt x="7474323" y="3090331"/>
                  <a:pt x="7515278" y="3091476"/>
                </a:cubicBezTo>
                <a:cubicBezTo>
                  <a:pt x="7530902" y="3093118"/>
                  <a:pt x="7543566" y="3092869"/>
                  <a:pt x="7556231" y="3092620"/>
                </a:cubicBezTo>
                <a:cubicBezTo>
                  <a:pt x="7606889" y="3091624"/>
                  <a:pt x="7653521" y="3083884"/>
                  <a:pt x="7698259" y="3079104"/>
                </a:cubicBezTo>
                <a:cubicBezTo>
                  <a:pt x="7702165" y="3079515"/>
                  <a:pt x="7706811" y="3080398"/>
                  <a:pt x="7711694" y="3080912"/>
                </a:cubicBezTo>
                <a:lnTo>
                  <a:pt x="7722715" y="3080604"/>
                </a:lnTo>
                <a:lnTo>
                  <a:pt x="7721696" y="3081569"/>
                </a:lnTo>
                <a:cubicBezTo>
                  <a:pt x="7720216" y="3080623"/>
                  <a:pt x="7719002" y="3080890"/>
                  <a:pt x="7718530" y="3081630"/>
                </a:cubicBezTo>
                <a:lnTo>
                  <a:pt x="7719080" y="3082886"/>
                </a:lnTo>
                <a:lnTo>
                  <a:pt x="7862925" y="3065075"/>
                </a:lnTo>
                <a:lnTo>
                  <a:pt x="7864548" y="3060238"/>
                </a:lnTo>
                <a:cubicBezTo>
                  <a:pt x="7906326" y="3053568"/>
                  <a:pt x="7930588" y="3048217"/>
                  <a:pt x="7972366" y="3041547"/>
                </a:cubicBezTo>
                <a:cubicBezTo>
                  <a:pt x="7983963" y="3036445"/>
                  <a:pt x="7990708" y="3032413"/>
                  <a:pt x="8000413" y="3030273"/>
                </a:cubicBezTo>
                <a:cubicBezTo>
                  <a:pt x="8047044" y="3022533"/>
                  <a:pt x="8095567" y="3011830"/>
                  <a:pt x="8143021" y="2996276"/>
                </a:cubicBezTo>
                <a:cubicBezTo>
                  <a:pt x="8165804" y="2989979"/>
                  <a:pt x="8187845" y="2983210"/>
                  <a:pt x="8210020" y="2977047"/>
                </a:cubicBezTo>
                <a:lnTo>
                  <a:pt x="8272843" y="2962603"/>
                </a:lnTo>
                <a:lnTo>
                  <a:pt x="8266222" y="2966560"/>
                </a:lnTo>
                <a:cubicBezTo>
                  <a:pt x="8269182" y="2968451"/>
                  <a:pt x="8272142" y="2970342"/>
                  <a:pt x="8278887" y="2966311"/>
                </a:cubicBezTo>
                <a:cubicBezTo>
                  <a:pt x="8278887" y="2966311"/>
                  <a:pt x="8283739" y="2965240"/>
                  <a:pt x="8283739" y="2965240"/>
                </a:cubicBezTo>
                <a:cubicBezTo>
                  <a:pt x="8286699" y="2967132"/>
                  <a:pt x="8284807" y="2970093"/>
                  <a:pt x="8281847" y="2968202"/>
                </a:cubicBezTo>
                <a:cubicBezTo>
                  <a:pt x="8248948" y="2980546"/>
                  <a:pt x="8197465" y="2989357"/>
                  <a:pt x="8157822" y="3005733"/>
                </a:cubicBezTo>
                <a:cubicBezTo>
                  <a:pt x="8156998" y="3013547"/>
                  <a:pt x="8152145" y="3014617"/>
                  <a:pt x="8164810" y="3014368"/>
                </a:cubicBezTo>
                <a:cubicBezTo>
                  <a:pt x="8168594" y="3008445"/>
                  <a:pt x="8183152" y="3005234"/>
                  <a:pt x="8197708" y="3002024"/>
                </a:cubicBezTo>
                <a:cubicBezTo>
                  <a:pt x="8199844" y="3011730"/>
                  <a:pt x="8228714" y="2992641"/>
                  <a:pt x="8250016" y="2985399"/>
                </a:cubicBezTo>
                <a:cubicBezTo>
                  <a:pt x="8307176" y="2967704"/>
                  <a:pt x="8370257" y="2953791"/>
                  <a:pt x="8428241" y="2928282"/>
                </a:cubicBezTo>
                <a:cubicBezTo>
                  <a:pt x="8434985" y="2924250"/>
                  <a:pt x="8436877" y="2921289"/>
                  <a:pt x="8443622" y="2917257"/>
                </a:cubicBezTo>
                <a:cubicBezTo>
                  <a:pt x="8461964" y="2908124"/>
                  <a:pt x="8502674" y="2896600"/>
                  <a:pt x="8513204" y="2886645"/>
                </a:cubicBezTo>
                <a:cubicBezTo>
                  <a:pt x="8514271" y="2891498"/>
                  <a:pt x="8517231" y="2893389"/>
                  <a:pt x="8525868" y="2886397"/>
                </a:cubicBezTo>
                <a:cubicBezTo>
                  <a:pt x="8530720" y="2885327"/>
                  <a:pt x="8554739" y="2867308"/>
                  <a:pt x="8557699" y="2869200"/>
                </a:cubicBezTo>
                <a:cubicBezTo>
                  <a:pt x="8552847" y="2870270"/>
                  <a:pt x="8555807" y="2872161"/>
                  <a:pt x="8553914" y="2875123"/>
                </a:cubicBezTo>
                <a:cubicBezTo>
                  <a:pt x="8583852" y="2860887"/>
                  <a:pt x="8599234" y="2849862"/>
                  <a:pt x="8626213" y="2833735"/>
                </a:cubicBezTo>
                <a:cubicBezTo>
                  <a:pt x="8616265" y="2823208"/>
                  <a:pt x="8585502" y="2845258"/>
                  <a:pt x="8565269" y="2857353"/>
                </a:cubicBezTo>
                <a:cubicBezTo>
                  <a:pt x="8546805" y="2860153"/>
                  <a:pt x="8528670" y="2867333"/>
                  <a:pt x="8509455" y="2875388"/>
                </a:cubicBezTo>
                <a:lnTo>
                  <a:pt x="8456999" y="2894990"/>
                </a:lnTo>
                <a:lnTo>
                  <a:pt x="8458760" y="2893565"/>
                </a:lnTo>
                <a:cubicBezTo>
                  <a:pt x="8457693" y="2888712"/>
                  <a:pt x="8452840" y="2889782"/>
                  <a:pt x="8450948" y="2892744"/>
                </a:cubicBezTo>
                <a:cubicBezTo>
                  <a:pt x="8447988" y="2890852"/>
                  <a:pt x="8447988" y="2890852"/>
                  <a:pt x="8447988" y="2890852"/>
                </a:cubicBezTo>
                <a:cubicBezTo>
                  <a:pt x="8486564" y="2869623"/>
                  <a:pt x="8534843" y="2846254"/>
                  <a:pt x="8572594" y="2832840"/>
                </a:cubicBezTo>
                <a:cubicBezTo>
                  <a:pt x="8594721" y="2817783"/>
                  <a:pt x="8621699" y="2801656"/>
                  <a:pt x="8633052" y="2783887"/>
                </a:cubicBezTo>
                <a:close/>
                <a:moveTo>
                  <a:pt x="214254" y="2778114"/>
                </a:moveTo>
                <a:cubicBezTo>
                  <a:pt x="216879" y="2779351"/>
                  <a:pt x="219320" y="2781268"/>
                  <a:pt x="221986" y="2782121"/>
                </a:cubicBezTo>
                <a:cubicBezTo>
                  <a:pt x="224236" y="2782921"/>
                  <a:pt x="229321" y="2783923"/>
                  <a:pt x="229465" y="2786043"/>
                </a:cubicBezTo>
                <a:cubicBezTo>
                  <a:pt x="230014" y="2792165"/>
                  <a:pt x="238291" y="2793838"/>
                  <a:pt x="236848" y="2801044"/>
                </a:cubicBezTo>
                <a:cubicBezTo>
                  <a:pt x="236401" y="2803171"/>
                  <a:pt x="239150" y="2805968"/>
                  <a:pt x="234800" y="2807079"/>
                </a:cubicBezTo>
                <a:cubicBezTo>
                  <a:pt x="233506" y="2807329"/>
                  <a:pt x="233052" y="2808867"/>
                  <a:pt x="233887" y="2809564"/>
                </a:cubicBezTo>
                <a:cubicBezTo>
                  <a:pt x="236995" y="2812829"/>
                  <a:pt x="235721" y="2814847"/>
                  <a:pt x="231968" y="2816540"/>
                </a:cubicBezTo>
                <a:cubicBezTo>
                  <a:pt x="230797" y="2817143"/>
                  <a:pt x="231171" y="2818788"/>
                  <a:pt x="231186" y="2819967"/>
                </a:cubicBezTo>
                <a:cubicBezTo>
                  <a:pt x="231445" y="2821850"/>
                  <a:pt x="230993" y="2823387"/>
                  <a:pt x="228993" y="2823881"/>
                </a:cubicBezTo>
                <a:cubicBezTo>
                  <a:pt x="226995" y="2824376"/>
                  <a:pt x="226541" y="2825913"/>
                  <a:pt x="225378" y="2827105"/>
                </a:cubicBezTo>
                <a:cubicBezTo>
                  <a:pt x="222466" y="2830085"/>
                  <a:pt x="218857" y="2833898"/>
                  <a:pt x="215442" y="2834291"/>
                </a:cubicBezTo>
                <a:cubicBezTo>
                  <a:pt x="208020" y="2835083"/>
                  <a:pt x="200721" y="2836227"/>
                  <a:pt x="193416" y="2836782"/>
                </a:cubicBezTo>
                <a:cubicBezTo>
                  <a:pt x="192941" y="2836552"/>
                  <a:pt x="191992" y="2836092"/>
                  <a:pt x="191984" y="2835502"/>
                </a:cubicBezTo>
                <a:cubicBezTo>
                  <a:pt x="190646" y="2832218"/>
                  <a:pt x="189429" y="2829285"/>
                  <a:pt x="184849" y="2830870"/>
                </a:cubicBezTo>
                <a:cubicBezTo>
                  <a:pt x="183325" y="2831594"/>
                  <a:pt x="183188" y="2830064"/>
                  <a:pt x="183411" y="2829000"/>
                </a:cubicBezTo>
                <a:cubicBezTo>
                  <a:pt x="184654" y="2824625"/>
                  <a:pt x="182755" y="2823704"/>
                  <a:pt x="178757" y="2824693"/>
                </a:cubicBezTo>
                <a:cubicBezTo>
                  <a:pt x="176053" y="2825431"/>
                  <a:pt x="175333" y="2824496"/>
                  <a:pt x="176484" y="2822126"/>
                </a:cubicBezTo>
                <a:cubicBezTo>
                  <a:pt x="177174" y="2820704"/>
                  <a:pt x="178453" y="2819275"/>
                  <a:pt x="176432" y="2818002"/>
                </a:cubicBezTo>
                <a:cubicBezTo>
                  <a:pt x="172145" y="2814751"/>
                  <a:pt x="171857" y="2810511"/>
                  <a:pt x="174164" y="2806359"/>
                </a:cubicBezTo>
                <a:cubicBezTo>
                  <a:pt x="175896" y="2803393"/>
                  <a:pt x="175637" y="2801510"/>
                  <a:pt x="174076" y="2799289"/>
                </a:cubicBezTo>
                <a:cubicBezTo>
                  <a:pt x="174536" y="2798341"/>
                  <a:pt x="174995" y="2797392"/>
                  <a:pt x="175456" y="2796444"/>
                </a:cubicBezTo>
                <a:cubicBezTo>
                  <a:pt x="178519" y="2796173"/>
                  <a:pt x="180496" y="2793911"/>
                  <a:pt x="180934" y="2791196"/>
                </a:cubicBezTo>
                <a:cubicBezTo>
                  <a:pt x="181817" y="2786353"/>
                  <a:pt x="184851" y="2783726"/>
                  <a:pt x="189316" y="2782378"/>
                </a:cubicBezTo>
                <a:cubicBezTo>
                  <a:pt x="191078" y="2781768"/>
                  <a:pt x="192725" y="2781396"/>
                  <a:pt x="194003" y="2779967"/>
                </a:cubicBezTo>
                <a:cubicBezTo>
                  <a:pt x="195744" y="2777590"/>
                  <a:pt x="197858" y="2776859"/>
                  <a:pt x="200354" y="2778362"/>
                </a:cubicBezTo>
                <a:cubicBezTo>
                  <a:pt x="202253" y="2779283"/>
                  <a:pt x="204251" y="2778789"/>
                  <a:pt x="205423" y="2778186"/>
                </a:cubicBezTo>
                <a:cubicBezTo>
                  <a:pt x="208821" y="2776320"/>
                  <a:pt x="211629" y="2776877"/>
                  <a:pt x="214254" y="2778114"/>
                </a:cubicBezTo>
                <a:close/>
                <a:moveTo>
                  <a:pt x="10628972" y="2762370"/>
                </a:moveTo>
                <a:lnTo>
                  <a:pt x="10629238" y="2762634"/>
                </a:lnTo>
                <a:lnTo>
                  <a:pt x="10628744" y="2762751"/>
                </a:lnTo>
                <a:close/>
                <a:moveTo>
                  <a:pt x="10339635" y="2761596"/>
                </a:moveTo>
                <a:cubicBezTo>
                  <a:pt x="10345526" y="2765028"/>
                  <a:pt x="10351172" y="2768951"/>
                  <a:pt x="10357064" y="2772628"/>
                </a:cubicBezTo>
                <a:cubicBezTo>
                  <a:pt x="10359764" y="2774345"/>
                  <a:pt x="10361237" y="2779003"/>
                  <a:pt x="10362464" y="2782680"/>
                </a:cubicBezTo>
                <a:cubicBezTo>
                  <a:pt x="10362955" y="2784151"/>
                  <a:pt x="10362710" y="2785622"/>
                  <a:pt x="10364183" y="2786848"/>
                </a:cubicBezTo>
                <a:cubicBezTo>
                  <a:pt x="10365656" y="2788074"/>
                  <a:pt x="10365410" y="2789545"/>
                  <a:pt x="10364428" y="2791016"/>
                </a:cubicBezTo>
                <a:cubicBezTo>
                  <a:pt x="10363937" y="2791997"/>
                  <a:pt x="10362955" y="2793223"/>
                  <a:pt x="10363692" y="2794203"/>
                </a:cubicBezTo>
                <a:cubicBezTo>
                  <a:pt x="10366147" y="2797145"/>
                  <a:pt x="10366392" y="2799352"/>
                  <a:pt x="10362464" y="2800823"/>
                </a:cubicBezTo>
                <a:cubicBezTo>
                  <a:pt x="10361482" y="2801068"/>
                  <a:pt x="10361237" y="2802539"/>
                  <a:pt x="10362219" y="2803274"/>
                </a:cubicBezTo>
                <a:cubicBezTo>
                  <a:pt x="10365410" y="2805971"/>
                  <a:pt x="10361973" y="2807197"/>
                  <a:pt x="10361482" y="2809158"/>
                </a:cubicBezTo>
                <a:cubicBezTo>
                  <a:pt x="10359764" y="2815778"/>
                  <a:pt x="10352154" y="2813817"/>
                  <a:pt x="10349208" y="2818720"/>
                </a:cubicBezTo>
                <a:cubicBezTo>
                  <a:pt x="10348226" y="2820436"/>
                  <a:pt x="10343562" y="2819210"/>
                  <a:pt x="10341353" y="2818965"/>
                </a:cubicBezTo>
                <a:cubicBezTo>
                  <a:pt x="10336198" y="2818230"/>
                  <a:pt x="10330061" y="2821417"/>
                  <a:pt x="10325888" y="2815533"/>
                </a:cubicBezTo>
                <a:cubicBezTo>
                  <a:pt x="10325151" y="2814552"/>
                  <a:pt x="10323678" y="2813326"/>
                  <a:pt x="10321714" y="2813326"/>
                </a:cubicBezTo>
                <a:cubicBezTo>
                  <a:pt x="10319014" y="2813571"/>
                  <a:pt x="10317541" y="2812100"/>
                  <a:pt x="10317050" y="2809404"/>
                </a:cubicBezTo>
                <a:cubicBezTo>
                  <a:pt x="10316559" y="2807687"/>
                  <a:pt x="10315332" y="2806707"/>
                  <a:pt x="10314105" y="2805481"/>
                </a:cubicBezTo>
                <a:cubicBezTo>
                  <a:pt x="10310913" y="2802539"/>
                  <a:pt x="10309440" y="2799107"/>
                  <a:pt x="10310668" y="2794694"/>
                </a:cubicBezTo>
                <a:cubicBezTo>
                  <a:pt x="10311404" y="2792242"/>
                  <a:pt x="10310668" y="2789545"/>
                  <a:pt x="10308213" y="2788074"/>
                </a:cubicBezTo>
                <a:cubicBezTo>
                  <a:pt x="10308213" y="2787093"/>
                  <a:pt x="10308213" y="2786113"/>
                  <a:pt x="10308213" y="2785132"/>
                </a:cubicBezTo>
                <a:cubicBezTo>
                  <a:pt x="10310422" y="2783906"/>
                  <a:pt x="10311404" y="2782435"/>
                  <a:pt x="10311159" y="2779248"/>
                </a:cubicBezTo>
                <a:cubicBezTo>
                  <a:pt x="10310913" y="2774835"/>
                  <a:pt x="10312877" y="2771403"/>
                  <a:pt x="10317787" y="2770422"/>
                </a:cubicBezTo>
                <a:cubicBezTo>
                  <a:pt x="10319996" y="2770177"/>
                  <a:pt x="10319505" y="2768461"/>
                  <a:pt x="10319505" y="2766990"/>
                </a:cubicBezTo>
                <a:cubicBezTo>
                  <a:pt x="10319505" y="2764538"/>
                  <a:pt x="10320487" y="2764048"/>
                  <a:pt x="10322451" y="2765764"/>
                </a:cubicBezTo>
                <a:cubicBezTo>
                  <a:pt x="10325397" y="2768215"/>
                  <a:pt x="10327361" y="2768215"/>
                  <a:pt x="10328097" y="2764048"/>
                </a:cubicBezTo>
                <a:cubicBezTo>
                  <a:pt x="10328342" y="2763067"/>
                  <a:pt x="10329079" y="2761841"/>
                  <a:pt x="10330061" y="2763067"/>
                </a:cubicBezTo>
                <a:cubicBezTo>
                  <a:pt x="10333252" y="2766254"/>
                  <a:pt x="10335461" y="2764293"/>
                  <a:pt x="10337916" y="2762086"/>
                </a:cubicBezTo>
                <a:cubicBezTo>
                  <a:pt x="10338162" y="2761596"/>
                  <a:pt x="10339144" y="2761596"/>
                  <a:pt x="10339635" y="2761596"/>
                </a:cubicBezTo>
                <a:close/>
                <a:moveTo>
                  <a:pt x="10679612" y="2750041"/>
                </a:moveTo>
                <a:cubicBezTo>
                  <a:pt x="10683133" y="2750041"/>
                  <a:pt x="10686151" y="2750041"/>
                  <a:pt x="10689672" y="2750041"/>
                </a:cubicBezTo>
                <a:cubicBezTo>
                  <a:pt x="10692187" y="2753546"/>
                  <a:pt x="10697216" y="2753045"/>
                  <a:pt x="10700737" y="2755549"/>
                </a:cubicBezTo>
                <a:cubicBezTo>
                  <a:pt x="10704258" y="2758052"/>
                  <a:pt x="10707276" y="2760055"/>
                  <a:pt x="10708282" y="2764562"/>
                </a:cubicBezTo>
                <a:cubicBezTo>
                  <a:pt x="10708785" y="2769569"/>
                  <a:pt x="10711300" y="2774075"/>
                  <a:pt x="10713815" y="2778081"/>
                </a:cubicBezTo>
                <a:cubicBezTo>
                  <a:pt x="10716330" y="2782588"/>
                  <a:pt x="10718342" y="2787094"/>
                  <a:pt x="10720856" y="2791100"/>
                </a:cubicBezTo>
                <a:cubicBezTo>
                  <a:pt x="10722868" y="2795606"/>
                  <a:pt x="10726892" y="2799612"/>
                  <a:pt x="10731922" y="2802116"/>
                </a:cubicBezTo>
                <a:cubicBezTo>
                  <a:pt x="10731922" y="2808125"/>
                  <a:pt x="10731922" y="2814133"/>
                  <a:pt x="10731922" y="2820142"/>
                </a:cubicBezTo>
                <a:cubicBezTo>
                  <a:pt x="10728904" y="2821644"/>
                  <a:pt x="10727395" y="2823647"/>
                  <a:pt x="10725886" y="2827152"/>
                </a:cubicBezTo>
                <a:cubicBezTo>
                  <a:pt x="10723874" y="2831158"/>
                  <a:pt x="10719348" y="2834162"/>
                  <a:pt x="10714821" y="2834162"/>
                </a:cubicBezTo>
                <a:cubicBezTo>
                  <a:pt x="10710294" y="2834162"/>
                  <a:pt x="10706270" y="2835163"/>
                  <a:pt x="10701743" y="2836165"/>
                </a:cubicBezTo>
                <a:cubicBezTo>
                  <a:pt x="10695204" y="2833661"/>
                  <a:pt x="10689169" y="2830156"/>
                  <a:pt x="10686654" y="2822145"/>
                </a:cubicBezTo>
                <a:cubicBezTo>
                  <a:pt x="10686151" y="2820643"/>
                  <a:pt x="10683133" y="2819641"/>
                  <a:pt x="10683636" y="2816637"/>
                </a:cubicBezTo>
                <a:cubicBezTo>
                  <a:pt x="10685145" y="2808625"/>
                  <a:pt x="10679109" y="2806122"/>
                  <a:pt x="10674079" y="2804619"/>
                </a:cubicBezTo>
                <a:cubicBezTo>
                  <a:pt x="10670559" y="2803618"/>
                  <a:pt x="10668547" y="2802116"/>
                  <a:pt x="10666535" y="2800113"/>
                </a:cubicBezTo>
                <a:cubicBezTo>
                  <a:pt x="10660499" y="2794605"/>
                  <a:pt x="10661002" y="2787094"/>
                  <a:pt x="10659493" y="2780084"/>
                </a:cubicBezTo>
                <a:cubicBezTo>
                  <a:pt x="10658487" y="2773575"/>
                  <a:pt x="10661505" y="2768568"/>
                  <a:pt x="10664020" y="2763060"/>
                </a:cubicBezTo>
                <a:cubicBezTo>
                  <a:pt x="10666535" y="2757051"/>
                  <a:pt x="10670559" y="2752044"/>
                  <a:pt x="10678103" y="2752044"/>
                </a:cubicBezTo>
                <a:cubicBezTo>
                  <a:pt x="10679109" y="2752044"/>
                  <a:pt x="10679612" y="2751543"/>
                  <a:pt x="10679612" y="2750041"/>
                </a:cubicBezTo>
                <a:close/>
                <a:moveTo>
                  <a:pt x="1047338" y="2747731"/>
                </a:moveTo>
                <a:lnTo>
                  <a:pt x="1049559" y="2749494"/>
                </a:lnTo>
                <a:cubicBezTo>
                  <a:pt x="1054439" y="2751821"/>
                  <a:pt x="1060880" y="2754031"/>
                  <a:pt x="1068212" y="2756175"/>
                </a:cubicBezTo>
                <a:cubicBezTo>
                  <a:pt x="1082876" y="2760462"/>
                  <a:pt x="1097274" y="2761179"/>
                  <a:pt x="1106322" y="2762297"/>
                </a:cubicBezTo>
                <a:lnTo>
                  <a:pt x="1104771" y="2761731"/>
                </a:lnTo>
                <a:lnTo>
                  <a:pt x="1069789" y="2754626"/>
                </a:lnTo>
                <a:close/>
                <a:moveTo>
                  <a:pt x="6267607" y="2738513"/>
                </a:moveTo>
                <a:lnTo>
                  <a:pt x="6275678" y="2745230"/>
                </a:lnTo>
                <a:lnTo>
                  <a:pt x="6267433" y="2742022"/>
                </a:lnTo>
                <a:cubicBezTo>
                  <a:pt x="6267433" y="2742022"/>
                  <a:pt x="6267433" y="2742022"/>
                  <a:pt x="6267607" y="2738513"/>
                </a:cubicBezTo>
                <a:close/>
                <a:moveTo>
                  <a:pt x="1016443" y="2738243"/>
                </a:moveTo>
                <a:lnTo>
                  <a:pt x="1021088" y="2740408"/>
                </a:lnTo>
                <a:cubicBezTo>
                  <a:pt x="1023512" y="2741348"/>
                  <a:pt x="1025632" y="2741975"/>
                  <a:pt x="1027351" y="2742126"/>
                </a:cubicBezTo>
                <a:lnTo>
                  <a:pt x="1028242" y="2741866"/>
                </a:lnTo>
                <a:close/>
                <a:moveTo>
                  <a:pt x="982543" y="2737458"/>
                </a:moveTo>
                <a:lnTo>
                  <a:pt x="982576" y="2737904"/>
                </a:lnTo>
                <a:lnTo>
                  <a:pt x="980760" y="2737591"/>
                </a:lnTo>
                <a:cubicBezTo>
                  <a:pt x="980760" y="2737591"/>
                  <a:pt x="980760" y="2737591"/>
                  <a:pt x="982543" y="2737458"/>
                </a:cubicBezTo>
                <a:close/>
                <a:moveTo>
                  <a:pt x="5346873" y="2733356"/>
                </a:moveTo>
                <a:lnTo>
                  <a:pt x="5218687" y="2889843"/>
                </a:lnTo>
                <a:cubicBezTo>
                  <a:pt x="5152880" y="2960699"/>
                  <a:pt x="5082376" y="3027741"/>
                  <a:pt x="5007452" y="3090452"/>
                </a:cubicBezTo>
                <a:cubicBezTo>
                  <a:pt x="5007452" y="3090452"/>
                  <a:pt x="5007452" y="3090452"/>
                  <a:pt x="5003745" y="3091656"/>
                </a:cubicBezTo>
                <a:cubicBezTo>
                  <a:pt x="5003745" y="3091656"/>
                  <a:pt x="5000038" y="3092858"/>
                  <a:pt x="5000038" y="3092858"/>
                </a:cubicBezTo>
                <a:cubicBezTo>
                  <a:pt x="5006250" y="3086747"/>
                  <a:pt x="5001342" y="3084242"/>
                  <a:pt x="4995129" y="3090354"/>
                </a:cubicBezTo>
                <a:cubicBezTo>
                  <a:pt x="5001342" y="3084242"/>
                  <a:pt x="5001342" y="3084242"/>
                  <a:pt x="5001342" y="3084242"/>
                </a:cubicBezTo>
                <a:cubicBezTo>
                  <a:pt x="5003847" y="3079331"/>
                  <a:pt x="5003847" y="3079331"/>
                  <a:pt x="4998938" y="3076827"/>
                </a:cubicBezTo>
                <a:cubicBezTo>
                  <a:pt x="4998938" y="3076827"/>
                  <a:pt x="4995231" y="3078029"/>
                  <a:pt x="4992726" y="3082939"/>
                </a:cubicBezTo>
                <a:cubicBezTo>
                  <a:pt x="4990221" y="3087848"/>
                  <a:pt x="4990221" y="3087848"/>
                  <a:pt x="4990221" y="3087848"/>
                </a:cubicBezTo>
                <a:cubicBezTo>
                  <a:pt x="4986512" y="3089051"/>
                  <a:pt x="4986512" y="3089051"/>
                  <a:pt x="4986512" y="3089051"/>
                </a:cubicBezTo>
                <a:cubicBezTo>
                  <a:pt x="4984110" y="3081636"/>
                  <a:pt x="4980401" y="3082839"/>
                  <a:pt x="4974189" y="3088951"/>
                </a:cubicBezTo>
                <a:cubicBezTo>
                  <a:pt x="4969176" y="3098771"/>
                  <a:pt x="4975391" y="3092658"/>
                  <a:pt x="4974087" y="3101275"/>
                </a:cubicBezTo>
                <a:cubicBezTo>
                  <a:pt x="4980301" y="3095164"/>
                  <a:pt x="4980301" y="3095164"/>
                  <a:pt x="4980301" y="3095164"/>
                </a:cubicBezTo>
                <a:cubicBezTo>
                  <a:pt x="4977794" y="3100073"/>
                  <a:pt x="4974087" y="3101275"/>
                  <a:pt x="4978999" y="3103780"/>
                </a:cubicBezTo>
                <a:cubicBezTo>
                  <a:pt x="4982708" y="3102578"/>
                  <a:pt x="4986413" y="3101375"/>
                  <a:pt x="4988915" y="3096466"/>
                </a:cubicBezTo>
                <a:cubicBezTo>
                  <a:pt x="4991422" y="3091557"/>
                  <a:pt x="4991422" y="3091557"/>
                  <a:pt x="4991422" y="3091557"/>
                </a:cubicBezTo>
                <a:cubicBezTo>
                  <a:pt x="4992624" y="3095262"/>
                  <a:pt x="4988915" y="3096466"/>
                  <a:pt x="4990120" y="3100173"/>
                </a:cubicBezTo>
                <a:cubicBezTo>
                  <a:pt x="4986413" y="3101375"/>
                  <a:pt x="4986413" y="3101375"/>
                  <a:pt x="4986413" y="3101375"/>
                </a:cubicBezTo>
                <a:cubicBezTo>
                  <a:pt x="4983908" y="3106285"/>
                  <a:pt x="4983908" y="3106285"/>
                  <a:pt x="4983908" y="3106285"/>
                </a:cubicBezTo>
                <a:cubicBezTo>
                  <a:pt x="4985109" y="3109992"/>
                  <a:pt x="4985109" y="3109992"/>
                  <a:pt x="4985109" y="3109992"/>
                </a:cubicBezTo>
                <a:cubicBezTo>
                  <a:pt x="4936714" y="3150271"/>
                  <a:pt x="4883408" y="3188047"/>
                  <a:pt x="4830107" y="3225821"/>
                </a:cubicBezTo>
                <a:cubicBezTo>
                  <a:pt x="4828904" y="3222115"/>
                  <a:pt x="4823997" y="3219609"/>
                  <a:pt x="4817785" y="3225722"/>
                </a:cubicBezTo>
                <a:cubicBezTo>
                  <a:pt x="4818985" y="3229429"/>
                  <a:pt x="4818985" y="3229429"/>
                  <a:pt x="4818985" y="3229429"/>
                </a:cubicBezTo>
                <a:cubicBezTo>
                  <a:pt x="4647957" y="3346361"/>
                  <a:pt x="4453680" y="3442152"/>
                  <a:pt x="4246073" y="3509489"/>
                </a:cubicBezTo>
                <a:cubicBezTo>
                  <a:pt x="4062572" y="3569009"/>
                  <a:pt x="3877008" y="3604422"/>
                  <a:pt x="3692690" y="3617248"/>
                </a:cubicBezTo>
                <a:lnTo>
                  <a:pt x="3521433" y="3622237"/>
                </a:lnTo>
                <a:lnTo>
                  <a:pt x="3516482" y="3625343"/>
                </a:lnTo>
                <a:cubicBezTo>
                  <a:pt x="3515427" y="3627187"/>
                  <a:pt x="3510414" y="3625870"/>
                  <a:pt x="3508039" y="3625606"/>
                </a:cubicBezTo>
                <a:cubicBezTo>
                  <a:pt x="3502501" y="3624816"/>
                  <a:pt x="3495905" y="3628241"/>
                  <a:pt x="3491421" y="3621918"/>
                </a:cubicBezTo>
                <a:lnTo>
                  <a:pt x="3490971" y="3621680"/>
                </a:lnTo>
                <a:lnTo>
                  <a:pt x="3326688" y="3613237"/>
                </a:lnTo>
                <a:lnTo>
                  <a:pt x="3198901" y="3597660"/>
                </a:lnTo>
                <a:lnTo>
                  <a:pt x="3198447" y="3599433"/>
                </a:lnTo>
                <a:lnTo>
                  <a:pt x="3193614" y="3623278"/>
                </a:lnTo>
                <a:lnTo>
                  <a:pt x="3315644" y="3643929"/>
                </a:lnTo>
                <a:cubicBezTo>
                  <a:pt x="3736507" y="3691649"/>
                  <a:pt x="4175185" y="3624286"/>
                  <a:pt x="4583232" y="3424715"/>
                </a:cubicBezTo>
                <a:cubicBezTo>
                  <a:pt x="4883911" y="3278022"/>
                  <a:pt x="5138208" y="3076724"/>
                  <a:pt x="5338598" y="2835548"/>
                </a:cubicBezTo>
                <a:lnTo>
                  <a:pt x="5380638" y="2778794"/>
                </a:lnTo>
                <a:close/>
                <a:moveTo>
                  <a:pt x="998322" y="2732677"/>
                </a:moveTo>
                <a:lnTo>
                  <a:pt x="998323" y="2732689"/>
                </a:lnTo>
                <a:lnTo>
                  <a:pt x="998353" y="2732687"/>
                </a:lnTo>
                <a:close/>
                <a:moveTo>
                  <a:pt x="10965398" y="2728819"/>
                </a:moveTo>
                <a:cubicBezTo>
                  <a:pt x="10971729" y="2732507"/>
                  <a:pt x="10977796" y="2736723"/>
                  <a:pt x="10984127" y="2740675"/>
                </a:cubicBezTo>
                <a:cubicBezTo>
                  <a:pt x="10987029" y="2742519"/>
                  <a:pt x="10988611" y="2747524"/>
                  <a:pt x="10989930" y="2751476"/>
                </a:cubicBezTo>
                <a:cubicBezTo>
                  <a:pt x="10990458" y="2753057"/>
                  <a:pt x="10990194" y="2754638"/>
                  <a:pt x="10991777" y="2755955"/>
                </a:cubicBezTo>
                <a:cubicBezTo>
                  <a:pt x="10993360" y="2757272"/>
                  <a:pt x="10993096" y="2758853"/>
                  <a:pt x="10992041" y="2760434"/>
                </a:cubicBezTo>
                <a:cubicBezTo>
                  <a:pt x="10991513" y="2761488"/>
                  <a:pt x="10990458" y="2762805"/>
                  <a:pt x="10991249" y="2763859"/>
                </a:cubicBezTo>
                <a:cubicBezTo>
                  <a:pt x="10993887" y="2767020"/>
                  <a:pt x="10994151" y="2769392"/>
                  <a:pt x="10989930" y="2770972"/>
                </a:cubicBezTo>
                <a:cubicBezTo>
                  <a:pt x="10988875" y="2771236"/>
                  <a:pt x="10988611" y="2772817"/>
                  <a:pt x="10989667" y="2773607"/>
                </a:cubicBezTo>
                <a:cubicBezTo>
                  <a:pt x="10993096" y="2776505"/>
                  <a:pt x="10989403" y="2777822"/>
                  <a:pt x="10988875" y="2779930"/>
                </a:cubicBezTo>
                <a:cubicBezTo>
                  <a:pt x="10987029" y="2787043"/>
                  <a:pt x="10978851" y="2784936"/>
                  <a:pt x="10975685" y="2790205"/>
                </a:cubicBezTo>
                <a:cubicBezTo>
                  <a:pt x="10974630" y="2792049"/>
                  <a:pt x="10969618" y="2790732"/>
                  <a:pt x="10967244" y="2790468"/>
                </a:cubicBezTo>
                <a:cubicBezTo>
                  <a:pt x="10961704" y="2789678"/>
                  <a:pt x="10955110" y="2793103"/>
                  <a:pt x="10950625" y="2786780"/>
                </a:cubicBezTo>
                <a:cubicBezTo>
                  <a:pt x="10949834" y="2785726"/>
                  <a:pt x="10948251" y="2784409"/>
                  <a:pt x="10946141" y="2784409"/>
                </a:cubicBezTo>
                <a:cubicBezTo>
                  <a:pt x="10943239" y="2784672"/>
                  <a:pt x="10941656" y="2783091"/>
                  <a:pt x="10941129" y="2780193"/>
                </a:cubicBezTo>
                <a:cubicBezTo>
                  <a:pt x="10940601" y="2778349"/>
                  <a:pt x="10939282" y="2777295"/>
                  <a:pt x="10937963" y="2775978"/>
                </a:cubicBezTo>
                <a:cubicBezTo>
                  <a:pt x="10934534" y="2772817"/>
                  <a:pt x="10932951" y="2769128"/>
                  <a:pt x="10934270" y="2764386"/>
                </a:cubicBezTo>
                <a:cubicBezTo>
                  <a:pt x="10935061" y="2761751"/>
                  <a:pt x="10934270" y="2758853"/>
                  <a:pt x="10931632" y="2757272"/>
                </a:cubicBezTo>
                <a:cubicBezTo>
                  <a:pt x="10931632" y="2756219"/>
                  <a:pt x="10931632" y="2755165"/>
                  <a:pt x="10931632" y="2754111"/>
                </a:cubicBezTo>
                <a:cubicBezTo>
                  <a:pt x="10934006" y="2752794"/>
                  <a:pt x="10935061" y="2751213"/>
                  <a:pt x="10934798" y="2747788"/>
                </a:cubicBezTo>
                <a:cubicBezTo>
                  <a:pt x="10934534" y="2743046"/>
                  <a:pt x="10936644" y="2739357"/>
                  <a:pt x="10941920" y="2738303"/>
                </a:cubicBezTo>
                <a:cubicBezTo>
                  <a:pt x="10944294" y="2738040"/>
                  <a:pt x="10943766" y="2736196"/>
                  <a:pt x="10943766" y="2734615"/>
                </a:cubicBezTo>
                <a:cubicBezTo>
                  <a:pt x="10943766" y="2731980"/>
                  <a:pt x="10944822" y="2731453"/>
                  <a:pt x="10946932" y="2733298"/>
                </a:cubicBezTo>
                <a:cubicBezTo>
                  <a:pt x="10950098" y="2735932"/>
                  <a:pt x="10952208" y="2735932"/>
                  <a:pt x="10952999" y="2731453"/>
                </a:cubicBezTo>
                <a:cubicBezTo>
                  <a:pt x="10953263" y="2730400"/>
                  <a:pt x="10954054" y="2729082"/>
                  <a:pt x="10955110" y="2730400"/>
                </a:cubicBezTo>
                <a:cubicBezTo>
                  <a:pt x="10958539" y="2733825"/>
                  <a:pt x="10960913" y="2731717"/>
                  <a:pt x="10963551" y="2729346"/>
                </a:cubicBezTo>
                <a:cubicBezTo>
                  <a:pt x="10963815" y="2728819"/>
                  <a:pt x="10964870" y="2728819"/>
                  <a:pt x="10965398" y="2728819"/>
                </a:cubicBezTo>
                <a:close/>
                <a:moveTo>
                  <a:pt x="11926522" y="2725379"/>
                </a:moveTo>
                <a:cubicBezTo>
                  <a:pt x="11929023" y="2725379"/>
                  <a:pt x="11931166" y="2725379"/>
                  <a:pt x="11933666" y="2725379"/>
                </a:cubicBezTo>
                <a:cubicBezTo>
                  <a:pt x="11933666" y="2726446"/>
                  <a:pt x="11934023" y="2726801"/>
                  <a:pt x="11934737" y="2726801"/>
                </a:cubicBezTo>
                <a:cubicBezTo>
                  <a:pt x="11940095" y="2726801"/>
                  <a:pt x="11942952" y="2730357"/>
                  <a:pt x="11944738" y="2734624"/>
                </a:cubicBezTo>
                <a:cubicBezTo>
                  <a:pt x="11946524" y="2738535"/>
                  <a:pt x="11948667" y="2742091"/>
                  <a:pt x="11947953" y="2746713"/>
                </a:cubicBezTo>
                <a:cubicBezTo>
                  <a:pt x="11946881" y="2751691"/>
                  <a:pt x="11947238" y="2757025"/>
                  <a:pt x="11942952" y="2760936"/>
                </a:cubicBezTo>
                <a:cubicBezTo>
                  <a:pt x="11941524" y="2762358"/>
                  <a:pt x="11940095" y="2763425"/>
                  <a:pt x="11937595" y="2764136"/>
                </a:cubicBezTo>
                <a:cubicBezTo>
                  <a:pt x="11934023" y="2765203"/>
                  <a:pt x="11929737" y="2766981"/>
                  <a:pt x="11930808" y="2772670"/>
                </a:cubicBezTo>
                <a:cubicBezTo>
                  <a:pt x="11931166" y="2774803"/>
                  <a:pt x="11929023" y="2775514"/>
                  <a:pt x="11928665" y="2776581"/>
                </a:cubicBezTo>
                <a:cubicBezTo>
                  <a:pt x="11926880" y="2782270"/>
                  <a:pt x="11922594" y="2784759"/>
                  <a:pt x="11917950" y="2786537"/>
                </a:cubicBezTo>
                <a:cubicBezTo>
                  <a:pt x="11914736" y="2785826"/>
                  <a:pt x="11911878" y="2785115"/>
                  <a:pt x="11908664" y="2785115"/>
                </a:cubicBezTo>
                <a:cubicBezTo>
                  <a:pt x="11905449" y="2785115"/>
                  <a:pt x="11902235" y="2782981"/>
                  <a:pt x="11900806" y="2780137"/>
                </a:cubicBezTo>
                <a:cubicBezTo>
                  <a:pt x="11899735" y="2777648"/>
                  <a:pt x="11898663" y="2776225"/>
                  <a:pt x="11896520" y="2775159"/>
                </a:cubicBezTo>
                <a:cubicBezTo>
                  <a:pt x="11896520" y="2770892"/>
                  <a:pt x="11896520" y="2766625"/>
                  <a:pt x="11896520" y="2762358"/>
                </a:cubicBezTo>
                <a:cubicBezTo>
                  <a:pt x="11900092" y="2760580"/>
                  <a:pt x="11902949" y="2757736"/>
                  <a:pt x="11904378" y="2754536"/>
                </a:cubicBezTo>
                <a:cubicBezTo>
                  <a:pt x="11906164" y="2751691"/>
                  <a:pt x="11907592" y="2748491"/>
                  <a:pt x="11909378" y="2745291"/>
                </a:cubicBezTo>
                <a:cubicBezTo>
                  <a:pt x="11911164" y="2742446"/>
                  <a:pt x="11912950" y="2739246"/>
                  <a:pt x="11913307" y="2735690"/>
                </a:cubicBezTo>
                <a:cubicBezTo>
                  <a:pt x="11914021" y="2732490"/>
                  <a:pt x="11916164" y="2731068"/>
                  <a:pt x="11918665" y="2729290"/>
                </a:cubicBezTo>
                <a:cubicBezTo>
                  <a:pt x="11921165" y="2727512"/>
                  <a:pt x="11924737" y="2727868"/>
                  <a:pt x="11926522" y="2725379"/>
                </a:cubicBezTo>
                <a:close/>
                <a:moveTo>
                  <a:pt x="964835" y="2719797"/>
                </a:moveTo>
                <a:lnTo>
                  <a:pt x="963991" y="2723143"/>
                </a:lnTo>
                <a:cubicBezTo>
                  <a:pt x="962687" y="2723689"/>
                  <a:pt x="960903" y="2723823"/>
                  <a:pt x="960080" y="2724782"/>
                </a:cubicBezTo>
                <a:cubicBezTo>
                  <a:pt x="962129" y="2728217"/>
                  <a:pt x="965829" y="2729736"/>
                  <a:pt x="969661" y="2733038"/>
                </a:cubicBezTo>
                <a:cubicBezTo>
                  <a:pt x="967746" y="2731386"/>
                  <a:pt x="965963" y="2731520"/>
                  <a:pt x="965963" y="2731520"/>
                </a:cubicBezTo>
                <a:cubicBezTo>
                  <a:pt x="964046" y="2729868"/>
                  <a:pt x="964046" y="2729868"/>
                  <a:pt x="962263" y="2730002"/>
                </a:cubicBezTo>
                <a:cubicBezTo>
                  <a:pt x="962396" y="2731786"/>
                  <a:pt x="964179" y="2731653"/>
                  <a:pt x="964179" y="2731653"/>
                </a:cubicBezTo>
                <a:cubicBezTo>
                  <a:pt x="966096" y="2733304"/>
                  <a:pt x="967878" y="2733171"/>
                  <a:pt x="967878" y="2733171"/>
                </a:cubicBezTo>
                <a:cubicBezTo>
                  <a:pt x="967878" y="2733171"/>
                  <a:pt x="969795" y="2734822"/>
                  <a:pt x="969795" y="2734822"/>
                </a:cubicBezTo>
                <a:cubicBezTo>
                  <a:pt x="973494" y="2736340"/>
                  <a:pt x="977193" y="2737858"/>
                  <a:pt x="979110" y="2739509"/>
                </a:cubicBezTo>
                <a:cubicBezTo>
                  <a:pt x="979110" y="2739509"/>
                  <a:pt x="979110" y="2739509"/>
                  <a:pt x="980892" y="2739375"/>
                </a:cubicBezTo>
                <a:cubicBezTo>
                  <a:pt x="980892" y="2739375"/>
                  <a:pt x="982676" y="2739242"/>
                  <a:pt x="982676" y="2739242"/>
                </a:cubicBezTo>
                <a:lnTo>
                  <a:pt x="982576" y="2737904"/>
                </a:lnTo>
                <a:lnTo>
                  <a:pt x="984392" y="2738217"/>
                </a:lnTo>
                <a:cubicBezTo>
                  <a:pt x="985283" y="2738150"/>
                  <a:pt x="986176" y="2738083"/>
                  <a:pt x="988026" y="2738842"/>
                </a:cubicBezTo>
                <a:cubicBezTo>
                  <a:pt x="993240" y="2736658"/>
                  <a:pt x="982276" y="2733889"/>
                  <a:pt x="982009" y="2730320"/>
                </a:cubicBezTo>
                <a:cubicBezTo>
                  <a:pt x="991191" y="2733223"/>
                  <a:pt x="992841" y="2731305"/>
                  <a:pt x="996540" y="2732822"/>
                </a:cubicBezTo>
                <a:lnTo>
                  <a:pt x="997011" y="2732275"/>
                </a:lnTo>
                <a:lnTo>
                  <a:pt x="986075" y="2728916"/>
                </a:lnTo>
                <a:close/>
                <a:moveTo>
                  <a:pt x="6402661" y="2719317"/>
                </a:moveTo>
                <a:lnTo>
                  <a:pt x="6406357" y="2722211"/>
                </a:lnTo>
                <a:lnTo>
                  <a:pt x="6405955" y="2722612"/>
                </a:lnTo>
                <a:cubicBezTo>
                  <a:pt x="6405955" y="2722612"/>
                  <a:pt x="6402663" y="2722612"/>
                  <a:pt x="6402661" y="2719317"/>
                </a:cubicBezTo>
                <a:close/>
                <a:moveTo>
                  <a:pt x="4943614" y="2717399"/>
                </a:moveTo>
                <a:lnTo>
                  <a:pt x="4939036" y="2724970"/>
                </a:lnTo>
                <a:cubicBezTo>
                  <a:pt x="4939036" y="2724970"/>
                  <a:pt x="4939036" y="2724970"/>
                  <a:pt x="4935611" y="2724195"/>
                </a:cubicBezTo>
                <a:close/>
                <a:moveTo>
                  <a:pt x="5216450" y="2698985"/>
                </a:moveTo>
                <a:lnTo>
                  <a:pt x="5213280" y="2701832"/>
                </a:lnTo>
                <a:lnTo>
                  <a:pt x="5212743" y="2700188"/>
                </a:lnTo>
                <a:cubicBezTo>
                  <a:pt x="5212743" y="2700188"/>
                  <a:pt x="5212743" y="2700188"/>
                  <a:pt x="5216450" y="2698985"/>
                </a:cubicBezTo>
                <a:close/>
                <a:moveTo>
                  <a:pt x="915254" y="2698511"/>
                </a:moveTo>
                <a:lnTo>
                  <a:pt x="926490" y="2704190"/>
                </a:lnTo>
                <a:lnTo>
                  <a:pt x="945804" y="2711627"/>
                </a:lnTo>
                <a:close/>
                <a:moveTo>
                  <a:pt x="10548672" y="2697523"/>
                </a:moveTo>
                <a:cubicBezTo>
                  <a:pt x="10549590" y="2697712"/>
                  <a:pt x="10550291" y="2698575"/>
                  <a:pt x="10550615" y="2700409"/>
                </a:cubicBezTo>
                <a:cubicBezTo>
                  <a:pt x="10550615" y="2701272"/>
                  <a:pt x="10550831" y="2702134"/>
                  <a:pt x="10551262" y="2702997"/>
                </a:cubicBezTo>
                <a:cubicBezTo>
                  <a:pt x="10551694" y="2704076"/>
                  <a:pt x="10551694" y="2705802"/>
                  <a:pt x="10553205" y="2706017"/>
                </a:cubicBezTo>
                <a:cubicBezTo>
                  <a:pt x="10554500" y="2706017"/>
                  <a:pt x="10555363" y="2704939"/>
                  <a:pt x="10556011" y="2704076"/>
                </a:cubicBezTo>
                <a:cubicBezTo>
                  <a:pt x="10559248" y="2700409"/>
                  <a:pt x="10560543" y="2700624"/>
                  <a:pt x="10562485" y="2705154"/>
                </a:cubicBezTo>
                <a:cubicBezTo>
                  <a:pt x="10562917" y="2706233"/>
                  <a:pt x="10563133" y="2707096"/>
                  <a:pt x="10563780" y="2707959"/>
                </a:cubicBezTo>
                <a:cubicBezTo>
                  <a:pt x="10564644" y="2709253"/>
                  <a:pt x="10565507" y="2710332"/>
                  <a:pt x="10567665" y="2709469"/>
                </a:cubicBezTo>
                <a:cubicBezTo>
                  <a:pt x="10569608" y="2708390"/>
                  <a:pt x="10569608" y="2707527"/>
                  <a:pt x="10569176" y="2705802"/>
                </a:cubicBezTo>
                <a:lnTo>
                  <a:pt x="10568812" y="2702539"/>
                </a:lnTo>
                <a:lnTo>
                  <a:pt x="10585681" y="2719315"/>
                </a:lnTo>
                <a:lnTo>
                  <a:pt x="10584716" y="2720686"/>
                </a:lnTo>
                <a:cubicBezTo>
                  <a:pt x="10584284" y="2722627"/>
                  <a:pt x="10584931" y="2723922"/>
                  <a:pt x="10586658" y="2724785"/>
                </a:cubicBezTo>
                <a:cubicBezTo>
                  <a:pt x="10587953" y="2725432"/>
                  <a:pt x="10589248" y="2725863"/>
                  <a:pt x="10590543" y="2726510"/>
                </a:cubicBezTo>
                <a:cubicBezTo>
                  <a:pt x="10592701" y="2727589"/>
                  <a:pt x="10593564" y="2729099"/>
                  <a:pt x="10593133" y="2731688"/>
                </a:cubicBezTo>
                <a:cubicBezTo>
                  <a:pt x="10591838" y="2739453"/>
                  <a:pt x="10594644" y="2744846"/>
                  <a:pt x="10601550" y="2748298"/>
                </a:cubicBezTo>
                <a:cubicBezTo>
                  <a:pt x="10602629" y="2748945"/>
                  <a:pt x="10605003" y="2748729"/>
                  <a:pt x="10604572" y="2750671"/>
                </a:cubicBezTo>
                <a:cubicBezTo>
                  <a:pt x="10604356" y="2752612"/>
                  <a:pt x="10602413" y="2753044"/>
                  <a:pt x="10600471" y="2753259"/>
                </a:cubicBezTo>
                <a:cubicBezTo>
                  <a:pt x="10600255" y="2753259"/>
                  <a:pt x="10600039" y="2753259"/>
                  <a:pt x="10599823" y="2753259"/>
                </a:cubicBezTo>
                <a:cubicBezTo>
                  <a:pt x="10594644" y="2754122"/>
                  <a:pt x="10593133" y="2756495"/>
                  <a:pt x="10595723" y="2760594"/>
                </a:cubicBezTo>
                <a:cubicBezTo>
                  <a:pt x="10598097" y="2764477"/>
                  <a:pt x="10597449" y="2767497"/>
                  <a:pt x="10595291" y="2770732"/>
                </a:cubicBezTo>
                <a:cubicBezTo>
                  <a:pt x="10592485" y="2775047"/>
                  <a:pt x="10590327" y="2779577"/>
                  <a:pt x="10591622" y="2784970"/>
                </a:cubicBezTo>
                <a:cubicBezTo>
                  <a:pt x="10592270" y="2787343"/>
                  <a:pt x="10589895" y="2788421"/>
                  <a:pt x="10588385" y="2788853"/>
                </a:cubicBezTo>
                <a:cubicBezTo>
                  <a:pt x="10582773" y="2790794"/>
                  <a:pt x="10580183" y="2794461"/>
                  <a:pt x="10579536" y="2800070"/>
                </a:cubicBezTo>
                <a:cubicBezTo>
                  <a:pt x="10579104" y="2803521"/>
                  <a:pt x="10577809" y="2804169"/>
                  <a:pt x="10574356" y="2802011"/>
                </a:cubicBezTo>
                <a:cubicBezTo>
                  <a:pt x="10567018" y="2797481"/>
                  <a:pt x="10556226" y="2800717"/>
                  <a:pt x="10552989" y="2808267"/>
                </a:cubicBezTo>
                <a:cubicBezTo>
                  <a:pt x="10552342" y="2809777"/>
                  <a:pt x="10551478" y="2811719"/>
                  <a:pt x="10552989" y="2813013"/>
                </a:cubicBezTo>
                <a:cubicBezTo>
                  <a:pt x="10554500" y="2814307"/>
                  <a:pt x="10556658" y="2814955"/>
                  <a:pt x="10558600" y="2813660"/>
                </a:cubicBezTo>
                <a:cubicBezTo>
                  <a:pt x="10559895" y="2813013"/>
                  <a:pt x="10561190" y="2811934"/>
                  <a:pt x="10562485" y="2811072"/>
                </a:cubicBezTo>
                <a:cubicBezTo>
                  <a:pt x="10563780" y="2809993"/>
                  <a:pt x="10565075" y="2809346"/>
                  <a:pt x="10566155" y="2810640"/>
                </a:cubicBezTo>
                <a:cubicBezTo>
                  <a:pt x="10567449" y="2812150"/>
                  <a:pt x="10566586" y="2813445"/>
                  <a:pt x="10565507" y="2814523"/>
                </a:cubicBezTo>
                <a:cubicBezTo>
                  <a:pt x="10564644" y="2815602"/>
                  <a:pt x="10563349" y="2816465"/>
                  <a:pt x="10562485" y="2817327"/>
                </a:cubicBezTo>
                <a:cubicBezTo>
                  <a:pt x="10560543" y="2819269"/>
                  <a:pt x="10559464" y="2821858"/>
                  <a:pt x="10561406" y="2824015"/>
                </a:cubicBezTo>
                <a:cubicBezTo>
                  <a:pt x="10563133" y="2825740"/>
                  <a:pt x="10565507" y="2824015"/>
                  <a:pt x="10567234" y="2822720"/>
                </a:cubicBezTo>
                <a:cubicBezTo>
                  <a:pt x="10568744" y="2821642"/>
                  <a:pt x="10569824" y="2819700"/>
                  <a:pt x="10571766" y="2819053"/>
                </a:cubicBezTo>
                <a:cubicBezTo>
                  <a:pt x="10574572" y="2817975"/>
                  <a:pt x="10576298" y="2818406"/>
                  <a:pt x="10576083" y="2821858"/>
                </a:cubicBezTo>
                <a:cubicBezTo>
                  <a:pt x="10575867" y="2826603"/>
                  <a:pt x="10573924" y="2830486"/>
                  <a:pt x="10571334" y="2834153"/>
                </a:cubicBezTo>
                <a:cubicBezTo>
                  <a:pt x="10568097" y="2838899"/>
                  <a:pt x="10567881" y="2841488"/>
                  <a:pt x="10571334" y="2846018"/>
                </a:cubicBezTo>
                <a:cubicBezTo>
                  <a:pt x="10572413" y="2847744"/>
                  <a:pt x="10574140" y="2849254"/>
                  <a:pt x="10575651" y="2850764"/>
                </a:cubicBezTo>
                <a:cubicBezTo>
                  <a:pt x="10576298" y="2851411"/>
                  <a:pt x="10577377" y="2852058"/>
                  <a:pt x="10576946" y="2853137"/>
                </a:cubicBezTo>
                <a:cubicBezTo>
                  <a:pt x="10576514" y="2854431"/>
                  <a:pt x="10575435" y="2854647"/>
                  <a:pt x="10574572" y="2854431"/>
                </a:cubicBezTo>
                <a:cubicBezTo>
                  <a:pt x="10570687" y="2853568"/>
                  <a:pt x="10569824" y="2855294"/>
                  <a:pt x="10570039" y="2858745"/>
                </a:cubicBezTo>
                <a:cubicBezTo>
                  <a:pt x="10570255" y="2863060"/>
                  <a:pt x="10567449" y="2866080"/>
                  <a:pt x="10564428" y="2868452"/>
                </a:cubicBezTo>
                <a:cubicBezTo>
                  <a:pt x="10562054" y="2870394"/>
                  <a:pt x="10561838" y="2871904"/>
                  <a:pt x="10564212" y="2873630"/>
                </a:cubicBezTo>
                <a:cubicBezTo>
                  <a:pt x="10565507" y="2874493"/>
                  <a:pt x="10566370" y="2875355"/>
                  <a:pt x="10565939" y="2877081"/>
                </a:cubicBezTo>
                <a:cubicBezTo>
                  <a:pt x="10565507" y="2879454"/>
                  <a:pt x="10563780" y="2879023"/>
                  <a:pt x="10562270" y="2879454"/>
                </a:cubicBezTo>
                <a:cubicBezTo>
                  <a:pt x="10561406" y="2879670"/>
                  <a:pt x="10560327" y="2879670"/>
                  <a:pt x="10559248" y="2879886"/>
                </a:cubicBezTo>
                <a:cubicBezTo>
                  <a:pt x="10553421" y="2880533"/>
                  <a:pt x="10552126" y="2883768"/>
                  <a:pt x="10555579" y="2888730"/>
                </a:cubicBezTo>
                <a:cubicBezTo>
                  <a:pt x="10556011" y="2889377"/>
                  <a:pt x="10556442" y="2889808"/>
                  <a:pt x="10556658" y="2890456"/>
                </a:cubicBezTo>
                <a:cubicBezTo>
                  <a:pt x="10557306" y="2891750"/>
                  <a:pt x="10557737" y="2893476"/>
                  <a:pt x="10556442" y="2894339"/>
                </a:cubicBezTo>
                <a:cubicBezTo>
                  <a:pt x="10555363" y="2895201"/>
                  <a:pt x="10553852" y="2894339"/>
                  <a:pt x="10552989" y="2893476"/>
                </a:cubicBezTo>
                <a:cubicBezTo>
                  <a:pt x="10552126" y="2892613"/>
                  <a:pt x="10551478" y="2891750"/>
                  <a:pt x="10550831" y="2890671"/>
                </a:cubicBezTo>
                <a:cubicBezTo>
                  <a:pt x="10549536" y="2889161"/>
                  <a:pt x="10548241" y="2888730"/>
                  <a:pt x="10546514" y="2890024"/>
                </a:cubicBezTo>
                <a:cubicBezTo>
                  <a:pt x="10542413" y="2892828"/>
                  <a:pt x="10537881" y="2893260"/>
                  <a:pt x="10533349" y="2893476"/>
                </a:cubicBezTo>
                <a:cubicBezTo>
                  <a:pt x="10527953" y="2893907"/>
                  <a:pt x="10522342" y="2893260"/>
                  <a:pt x="10516946" y="2894554"/>
                </a:cubicBezTo>
                <a:cubicBezTo>
                  <a:pt x="10515004" y="2894986"/>
                  <a:pt x="10513924" y="2893691"/>
                  <a:pt x="10513061" y="2892613"/>
                </a:cubicBezTo>
                <a:cubicBezTo>
                  <a:pt x="10510040" y="2889161"/>
                  <a:pt x="10507234" y="2885710"/>
                  <a:pt x="10501838" y="2887436"/>
                </a:cubicBezTo>
                <a:cubicBezTo>
                  <a:pt x="10500759" y="2887651"/>
                  <a:pt x="10500112" y="2886788"/>
                  <a:pt x="10499680" y="2885926"/>
                </a:cubicBezTo>
                <a:cubicBezTo>
                  <a:pt x="10497306" y="2881611"/>
                  <a:pt x="10493421" y="2878160"/>
                  <a:pt x="10490183" y="2874493"/>
                </a:cubicBezTo>
                <a:cubicBezTo>
                  <a:pt x="10485219" y="2868884"/>
                  <a:pt x="10482414" y="2862628"/>
                  <a:pt x="10484356" y="2855078"/>
                </a:cubicBezTo>
                <a:cubicBezTo>
                  <a:pt x="10485004" y="2852058"/>
                  <a:pt x="10483277" y="2850116"/>
                  <a:pt x="10481550" y="2848391"/>
                </a:cubicBezTo>
                <a:cubicBezTo>
                  <a:pt x="10477665" y="2844292"/>
                  <a:pt x="10477881" y="2842135"/>
                  <a:pt x="10482198" y="2838899"/>
                </a:cubicBezTo>
                <a:cubicBezTo>
                  <a:pt x="10486946" y="2835663"/>
                  <a:pt x="10486946" y="2835663"/>
                  <a:pt x="10483061" y="2830918"/>
                </a:cubicBezTo>
                <a:cubicBezTo>
                  <a:pt x="10482198" y="2829839"/>
                  <a:pt x="10481550" y="2828976"/>
                  <a:pt x="10482845" y="2827682"/>
                </a:cubicBezTo>
                <a:cubicBezTo>
                  <a:pt x="10487162" y="2822720"/>
                  <a:pt x="10491047" y="2817759"/>
                  <a:pt x="10495579" y="2813013"/>
                </a:cubicBezTo>
                <a:cubicBezTo>
                  <a:pt x="10498816" y="2809346"/>
                  <a:pt x="10502917" y="2806973"/>
                  <a:pt x="10507665" y="2805894"/>
                </a:cubicBezTo>
                <a:cubicBezTo>
                  <a:pt x="10510687" y="2805032"/>
                  <a:pt x="10516514" y="2797266"/>
                  <a:pt x="10516730" y="2794030"/>
                </a:cubicBezTo>
                <a:cubicBezTo>
                  <a:pt x="10516730" y="2792951"/>
                  <a:pt x="10516730" y="2792089"/>
                  <a:pt x="10515435" y="2791657"/>
                </a:cubicBezTo>
                <a:cubicBezTo>
                  <a:pt x="10508745" y="2788637"/>
                  <a:pt x="10505507" y="2782813"/>
                  <a:pt x="10502701" y="2776557"/>
                </a:cubicBezTo>
                <a:cubicBezTo>
                  <a:pt x="10502054" y="2775263"/>
                  <a:pt x="10501622" y="2774184"/>
                  <a:pt x="10500975" y="2773105"/>
                </a:cubicBezTo>
                <a:cubicBezTo>
                  <a:pt x="10498816" y="2769654"/>
                  <a:pt x="10497737" y="2766634"/>
                  <a:pt x="10499248" y="2762319"/>
                </a:cubicBezTo>
                <a:cubicBezTo>
                  <a:pt x="10500759" y="2758005"/>
                  <a:pt x="10498385" y="2753691"/>
                  <a:pt x="10496227" y="2749808"/>
                </a:cubicBezTo>
                <a:cubicBezTo>
                  <a:pt x="10495363" y="2747866"/>
                  <a:pt x="10494932" y="2746572"/>
                  <a:pt x="10496442" y="2744631"/>
                </a:cubicBezTo>
                <a:cubicBezTo>
                  <a:pt x="10502486" y="2736433"/>
                  <a:pt x="10507018" y="2727373"/>
                  <a:pt x="10507881" y="2716803"/>
                </a:cubicBezTo>
                <a:cubicBezTo>
                  <a:pt x="10508097" y="2715293"/>
                  <a:pt x="10508529" y="2714646"/>
                  <a:pt x="10510040" y="2715077"/>
                </a:cubicBezTo>
                <a:cubicBezTo>
                  <a:pt x="10516083" y="2716372"/>
                  <a:pt x="10519968" y="2713136"/>
                  <a:pt x="10523205" y="2708822"/>
                </a:cubicBezTo>
                <a:cubicBezTo>
                  <a:pt x="10524716" y="2706880"/>
                  <a:pt x="10526011" y="2705802"/>
                  <a:pt x="10528816" y="2707096"/>
                </a:cubicBezTo>
                <a:cubicBezTo>
                  <a:pt x="10532270" y="2709037"/>
                  <a:pt x="10535507" y="2707312"/>
                  <a:pt x="10538313" y="2704939"/>
                </a:cubicBezTo>
                <a:cubicBezTo>
                  <a:pt x="10540687" y="2702997"/>
                  <a:pt x="10543061" y="2700624"/>
                  <a:pt x="10545435" y="2698683"/>
                </a:cubicBezTo>
                <a:cubicBezTo>
                  <a:pt x="10546622" y="2697820"/>
                  <a:pt x="10547755" y="2697335"/>
                  <a:pt x="10548672" y="2697523"/>
                </a:cubicBezTo>
                <a:close/>
                <a:moveTo>
                  <a:pt x="10126775" y="2695705"/>
                </a:moveTo>
                <a:cubicBezTo>
                  <a:pt x="10132666" y="2699137"/>
                  <a:pt x="10138312" y="2703060"/>
                  <a:pt x="10144204" y="2706737"/>
                </a:cubicBezTo>
                <a:cubicBezTo>
                  <a:pt x="10146904" y="2708454"/>
                  <a:pt x="10148377" y="2713112"/>
                  <a:pt x="10149604" y="2716789"/>
                </a:cubicBezTo>
                <a:cubicBezTo>
                  <a:pt x="10150095" y="2718260"/>
                  <a:pt x="10149850" y="2719731"/>
                  <a:pt x="10151323" y="2720957"/>
                </a:cubicBezTo>
                <a:cubicBezTo>
                  <a:pt x="10152796" y="2722183"/>
                  <a:pt x="10152550" y="2723654"/>
                  <a:pt x="10151568" y="2725125"/>
                </a:cubicBezTo>
                <a:cubicBezTo>
                  <a:pt x="10151077" y="2726106"/>
                  <a:pt x="10150095" y="2727332"/>
                  <a:pt x="10150832" y="2728312"/>
                </a:cubicBezTo>
                <a:cubicBezTo>
                  <a:pt x="10153287" y="2731254"/>
                  <a:pt x="10153532" y="2733461"/>
                  <a:pt x="10149604" y="2734932"/>
                </a:cubicBezTo>
                <a:cubicBezTo>
                  <a:pt x="10148622" y="2735177"/>
                  <a:pt x="10148377" y="2736648"/>
                  <a:pt x="10149359" y="2737383"/>
                </a:cubicBezTo>
                <a:cubicBezTo>
                  <a:pt x="10152550" y="2740080"/>
                  <a:pt x="10149113" y="2741306"/>
                  <a:pt x="10148622" y="2743267"/>
                </a:cubicBezTo>
                <a:cubicBezTo>
                  <a:pt x="10146904" y="2749887"/>
                  <a:pt x="10139294" y="2747926"/>
                  <a:pt x="10136348" y="2752829"/>
                </a:cubicBezTo>
                <a:cubicBezTo>
                  <a:pt x="10135366" y="2754545"/>
                  <a:pt x="10130702" y="2753319"/>
                  <a:pt x="10128493" y="2753074"/>
                </a:cubicBezTo>
                <a:cubicBezTo>
                  <a:pt x="10123338" y="2752339"/>
                  <a:pt x="10117201" y="2755526"/>
                  <a:pt x="10113028" y="2749642"/>
                </a:cubicBezTo>
                <a:cubicBezTo>
                  <a:pt x="10112291" y="2748661"/>
                  <a:pt x="10110818" y="2747435"/>
                  <a:pt x="10108854" y="2747435"/>
                </a:cubicBezTo>
                <a:cubicBezTo>
                  <a:pt x="10106154" y="2747680"/>
                  <a:pt x="10104681" y="2746209"/>
                  <a:pt x="10104190" y="2743513"/>
                </a:cubicBezTo>
                <a:cubicBezTo>
                  <a:pt x="10103699" y="2741796"/>
                  <a:pt x="10102472" y="2740816"/>
                  <a:pt x="10101245" y="2739590"/>
                </a:cubicBezTo>
                <a:cubicBezTo>
                  <a:pt x="10098053" y="2736648"/>
                  <a:pt x="10096580" y="2733216"/>
                  <a:pt x="10097808" y="2728803"/>
                </a:cubicBezTo>
                <a:cubicBezTo>
                  <a:pt x="10098544" y="2726351"/>
                  <a:pt x="10097808" y="2723654"/>
                  <a:pt x="10095353" y="2722183"/>
                </a:cubicBezTo>
                <a:cubicBezTo>
                  <a:pt x="10095353" y="2721202"/>
                  <a:pt x="10095353" y="2720222"/>
                  <a:pt x="10095353" y="2719241"/>
                </a:cubicBezTo>
                <a:cubicBezTo>
                  <a:pt x="10097562" y="2718015"/>
                  <a:pt x="10098544" y="2716544"/>
                  <a:pt x="10098299" y="2713357"/>
                </a:cubicBezTo>
                <a:cubicBezTo>
                  <a:pt x="10098053" y="2708944"/>
                  <a:pt x="10100017" y="2705512"/>
                  <a:pt x="10104927" y="2704531"/>
                </a:cubicBezTo>
                <a:cubicBezTo>
                  <a:pt x="10107136" y="2704286"/>
                  <a:pt x="10106645" y="2702570"/>
                  <a:pt x="10106645" y="2701099"/>
                </a:cubicBezTo>
                <a:cubicBezTo>
                  <a:pt x="10106645" y="2698647"/>
                  <a:pt x="10107627" y="2698157"/>
                  <a:pt x="10109591" y="2699873"/>
                </a:cubicBezTo>
                <a:cubicBezTo>
                  <a:pt x="10112537" y="2702324"/>
                  <a:pt x="10114501" y="2702324"/>
                  <a:pt x="10115237" y="2698157"/>
                </a:cubicBezTo>
                <a:cubicBezTo>
                  <a:pt x="10115482" y="2697176"/>
                  <a:pt x="10116219" y="2695950"/>
                  <a:pt x="10117201" y="2697176"/>
                </a:cubicBezTo>
                <a:cubicBezTo>
                  <a:pt x="10120392" y="2700363"/>
                  <a:pt x="10122601" y="2698402"/>
                  <a:pt x="10125056" y="2696195"/>
                </a:cubicBezTo>
                <a:cubicBezTo>
                  <a:pt x="10125302" y="2695705"/>
                  <a:pt x="10126284" y="2695705"/>
                  <a:pt x="10126775" y="2695705"/>
                </a:cubicBezTo>
                <a:close/>
                <a:moveTo>
                  <a:pt x="905037" y="2684037"/>
                </a:moveTo>
                <a:lnTo>
                  <a:pt x="907601" y="2685639"/>
                </a:lnTo>
                <a:lnTo>
                  <a:pt x="906953" y="2685688"/>
                </a:lnTo>
                <a:cubicBezTo>
                  <a:pt x="905037" y="2684037"/>
                  <a:pt x="905037" y="2684037"/>
                  <a:pt x="903254" y="2684170"/>
                </a:cubicBezTo>
                <a:lnTo>
                  <a:pt x="903338" y="2685299"/>
                </a:lnTo>
                <a:lnTo>
                  <a:pt x="908106" y="2685955"/>
                </a:lnTo>
                <a:lnTo>
                  <a:pt x="907601" y="2685639"/>
                </a:lnTo>
                <a:lnTo>
                  <a:pt x="908736" y="2685554"/>
                </a:lnTo>
                <a:lnTo>
                  <a:pt x="909409" y="2686133"/>
                </a:lnTo>
                <a:lnTo>
                  <a:pt x="912800" y="2686600"/>
                </a:lnTo>
                <a:close/>
                <a:moveTo>
                  <a:pt x="90780" y="2680891"/>
                </a:moveTo>
                <a:cubicBezTo>
                  <a:pt x="99274" y="2678452"/>
                  <a:pt x="103655" y="2687277"/>
                  <a:pt x="110668" y="2688446"/>
                </a:cubicBezTo>
                <a:cubicBezTo>
                  <a:pt x="114563" y="2689343"/>
                  <a:pt x="123915" y="2688918"/>
                  <a:pt x="122745" y="2695297"/>
                </a:cubicBezTo>
                <a:cubicBezTo>
                  <a:pt x="119625" y="2713633"/>
                  <a:pt x="134820" y="2713065"/>
                  <a:pt x="127025" y="2736079"/>
                </a:cubicBezTo>
                <a:cubicBezTo>
                  <a:pt x="124686" y="2742884"/>
                  <a:pt x="128190" y="2749547"/>
                  <a:pt x="118839" y="2755927"/>
                </a:cubicBezTo>
                <a:cubicBezTo>
                  <a:pt x="116112" y="2757581"/>
                  <a:pt x="114163" y="2762590"/>
                  <a:pt x="115331" y="2764149"/>
                </a:cubicBezTo>
                <a:cubicBezTo>
                  <a:pt x="119225" y="2771994"/>
                  <a:pt x="115329" y="2779035"/>
                  <a:pt x="106757" y="2786786"/>
                </a:cubicBezTo>
                <a:cubicBezTo>
                  <a:pt x="104029" y="2789432"/>
                  <a:pt x="103637" y="2794205"/>
                  <a:pt x="102859" y="2797796"/>
                </a:cubicBezTo>
                <a:cubicBezTo>
                  <a:pt x="102078" y="2803373"/>
                  <a:pt x="100129" y="2808382"/>
                  <a:pt x="95844" y="2811265"/>
                </a:cubicBezTo>
                <a:cubicBezTo>
                  <a:pt x="91557" y="2814148"/>
                  <a:pt x="89609" y="2819157"/>
                  <a:pt x="86490" y="2823599"/>
                </a:cubicBezTo>
                <a:cubicBezTo>
                  <a:pt x="78697" y="2834705"/>
                  <a:pt x="68954" y="2848835"/>
                  <a:pt x="61941" y="2852380"/>
                </a:cubicBezTo>
                <a:cubicBezTo>
                  <a:pt x="46744" y="2859894"/>
                  <a:pt x="31548" y="2868401"/>
                  <a:pt x="16742" y="2875113"/>
                </a:cubicBezTo>
                <a:cubicBezTo>
                  <a:pt x="15963" y="2874735"/>
                  <a:pt x="14404" y="2873979"/>
                  <a:pt x="14794" y="2872183"/>
                </a:cubicBezTo>
                <a:cubicBezTo>
                  <a:pt x="14406" y="2863063"/>
                  <a:pt x="14018" y="2854935"/>
                  <a:pt x="3886" y="2862921"/>
                </a:cubicBezTo>
                <a:cubicBezTo>
                  <a:pt x="378" y="2866182"/>
                  <a:pt x="1160" y="2861598"/>
                  <a:pt x="2329" y="2858196"/>
                </a:cubicBezTo>
                <a:cubicBezTo>
                  <a:pt x="5058" y="2851084"/>
                  <a:pt x="5643" y="2847150"/>
                  <a:pt x="4474" y="2845715"/>
                </a:cubicBezTo>
                <a:lnTo>
                  <a:pt x="0" y="2847056"/>
                </a:lnTo>
                <a:lnTo>
                  <a:pt x="0" y="2793555"/>
                </a:lnTo>
                <a:lnTo>
                  <a:pt x="4290" y="2773797"/>
                </a:lnTo>
                <a:cubicBezTo>
                  <a:pt x="5849" y="2770583"/>
                  <a:pt x="7408" y="2767370"/>
                  <a:pt x="8967" y="2764156"/>
                </a:cubicBezTo>
                <a:cubicBezTo>
                  <a:pt x="15200" y="2761226"/>
                  <a:pt x="20657" y="2752956"/>
                  <a:pt x="23386" y="2744355"/>
                </a:cubicBezTo>
                <a:cubicBezTo>
                  <a:pt x="28453" y="2728949"/>
                  <a:pt x="36247" y="2718836"/>
                  <a:pt x="45989" y="2711653"/>
                </a:cubicBezTo>
                <a:cubicBezTo>
                  <a:pt x="49885" y="2708581"/>
                  <a:pt x="53392" y="2706312"/>
                  <a:pt x="56898" y="2701067"/>
                </a:cubicBezTo>
                <a:cubicBezTo>
                  <a:pt x="61965" y="2692607"/>
                  <a:pt x="66642" y="2688921"/>
                  <a:pt x="70537" y="2691804"/>
                </a:cubicBezTo>
                <a:cubicBezTo>
                  <a:pt x="73653" y="2693316"/>
                  <a:pt x="77940" y="2690433"/>
                  <a:pt x="80667" y="2687786"/>
                </a:cubicBezTo>
                <a:cubicBezTo>
                  <a:pt x="84662" y="2683769"/>
                  <a:pt x="87950" y="2681704"/>
                  <a:pt x="90780" y="2680891"/>
                </a:cubicBezTo>
                <a:close/>
                <a:moveTo>
                  <a:pt x="5850352" y="2677941"/>
                </a:moveTo>
                <a:cubicBezTo>
                  <a:pt x="5850352" y="2681978"/>
                  <a:pt x="5854390" y="2681978"/>
                  <a:pt x="5854390" y="2681978"/>
                </a:cubicBezTo>
                <a:lnTo>
                  <a:pt x="5854390" y="2682147"/>
                </a:lnTo>
                <a:close/>
                <a:moveTo>
                  <a:pt x="10096955" y="2673621"/>
                </a:moveTo>
                <a:lnTo>
                  <a:pt x="10097603" y="2674266"/>
                </a:lnTo>
                <a:lnTo>
                  <a:pt x="10096399" y="2674551"/>
                </a:lnTo>
                <a:close/>
                <a:moveTo>
                  <a:pt x="841613" y="2651096"/>
                </a:moveTo>
                <a:lnTo>
                  <a:pt x="843731" y="2652513"/>
                </a:lnTo>
                <a:lnTo>
                  <a:pt x="843530" y="2652747"/>
                </a:lnTo>
                <a:cubicBezTo>
                  <a:pt x="843530" y="2652747"/>
                  <a:pt x="841746" y="2652880"/>
                  <a:pt x="841613" y="2651096"/>
                </a:cubicBezTo>
                <a:close/>
                <a:moveTo>
                  <a:pt x="540914" y="2651051"/>
                </a:moveTo>
                <a:cubicBezTo>
                  <a:pt x="541077" y="2653237"/>
                  <a:pt x="543263" y="2653074"/>
                  <a:pt x="543263" y="2653074"/>
                </a:cubicBezTo>
                <a:lnTo>
                  <a:pt x="543270" y="2653165"/>
                </a:lnTo>
                <a:close/>
                <a:moveTo>
                  <a:pt x="5284028" y="2647310"/>
                </a:moveTo>
                <a:lnTo>
                  <a:pt x="5279529" y="2653433"/>
                </a:lnTo>
                <a:cubicBezTo>
                  <a:pt x="5276571" y="2656952"/>
                  <a:pt x="5275318" y="2659407"/>
                  <a:pt x="5278376" y="2662513"/>
                </a:cubicBezTo>
                <a:lnTo>
                  <a:pt x="5286217" y="2650979"/>
                </a:lnTo>
                <a:close/>
                <a:moveTo>
                  <a:pt x="5854390" y="2625461"/>
                </a:moveTo>
                <a:lnTo>
                  <a:pt x="5858547" y="2629498"/>
                </a:lnTo>
                <a:lnTo>
                  <a:pt x="5858426" y="2629498"/>
                </a:lnTo>
                <a:cubicBezTo>
                  <a:pt x="5858426" y="2629498"/>
                  <a:pt x="5858426" y="2629498"/>
                  <a:pt x="5854390" y="2625461"/>
                </a:cubicBezTo>
                <a:close/>
                <a:moveTo>
                  <a:pt x="540975" y="2622475"/>
                </a:moveTo>
                <a:lnTo>
                  <a:pt x="543390" y="2624492"/>
                </a:lnTo>
                <a:lnTo>
                  <a:pt x="543324" y="2624497"/>
                </a:lnTo>
                <a:cubicBezTo>
                  <a:pt x="543324" y="2624497"/>
                  <a:pt x="543324" y="2624497"/>
                  <a:pt x="540975" y="2622475"/>
                </a:cubicBezTo>
                <a:close/>
                <a:moveTo>
                  <a:pt x="6125629" y="2618857"/>
                </a:moveTo>
                <a:lnTo>
                  <a:pt x="6125755" y="2618928"/>
                </a:lnTo>
                <a:cubicBezTo>
                  <a:pt x="6125755" y="2618928"/>
                  <a:pt x="6125755" y="2618928"/>
                  <a:pt x="6129091" y="2622610"/>
                </a:cubicBezTo>
                <a:close/>
                <a:moveTo>
                  <a:pt x="6249698" y="2608436"/>
                </a:moveTo>
                <a:lnTo>
                  <a:pt x="6237054" y="2615222"/>
                </a:lnTo>
                <a:lnTo>
                  <a:pt x="6293983" y="2659989"/>
                </a:lnTo>
                <a:cubicBezTo>
                  <a:pt x="6307157" y="2673173"/>
                  <a:pt x="6330209" y="2692949"/>
                  <a:pt x="6356555" y="2709429"/>
                </a:cubicBezTo>
                <a:cubicBezTo>
                  <a:pt x="6379608" y="2729204"/>
                  <a:pt x="6405956" y="2742388"/>
                  <a:pt x="6422421" y="2748980"/>
                </a:cubicBezTo>
                <a:cubicBezTo>
                  <a:pt x="6438888" y="2762164"/>
                  <a:pt x="6458647" y="2775347"/>
                  <a:pt x="6475114" y="2781939"/>
                </a:cubicBezTo>
                <a:cubicBezTo>
                  <a:pt x="6475114" y="2781939"/>
                  <a:pt x="6475115" y="2785235"/>
                  <a:pt x="6478408" y="2785235"/>
                </a:cubicBezTo>
                <a:cubicBezTo>
                  <a:pt x="6481701" y="2788532"/>
                  <a:pt x="6481701" y="2788532"/>
                  <a:pt x="6484995" y="2788532"/>
                </a:cubicBezTo>
                <a:lnTo>
                  <a:pt x="6500291" y="2797755"/>
                </a:lnTo>
                <a:lnTo>
                  <a:pt x="6496403" y="2789218"/>
                </a:lnTo>
                <a:lnTo>
                  <a:pt x="6484994" y="2785235"/>
                </a:lnTo>
                <a:cubicBezTo>
                  <a:pt x="6488287" y="2785235"/>
                  <a:pt x="6488287" y="2785235"/>
                  <a:pt x="6488287" y="2785235"/>
                </a:cubicBezTo>
                <a:cubicBezTo>
                  <a:pt x="6488287" y="2785235"/>
                  <a:pt x="6484994" y="2781939"/>
                  <a:pt x="6481700" y="2781939"/>
                </a:cubicBezTo>
                <a:cubicBezTo>
                  <a:pt x="6481701" y="2778644"/>
                  <a:pt x="6478408" y="2778644"/>
                  <a:pt x="6478408" y="2778644"/>
                </a:cubicBezTo>
                <a:lnTo>
                  <a:pt x="6406357" y="2722211"/>
                </a:lnTo>
                <a:lnTo>
                  <a:pt x="6409248" y="2719317"/>
                </a:lnTo>
                <a:cubicBezTo>
                  <a:pt x="6409248" y="2719317"/>
                  <a:pt x="6405955" y="2719317"/>
                  <a:pt x="6405955" y="2719317"/>
                </a:cubicBezTo>
                <a:cubicBezTo>
                  <a:pt x="6405955" y="2719317"/>
                  <a:pt x="6405955" y="2719317"/>
                  <a:pt x="6402661" y="2719317"/>
                </a:cubicBezTo>
                <a:cubicBezTo>
                  <a:pt x="6402661" y="2716020"/>
                  <a:pt x="6399368" y="2716020"/>
                  <a:pt x="6399368" y="2716020"/>
                </a:cubicBezTo>
                <a:cubicBezTo>
                  <a:pt x="6402663" y="2712724"/>
                  <a:pt x="6392783" y="2706132"/>
                  <a:pt x="6382902" y="2699541"/>
                </a:cubicBezTo>
                <a:cubicBezTo>
                  <a:pt x="6379608" y="2702836"/>
                  <a:pt x="6386195" y="2706132"/>
                  <a:pt x="6386195" y="2706132"/>
                </a:cubicBezTo>
                <a:cubicBezTo>
                  <a:pt x="6382902" y="2706132"/>
                  <a:pt x="6382902" y="2706132"/>
                  <a:pt x="6382902" y="2706132"/>
                </a:cubicBezTo>
                <a:cubicBezTo>
                  <a:pt x="6379608" y="2706132"/>
                  <a:pt x="6379608" y="2706132"/>
                  <a:pt x="6379608" y="2706132"/>
                </a:cubicBezTo>
                <a:cubicBezTo>
                  <a:pt x="6379608" y="2706132"/>
                  <a:pt x="6382903" y="2709429"/>
                  <a:pt x="6382903" y="2709429"/>
                </a:cubicBezTo>
                <a:cubicBezTo>
                  <a:pt x="6373023" y="2702836"/>
                  <a:pt x="6373023" y="2706132"/>
                  <a:pt x="6359849" y="2696244"/>
                </a:cubicBezTo>
                <a:cubicBezTo>
                  <a:pt x="6363142" y="2696244"/>
                  <a:pt x="6363142" y="2696244"/>
                  <a:pt x="6363142" y="2696244"/>
                </a:cubicBezTo>
                <a:cubicBezTo>
                  <a:pt x="6363142" y="2696244"/>
                  <a:pt x="6363142" y="2696244"/>
                  <a:pt x="6366436" y="2699541"/>
                </a:cubicBezTo>
                <a:cubicBezTo>
                  <a:pt x="6369728" y="2699541"/>
                  <a:pt x="6369728" y="2699541"/>
                  <a:pt x="6369728" y="2699541"/>
                </a:cubicBezTo>
                <a:cubicBezTo>
                  <a:pt x="6369729" y="2696244"/>
                  <a:pt x="6366436" y="2692949"/>
                  <a:pt x="6363142" y="2692949"/>
                </a:cubicBezTo>
                <a:cubicBezTo>
                  <a:pt x="6363142" y="2692949"/>
                  <a:pt x="6363142" y="2689653"/>
                  <a:pt x="6359849" y="2689653"/>
                </a:cubicBezTo>
                <a:cubicBezTo>
                  <a:pt x="6359849" y="2683061"/>
                  <a:pt x="6349970" y="2673173"/>
                  <a:pt x="6336796" y="2659989"/>
                </a:cubicBezTo>
                <a:cubicBezTo>
                  <a:pt x="6330210" y="2655046"/>
                  <a:pt x="6322799" y="2650101"/>
                  <a:pt x="6315801" y="2645982"/>
                </a:cubicBezTo>
                <a:lnTo>
                  <a:pt x="6308053" y="2642190"/>
                </a:lnTo>
                <a:lnTo>
                  <a:pt x="6291419" y="2641788"/>
                </a:lnTo>
                <a:cubicBezTo>
                  <a:pt x="6282486" y="2639188"/>
                  <a:pt x="6274881" y="2634361"/>
                  <a:pt x="6268956" y="2627687"/>
                </a:cubicBezTo>
                <a:lnTo>
                  <a:pt x="6250762" y="2609369"/>
                </a:lnTo>
                <a:close/>
                <a:moveTo>
                  <a:pt x="11577293" y="2606896"/>
                </a:moveTo>
                <a:cubicBezTo>
                  <a:pt x="11583184" y="2610328"/>
                  <a:pt x="11588830" y="2614251"/>
                  <a:pt x="11594722" y="2617928"/>
                </a:cubicBezTo>
                <a:cubicBezTo>
                  <a:pt x="11597422" y="2619645"/>
                  <a:pt x="11598895" y="2624303"/>
                  <a:pt x="11600122" y="2627980"/>
                </a:cubicBezTo>
                <a:cubicBezTo>
                  <a:pt x="11600613" y="2629451"/>
                  <a:pt x="11600368" y="2630922"/>
                  <a:pt x="11601841" y="2632148"/>
                </a:cubicBezTo>
                <a:cubicBezTo>
                  <a:pt x="11603314" y="2633374"/>
                  <a:pt x="11603068" y="2634845"/>
                  <a:pt x="11602086" y="2636316"/>
                </a:cubicBezTo>
                <a:cubicBezTo>
                  <a:pt x="11601595" y="2637297"/>
                  <a:pt x="11600613" y="2638523"/>
                  <a:pt x="11601350" y="2639503"/>
                </a:cubicBezTo>
                <a:cubicBezTo>
                  <a:pt x="11603805" y="2642445"/>
                  <a:pt x="11604050" y="2644652"/>
                  <a:pt x="11600122" y="2646123"/>
                </a:cubicBezTo>
                <a:cubicBezTo>
                  <a:pt x="11599140" y="2646368"/>
                  <a:pt x="11598895" y="2647839"/>
                  <a:pt x="11599877" y="2648574"/>
                </a:cubicBezTo>
                <a:cubicBezTo>
                  <a:pt x="11603068" y="2651271"/>
                  <a:pt x="11599631" y="2652497"/>
                  <a:pt x="11599140" y="2654458"/>
                </a:cubicBezTo>
                <a:cubicBezTo>
                  <a:pt x="11597422" y="2661078"/>
                  <a:pt x="11589812" y="2659117"/>
                  <a:pt x="11586866" y="2664020"/>
                </a:cubicBezTo>
                <a:cubicBezTo>
                  <a:pt x="11585884" y="2665736"/>
                  <a:pt x="11581220" y="2664510"/>
                  <a:pt x="11579011" y="2664265"/>
                </a:cubicBezTo>
                <a:cubicBezTo>
                  <a:pt x="11573856" y="2663530"/>
                  <a:pt x="11567719" y="2666717"/>
                  <a:pt x="11563546" y="2660833"/>
                </a:cubicBezTo>
                <a:cubicBezTo>
                  <a:pt x="11562809" y="2659852"/>
                  <a:pt x="11561336" y="2658626"/>
                  <a:pt x="11559372" y="2658626"/>
                </a:cubicBezTo>
                <a:cubicBezTo>
                  <a:pt x="11556672" y="2658871"/>
                  <a:pt x="11555199" y="2657400"/>
                  <a:pt x="11554708" y="2654704"/>
                </a:cubicBezTo>
                <a:cubicBezTo>
                  <a:pt x="11554217" y="2652987"/>
                  <a:pt x="11552990" y="2652007"/>
                  <a:pt x="11551763" y="2650781"/>
                </a:cubicBezTo>
                <a:cubicBezTo>
                  <a:pt x="11548571" y="2647839"/>
                  <a:pt x="11547098" y="2644407"/>
                  <a:pt x="11548326" y="2639994"/>
                </a:cubicBezTo>
                <a:cubicBezTo>
                  <a:pt x="11549062" y="2637542"/>
                  <a:pt x="11548326" y="2634845"/>
                  <a:pt x="11545871" y="2633374"/>
                </a:cubicBezTo>
                <a:cubicBezTo>
                  <a:pt x="11545871" y="2632393"/>
                  <a:pt x="11545871" y="2631413"/>
                  <a:pt x="11545871" y="2630432"/>
                </a:cubicBezTo>
                <a:cubicBezTo>
                  <a:pt x="11548080" y="2629206"/>
                  <a:pt x="11549062" y="2627735"/>
                  <a:pt x="11548817" y="2624548"/>
                </a:cubicBezTo>
                <a:cubicBezTo>
                  <a:pt x="11548571" y="2620135"/>
                  <a:pt x="11550535" y="2616703"/>
                  <a:pt x="11555445" y="2615722"/>
                </a:cubicBezTo>
                <a:cubicBezTo>
                  <a:pt x="11557654" y="2615477"/>
                  <a:pt x="11557163" y="2613761"/>
                  <a:pt x="11557163" y="2612290"/>
                </a:cubicBezTo>
                <a:cubicBezTo>
                  <a:pt x="11557163" y="2609838"/>
                  <a:pt x="11558145" y="2609348"/>
                  <a:pt x="11560109" y="2611064"/>
                </a:cubicBezTo>
                <a:cubicBezTo>
                  <a:pt x="11563055" y="2613515"/>
                  <a:pt x="11565019" y="2613515"/>
                  <a:pt x="11565755" y="2609348"/>
                </a:cubicBezTo>
                <a:cubicBezTo>
                  <a:pt x="11566000" y="2608367"/>
                  <a:pt x="11566737" y="2607141"/>
                  <a:pt x="11567719" y="2608367"/>
                </a:cubicBezTo>
                <a:cubicBezTo>
                  <a:pt x="11570910" y="2611554"/>
                  <a:pt x="11573119" y="2609593"/>
                  <a:pt x="11575574" y="2607386"/>
                </a:cubicBezTo>
                <a:cubicBezTo>
                  <a:pt x="11575820" y="2606896"/>
                  <a:pt x="11576802" y="2606896"/>
                  <a:pt x="11577293" y="2606896"/>
                </a:cubicBezTo>
                <a:close/>
                <a:moveTo>
                  <a:pt x="11370491" y="2604471"/>
                </a:moveTo>
                <a:cubicBezTo>
                  <a:pt x="11372480" y="2604471"/>
                  <a:pt x="11376458" y="2604471"/>
                  <a:pt x="11377452" y="2606457"/>
                </a:cubicBezTo>
                <a:cubicBezTo>
                  <a:pt x="11387396" y="2615395"/>
                  <a:pt x="11396346" y="2623340"/>
                  <a:pt x="11409273" y="2610430"/>
                </a:cubicBezTo>
                <a:cubicBezTo>
                  <a:pt x="11413251" y="2605464"/>
                  <a:pt x="11416234" y="2610430"/>
                  <a:pt x="11417228" y="2614402"/>
                </a:cubicBezTo>
                <a:cubicBezTo>
                  <a:pt x="11420211" y="2631285"/>
                  <a:pt x="11428167" y="2631285"/>
                  <a:pt x="11440100" y="2621354"/>
                </a:cubicBezTo>
                <a:cubicBezTo>
                  <a:pt x="11448055" y="2614402"/>
                  <a:pt x="11452032" y="2616388"/>
                  <a:pt x="11452032" y="2626320"/>
                </a:cubicBezTo>
                <a:cubicBezTo>
                  <a:pt x="11452032" y="2632279"/>
                  <a:pt x="11450044" y="2639230"/>
                  <a:pt x="11458993" y="2640224"/>
                </a:cubicBezTo>
                <a:cubicBezTo>
                  <a:pt x="11478881" y="2644196"/>
                  <a:pt x="11486837" y="2658100"/>
                  <a:pt x="11485842" y="2675976"/>
                </a:cubicBezTo>
                <a:cubicBezTo>
                  <a:pt x="11484848" y="2688887"/>
                  <a:pt x="11488825" y="2694846"/>
                  <a:pt x="11497775" y="2699811"/>
                </a:cubicBezTo>
                <a:cubicBezTo>
                  <a:pt x="11497775" y="2703784"/>
                  <a:pt x="11497775" y="2707757"/>
                  <a:pt x="11497775" y="2711729"/>
                </a:cubicBezTo>
                <a:cubicBezTo>
                  <a:pt x="11487831" y="2717688"/>
                  <a:pt x="11484848" y="2728612"/>
                  <a:pt x="11487831" y="2738544"/>
                </a:cubicBezTo>
                <a:cubicBezTo>
                  <a:pt x="11492803" y="2756420"/>
                  <a:pt x="11486837" y="2770324"/>
                  <a:pt x="11473909" y="2782241"/>
                </a:cubicBezTo>
                <a:cubicBezTo>
                  <a:pt x="11468937" y="2787207"/>
                  <a:pt x="11463965" y="2791180"/>
                  <a:pt x="11461976" y="2798131"/>
                </a:cubicBezTo>
                <a:cubicBezTo>
                  <a:pt x="11459988" y="2809056"/>
                  <a:pt x="11454021" y="2815015"/>
                  <a:pt x="11443083" y="2814022"/>
                </a:cubicBezTo>
                <a:cubicBezTo>
                  <a:pt x="11435127" y="2814022"/>
                  <a:pt x="11429161" y="2818987"/>
                  <a:pt x="11426178" y="2822960"/>
                </a:cubicBezTo>
                <a:cubicBezTo>
                  <a:pt x="11409273" y="2846795"/>
                  <a:pt x="11384413" y="2833884"/>
                  <a:pt x="11363530" y="2836864"/>
                </a:cubicBezTo>
                <a:cubicBezTo>
                  <a:pt x="11354581" y="2837857"/>
                  <a:pt x="11335687" y="2842822"/>
                  <a:pt x="11331709" y="2835870"/>
                </a:cubicBezTo>
                <a:lnTo>
                  <a:pt x="11322996" y="2828015"/>
                </a:lnTo>
                <a:lnTo>
                  <a:pt x="11312459" y="2837806"/>
                </a:lnTo>
                <a:cubicBezTo>
                  <a:pt x="11307932" y="2836804"/>
                  <a:pt x="11303908" y="2835803"/>
                  <a:pt x="11299381" y="2835803"/>
                </a:cubicBezTo>
                <a:cubicBezTo>
                  <a:pt x="11294854" y="2835803"/>
                  <a:pt x="11290328" y="2832799"/>
                  <a:pt x="11288316" y="2828793"/>
                </a:cubicBezTo>
                <a:cubicBezTo>
                  <a:pt x="11286807" y="2825288"/>
                  <a:pt x="11285298" y="2823285"/>
                  <a:pt x="11282280" y="2821783"/>
                </a:cubicBezTo>
                <a:cubicBezTo>
                  <a:pt x="11282280" y="2815774"/>
                  <a:pt x="11282280" y="2809766"/>
                  <a:pt x="11282280" y="2803757"/>
                </a:cubicBezTo>
                <a:lnTo>
                  <a:pt x="11284636" y="2801411"/>
                </a:lnTo>
                <a:lnTo>
                  <a:pt x="11281989" y="2797138"/>
                </a:lnTo>
                <a:cubicBezTo>
                  <a:pt x="11280000" y="2789193"/>
                  <a:pt x="11266079" y="2784228"/>
                  <a:pt x="11279006" y="2773303"/>
                </a:cubicBezTo>
                <a:cubicBezTo>
                  <a:pt x="11282984" y="2770324"/>
                  <a:pt x="11281989" y="2764365"/>
                  <a:pt x="11278011" y="2763372"/>
                </a:cubicBezTo>
                <a:cubicBezTo>
                  <a:pt x="11262101" y="2757413"/>
                  <a:pt x="11263095" y="2748475"/>
                  <a:pt x="11273039" y="2736557"/>
                </a:cubicBezTo>
                <a:cubicBezTo>
                  <a:pt x="11276023" y="2732585"/>
                  <a:pt x="11272045" y="2727619"/>
                  <a:pt x="11270056" y="2723647"/>
                </a:cubicBezTo>
                <a:cubicBezTo>
                  <a:pt x="11266079" y="2717688"/>
                  <a:pt x="11265084" y="2711729"/>
                  <a:pt x="11271051" y="2706763"/>
                </a:cubicBezTo>
                <a:cubicBezTo>
                  <a:pt x="11277017" y="2701798"/>
                  <a:pt x="11276023" y="2695839"/>
                  <a:pt x="11278011" y="2689880"/>
                </a:cubicBezTo>
                <a:cubicBezTo>
                  <a:pt x="11282984" y="2674983"/>
                  <a:pt x="11288950" y="2656114"/>
                  <a:pt x="11299888" y="2649162"/>
                </a:cubicBezTo>
                <a:cubicBezTo>
                  <a:pt x="11323754" y="2634265"/>
                  <a:pt x="11346625" y="2618375"/>
                  <a:pt x="11370491" y="2604471"/>
                </a:cubicBezTo>
                <a:close/>
                <a:moveTo>
                  <a:pt x="754309" y="2597256"/>
                </a:moveTo>
                <a:lnTo>
                  <a:pt x="747738" y="2601442"/>
                </a:lnTo>
                <a:lnTo>
                  <a:pt x="780373" y="2623375"/>
                </a:lnTo>
                <a:cubicBezTo>
                  <a:pt x="788039" y="2629979"/>
                  <a:pt x="801319" y="2639753"/>
                  <a:pt x="816251" y="2647609"/>
                </a:cubicBezTo>
                <a:cubicBezTo>
                  <a:pt x="829532" y="2657382"/>
                  <a:pt x="844331" y="2663453"/>
                  <a:pt x="853512" y="2666356"/>
                </a:cubicBezTo>
                <a:cubicBezTo>
                  <a:pt x="862960" y="2672827"/>
                  <a:pt x="874192" y="2679165"/>
                  <a:pt x="883374" y="2682067"/>
                </a:cubicBezTo>
                <a:cubicBezTo>
                  <a:pt x="883374" y="2682067"/>
                  <a:pt x="883508" y="2683851"/>
                  <a:pt x="885291" y="2683718"/>
                </a:cubicBezTo>
                <a:cubicBezTo>
                  <a:pt x="887207" y="2685370"/>
                  <a:pt x="887207" y="2685370"/>
                  <a:pt x="888991" y="2685236"/>
                </a:cubicBezTo>
                <a:lnTo>
                  <a:pt x="897645" y="2689611"/>
                </a:lnTo>
                <a:lnTo>
                  <a:pt x="895194" y="2685146"/>
                </a:lnTo>
                <a:lnTo>
                  <a:pt x="888857" y="2683452"/>
                </a:lnTo>
                <a:cubicBezTo>
                  <a:pt x="890639" y="2683318"/>
                  <a:pt x="890639" y="2683318"/>
                  <a:pt x="890639" y="2683318"/>
                </a:cubicBezTo>
                <a:cubicBezTo>
                  <a:pt x="890639" y="2683318"/>
                  <a:pt x="888722" y="2681667"/>
                  <a:pt x="886940" y="2681801"/>
                </a:cubicBezTo>
                <a:cubicBezTo>
                  <a:pt x="886807" y="2680016"/>
                  <a:pt x="885023" y="2680150"/>
                  <a:pt x="885023" y="2680150"/>
                </a:cubicBezTo>
                <a:lnTo>
                  <a:pt x="843731" y="2652513"/>
                </a:lnTo>
                <a:lnTo>
                  <a:pt x="845179" y="2650829"/>
                </a:lnTo>
                <a:cubicBezTo>
                  <a:pt x="845179" y="2650829"/>
                  <a:pt x="843396" y="2650962"/>
                  <a:pt x="843396" y="2650962"/>
                </a:cubicBezTo>
                <a:cubicBezTo>
                  <a:pt x="843396" y="2650962"/>
                  <a:pt x="843396" y="2650962"/>
                  <a:pt x="841613" y="2651096"/>
                </a:cubicBezTo>
                <a:cubicBezTo>
                  <a:pt x="841479" y="2649311"/>
                  <a:pt x="839696" y="2649444"/>
                  <a:pt x="839696" y="2649444"/>
                </a:cubicBezTo>
                <a:cubicBezTo>
                  <a:pt x="841347" y="2647527"/>
                  <a:pt x="835731" y="2644357"/>
                  <a:pt x="830114" y="2641189"/>
                </a:cubicBezTo>
                <a:cubicBezTo>
                  <a:pt x="828465" y="2643106"/>
                  <a:pt x="832164" y="2644624"/>
                  <a:pt x="832164" y="2644624"/>
                </a:cubicBezTo>
                <a:cubicBezTo>
                  <a:pt x="830382" y="2644757"/>
                  <a:pt x="830382" y="2644757"/>
                  <a:pt x="830382" y="2644757"/>
                </a:cubicBezTo>
                <a:cubicBezTo>
                  <a:pt x="828598" y="2644891"/>
                  <a:pt x="828598" y="2644891"/>
                  <a:pt x="828598" y="2644891"/>
                </a:cubicBezTo>
                <a:cubicBezTo>
                  <a:pt x="828598" y="2644891"/>
                  <a:pt x="830516" y="2646542"/>
                  <a:pt x="830516" y="2646542"/>
                </a:cubicBezTo>
                <a:cubicBezTo>
                  <a:pt x="824899" y="2643373"/>
                  <a:pt x="825033" y="2645157"/>
                  <a:pt x="817500" y="2640337"/>
                </a:cubicBezTo>
                <a:cubicBezTo>
                  <a:pt x="819283" y="2640204"/>
                  <a:pt x="819283" y="2640204"/>
                  <a:pt x="819283" y="2640204"/>
                </a:cubicBezTo>
                <a:cubicBezTo>
                  <a:pt x="819283" y="2640204"/>
                  <a:pt x="819283" y="2640204"/>
                  <a:pt x="821200" y="2641855"/>
                </a:cubicBezTo>
                <a:cubicBezTo>
                  <a:pt x="822982" y="2641722"/>
                  <a:pt x="822982" y="2641722"/>
                  <a:pt x="822982" y="2641722"/>
                </a:cubicBezTo>
                <a:cubicBezTo>
                  <a:pt x="822849" y="2639937"/>
                  <a:pt x="820932" y="2638286"/>
                  <a:pt x="819150" y="2638420"/>
                </a:cubicBezTo>
                <a:cubicBezTo>
                  <a:pt x="819150" y="2638420"/>
                  <a:pt x="819015" y="2636635"/>
                  <a:pt x="817233" y="2636769"/>
                </a:cubicBezTo>
                <a:cubicBezTo>
                  <a:pt x="816967" y="2633200"/>
                  <a:pt x="811217" y="2628246"/>
                  <a:pt x="803552" y="2621642"/>
                </a:cubicBezTo>
                <a:cubicBezTo>
                  <a:pt x="799786" y="2619232"/>
                  <a:pt x="795574" y="2616855"/>
                  <a:pt x="791618" y="2614908"/>
                </a:cubicBezTo>
                <a:lnTo>
                  <a:pt x="787270" y="2613168"/>
                </a:lnTo>
                <a:lnTo>
                  <a:pt x="778248" y="2613624"/>
                </a:lnTo>
                <a:cubicBezTo>
                  <a:pt x="773306" y="2612578"/>
                  <a:pt x="768993" y="2610273"/>
                  <a:pt x="765516" y="2606899"/>
                </a:cubicBezTo>
                <a:lnTo>
                  <a:pt x="754924" y="2597718"/>
                </a:lnTo>
                <a:close/>
                <a:moveTo>
                  <a:pt x="5452192" y="2586272"/>
                </a:moveTo>
                <a:lnTo>
                  <a:pt x="5420450" y="2636673"/>
                </a:lnTo>
                <a:lnTo>
                  <a:pt x="5436446" y="2659098"/>
                </a:lnTo>
                <a:lnTo>
                  <a:pt x="5454487" y="2679098"/>
                </a:lnTo>
                <a:lnTo>
                  <a:pt x="5489821" y="2631393"/>
                </a:lnTo>
                <a:close/>
                <a:moveTo>
                  <a:pt x="11139040" y="2582998"/>
                </a:moveTo>
                <a:cubicBezTo>
                  <a:pt x="11145371" y="2586686"/>
                  <a:pt x="11151438" y="2590902"/>
                  <a:pt x="11157769" y="2594854"/>
                </a:cubicBezTo>
                <a:cubicBezTo>
                  <a:pt x="11160671" y="2596698"/>
                  <a:pt x="11162253" y="2601703"/>
                  <a:pt x="11163572" y="2605655"/>
                </a:cubicBezTo>
                <a:cubicBezTo>
                  <a:pt x="11164100" y="2607236"/>
                  <a:pt x="11163836" y="2608817"/>
                  <a:pt x="11165419" y="2610134"/>
                </a:cubicBezTo>
                <a:cubicBezTo>
                  <a:pt x="11167002" y="2611451"/>
                  <a:pt x="11166738" y="2613032"/>
                  <a:pt x="11165683" y="2614613"/>
                </a:cubicBezTo>
                <a:cubicBezTo>
                  <a:pt x="11165155" y="2615667"/>
                  <a:pt x="11164100" y="2616984"/>
                  <a:pt x="11164891" y="2618038"/>
                </a:cubicBezTo>
                <a:cubicBezTo>
                  <a:pt x="11167529" y="2621199"/>
                  <a:pt x="11167793" y="2623571"/>
                  <a:pt x="11163572" y="2625151"/>
                </a:cubicBezTo>
                <a:cubicBezTo>
                  <a:pt x="11162517" y="2625415"/>
                  <a:pt x="11162253" y="2626996"/>
                  <a:pt x="11163309" y="2627786"/>
                </a:cubicBezTo>
                <a:cubicBezTo>
                  <a:pt x="11166738" y="2630684"/>
                  <a:pt x="11163045" y="2632001"/>
                  <a:pt x="11162517" y="2634109"/>
                </a:cubicBezTo>
                <a:cubicBezTo>
                  <a:pt x="11160671" y="2641222"/>
                  <a:pt x="11152493" y="2639115"/>
                  <a:pt x="11149327" y="2644384"/>
                </a:cubicBezTo>
                <a:cubicBezTo>
                  <a:pt x="11148272" y="2646228"/>
                  <a:pt x="11143260" y="2644911"/>
                  <a:pt x="11140886" y="2644647"/>
                </a:cubicBezTo>
                <a:cubicBezTo>
                  <a:pt x="11135346" y="2643857"/>
                  <a:pt x="11128752" y="2647282"/>
                  <a:pt x="11124267" y="2640959"/>
                </a:cubicBezTo>
                <a:cubicBezTo>
                  <a:pt x="11123476" y="2639905"/>
                  <a:pt x="11121893" y="2638588"/>
                  <a:pt x="11119783" y="2638588"/>
                </a:cubicBezTo>
                <a:cubicBezTo>
                  <a:pt x="11116881" y="2638851"/>
                  <a:pt x="11115298" y="2637270"/>
                  <a:pt x="11114771" y="2634372"/>
                </a:cubicBezTo>
                <a:cubicBezTo>
                  <a:pt x="11114243" y="2632528"/>
                  <a:pt x="11112924" y="2631474"/>
                  <a:pt x="11111605" y="2630157"/>
                </a:cubicBezTo>
                <a:cubicBezTo>
                  <a:pt x="11108176" y="2626996"/>
                  <a:pt x="11106593" y="2623307"/>
                  <a:pt x="11107912" y="2618565"/>
                </a:cubicBezTo>
                <a:cubicBezTo>
                  <a:pt x="11108703" y="2615930"/>
                  <a:pt x="11107912" y="2613032"/>
                  <a:pt x="11105274" y="2611451"/>
                </a:cubicBezTo>
                <a:cubicBezTo>
                  <a:pt x="11105274" y="2610398"/>
                  <a:pt x="11105274" y="2609344"/>
                  <a:pt x="11105274" y="2608290"/>
                </a:cubicBezTo>
                <a:cubicBezTo>
                  <a:pt x="11107648" y="2606973"/>
                  <a:pt x="11108703" y="2605392"/>
                  <a:pt x="11108440" y="2601967"/>
                </a:cubicBezTo>
                <a:cubicBezTo>
                  <a:pt x="11108176" y="2597225"/>
                  <a:pt x="11110286" y="2593536"/>
                  <a:pt x="11115562" y="2592482"/>
                </a:cubicBezTo>
                <a:cubicBezTo>
                  <a:pt x="11117936" y="2592219"/>
                  <a:pt x="11117408" y="2590375"/>
                  <a:pt x="11117408" y="2588794"/>
                </a:cubicBezTo>
                <a:cubicBezTo>
                  <a:pt x="11117408" y="2586159"/>
                  <a:pt x="11118464" y="2585632"/>
                  <a:pt x="11120574" y="2587477"/>
                </a:cubicBezTo>
                <a:cubicBezTo>
                  <a:pt x="11123740" y="2590111"/>
                  <a:pt x="11125850" y="2590111"/>
                  <a:pt x="11126641" y="2585632"/>
                </a:cubicBezTo>
                <a:cubicBezTo>
                  <a:pt x="11126905" y="2584579"/>
                  <a:pt x="11127696" y="2583261"/>
                  <a:pt x="11128752" y="2584579"/>
                </a:cubicBezTo>
                <a:cubicBezTo>
                  <a:pt x="11132181" y="2588004"/>
                  <a:pt x="11134555" y="2585896"/>
                  <a:pt x="11137193" y="2583525"/>
                </a:cubicBezTo>
                <a:cubicBezTo>
                  <a:pt x="11137457" y="2582998"/>
                  <a:pt x="11138512" y="2582998"/>
                  <a:pt x="11139040" y="2582998"/>
                </a:cubicBezTo>
                <a:close/>
                <a:moveTo>
                  <a:pt x="5240205" y="2573893"/>
                </a:moveTo>
                <a:lnTo>
                  <a:pt x="5212541" y="2611140"/>
                </a:lnTo>
                <a:cubicBezTo>
                  <a:pt x="5197615" y="2628273"/>
                  <a:pt x="5181132" y="2646935"/>
                  <a:pt x="5166153" y="2670231"/>
                </a:cubicBezTo>
                <a:cubicBezTo>
                  <a:pt x="5156135" y="2689869"/>
                  <a:pt x="5164850" y="2678848"/>
                  <a:pt x="5146216" y="2697184"/>
                </a:cubicBezTo>
                <a:cubicBezTo>
                  <a:pt x="5133793" y="2709408"/>
                  <a:pt x="5126283" y="2724137"/>
                  <a:pt x="5113854" y="2736361"/>
                </a:cubicBezTo>
                <a:cubicBezTo>
                  <a:pt x="5071576" y="2782852"/>
                  <a:pt x="5028089" y="2825638"/>
                  <a:pt x="4990818" y="2862310"/>
                </a:cubicBezTo>
                <a:cubicBezTo>
                  <a:pt x="4975886" y="2879443"/>
                  <a:pt x="4962258" y="2887961"/>
                  <a:pt x="4954745" y="2902689"/>
                </a:cubicBezTo>
                <a:cubicBezTo>
                  <a:pt x="4951038" y="2903891"/>
                  <a:pt x="4951038" y="2903891"/>
                  <a:pt x="4947331" y="2905094"/>
                </a:cubicBezTo>
                <a:cubicBezTo>
                  <a:pt x="4943624" y="2906297"/>
                  <a:pt x="4932501" y="2909904"/>
                  <a:pt x="4917573" y="2927038"/>
                </a:cubicBezTo>
                <a:cubicBezTo>
                  <a:pt x="4911361" y="2933149"/>
                  <a:pt x="4902643" y="2944172"/>
                  <a:pt x="4896430" y="2950283"/>
                </a:cubicBezTo>
                <a:cubicBezTo>
                  <a:pt x="4866670" y="2972227"/>
                  <a:pt x="4829503" y="2996576"/>
                  <a:pt x="4821987" y="3011304"/>
                </a:cubicBezTo>
                <a:cubicBezTo>
                  <a:pt x="4825793" y="2997777"/>
                  <a:pt x="4788522" y="3034450"/>
                  <a:pt x="4779806" y="3045471"/>
                </a:cubicBezTo>
                <a:cubicBezTo>
                  <a:pt x="4763778" y="3046574"/>
                  <a:pt x="4743839" y="3073527"/>
                  <a:pt x="4715383" y="3086853"/>
                </a:cubicBezTo>
                <a:cubicBezTo>
                  <a:pt x="4711676" y="3088057"/>
                  <a:pt x="4717786" y="3094268"/>
                  <a:pt x="4706663" y="3097875"/>
                </a:cubicBezTo>
                <a:cubicBezTo>
                  <a:pt x="4698048" y="3096573"/>
                  <a:pt x="4674503" y="3112405"/>
                  <a:pt x="4679412" y="3114909"/>
                </a:cubicBezTo>
                <a:cubicBezTo>
                  <a:pt x="4665886" y="3111102"/>
                  <a:pt x="4648451" y="3133146"/>
                  <a:pt x="4639837" y="3131843"/>
                </a:cubicBezTo>
                <a:cubicBezTo>
                  <a:pt x="4642239" y="3139257"/>
                  <a:pt x="4639736" y="3144166"/>
                  <a:pt x="4637229" y="3149077"/>
                </a:cubicBezTo>
                <a:cubicBezTo>
                  <a:pt x="4631022" y="3155189"/>
                  <a:pt x="4627315" y="3156392"/>
                  <a:pt x="4621098" y="3162502"/>
                </a:cubicBezTo>
                <a:cubicBezTo>
                  <a:pt x="4597555" y="3178335"/>
                  <a:pt x="4565393" y="3192864"/>
                  <a:pt x="4536939" y="3206191"/>
                </a:cubicBezTo>
                <a:cubicBezTo>
                  <a:pt x="4529525" y="3208596"/>
                  <a:pt x="4520905" y="3207293"/>
                  <a:pt x="4520905" y="3207293"/>
                </a:cubicBezTo>
                <a:cubicBezTo>
                  <a:pt x="4518402" y="3212203"/>
                  <a:pt x="4514695" y="3213406"/>
                  <a:pt x="4512188" y="3218315"/>
                </a:cubicBezTo>
                <a:cubicBezTo>
                  <a:pt x="4508481" y="3219518"/>
                  <a:pt x="4508481" y="3219518"/>
                  <a:pt x="4508481" y="3219518"/>
                </a:cubicBezTo>
                <a:cubicBezTo>
                  <a:pt x="4480126" y="3220520"/>
                  <a:pt x="4446660" y="3243665"/>
                  <a:pt x="4419406" y="3260700"/>
                </a:cubicBezTo>
                <a:cubicBezTo>
                  <a:pt x="4418204" y="3256992"/>
                  <a:pt x="4418204" y="3256992"/>
                  <a:pt x="4418204" y="3256992"/>
                </a:cubicBezTo>
                <a:cubicBezTo>
                  <a:pt x="4405881" y="3256892"/>
                  <a:pt x="4406987" y="3272924"/>
                  <a:pt x="4399667" y="3263004"/>
                </a:cubicBezTo>
                <a:cubicBezTo>
                  <a:pt x="4381132" y="3269016"/>
                  <a:pt x="4394659" y="3272823"/>
                  <a:pt x="4379829" y="3277633"/>
                </a:cubicBezTo>
                <a:cubicBezTo>
                  <a:pt x="4378629" y="3273927"/>
                  <a:pt x="4371215" y="3276332"/>
                  <a:pt x="4366304" y="3273826"/>
                </a:cubicBezTo>
                <a:cubicBezTo>
                  <a:pt x="4353880" y="3286050"/>
                  <a:pt x="4339050" y="3290860"/>
                  <a:pt x="4319311" y="3293166"/>
                </a:cubicBezTo>
                <a:cubicBezTo>
                  <a:pt x="4315503" y="3306692"/>
                  <a:pt x="4290857" y="3306492"/>
                  <a:pt x="4284646" y="3312604"/>
                </a:cubicBezTo>
                <a:cubicBezTo>
                  <a:pt x="4283443" y="3308896"/>
                  <a:pt x="4279736" y="3310099"/>
                  <a:pt x="4279736" y="3310099"/>
                </a:cubicBezTo>
                <a:cubicBezTo>
                  <a:pt x="4259896" y="3324728"/>
                  <a:pt x="4240160" y="3327033"/>
                  <a:pt x="4221623" y="3333045"/>
                </a:cubicBezTo>
                <a:lnTo>
                  <a:pt x="4214303" y="3335418"/>
                </a:lnTo>
                <a:lnTo>
                  <a:pt x="4175197" y="3350115"/>
                </a:lnTo>
                <a:lnTo>
                  <a:pt x="4167224" y="3354789"/>
                </a:lnTo>
                <a:lnTo>
                  <a:pt x="4169203" y="3352368"/>
                </a:lnTo>
                <a:lnTo>
                  <a:pt x="4118889" y="3371273"/>
                </a:lnTo>
                <a:lnTo>
                  <a:pt x="3990066" y="3410109"/>
                </a:lnTo>
                <a:lnTo>
                  <a:pt x="3990231" y="3410506"/>
                </a:lnTo>
                <a:cubicBezTo>
                  <a:pt x="3991704" y="3411732"/>
                  <a:pt x="3991457" y="3413203"/>
                  <a:pt x="3990475" y="3414674"/>
                </a:cubicBezTo>
                <a:cubicBezTo>
                  <a:pt x="3989985" y="3415655"/>
                  <a:pt x="3989004" y="3416881"/>
                  <a:pt x="3989739" y="3417861"/>
                </a:cubicBezTo>
                <a:cubicBezTo>
                  <a:pt x="3992194" y="3420803"/>
                  <a:pt x="3992439" y="3423010"/>
                  <a:pt x="3988511" y="3424481"/>
                </a:cubicBezTo>
                <a:cubicBezTo>
                  <a:pt x="3987530" y="3424726"/>
                  <a:pt x="3987285" y="3426197"/>
                  <a:pt x="3988265" y="3426932"/>
                </a:cubicBezTo>
                <a:cubicBezTo>
                  <a:pt x="3991457" y="3429629"/>
                  <a:pt x="3988021" y="3430855"/>
                  <a:pt x="3987530" y="3432816"/>
                </a:cubicBezTo>
                <a:cubicBezTo>
                  <a:pt x="3985811" y="3439436"/>
                  <a:pt x="3978202" y="3437475"/>
                  <a:pt x="3975254" y="3442378"/>
                </a:cubicBezTo>
                <a:cubicBezTo>
                  <a:pt x="3974272" y="3444094"/>
                  <a:pt x="3969610" y="3442868"/>
                  <a:pt x="3967400" y="3442623"/>
                </a:cubicBezTo>
                <a:cubicBezTo>
                  <a:pt x="3962245" y="3441888"/>
                  <a:pt x="3956105" y="3445075"/>
                  <a:pt x="3951934" y="3439191"/>
                </a:cubicBezTo>
                <a:cubicBezTo>
                  <a:pt x="3951199" y="3438210"/>
                  <a:pt x="3949723" y="3436984"/>
                  <a:pt x="3947761" y="3436984"/>
                </a:cubicBezTo>
                <a:cubicBezTo>
                  <a:pt x="3945060" y="3437229"/>
                  <a:pt x="3943586" y="3435758"/>
                  <a:pt x="3943097" y="3433062"/>
                </a:cubicBezTo>
                <a:cubicBezTo>
                  <a:pt x="3942605" y="3431345"/>
                  <a:pt x="3941379" y="3430365"/>
                  <a:pt x="3940151" y="3429139"/>
                </a:cubicBezTo>
                <a:lnTo>
                  <a:pt x="3938994" y="3425507"/>
                </a:lnTo>
                <a:lnTo>
                  <a:pt x="3922079" y="3430606"/>
                </a:lnTo>
                <a:cubicBezTo>
                  <a:pt x="3855468" y="3447870"/>
                  <a:pt x="3787863" y="3462635"/>
                  <a:pt x="3719302" y="3474942"/>
                </a:cubicBezTo>
                <a:cubicBezTo>
                  <a:pt x="3664552" y="3484893"/>
                  <a:pt x="3609714" y="3492503"/>
                  <a:pt x="3554847" y="3497570"/>
                </a:cubicBezTo>
                <a:lnTo>
                  <a:pt x="3511048" y="3499530"/>
                </a:lnTo>
                <a:lnTo>
                  <a:pt x="3504471" y="3504004"/>
                </a:lnTo>
                <a:cubicBezTo>
                  <a:pt x="3500709" y="3505031"/>
                  <a:pt x="3496606" y="3505031"/>
                  <a:pt x="3493871" y="3503662"/>
                </a:cubicBezTo>
                <a:cubicBezTo>
                  <a:pt x="3476091" y="3502294"/>
                  <a:pt x="3457627" y="3505715"/>
                  <a:pt x="3439163" y="3507767"/>
                </a:cubicBezTo>
                <a:lnTo>
                  <a:pt x="3417761" y="3508761"/>
                </a:lnTo>
                <a:lnTo>
                  <a:pt x="3464969" y="3512401"/>
                </a:lnTo>
                <a:cubicBezTo>
                  <a:pt x="3489906" y="3515068"/>
                  <a:pt x="3513302" y="3517723"/>
                  <a:pt x="3536098" y="3518524"/>
                </a:cubicBezTo>
                <a:cubicBezTo>
                  <a:pt x="3568159" y="3516319"/>
                  <a:pt x="3612546" y="3514213"/>
                  <a:pt x="3648313" y="3510806"/>
                </a:cubicBezTo>
                <a:cubicBezTo>
                  <a:pt x="3670456" y="3515915"/>
                  <a:pt x="3697609" y="3511206"/>
                  <a:pt x="3724761" y="3506495"/>
                </a:cubicBezTo>
                <a:cubicBezTo>
                  <a:pt x="3739491" y="3514010"/>
                  <a:pt x="3778968" y="3509400"/>
                  <a:pt x="3818443" y="3504790"/>
                </a:cubicBezTo>
                <a:cubicBezTo>
                  <a:pt x="3857920" y="3500179"/>
                  <a:pt x="3897399" y="3495570"/>
                  <a:pt x="3912127" y="3503084"/>
                </a:cubicBezTo>
                <a:cubicBezTo>
                  <a:pt x="3923249" y="3499477"/>
                  <a:pt x="3942988" y="3497173"/>
                  <a:pt x="3947898" y="3499676"/>
                </a:cubicBezTo>
                <a:cubicBezTo>
                  <a:pt x="3956615" y="3488655"/>
                  <a:pt x="3999799" y="3482842"/>
                  <a:pt x="4005909" y="3489055"/>
                </a:cubicBezTo>
                <a:cubicBezTo>
                  <a:pt x="4009616" y="3487852"/>
                  <a:pt x="4017032" y="3485447"/>
                  <a:pt x="4020739" y="3484244"/>
                </a:cubicBezTo>
                <a:cubicBezTo>
                  <a:pt x="4024347" y="3495367"/>
                  <a:pt x="4055306" y="3477129"/>
                  <a:pt x="4083663" y="3476128"/>
                </a:cubicBezTo>
                <a:cubicBezTo>
                  <a:pt x="4087370" y="3474925"/>
                  <a:pt x="4087370" y="3474925"/>
                  <a:pt x="4087370" y="3474925"/>
                </a:cubicBezTo>
                <a:cubicBezTo>
                  <a:pt x="4087370" y="3474925"/>
                  <a:pt x="4088572" y="3478632"/>
                  <a:pt x="4088572" y="3478632"/>
                </a:cubicBezTo>
                <a:cubicBezTo>
                  <a:pt x="4092280" y="3477430"/>
                  <a:pt x="4092280" y="3477430"/>
                  <a:pt x="4095986" y="3476227"/>
                </a:cubicBezTo>
                <a:cubicBezTo>
                  <a:pt x="4095986" y="3476227"/>
                  <a:pt x="4095986" y="3476227"/>
                  <a:pt x="4094784" y="3472520"/>
                </a:cubicBezTo>
                <a:cubicBezTo>
                  <a:pt x="4094784" y="3472520"/>
                  <a:pt x="4091077" y="3473723"/>
                  <a:pt x="4091077" y="3473723"/>
                </a:cubicBezTo>
                <a:cubicBezTo>
                  <a:pt x="4098491" y="3471318"/>
                  <a:pt x="4109613" y="3467711"/>
                  <a:pt x="4108410" y="3464003"/>
                </a:cubicBezTo>
                <a:cubicBezTo>
                  <a:pt x="4173840" y="3450976"/>
                  <a:pt x="4238058" y="3434242"/>
                  <a:pt x="4303582" y="3408890"/>
                </a:cubicBezTo>
                <a:cubicBezTo>
                  <a:pt x="4328332" y="3396767"/>
                  <a:pt x="4346871" y="3390755"/>
                  <a:pt x="4376525" y="3381136"/>
                </a:cubicBezTo>
                <a:cubicBezTo>
                  <a:pt x="4408688" y="3366606"/>
                  <a:pt x="4454480" y="3343560"/>
                  <a:pt x="4497761" y="3325424"/>
                </a:cubicBezTo>
                <a:cubicBezTo>
                  <a:pt x="4543550" y="3302379"/>
                  <a:pt x="4585634" y="3280533"/>
                  <a:pt x="4620300" y="3261096"/>
                </a:cubicBezTo>
                <a:cubicBezTo>
                  <a:pt x="4648755" y="3247768"/>
                  <a:pt x="4662380" y="3239251"/>
                  <a:pt x="4693345" y="3221016"/>
                </a:cubicBezTo>
                <a:cubicBezTo>
                  <a:pt x="4699552" y="3214903"/>
                  <a:pt x="4710673" y="3211296"/>
                  <a:pt x="4718091" y="3208891"/>
                </a:cubicBezTo>
                <a:cubicBezTo>
                  <a:pt x="4735424" y="3199172"/>
                  <a:pt x="4746646" y="3183241"/>
                  <a:pt x="4765183" y="3177229"/>
                </a:cubicBezTo>
                <a:cubicBezTo>
                  <a:pt x="4765183" y="3177229"/>
                  <a:pt x="4766384" y="3180936"/>
                  <a:pt x="4766384" y="3180936"/>
                </a:cubicBezTo>
                <a:cubicBezTo>
                  <a:pt x="4762676" y="3182138"/>
                  <a:pt x="4767586" y="3184643"/>
                  <a:pt x="4770091" y="3179733"/>
                </a:cubicBezTo>
                <a:cubicBezTo>
                  <a:pt x="4773799" y="3178530"/>
                  <a:pt x="4777505" y="3177328"/>
                  <a:pt x="4777505" y="3177328"/>
                </a:cubicBezTo>
                <a:cubicBezTo>
                  <a:pt x="4776304" y="3173621"/>
                  <a:pt x="4780011" y="3172419"/>
                  <a:pt x="4780011" y="3172419"/>
                </a:cubicBezTo>
                <a:cubicBezTo>
                  <a:pt x="4781212" y="3176125"/>
                  <a:pt x="4784919" y="3174923"/>
                  <a:pt x="4788626" y="3173721"/>
                </a:cubicBezTo>
                <a:cubicBezTo>
                  <a:pt x="4791132" y="3168812"/>
                  <a:pt x="4787425" y="3170014"/>
                  <a:pt x="4786221" y="3166307"/>
                </a:cubicBezTo>
                <a:cubicBezTo>
                  <a:pt x="4786221" y="3166307"/>
                  <a:pt x="4789928" y="3165104"/>
                  <a:pt x="4789928" y="3165104"/>
                </a:cubicBezTo>
                <a:cubicBezTo>
                  <a:pt x="4793635" y="3163902"/>
                  <a:pt x="4796140" y="3158992"/>
                  <a:pt x="4796140" y="3158992"/>
                </a:cubicBezTo>
                <a:cubicBezTo>
                  <a:pt x="4794937" y="3155286"/>
                  <a:pt x="4791232" y="3156488"/>
                  <a:pt x="4787525" y="3157691"/>
                </a:cubicBezTo>
                <a:cubicBezTo>
                  <a:pt x="4788726" y="3161397"/>
                  <a:pt x="4788726" y="3161397"/>
                  <a:pt x="4788726" y="3161397"/>
                </a:cubicBezTo>
                <a:cubicBezTo>
                  <a:pt x="4783818" y="3158893"/>
                  <a:pt x="4783818" y="3158893"/>
                  <a:pt x="4783818" y="3158893"/>
                </a:cubicBezTo>
                <a:cubicBezTo>
                  <a:pt x="4812271" y="3145565"/>
                  <a:pt x="4853150" y="3120015"/>
                  <a:pt x="4866876" y="3099174"/>
                </a:cubicBezTo>
                <a:cubicBezTo>
                  <a:pt x="4897836" y="3080938"/>
                  <a:pt x="4940021" y="3046770"/>
                  <a:pt x="4990919" y="3001580"/>
                </a:cubicBezTo>
                <a:cubicBezTo>
                  <a:pt x="4992120" y="3005288"/>
                  <a:pt x="4992120" y="3005288"/>
                  <a:pt x="4992120" y="3005288"/>
                </a:cubicBezTo>
                <a:cubicBezTo>
                  <a:pt x="4992120" y="3005288"/>
                  <a:pt x="4988413" y="3006490"/>
                  <a:pt x="4988413" y="3006490"/>
                </a:cubicBezTo>
                <a:cubicBezTo>
                  <a:pt x="4985908" y="3011401"/>
                  <a:pt x="4982201" y="3012603"/>
                  <a:pt x="4987113" y="3015107"/>
                </a:cubicBezTo>
                <a:cubicBezTo>
                  <a:pt x="4987113" y="3015107"/>
                  <a:pt x="4990820" y="3013905"/>
                  <a:pt x="4993322" y="3008996"/>
                </a:cubicBezTo>
                <a:cubicBezTo>
                  <a:pt x="4997031" y="3007793"/>
                  <a:pt x="4997031" y="3007793"/>
                  <a:pt x="4999534" y="3002883"/>
                </a:cubicBezTo>
                <a:cubicBezTo>
                  <a:pt x="5000738" y="3006591"/>
                  <a:pt x="5004445" y="3005388"/>
                  <a:pt x="5011859" y="3002984"/>
                </a:cubicBezTo>
                <a:cubicBezTo>
                  <a:pt x="5011261" y="3001130"/>
                  <a:pt x="5010657" y="2999275"/>
                  <a:pt x="5009430" y="2998649"/>
                </a:cubicBezTo>
                <a:lnTo>
                  <a:pt x="5007369" y="2999660"/>
                </a:lnTo>
                <a:lnTo>
                  <a:pt x="5011961" y="2990659"/>
                </a:lnTo>
                <a:cubicBezTo>
                  <a:pt x="5008254" y="2991862"/>
                  <a:pt x="5004547" y="2993064"/>
                  <a:pt x="5000840" y="2994267"/>
                </a:cubicBezTo>
                <a:cubicBezTo>
                  <a:pt x="5008353" y="2979538"/>
                  <a:pt x="5013363" y="2969718"/>
                  <a:pt x="5029495" y="2956292"/>
                </a:cubicBezTo>
                <a:cubicBezTo>
                  <a:pt x="5026990" y="2961201"/>
                  <a:pt x="5030697" y="2959999"/>
                  <a:pt x="5034406" y="2958796"/>
                </a:cubicBezTo>
                <a:cubicBezTo>
                  <a:pt x="5050538" y="2945370"/>
                  <a:pt x="5063061" y="2920822"/>
                  <a:pt x="5072980" y="2913507"/>
                </a:cubicBezTo>
                <a:cubicBezTo>
                  <a:pt x="5072980" y="2913507"/>
                  <a:pt x="5074182" y="2917215"/>
                  <a:pt x="5070475" y="2918417"/>
                </a:cubicBezTo>
                <a:cubicBezTo>
                  <a:pt x="5092820" y="2898878"/>
                  <a:pt x="5105341" y="2874330"/>
                  <a:pt x="5117667" y="2874430"/>
                </a:cubicBezTo>
                <a:cubicBezTo>
                  <a:pt x="5113960" y="2875633"/>
                  <a:pt x="5116464" y="2870722"/>
                  <a:pt x="5120171" y="2869521"/>
                </a:cubicBezTo>
                <a:cubicBezTo>
                  <a:pt x="5123976" y="2855993"/>
                  <a:pt x="5109048" y="2873128"/>
                  <a:pt x="5105341" y="2874330"/>
                </a:cubicBezTo>
                <a:cubicBezTo>
                  <a:pt x="5123976" y="2855993"/>
                  <a:pt x="5131390" y="2853589"/>
                  <a:pt x="5135196" y="2840063"/>
                </a:cubicBezTo>
                <a:cubicBezTo>
                  <a:pt x="5140108" y="2842567"/>
                  <a:pt x="5135097" y="2852387"/>
                  <a:pt x="5143815" y="2841365"/>
                </a:cubicBezTo>
                <a:cubicBezTo>
                  <a:pt x="5145120" y="2832748"/>
                  <a:pt x="5142610" y="2837658"/>
                  <a:pt x="5147620" y="2827839"/>
                </a:cubicBezTo>
                <a:cubicBezTo>
                  <a:pt x="5146420" y="2824131"/>
                  <a:pt x="5150127" y="2822929"/>
                  <a:pt x="5150127" y="2822929"/>
                </a:cubicBezTo>
                <a:cubicBezTo>
                  <a:pt x="5152630" y="2818019"/>
                  <a:pt x="5156337" y="2816817"/>
                  <a:pt x="5155135" y="2813109"/>
                </a:cubicBezTo>
                <a:cubicBezTo>
                  <a:pt x="5153934" y="2809403"/>
                  <a:pt x="5150229" y="2810604"/>
                  <a:pt x="5147721" y="2815514"/>
                </a:cubicBezTo>
                <a:cubicBezTo>
                  <a:pt x="5147721" y="2815514"/>
                  <a:pt x="5147721" y="2815514"/>
                  <a:pt x="5144014" y="2816717"/>
                </a:cubicBezTo>
                <a:cubicBezTo>
                  <a:pt x="5171365" y="2787359"/>
                  <a:pt x="5175174" y="2773833"/>
                  <a:pt x="5207533" y="2734656"/>
                </a:cubicBezTo>
                <a:cubicBezTo>
                  <a:pt x="5224771" y="2737260"/>
                  <a:pt x="5210040" y="2729746"/>
                  <a:pt x="5234790" y="2717622"/>
                </a:cubicBezTo>
                <a:cubicBezTo>
                  <a:pt x="5235993" y="2721329"/>
                  <a:pt x="5235993" y="2721329"/>
                  <a:pt x="5235993" y="2721329"/>
                </a:cubicBezTo>
                <a:cubicBezTo>
                  <a:pt x="5233487" y="2726239"/>
                  <a:pt x="5237197" y="2725036"/>
                  <a:pt x="5239700" y="2720126"/>
                </a:cubicBezTo>
                <a:cubicBezTo>
                  <a:pt x="5243405" y="2718924"/>
                  <a:pt x="5245911" y="2714015"/>
                  <a:pt x="5244710" y="2710307"/>
                </a:cubicBezTo>
                <a:cubicBezTo>
                  <a:pt x="5247216" y="2705397"/>
                  <a:pt x="5247216" y="2705397"/>
                  <a:pt x="5247216" y="2705397"/>
                </a:cubicBezTo>
                <a:cubicBezTo>
                  <a:pt x="5253428" y="2699286"/>
                  <a:pt x="5252223" y="2695579"/>
                  <a:pt x="5247314" y="2693073"/>
                </a:cubicBezTo>
                <a:cubicBezTo>
                  <a:pt x="5254728" y="2690668"/>
                  <a:pt x="5256032" y="2682051"/>
                  <a:pt x="5258537" y="2677142"/>
                </a:cubicBezTo>
                <a:cubicBezTo>
                  <a:pt x="5252323" y="2683255"/>
                  <a:pt x="5246112" y="2689366"/>
                  <a:pt x="5239898" y="2695478"/>
                </a:cubicBezTo>
                <a:cubicBezTo>
                  <a:pt x="5241102" y="2699186"/>
                  <a:pt x="5242307" y="2702893"/>
                  <a:pt x="5242307" y="2702893"/>
                </a:cubicBezTo>
                <a:cubicBezTo>
                  <a:pt x="5242307" y="2702893"/>
                  <a:pt x="5238598" y="2704095"/>
                  <a:pt x="5239800" y="2707802"/>
                </a:cubicBezTo>
                <a:cubicBezTo>
                  <a:pt x="5239800" y="2707802"/>
                  <a:pt x="5236093" y="2709005"/>
                  <a:pt x="5236093" y="2709005"/>
                </a:cubicBezTo>
                <a:cubicBezTo>
                  <a:pt x="5232386" y="2710206"/>
                  <a:pt x="5233587" y="2713914"/>
                  <a:pt x="5234790" y="2717622"/>
                </a:cubicBezTo>
                <a:cubicBezTo>
                  <a:pt x="5213849" y="2716219"/>
                  <a:pt x="5192806" y="2727141"/>
                  <a:pt x="5175271" y="2761509"/>
                </a:cubicBezTo>
                <a:cubicBezTo>
                  <a:pt x="5171562" y="2762711"/>
                  <a:pt x="5169062" y="2767621"/>
                  <a:pt x="5167857" y="2763914"/>
                </a:cubicBezTo>
                <a:cubicBezTo>
                  <a:pt x="5171562" y="2762711"/>
                  <a:pt x="5170365" y="2759004"/>
                  <a:pt x="5166656" y="2760206"/>
                </a:cubicBezTo>
                <a:cubicBezTo>
                  <a:pt x="5166656" y="2760206"/>
                  <a:pt x="5166656" y="2760206"/>
                  <a:pt x="5164150" y="2765116"/>
                </a:cubicBezTo>
                <a:cubicBezTo>
                  <a:pt x="5164150" y="2765116"/>
                  <a:pt x="5160443" y="2766319"/>
                  <a:pt x="5160443" y="2766319"/>
                </a:cubicBezTo>
                <a:cubicBezTo>
                  <a:pt x="5166106" y="2752190"/>
                  <a:pt x="5172668" y="2740843"/>
                  <a:pt x="5181536" y="2730284"/>
                </a:cubicBezTo>
                <a:lnTo>
                  <a:pt x="5213280" y="2701832"/>
                </a:lnTo>
                <a:lnTo>
                  <a:pt x="5213949" y="2703895"/>
                </a:lnTo>
                <a:cubicBezTo>
                  <a:pt x="5217656" y="2702692"/>
                  <a:pt x="5217656" y="2702692"/>
                  <a:pt x="5216450" y="2698985"/>
                </a:cubicBezTo>
                <a:cubicBezTo>
                  <a:pt x="5223868" y="2696581"/>
                  <a:pt x="5222667" y="2692874"/>
                  <a:pt x="5228879" y="2686762"/>
                </a:cubicBezTo>
                <a:cubicBezTo>
                  <a:pt x="5228879" y="2686762"/>
                  <a:pt x="5230081" y="2690469"/>
                  <a:pt x="5226374" y="2691672"/>
                </a:cubicBezTo>
                <a:cubicBezTo>
                  <a:pt x="5226374" y="2691672"/>
                  <a:pt x="5230081" y="2690469"/>
                  <a:pt x="5230081" y="2690469"/>
                </a:cubicBezTo>
                <a:cubicBezTo>
                  <a:pt x="5230081" y="2690469"/>
                  <a:pt x="5232586" y="2685559"/>
                  <a:pt x="5232586" y="2685559"/>
                </a:cubicBezTo>
                <a:cubicBezTo>
                  <a:pt x="5241904" y="2676391"/>
                  <a:pt x="5251198" y="2670304"/>
                  <a:pt x="5259727" y="2663441"/>
                </a:cubicBezTo>
                <a:lnTo>
                  <a:pt x="5279582" y="2639866"/>
                </a:lnTo>
                <a:close/>
                <a:moveTo>
                  <a:pt x="121673" y="2571126"/>
                </a:moveTo>
                <a:cubicBezTo>
                  <a:pt x="124298" y="2572363"/>
                  <a:pt x="126740" y="2574280"/>
                  <a:pt x="129405" y="2575133"/>
                </a:cubicBezTo>
                <a:cubicBezTo>
                  <a:pt x="131657" y="2575933"/>
                  <a:pt x="136741" y="2576935"/>
                  <a:pt x="136886" y="2579055"/>
                </a:cubicBezTo>
                <a:cubicBezTo>
                  <a:pt x="137434" y="2585177"/>
                  <a:pt x="145711" y="2586850"/>
                  <a:pt x="144267" y="2594056"/>
                </a:cubicBezTo>
                <a:cubicBezTo>
                  <a:pt x="143823" y="2596183"/>
                  <a:pt x="146570" y="2598980"/>
                  <a:pt x="142220" y="2600091"/>
                </a:cubicBezTo>
                <a:cubicBezTo>
                  <a:pt x="140926" y="2600341"/>
                  <a:pt x="140473" y="2601879"/>
                  <a:pt x="141307" y="2602576"/>
                </a:cubicBezTo>
                <a:cubicBezTo>
                  <a:pt x="144414" y="2605841"/>
                  <a:pt x="143143" y="2607859"/>
                  <a:pt x="139389" y="2609552"/>
                </a:cubicBezTo>
                <a:cubicBezTo>
                  <a:pt x="138217" y="2610155"/>
                  <a:pt x="138591" y="2611800"/>
                  <a:pt x="138605" y="2612979"/>
                </a:cubicBezTo>
                <a:cubicBezTo>
                  <a:pt x="138866" y="2614862"/>
                  <a:pt x="138412" y="2616399"/>
                  <a:pt x="136414" y="2616893"/>
                </a:cubicBezTo>
                <a:cubicBezTo>
                  <a:pt x="134415" y="2617388"/>
                  <a:pt x="133962" y="2618925"/>
                  <a:pt x="132798" y="2620117"/>
                </a:cubicBezTo>
                <a:cubicBezTo>
                  <a:pt x="129886" y="2623097"/>
                  <a:pt x="126277" y="2626910"/>
                  <a:pt x="122862" y="2627303"/>
                </a:cubicBezTo>
                <a:cubicBezTo>
                  <a:pt x="115441" y="2628095"/>
                  <a:pt x="108142" y="2629239"/>
                  <a:pt x="100835" y="2629794"/>
                </a:cubicBezTo>
                <a:cubicBezTo>
                  <a:pt x="100361" y="2629564"/>
                  <a:pt x="99411" y="2629104"/>
                  <a:pt x="99403" y="2628514"/>
                </a:cubicBezTo>
                <a:cubicBezTo>
                  <a:pt x="98066" y="2625230"/>
                  <a:pt x="96850" y="2622297"/>
                  <a:pt x="92270" y="2623882"/>
                </a:cubicBezTo>
                <a:cubicBezTo>
                  <a:pt x="90744" y="2624606"/>
                  <a:pt x="90607" y="2623076"/>
                  <a:pt x="90831" y="2622012"/>
                </a:cubicBezTo>
                <a:cubicBezTo>
                  <a:pt x="92074" y="2617637"/>
                  <a:pt x="90175" y="2616716"/>
                  <a:pt x="86176" y="2617705"/>
                </a:cubicBezTo>
                <a:cubicBezTo>
                  <a:pt x="83473" y="2618443"/>
                  <a:pt x="82754" y="2617508"/>
                  <a:pt x="83903" y="2615138"/>
                </a:cubicBezTo>
                <a:cubicBezTo>
                  <a:pt x="84593" y="2613716"/>
                  <a:pt x="85874" y="2612287"/>
                  <a:pt x="83851" y="2611014"/>
                </a:cubicBezTo>
                <a:cubicBezTo>
                  <a:pt x="79566" y="2607763"/>
                  <a:pt x="79277" y="2603523"/>
                  <a:pt x="81584" y="2599371"/>
                </a:cubicBezTo>
                <a:cubicBezTo>
                  <a:pt x="83316" y="2596405"/>
                  <a:pt x="83057" y="2594522"/>
                  <a:pt x="81496" y="2592301"/>
                </a:cubicBezTo>
                <a:cubicBezTo>
                  <a:pt x="81956" y="2591353"/>
                  <a:pt x="82416" y="2590404"/>
                  <a:pt x="82876" y="2589456"/>
                </a:cubicBezTo>
                <a:cubicBezTo>
                  <a:pt x="85939" y="2589185"/>
                  <a:pt x="87916" y="2586923"/>
                  <a:pt x="88354" y="2584208"/>
                </a:cubicBezTo>
                <a:cubicBezTo>
                  <a:pt x="89237" y="2579365"/>
                  <a:pt x="92271" y="2576738"/>
                  <a:pt x="96736" y="2575390"/>
                </a:cubicBezTo>
                <a:cubicBezTo>
                  <a:pt x="98498" y="2574780"/>
                  <a:pt x="100145" y="2574408"/>
                  <a:pt x="101425" y="2572979"/>
                </a:cubicBezTo>
                <a:cubicBezTo>
                  <a:pt x="103164" y="2570602"/>
                  <a:pt x="105278" y="2569871"/>
                  <a:pt x="107774" y="2571374"/>
                </a:cubicBezTo>
                <a:cubicBezTo>
                  <a:pt x="109673" y="2572295"/>
                  <a:pt x="111672" y="2571801"/>
                  <a:pt x="112843" y="2571198"/>
                </a:cubicBezTo>
                <a:cubicBezTo>
                  <a:pt x="116241" y="2569332"/>
                  <a:pt x="119048" y="2569889"/>
                  <a:pt x="121673" y="2571126"/>
                </a:cubicBezTo>
                <a:close/>
                <a:moveTo>
                  <a:pt x="5677612" y="2561217"/>
                </a:moveTo>
                <a:lnTo>
                  <a:pt x="5631915" y="2625485"/>
                </a:lnTo>
                <a:lnTo>
                  <a:pt x="5684840" y="2665831"/>
                </a:lnTo>
                <a:cubicBezTo>
                  <a:pt x="5729246" y="2694089"/>
                  <a:pt x="5769614" y="2722347"/>
                  <a:pt x="5809986" y="2750606"/>
                </a:cubicBezTo>
                <a:cubicBezTo>
                  <a:pt x="5809986" y="2758681"/>
                  <a:pt x="5805946" y="2758680"/>
                  <a:pt x="5797873" y="2758680"/>
                </a:cubicBezTo>
                <a:cubicBezTo>
                  <a:pt x="5834206" y="2778865"/>
                  <a:pt x="5858425" y="2795013"/>
                  <a:pt x="5886685" y="2807123"/>
                </a:cubicBezTo>
                <a:cubicBezTo>
                  <a:pt x="5914945" y="2823271"/>
                  <a:pt x="5943200" y="2835382"/>
                  <a:pt x="5979533" y="2859604"/>
                </a:cubicBezTo>
                <a:cubicBezTo>
                  <a:pt x="5975496" y="2855567"/>
                  <a:pt x="5975496" y="2855567"/>
                  <a:pt x="5975498" y="2859604"/>
                </a:cubicBezTo>
                <a:cubicBezTo>
                  <a:pt x="5975498" y="2859604"/>
                  <a:pt x="5975496" y="2863642"/>
                  <a:pt x="5979533" y="2867677"/>
                </a:cubicBezTo>
                <a:cubicBezTo>
                  <a:pt x="5979533" y="2871715"/>
                  <a:pt x="5979533" y="2871715"/>
                  <a:pt x="5979533" y="2871715"/>
                </a:cubicBezTo>
                <a:cubicBezTo>
                  <a:pt x="5987606" y="2875752"/>
                  <a:pt x="5995683" y="2883825"/>
                  <a:pt x="5999717" y="2879788"/>
                </a:cubicBezTo>
                <a:cubicBezTo>
                  <a:pt x="5999717" y="2883825"/>
                  <a:pt x="6003753" y="2887862"/>
                  <a:pt x="6007791" y="2887862"/>
                </a:cubicBezTo>
                <a:cubicBezTo>
                  <a:pt x="6011827" y="2891900"/>
                  <a:pt x="6011828" y="2887862"/>
                  <a:pt x="6011828" y="2887862"/>
                </a:cubicBezTo>
                <a:cubicBezTo>
                  <a:pt x="6011827" y="2883825"/>
                  <a:pt x="6011827" y="2883825"/>
                  <a:pt x="6011827" y="2883825"/>
                </a:cubicBezTo>
                <a:cubicBezTo>
                  <a:pt x="6032011" y="2899973"/>
                  <a:pt x="6044121" y="2899973"/>
                  <a:pt x="6064306" y="2916121"/>
                </a:cubicBezTo>
                <a:cubicBezTo>
                  <a:pt x="6064306" y="2904010"/>
                  <a:pt x="6072381" y="2916121"/>
                  <a:pt x="6076417" y="2916121"/>
                </a:cubicBezTo>
                <a:cubicBezTo>
                  <a:pt x="6064307" y="2908048"/>
                  <a:pt x="6072381" y="2908047"/>
                  <a:pt x="6064306" y="2899973"/>
                </a:cubicBezTo>
                <a:cubicBezTo>
                  <a:pt x="6056236" y="2895936"/>
                  <a:pt x="6068344" y="2908047"/>
                  <a:pt x="6056236" y="2904010"/>
                </a:cubicBezTo>
                <a:cubicBezTo>
                  <a:pt x="6048159" y="2891900"/>
                  <a:pt x="6036049" y="2887862"/>
                  <a:pt x="6032011" y="2879788"/>
                </a:cubicBezTo>
                <a:cubicBezTo>
                  <a:pt x="6036049" y="2883825"/>
                  <a:pt x="6040088" y="2887862"/>
                  <a:pt x="6044122" y="2887862"/>
                </a:cubicBezTo>
                <a:cubicBezTo>
                  <a:pt x="6023942" y="2871715"/>
                  <a:pt x="5999717" y="2851530"/>
                  <a:pt x="5971458" y="2831345"/>
                </a:cubicBezTo>
                <a:cubicBezTo>
                  <a:pt x="5943200" y="2811160"/>
                  <a:pt x="5914945" y="2790975"/>
                  <a:pt x="5890720" y="2774828"/>
                </a:cubicBezTo>
                <a:cubicBezTo>
                  <a:pt x="5894757" y="2774828"/>
                  <a:pt x="5894757" y="2770791"/>
                  <a:pt x="5890720" y="2766754"/>
                </a:cubicBezTo>
                <a:cubicBezTo>
                  <a:pt x="5866500" y="2746570"/>
                  <a:pt x="5846317" y="2730422"/>
                  <a:pt x="5826130" y="2706200"/>
                </a:cubicBezTo>
                <a:cubicBezTo>
                  <a:pt x="5818057" y="2710237"/>
                  <a:pt x="5809986" y="2690053"/>
                  <a:pt x="5801910" y="2681978"/>
                </a:cubicBezTo>
                <a:cubicBezTo>
                  <a:pt x="5797873" y="2677941"/>
                  <a:pt x="5793835" y="2681978"/>
                  <a:pt x="5789799" y="2673904"/>
                </a:cubicBezTo>
                <a:cubicBezTo>
                  <a:pt x="5785762" y="2673904"/>
                  <a:pt x="5781726" y="2661793"/>
                  <a:pt x="5773651" y="2653720"/>
                </a:cubicBezTo>
                <a:cubicBezTo>
                  <a:pt x="5761541" y="2641609"/>
                  <a:pt x="5745393" y="2629498"/>
                  <a:pt x="5733282" y="2617387"/>
                </a:cubicBezTo>
                <a:cubicBezTo>
                  <a:pt x="5717136" y="2601239"/>
                  <a:pt x="5713098" y="2601239"/>
                  <a:pt x="5696951" y="2581055"/>
                </a:cubicBezTo>
                <a:close/>
                <a:moveTo>
                  <a:pt x="11834790" y="2561158"/>
                </a:moveTo>
                <a:cubicBezTo>
                  <a:pt x="11835496" y="2561158"/>
                  <a:pt x="11836910" y="2561158"/>
                  <a:pt x="11837263" y="2561864"/>
                </a:cubicBezTo>
                <a:cubicBezTo>
                  <a:pt x="11840798" y="2565041"/>
                  <a:pt x="11843978" y="2567864"/>
                  <a:pt x="11848573" y="2563276"/>
                </a:cubicBezTo>
                <a:cubicBezTo>
                  <a:pt x="11849986" y="2561511"/>
                  <a:pt x="11851047" y="2563276"/>
                  <a:pt x="11851400" y="2564688"/>
                </a:cubicBezTo>
                <a:cubicBezTo>
                  <a:pt x="11852460" y="2570688"/>
                  <a:pt x="11855288" y="2570688"/>
                  <a:pt x="11859529" y="2567158"/>
                </a:cubicBezTo>
                <a:cubicBezTo>
                  <a:pt x="11862356" y="2564688"/>
                  <a:pt x="11863770" y="2565393"/>
                  <a:pt x="11863770" y="2568923"/>
                </a:cubicBezTo>
                <a:cubicBezTo>
                  <a:pt x="11863770" y="2571041"/>
                  <a:pt x="11863063" y="2573512"/>
                  <a:pt x="11866244" y="2573865"/>
                </a:cubicBezTo>
                <a:cubicBezTo>
                  <a:pt x="11873312" y="2575277"/>
                  <a:pt x="11876139" y="2580218"/>
                  <a:pt x="11875786" y="2586572"/>
                </a:cubicBezTo>
                <a:cubicBezTo>
                  <a:pt x="11875433" y="2591160"/>
                  <a:pt x="11876846" y="2593278"/>
                  <a:pt x="11880027" y="2595043"/>
                </a:cubicBezTo>
                <a:cubicBezTo>
                  <a:pt x="11880027" y="2596455"/>
                  <a:pt x="11880027" y="2597866"/>
                  <a:pt x="11880027" y="2599278"/>
                </a:cubicBezTo>
                <a:cubicBezTo>
                  <a:pt x="11876493" y="2601396"/>
                  <a:pt x="11875433" y="2605279"/>
                  <a:pt x="11876493" y="2608808"/>
                </a:cubicBezTo>
                <a:cubicBezTo>
                  <a:pt x="11878260" y="2615162"/>
                  <a:pt x="11876139" y="2620103"/>
                  <a:pt x="11871545" y="2624339"/>
                </a:cubicBezTo>
                <a:cubicBezTo>
                  <a:pt x="11869778" y="2626104"/>
                  <a:pt x="11868011" y="2627516"/>
                  <a:pt x="11867304" y="2629986"/>
                </a:cubicBezTo>
                <a:cubicBezTo>
                  <a:pt x="11866597" y="2633869"/>
                  <a:pt x="11864477" y="2635987"/>
                  <a:pt x="11860589" y="2635634"/>
                </a:cubicBezTo>
                <a:cubicBezTo>
                  <a:pt x="11857762" y="2635634"/>
                  <a:pt x="11855641" y="2637399"/>
                  <a:pt x="11854581" y="2638811"/>
                </a:cubicBezTo>
                <a:cubicBezTo>
                  <a:pt x="11848573" y="2647282"/>
                  <a:pt x="11839737" y="2642693"/>
                  <a:pt x="11832316" y="2643752"/>
                </a:cubicBezTo>
                <a:cubicBezTo>
                  <a:pt x="11829135" y="2644105"/>
                  <a:pt x="11822420" y="2645870"/>
                  <a:pt x="11821006" y="2643399"/>
                </a:cubicBezTo>
                <a:cubicBezTo>
                  <a:pt x="11816765" y="2636340"/>
                  <a:pt x="11805809" y="2639164"/>
                  <a:pt x="11803335" y="2629634"/>
                </a:cubicBezTo>
                <a:cubicBezTo>
                  <a:pt x="11802629" y="2626810"/>
                  <a:pt x="11797681" y="2625045"/>
                  <a:pt x="11802275" y="2621162"/>
                </a:cubicBezTo>
                <a:cubicBezTo>
                  <a:pt x="11803689" y="2620103"/>
                  <a:pt x="11803335" y="2617986"/>
                  <a:pt x="11801922" y="2617633"/>
                </a:cubicBezTo>
                <a:cubicBezTo>
                  <a:pt x="11796267" y="2615515"/>
                  <a:pt x="11796620" y="2612338"/>
                  <a:pt x="11800155" y="2608103"/>
                </a:cubicBezTo>
                <a:cubicBezTo>
                  <a:pt x="11801215" y="2606691"/>
                  <a:pt x="11799801" y="2604926"/>
                  <a:pt x="11799094" y="2603514"/>
                </a:cubicBezTo>
                <a:cubicBezTo>
                  <a:pt x="11797681" y="2601396"/>
                  <a:pt x="11797327" y="2599278"/>
                  <a:pt x="11799448" y="2597513"/>
                </a:cubicBezTo>
                <a:cubicBezTo>
                  <a:pt x="11801568" y="2595749"/>
                  <a:pt x="11801215" y="2593631"/>
                  <a:pt x="11801922" y="2591513"/>
                </a:cubicBezTo>
                <a:cubicBezTo>
                  <a:pt x="11803689" y="2586219"/>
                  <a:pt x="11805809" y="2579512"/>
                  <a:pt x="11809697" y="2577041"/>
                </a:cubicBezTo>
                <a:cubicBezTo>
                  <a:pt x="11818179" y="2571747"/>
                  <a:pt x="11826308" y="2566099"/>
                  <a:pt x="11834790" y="2561158"/>
                </a:cubicBezTo>
                <a:close/>
                <a:moveTo>
                  <a:pt x="5071515" y="2553143"/>
                </a:moveTo>
                <a:cubicBezTo>
                  <a:pt x="5004952" y="2624570"/>
                  <a:pt x="4956741" y="2678528"/>
                  <a:pt x="4900573" y="2719878"/>
                </a:cubicBezTo>
                <a:cubicBezTo>
                  <a:pt x="4885646" y="2738121"/>
                  <a:pt x="4862314" y="2761672"/>
                  <a:pt x="4845510" y="2772285"/>
                </a:cubicBezTo>
                <a:cubicBezTo>
                  <a:pt x="4852811" y="2755920"/>
                  <a:pt x="4836005" y="2766533"/>
                  <a:pt x="4834129" y="2758903"/>
                </a:cubicBezTo>
                <a:cubicBezTo>
                  <a:pt x="4825728" y="2764210"/>
                  <a:pt x="4828379" y="2768412"/>
                  <a:pt x="4819203" y="2777147"/>
                </a:cubicBezTo>
                <a:cubicBezTo>
                  <a:pt x="4805822" y="2788535"/>
                  <a:pt x="4836005" y="2766533"/>
                  <a:pt x="4825279" y="2782125"/>
                </a:cubicBezTo>
                <a:cubicBezTo>
                  <a:pt x="4789344" y="2813635"/>
                  <a:pt x="4756510" y="2831434"/>
                  <a:pt x="4723227" y="2867148"/>
                </a:cubicBezTo>
                <a:cubicBezTo>
                  <a:pt x="4704545" y="2870131"/>
                  <a:pt x="4682767" y="2886826"/>
                  <a:pt x="4661760" y="2900092"/>
                </a:cubicBezTo>
                <a:cubicBezTo>
                  <a:pt x="4639978" y="2916787"/>
                  <a:pt x="4618198" y="2933482"/>
                  <a:pt x="4597967" y="2943321"/>
                </a:cubicBezTo>
                <a:cubicBezTo>
                  <a:pt x="4614774" y="2932707"/>
                  <a:pt x="4612122" y="2928505"/>
                  <a:pt x="4616321" y="2925852"/>
                </a:cubicBezTo>
                <a:cubicBezTo>
                  <a:pt x="4608694" y="2927731"/>
                  <a:pt x="4609471" y="2924303"/>
                  <a:pt x="4606043" y="2923528"/>
                </a:cubicBezTo>
                <a:cubicBezTo>
                  <a:pt x="4584263" y="2940223"/>
                  <a:pt x="4577409" y="2938674"/>
                  <a:pt x="4556404" y="2951940"/>
                </a:cubicBezTo>
                <a:cubicBezTo>
                  <a:pt x="4555631" y="2955368"/>
                  <a:pt x="4554853" y="2958796"/>
                  <a:pt x="4550652" y="2961450"/>
                </a:cubicBezTo>
                <a:cubicBezTo>
                  <a:pt x="4556731" y="2966427"/>
                  <a:pt x="4568558" y="2961895"/>
                  <a:pt x="4562807" y="2971404"/>
                </a:cubicBezTo>
                <a:cubicBezTo>
                  <a:pt x="4538377" y="2983896"/>
                  <a:pt x="4522347" y="2991082"/>
                  <a:pt x="4501340" y="3004349"/>
                </a:cubicBezTo>
                <a:cubicBezTo>
                  <a:pt x="4484535" y="3014963"/>
                  <a:pt x="4464305" y="3024801"/>
                  <a:pt x="4434121" y="3046803"/>
                </a:cubicBezTo>
                <a:cubicBezTo>
                  <a:pt x="4434121" y="3046803"/>
                  <a:pt x="4436772" y="3051006"/>
                  <a:pt x="4432573" y="3053659"/>
                </a:cubicBezTo>
                <a:cubicBezTo>
                  <a:pt x="4404714" y="3065377"/>
                  <a:pt x="4412340" y="3063497"/>
                  <a:pt x="4388684" y="3072562"/>
                </a:cubicBezTo>
                <a:cubicBezTo>
                  <a:pt x="4380281" y="3077869"/>
                  <a:pt x="4371880" y="3083175"/>
                  <a:pt x="4359275" y="3091136"/>
                </a:cubicBezTo>
                <a:cubicBezTo>
                  <a:pt x="4301682" y="3106941"/>
                  <a:pt x="4253922" y="3142984"/>
                  <a:pt x="4187150" y="3167524"/>
                </a:cubicBezTo>
                <a:cubicBezTo>
                  <a:pt x="4186376" y="3170951"/>
                  <a:pt x="4174547" y="3175484"/>
                  <a:pt x="4166145" y="3180790"/>
                </a:cubicBezTo>
                <a:cubicBezTo>
                  <a:pt x="4163494" y="3176588"/>
                  <a:pt x="4146689" y="3187202"/>
                  <a:pt x="4147464" y="3183774"/>
                </a:cubicBezTo>
                <a:cubicBezTo>
                  <a:pt x="4156641" y="3175039"/>
                  <a:pt x="4176097" y="3168627"/>
                  <a:pt x="4170795" y="3160223"/>
                </a:cubicBezTo>
                <a:cubicBezTo>
                  <a:pt x="4131883" y="3173045"/>
                  <a:pt x="4115078" y="3183659"/>
                  <a:pt x="4098274" y="3194272"/>
                </a:cubicBezTo>
                <a:cubicBezTo>
                  <a:pt x="4085670" y="3202232"/>
                  <a:pt x="4112754" y="3193942"/>
                  <a:pt x="4115405" y="3198145"/>
                </a:cubicBezTo>
                <a:cubicBezTo>
                  <a:pt x="4115405" y="3198145"/>
                  <a:pt x="4107002" y="3203452"/>
                  <a:pt x="4109654" y="3207653"/>
                </a:cubicBezTo>
                <a:cubicBezTo>
                  <a:pt x="4108879" y="3211081"/>
                  <a:pt x="4135187" y="3206220"/>
                  <a:pt x="4107329" y="3217938"/>
                </a:cubicBezTo>
                <a:cubicBezTo>
                  <a:pt x="4103902" y="3217163"/>
                  <a:pt x="4103902" y="3217163"/>
                  <a:pt x="4103902" y="3217163"/>
                </a:cubicBezTo>
                <a:cubicBezTo>
                  <a:pt x="4108104" y="3214510"/>
                  <a:pt x="4108104" y="3214510"/>
                  <a:pt x="4108104" y="3214510"/>
                </a:cubicBezTo>
                <a:cubicBezTo>
                  <a:pt x="4108104" y="3214510"/>
                  <a:pt x="4108104" y="3214510"/>
                  <a:pt x="4104678" y="3213735"/>
                </a:cubicBezTo>
                <a:cubicBezTo>
                  <a:pt x="4104678" y="3213735"/>
                  <a:pt x="4101251" y="3212960"/>
                  <a:pt x="4101251" y="3212960"/>
                </a:cubicBezTo>
                <a:cubicBezTo>
                  <a:pt x="4100476" y="3216388"/>
                  <a:pt x="4097050" y="3215614"/>
                  <a:pt x="4097050" y="3215614"/>
                </a:cubicBezTo>
                <a:cubicBezTo>
                  <a:pt x="4096275" y="3219042"/>
                  <a:pt x="4096275" y="3219042"/>
                  <a:pt x="4096275" y="3219042"/>
                </a:cubicBezTo>
                <a:cubicBezTo>
                  <a:pt x="4097825" y="3212186"/>
                  <a:pt x="4069966" y="3223904"/>
                  <a:pt x="4073393" y="3224679"/>
                </a:cubicBezTo>
                <a:cubicBezTo>
                  <a:pt x="4076819" y="3225453"/>
                  <a:pt x="4076819" y="3225453"/>
                  <a:pt x="4076819" y="3225453"/>
                </a:cubicBezTo>
                <a:cubicBezTo>
                  <a:pt x="4076819" y="3225453"/>
                  <a:pt x="4073393" y="3224679"/>
                  <a:pt x="4069191" y="3227332"/>
                </a:cubicBezTo>
                <a:cubicBezTo>
                  <a:pt x="4069191" y="3227332"/>
                  <a:pt x="4064991" y="3229985"/>
                  <a:pt x="4064991" y="3229985"/>
                </a:cubicBezTo>
                <a:cubicBezTo>
                  <a:pt x="4064991" y="3229985"/>
                  <a:pt x="4064216" y="3233413"/>
                  <a:pt x="4068417" y="3230759"/>
                </a:cubicBezTo>
                <a:cubicBezTo>
                  <a:pt x="4068417" y="3230759"/>
                  <a:pt x="4071844" y="3231534"/>
                  <a:pt x="4071844" y="3231534"/>
                </a:cubicBezTo>
                <a:cubicBezTo>
                  <a:pt x="4052388" y="3237945"/>
                  <a:pt x="3999323" y="3265583"/>
                  <a:pt x="3981416" y="3265138"/>
                </a:cubicBezTo>
                <a:cubicBezTo>
                  <a:pt x="3994794" y="3253750"/>
                  <a:pt x="4007398" y="3245790"/>
                  <a:pt x="4002096" y="3237386"/>
                </a:cubicBezTo>
                <a:cubicBezTo>
                  <a:pt x="3997895" y="3240039"/>
                  <a:pt x="3978439" y="3246449"/>
                  <a:pt x="3984965" y="3233513"/>
                </a:cubicBezTo>
                <a:cubicBezTo>
                  <a:pt x="3965509" y="3239923"/>
                  <a:pt x="3950253" y="3243681"/>
                  <a:pt x="3935000" y="3247439"/>
                </a:cubicBezTo>
                <a:cubicBezTo>
                  <a:pt x="3934225" y="3250866"/>
                  <a:pt x="3945278" y="3249763"/>
                  <a:pt x="3936876" y="3255069"/>
                </a:cubicBezTo>
                <a:cubicBezTo>
                  <a:pt x="3918970" y="3254624"/>
                  <a:pt x="3906366" y="3262584"/>
                  <a:pt x="3884259" y="3264793"/>
                </a:cubicBezTo>
                <a:cubicBezTo>
                  <a:pt x="3862478" y="3281488"/>
                  <a:pt x="3841146" y="3280268"/>
                  <a:pt x="3795382" y="3291541"/>
                </a:cubicBezTo>
                <a:cubicBezTo>
                  <a:pt x="3796932" y="3284685"/>
                  <a:pt x="3789305" y="3286564"/>
                  <a:pt x="3790080" y="3283136"/>
                </a:cubicBezTo>
                <a:cubicBezTo>
                  <a:pt x="3751942" y="3292530"/>
                  <a:pt x="3715356" y="3295068"/>
                  <a:pt x="3677994" y="3301034"/>
                </a:cubicBezTo>
                <a:cubicBezTo>
                  <a:pt x="3641406" y="3303572"/>
                  <a:pt x="3604820" y="3306110"/>
                  <a:pt x="3577737" y="3314400"/>
                </a:cubicBezTo>
                <a:cubicBezTo>
                  <a:pt x="3592991" y="3310643"/>
                  <a:pt x="3580388" y="3318602"/>
                  <a:pt x="3572761" y="3320481"/>
                </a:cubicBezTo>
                <a:cubicBezTo>
                  <a:pt x="3562483" y="3318158"/>
                  <a:pt x="3543026" y="3324569"/>
                  <a:pt x="3548003" y="3318487"/>
                </a:cubicBezTo>
                <a:cubicBezTo>
                  <a:pt x="3518268" y="3322575"/>
                  <a:pt x="3507215" y="3323678"/>
                  <a:pt x="3474054" y="3326991"/>
                </a:cubicBezTo>
                <a:cubicBezTo>
                  <a:pt x="3463775" y="3324668"/>
                  <a:pt x="3456923" y="3323118"/>
                  <a:pt x="3446644" y="3320795"/>
                </a:cubicBezTo>
                <a:cubicBezTo>
                  <a:pt x="3434816" y="3325327"/>
                  <a:pt x="3416910" y="3324882"/>
                  <a:pt x="3399003" y="3324438"/>
                </a:cubicBezTo>
                <a:cubicBezTo>
                  <a:pt x="3381874" y="3320564"/>
                  <a:pt x="3367394" y="3320894"/>
                  <a:pt x="3358991" y="3326201"/>
                </a:cubicBezTo>
                <a:cubicBezTo>
                  <a:pt x="3358991" y="3326201"/>
                  <a:pt x="3358991" y="3326201"/>
                  <a:pt x="3358216" y="3329629"/>
                </a:cubicBezTo>
                <a:cubicBezTo>
                  <a:pt x="3365068" y="3331178"/>
                  <a:pt x="3368495" y="3331952"/>
                  <a:pt x="3375347" y="3333502"/>
                </a:cubicBezTo>
                <a:cubicBezTo>
                  <a:pt x="3392478" y="3337375"/>
                  <a:pt x="3410384" y="3337819"/>
                  <a:pt x="3429065" y="3334836"/>
                </a:cubicBezTo>
                <a:cubicBezTo>
                  <a:pt x="3458024" y="3334177"/>
                  <a:pt x="3486984" y="3333518"/>
                  <a:pt x="3509866" y="3327881"/>
                </a:cubicBezTo>
                <a:cubicBezTo>
                  <a:pt x="3513292" y="3328655"/>
                  <a:pt x="3524346" y="3327551"/>
                  <a:pt x="3526997" y="3331754"/>
                </a:cubicBezTo>
                <a:cubicBezTo>
                  <a:pt x="3580388" y="3318602"/>
                  <a:pt x="3610449" y="3329002"/>
                  <a:pt x="3661516" y="3326134"/>
                </a:cubicBezTo>
                <a:cubicBezTo>
                  <a:pt x="3713806" y="3301924"/>
                  <a:pt x="3774376" y="3304807"/>
                  <a:pt x="3854851" y="3283367"/>
                </a:cubicBezTo>
                <a:cubicBezTo>
                  <a:pt x="3849875" y="3289448"/>
                  <a:pt x="3867781" y="3289893"/>
                  <a:pt x="3867006" y="3293321"/>
                </a:cubicBezTo>
                <a:cubicBezTo>
                  <a:pt x="3882260" y="3289563"/>
                  <a:pt x="3897515" y="3285805"/>
                  <a:pt x="3912770" y="3282047"/>
                </a:cubicBezTo>
                <a:cubicBezTo>
                  <a:pt x="3908569" y="3284701"/>
                  <a:pt x="3908569" y="3284701"/>
                  <a:pt x="3908569" y="3284701"/>
                </a:cubicBezTo>
                <a:cubicBezTo>
                  <a:pt x="3904367" y="3287354"/>
                  <a:pt x="3904367" y="3287354"/>
                  <a:pt x="3904367" y="3287354"/>
                </a:cubicBezTo>
                <a:cubicBezTo>
                  <a:pt x="3907794" y="3288129"/>
                  <a:pt x="3911220" y="3288904"/>
                  <a:pt x="3914646" y="3289678"/>
                </a:cubicBezTo>
                <a:cubicBezTo>
                  <a:pt x="3918847" y="3287025"/>
                  <a:pt x="3918847" y="3287025"/>
                  <a:pt x="3918847" y="3287025"/>
                </a:cubicBezTo>
                <a:cubicBezTo>
                  <a:pt x="3918847" y="3287025"/>
                  <a:pt x="3918847" y="3287025"/>
                  <a:pt x="3919623" y="3283597"/>
                </a:cubicBezTo>
                <a:cubicBezTo>
                  <a:pt x="3929126" y="3289348"/>
                  <a:pt x="3960410" y="3278405"/>
                  <a:pt x="3999323" y="3265583"/>
                </a:cubicBezTo>
                <a:cubicBezTo>
                  <a:pt x="4038234" y="3252761"/>
                  <a:pt x="4085548" y="3234632"/>
                  <a:pt x="4124460" y="3221811"/>
                </a:cubicBezTo>
                <a:cubicBezTo>
                  <a:pt x="4139714" y="3218053"/>
                  <a:pt x="4151543" y="3213521"/>
                  <a:pt x="4163371" y="3208989"/>
                </a:cubicBezTo>
                <a:cubicBezTo>
                  <a:pt x="4210687" y="3190860"/>
                  <a:pt x="4251921" y="3167754"/>
                  <a:pt x="4292383" y="3148076"/>
                </a:cubicBezTo>
                <a:cubicBezTo>
                  <a:pt x="4296198" y="3147137"/>
                  <a:pt x="4300867" y="3146391"/>
                  <a:pt x="4305634" y="3145217"/>
                </a:cubicBezTo>
                <a:lnTo>
                  <a:pt x="4315899" y="3141188"/>
                </a:lnTo>
                <a:lnTo>
                  <a:pt x="4315266" y="3142440"/>
                </a:lnTo>
                <a:cubicBezTo>
                  <a:pt x="4313552" y="3142053"/>
                  <a:pt x="4312501" y="3142716"/>
                  <a:pt x="4312308" y="3143572"/>
                </a:cubicBezTo>
                <a:lnTo>
                  <a:pt x="4313254" y="3144567"/>
                </a:lnTo>
                <a:lnTo>
                  <a:pt x="4442517" y="3078997"/>
                </a:lnTo>
                <a:lnTo>
                  <a:pt x="4442401" y="3073897"/>
                </a:lnTo>
                <a:cubicBezTo>
                  <a:pt x="4479436" y="3053444"/>
                  <a:pt x="4500443" y="3040178"/>
                  <a:pt x="4537478" y="3019725"/>
                </a:cubicBezTo>
                <a:cubicBezTo>
                  <a:pt x="4546656" y="3010990"/>
                  <a:pt x="4551631" y="3004909"/>
                  <a:pt x="4560035" y="2999603"/>
                </a:cubicBezTo>
                <a:cubicBezTo>
                  <a:pt x="4601272" y="2976497"/>
                  <a:pt x="4643282" y="2949962"/>
                  <a:pt x="4682643" y="2919227"/>
                </a:cubicBezTo>
                <a:cubicBezTo>
                  <a:pt x="4701935" y="2905572"/>
                  <a:pt x="4720372" y="2891724"/>
                  <a:pt x="4739139" y="2878402"/>
                </a:cubicBezTo>
                <a:lnTo>
                  <a:pt x="4793332" y="2843495"/>
                </a:lnTo>
                <a:lnTo>
                  <a:pt x="4788447" y="2849464"/>
                </a:lnTo>
                <a:cubicBezTo>
                  <a:pt x="4791873" y="2850239"/>
                  <a:pt x="4795299" y="2851013"/>
                  <a:pt x="4800275" y="2844932"/>
                </a:cubicBezTo>
                <a:cubicBezTo>
                  <a:pt x="4800275" y="2844932"/>
                  <a:pt x="4804477" y="2842278"/>
                  <a:pt x="4804477" y="2842278"/>
                </a:cubicBezTo>
                <a:cubicBezTo>
                  <a:pt x="4807903" y="2843053"/>
                  <a:pt x="4807128" y="2846481"/>
                  <a:pt x="4803702" y="2845706"/>
                </a:cubicBezTo>
                <a:cubicBezTo>
                  <a:pt x="4776944" y="2868482"/>
                  <a:pt x="4731507" y="2894242"/>
                  <a:pt x="4699774" y="2923100"/>
                </a:cubicBezTo>
                <a:cubicBezTo>
                  <a:pt x="4701652" y="2930729"/>
                  <a:pt x="4697449" y="2933383"/>
                  <a:pt x="4709278" y="2928850"/>
                </a:cubicBezTo>
                <a:cubicBezTo>
                  <a:pt x="4710830" y="2921995"/>
                  <a:pt x="4723432" y="2914035"/>
                  <a:pt x="4736034" y="2906075"/>
                </a:cubicBezTo>
                <a:cubicBezTo>
                  <a:pt x="4741338" y="2914480"/>
                  <a:pt x="4762018" y="2886726"/>
                  <a:pt x="4779596" y="2872685"/>
                </a:cubicBezTo>
                <a:cubicBezTo>
                  <a:pt x="4827358" y="2836642"/>
                  <a:pt x="4881974" y="2802148"/>
                  <a:pt x="4927860" y="2758474"/>
                </a:cubicBezTo>
                <a:cubicBezTo>
                  <a:pt x="4932836" y="2752393"/>
                  <a:pt x="4933614" y="2748965"/>
                  <a:pt x="4938588" y="2742884"/>
                </a:cubicBezTo>
                <a:cubicBezTo>
                  <a:pt x="4952742" y="2728068"/>
                  <a:pt x="4987125" y="2703413"/>
                  <a:pt x="4993654" y="2690475"/>
                </a:cubicBezTo>
                <a:cubicBezTo>
                  <a:pt x="4996305" y="2694678"/>
                  <a:pt x="4999729" y="2695452"/>
                  <a:pt x="5005481" y="2685944"/>
                </a:cubicBezTo>
                <a:cubicBezTo>
                  <a:pt x="5009682" y="2683290"/>
                  <a:pt x="5026160" y="2658190"/>
                  <a:pt x="5029586" y="2658965"/>
                </a:cubicBezTo>
                <a:cubicBezTo>
                  <a:pt x="5025384" y="2661618"/>
                  <a:pt x="5028811" y="2662393"/>
                  <a:pt x="5028036" y="2665821"/>
                </a:cubicBezTo>
                <a:cubicBezTo>
                  <a:pt x="5051367" y="2642270"/>
                  <a:pt x="5062093" y="2626679"/>
                  <a:pt x="5081999" y="2602354"/>
                </a:cubicBezTo>
                <a:cubicBezTo>
                  <a:pt x="5069069" y="2595827"/>
                  <a:pt x="5047614" y="2627009"/>
                  <a:pt x="5032687" y="2645253"/>
                </a:cubicBezTo>
                <a:cubicBezTo>
                  <a:pt x="5016268" y="2654153"/>
                  <a:pt x="5001646" y="2667061"/>
                  <a:pt x="4986305" y="2681158"/>
                </a:cubicBezTo>
                <a:lnTo>
                  <a:pt x="4943614" y="2717399"/>
                </a:lnTo>
                <a:lnTo>
                  <a:pt x="4944788" y="2715460"/>
                </a:lnTo>
                <a:cubicBezTo>
                  <a:pt x="4942136" y="2711258"/>
                  <a:pt x="4937935" y="2713911"/>
                  <a:pt x="4937162" y="2717339"/>
                </a:cubicBezTo>
                <a:cubicBezTo>
                  <a:pt x="4933734" y="2716565"/>
                  <a:pt x="4933734" y="2716565"/>
                  <a:pt x="4933734" y="2716565"/>
                </a:cubicBezTo>
                <a:cubicBezTo>
                  <a:pt x="4962816" y="2683504"/>
                  <a:pt x="5000299" y="2645138"/>
                  <a:pt x="5031259" y="2619708"/>
                </a:cubicBezTo>
                <a:cubicBezTo>
                  <a:pt x="5046964" y="2598036"/>
                  <a:pt x="5066865" y="2573711"/>
                  <a:pt x="5071515" y="2553143"/>
                </a:cubicBezTo>
                <a:close/>
                <a:moveTo>
                  <a:pt x="11941998" y="2545093"/>
                </a:moveTo>
                <a:lnTo>
                  <a:pt x="11942196" y="2545423"/>
                </a:lnTo>
                <a:lnTo>
                  <a:pt x="11941768" y="2545322"/>
                </a:lnTo>
                <a:close/>
                <a:moveTo>
                  <a:pt x="5692009" y="2536560"/>
                </a:moveTo>
                <a:lnTo>
                  <a:pt x="5687806" y="2543998"/>
                </a:lnTo>
                <a:lnTo>
                  <a:pt x="5785762" y="2657757"/>
                </a:lnTo>
                <a:cubicBezTo>
                  <a:pt x="5785762" y="2645645"/>
                  <a:pt x="5757504" y="2629498"/>
                  <a:pt x="5749433" y="2613351"/>
                </a:cubicBezTo>
                <a:cubicBezTo>
                  <a:pt x="5745393" y="2613351"/>
                  <a:pt x="5745393" y="2605276"/>
                  <a:pt x="5745393" y="2601239"/>
                </a:cubicBezTo>
                <a:cubicBezTo>
                  <a:pt x="5733282" y="2587110"/>
                  <a:pt x="5719152" y="2570962"/>
                  <a:pt x="5705024" y="2553805"/>
                </a:cubicBezTo>
                <a:close/>
                <a:moveTo>
                  <a:pt x="5206298" y="2517100"/>
                </a:moveTo>
                <a:lnTo>
                  <a:pt x="5145814" y="2594885"/>
                </a:lnTo>
                <a:cubicBezTo>
                  <a:pt x="5139599" y="2600997"/>
                  <a:pt x="5125975" y="2609514"/>
                  <a:pt x="5128381" y="2616928"/>
                </a:cubicBezTo>
                <a:cubicBezTo>
                  <a:pt x="5128381" y="2616928"/>
                  <a:pt x="5128381" y="2616928"/>
                  <a:pt x="5124672" y="2618131"/>
                </a:cubicBezTo>
                <a:cubicBezTo>
                  <a:pt x="5120967" y="2619333"/>
                  <a:pt x="5118463" y="2624242"/>
                  <a:pt x="5114756" y="2625445"/>
                </a:cubicBezTo>
                <a:cubicBezTo>
                  <a:pt x="5114756" y="2625445"/>
                  <a:pt x="5112248" y="2630355"/>
                  <a:pt x="5112248" y="2630355"/>
                </a:cubicBezTo>
                <a:cubicBezTo>
                  <a:pt x="5112248" y="2630355"/>
                  <a:pt x="5115955" y="2629152"/>
                  <a:pt x="5115955" y="2629152"/>
                </a:cubicBezTo>
                <a:cubicBezTo>
                  <a:pt x="5101028" y="2646286"/>
                  <a:pt x="5086100" y="2663419"/>
                  <a:pt x="5071171" y="2680553"/>
                </a:cubicBezTo>
                <a:cubicBezTo>
                  <a:pt x="5035102" y="2720933"/>
                  <a:pt x="5035102" y="2720933"/>
                  <a:pt x="5035102" y="2720933"/>
                </a:cubicBezTo>
                <a:lnTo>
                  <a:pt x="5033121" y="2722881"/>
                </a:lnTo>
                <a:lnTo>
                  <a:pt x="5032370" y="2723792"/>
                </a:lnTo>
                <a:lnTo>
                  <a:pt x="4964270" y="2792706"/>
                </a:lnTo>
                <a:lnTo>
                  <a:pt x="4964262" y="2793076"/>
                </a:lnTo>
                <a:lnTo>
                  <a:pt x="4955625" y="2801455"/>
                </a:lnTo>
                <a:lnTo>
                  <a:pt x="4847750" y="2910621"/>
                </a:lnTo>
                <a:cubicBezTo>
                  <a:pt x="4716187" y="3029072"/>
                  <a:pt x="4574291" y="3129888"/>
                  <a:pt x="4416100" y="3210784"/>
                </a:cubicBezTo>
                <a:cubicBezTo>
                  <a:pt x="4563403" y="3147594"/>
                  <a:pt x="4696781" y="3056504"/>
                  <a:pt x="4833749" y="2975679"/>
                </a:cubicBezTo>
                <a:lnTo>
                  <a:pt x="4834676" y="2977214"/>
                </a:lnTo>
                <a:lnTo>
                  <a:pt x="4866871" y="2947579"/>
                </a:lnTo>
                <a:cubicBezTo>
                  <a:pt x="4899135" y="2920726"/>
                  <a:pt x="4926490" y="2891367"/>
                  <a:pt x="4950039" y="2875537"/>
                </a:cubicBezTo>
                <a:cubicBezTo>
                  <a:pt x="4945125" y="2873031"/>
                  <a:pt x="4948832" y="2871829"/>
                  <a:pt x="4955044" y="2865717"/>
                </a:cubicBezTo>
                <a:cubicBezTo>
                  <a:pt x="4952539" y="2870627"/>
                  <a:pt x="4953744" y="2874334"/>
                  <a:pt x="4956248" y="2869423"/>
                </a:cubicBezTo>
                <a:cubicBezTo>
                  <a:pt x="4958751" y="2864514"/>
                  <a:pt x="5000937" y="2830347"/>
                  <a:pt x="4992317" y="2829045"/>
                </a:cubicBezTo>
                <a:cubicBezTo>
                  <a:pt x="5007247" y="2811911"/>
                  <a:pt x="5015865" y="2813213"/>
                  <a:pt x="5015865" y="2813213"/>
                </a:cubicBezTo>
                <a:cubicBezTo>
                  <a:pt x="5027086" y="2797282"/>
                  <a:pt x="5014663" y="2809506"/>
                  <a:pt x="5009753" y="2807001"/>
                </a:cubicBezTo>
                <a:cubicBezTo>
                  <a:pt x="5024682" y="2789867"/>
                  <a:pt x="5024682" y="2789867"/>
                  <a:pt x="5024682" y="2789867"/>
                </a:cubicBezTo>
                <a:cubicBezTo>
                  <a:pt x="5020874" y="2803394"/>
                  <a:pt x="5033298" y="2791170"/>
                  <a:pt x="5037005" y="2789967"/>
                </a:cubicBezTo>
                <a:cubicBezTo>
                  <a:pt x="5045822" y="2766622"/>
                  <a:pt x="5082996" y="2742273"/>
                  <a:pt x="5104237" y="2706704"/>
                </a:cubicBezTo>
                <a:cubicBezTo>
                  <a:pt x="5107944" y="2705502"/>
                  <a:pt x="5106740" y="2701794"/>
                  <a:pt x="5110447" y="2700592"/>
                </a:cubicBezTo>
                <a:cubicBezTo>
                  <a:pt x="5114154" y="2699389"/>
                  <a:pt x="5112952" y="2695681"/>
                  <a:pt x="5112952" y="2695681"/>
                </a:cubicBezTo>
                <a:cubicBezTo>
                  <a:pt x="5115458" y="2690772"/>
                  <a:pt x="5111751" y="2691975"/>
                  <a:pt x="5109243" y="2696884"/>
                </a:cubicBezTo>
                <a:cubicBezTo>
                  <a:pt x="5109243" y="2696884"/>
                  <a:pt x="5109243" y="2696884"/>
                  <a:pt x="5105538" y="2698087"/>
                </a:cubicBezTo>
                <a:cubicBezTo>
                  <a:pt x="5134190" y="2660112"/>
                  <a:pt x="5154031" y="2645483"/>
                  <a:pt x="5178976" y="2608711"/>
                </a:cubicBezTo>
                <a:cubicBezTo>
                  <a:pt x="5183884" y="2611216"/>
                  <a:pt x="5186390" y="2606306"/>
                  <a:pt x="5191300" y="2608811"/>
                </a:cubicBezTo>
                <a:lnTo>
                  <a:pt x="5228895" y="2554949"/>
                </a:lnTo>
                <a:lnTo>
                  <a:pt x="5223464" y="2545853"/>
                </a:lnTo>
                <a:lnTo>
                  <a:pt x="5195208" y="2582960"/>
                </a:lnTo>
                <a:cubicBezTo>
                  <a:pt x="5191501" y="2584162"/>
                  <a:pt x="5181580" y="2591477"/>
                  <a:pt x="5181580" y="2591477"/>
                </a:cubicBezTo>
                <a:cubicBezTo>
                  <a:pt x="5164148" y="2613521"/>
                  <a:pt x="5147917" y="2639272"/>
                  <a:pt x="5132991" y="2656405"/>
                </a:cubicBezTo>
                <a:cubicBezTo>
                  <a:pt x="5129284" y="2657608"/>
                  <a:pt x="5131789" y="2652698"/>
                  <a:pt x="5125577" y="2658810"/>
                </a:cubicBezTo>
                <a:cubicBezTo>
                  <a:pt x="5129284" y="2657608"/>
                  <a:pt x="5126776" y="2662516"/>
                  <a:pt x="5127983" y="2666224"/>
                </a:cubicBezTo>
                <a:cubicBezTo>
                  <a:pt x="5104337" y="2694380"/>
                  <a:pt x="5078286" y="2715121"/>
                  <a:pt x="5057147" y="2738366"/>
                </a:cubicBezTo>
                <a:cubicBezTo>
                  <a:pt x="5059651" y="2733457"/>
                  <a:pt x="5063358" y="2732254"/>
                  <a:pt x="5065863" y="2727345"/>
                </a:cubicBezTo>
                <a:cubicBezTo>
                  <a:pt x="5079590" y="2706504"/>
                  <a:pt x="5094518" y="2689370"/>
                  <a:pt x="5088304" y="2695482"/>
                </a:cubicBezTo>
                <a:cubicBezTo>
                  <a:pt x="5103233" y="2678348"/>
                  <a:pt x="5119463" y="2652598"/>
                  <a:pt x="5130686" y="2636667"/>
                </a:cubicBezTo>
                <a:cubicBezTo>
                  <a:pt x="5133189" y="2631757"/>
                  <a:pt x="5133189" y="2631757"/>
                  <a:pt x="5136896" y="2630554"/>
                </a:cubicBezTo>
                <a:cubicBezTo>
                  <a:pt x="5135596" y="2639172"/>
                  <a:pt x="5141904" y="2620735"/>
                  <a:pt x="5144310" y="2628150"/>
                </a:cubicBezTo>
                <a:cubicBezTo>
                  <a:pt x="5149318" y="2618330"/>
                  <a:pt x="5154330" y="2608511"/>
                  <a:pt x="5156834" y="2603601"/>
                </a:cubicBezTo>
                <a:cubicBezTo>
                  <a:pt x="5165548" y="2592580"/>
                  <a:pt x="5171763" y="2586467"/>
                  <a:pt x="5176773" y="2576649"/>
                </a:cubicBezTo>
                <a:cubicBezTo>
                  <a:pt x="5191707" y="2559515"/>
                  <a:pt x="5210334" y="2541178"/>
                  <a:pt x="5216545" y="2535067"/>
                </a:cubicBezTo>
                <a:cubicBezTo>
                  <a:pt x="5214694" y="2535668"/>
                  <a:pt x="5214391" y="2534741"/>
                  <a:pt x="5214557" y="2533664"/>
                </a:cubicBezTo>
                <a:lnTo>
                  <a:pt x="5215147" y="2531928"/>
                </a:lnTo>
                <a:close/>
                <a:moveTo>
                  <a:pt x="311466" y="2492379"/>
                </a:moveTo>
                <a:cubicBezTo>
                  <a:pt x="311466" y="2492379"/>
                  <a:pt x="311466" y="2492379"/>
                  <a:pt x="311629" y="2494564"/>
                </a:cubicBezTo>
                <a:lnTo>
                  <a:pt x="310497" y="2492451"/>
                </a:lnTo>
                <a:close/>
                <a:moveTo>
                  <a:pt x="12011589" y="2488895"/>
                </a:moveTo>
                <a:cubicBezTo>
                  <a:pt x="12012384" y="2488731"/>
                  <a:pt x="12013366" y="2489152"/>
                  <a:pt x="12014394" y="2489900"/>
                </a:cubicBezTo>
                <a:cubicBezTo>
                  <a:pt x="12016452" y="2491582"/>
                  <a:pt x="12018509" y="2493639"/>
                  <a:pt x="12020567" y="2495321"/>
                </a:cubicBezTo>
                <a:cubicBezTo>
                  <a:pt x="12022998" y="2497378"/>
                  <a:pt x="12025804" y="2498873"/>
                  <a:pt x="12028797" y="2497191"/>
                </a:cubicBezTo>
                <a:cubicBezTo>
                  <a:pt x="12031228" y="2496069"/>
                  <a:pt x="12032350" y="2497004"/>
                  <a:pt x="12033660" y="2498686"/>
                </a:cubicBezTo>
                <a:cubicBezTo>
                  <a:pt x="12036465" y="2502425"/>
                  <a:pt x="12039832" y="2505229"/>
                  <a:pt x="12045069" y="2504108"/>
                </a:cubicBezTo>
                <a:cubicBezTo>
                  <a:pt x="12046378" y="2503734"/>
                  <a:pt x="12046753" y="2504295"/>
                  <a:pt x="12046940" y="2505603"/>
                </a:cubicBezTo>
                <a:cubicBezTo>
                  <a:pt x="12047688" y="2514764"/>
                  <a:pt x="12051616" y="2522616"/>
                  <a:pt x="12056853" y="2529720"/>
                </a:cubicBezTo>
                <a:cubicBezTo>
                  <a:pt x="12058162" y="2531402"/>
                  <a:pt x="12057788" y="2532524"/>
                  <a:pt x="12057040" y="2534206"/>
                </a:cubicBezTo>
                <a:cubicBezTo>
                  <a:pt x="12055170" y="2537571"/>
                  <a:pt x="12053112" y="2541310"/>
                  <a:pt x="12054421" y="2545049"/>
                </a:cubicBezTo>
                <a:cubicBezTo>
                  <a:pt x="12055731" y="2548788"/>
                  <a:pt x="12054795" y="2551406"/>
                  <a:pt x="12052925" y="2554397"/>
                </a:cubicBezTo>
                <a:cubicBezTo>
                  <a:pt x="12052364" y="2555331"/>
                  <a:pt x="12051990" y="2556266"/>
                  <a:pt x="12051429" y="2557388"/>
                </a:cubicBezTo>
                <a:cubicBezTo>
                  <a:pt x="12048997" y="2562809"/>
                  <a:pt x="12046191" y="2567857"/>
                  <a:pt x="12040393" y="2570474"/>
                </a:cubicBezTo>
                <a:cubicBezTo>
                  <a:pt x="12039271" y="2570848"/>
                  <a:pt x="12039271" y="2571596"/>
                  <a:pt x="12039271" y="2572531"/>
                </a:cubicBezTo>
                <a:cubicBezTo>
                  <a:pt x="12039458" y="2575335"/>
                  <a:pt x="12044508" y="2582065"/>
                  <a:pt x="12047127" y="2582813"/>
                </a:cubicBezTo>
                <a:cubicBezTo>
                  <a:pt x="12051242" y="2583747"/>
                  <a:pt x="12054795" y="2585804"/>
                  <a:pt x="12057601" y="2588982"/>
                </a:cubicBezTo>
                <a:cubicBezTo>
                  <a:pt x="12061529" y="2593095"/>
                  <a:pt x="12064896" y="2597395"/>
                  <a:pt x="12068637" y="2601694"/>
                </a:cubicBezTo>
                <a:cubicBezTo>
                  <a:pt x="12069759" y="2602816"/>
                  <a:pt x="12069198" y="2603564"/>
                  <a:pt x="12068450" y="2604499"/>
                </a:cubicBezTo>
                <a:cubicBezTo>
                  <a:pt x="12065083" y="2608612"/>
                  <a:pt x="12065083" y="2608612"/>
                  <a:pt x="12069198" y="2611416"/>
                </a:cubicBezTo>
                <a:cubicBezTo>
                  <a:pt x="12072939" y="2614220"/>
                  <a:pt x="12073126" y="2616089"/>
                  <a:pt x="12069759" y="2619641"/>
                </a:cubicBezTo>
                <a:cubicBezTo>
                  <a:pt x="12068262" y="2621137"/>
                  <a:pt x="12066766" y="2622819"/>
                  <a:pt x="12067327" y="2625437"/>
                </a:cubicBezTo>
                <a:cubicBezTo>
                  <a:pt x="12069011" y="2631980"/>
                  <a:pt x="12066579" y="2637401"/>
                  <a:pt x="12062277" y="2642262"/>
                </a:cubicBezTo>
                <a:cubicBezTo>
                  <a:pt x="12059472" y="2645440"/>
                  <a:pt x="12056105" y="2648431"/>
                  <a:pt x="12054047" y="2652170"/>
                </a:cubicBezTo>
                <a:cubicBezTo>
                  <a:pt x="12053673" y="2652918"/>
                  <a:pt x="12053112" y="2653666"/>
                  <a:pt x="12052177" y="2653479"/>
                </a:cubicBezTo>
                <a:cubicBezTo>
                  <a:pt x="12047501" y="2651983"/>
                  <a:pt x="12045069" y="2654974"/>
                  <a:pt x="12042451" y="2657966"/>
                </a:cubicBezTo>
                <a:cubicBezTo>
                  <a:pt x="12041702" y="2658900"/>
                  <a:pt x="12040767" y="2660022"/>
                  <a:pt x="12039084" y="2659648"/>
                </a:cubicBezTo>
                <a:cubicBezTo>
                  <a:pt x="12034408" y="2658526"/>
                  <a:pt x="12029545" y="2659087"/>
                  <a:pt x="12024869" y="2658713"/>
                </a:cubicBezTo>
                <a:cubicBezTo>
                  <a:pt x="12020941" y="2658526"/>
                  <a:pt x="12017013" y="2658153"/>
                  <a:pt x="12013459" y="2655722"/>
                </a:cubicBezTo>
                <a:cubicBezTo>
                  <a:pt x="12011963" y="2654601"/>
                  <a:pt x="12010840" y="2654974"/>
                  <a:pt x="12009718" y="2656283"/>
                </a:cubicBezTo>
                <a:cubicBezTo>
                  <a:pt x="12009157" y="2657218"/>
                  <a:pt x="12008596" y="2657966"/>
                  <a:pt x="12007848" y="2658713"/>
                </a:cubicBezTo>
                <a:cubicBezTo>
                  <a:pt x="12007100" y="2659461"/>
                  <a:pt x="12005790" y="2660209"/>
                  <a:pt x="12004855" y="2659461"/>
                </a:cubicBezTo>
                <a:cubicBezTo>
                  <a:pt x="12003733" y="2658713"/>
                  <a:pt x="12004107" y="2657218"/>
                  <a:pt x="12004668" y="2656096"/>
                </a:cubicBezTo>
                <a:cubicBezTo>
                  <a:pt x="12004855" y="2655535"/>
                  <a:pt x="12005229" y="2655161"/>
                  <a:pt x="12005603" y="2654601"/>
                </a:cubicBezTo>
                <a:cubicBezTo>
                  <a:pt x="12008596" y="2650301"/>
                  <a:pt x="12007474" y="2647497"/>
                  <a:pt x="12002424" y="2646936"/>
                </a:cubicBezTo>
                <a:cubicBezTo>
                  <a:pt x="12001488" y="2646749"/>
                  <a:pt x="12000553" y="2646749"/>
                  <a:pt x="11999805" y="2646562"/>
                </a:cubicBezTo>
                <a:cubicBezTo>
                  <a:pt x="11998496" y="2646188"/>
                  <a:pt x="11996999" y="2646562"/>
                  <a:pt x="11996625" y="2644505"/>
                </a:cubicBezTo>
                <a:cubicBezTo>
                  <a:pt x="11996251" y="2643010"/>
                  <a:pt x="11996999" y="2642262"/>
                  <a:pt x="11998122" y="2641514"/>
                </a:cubicBezTo>
                <a:cubicBezTo>
                  <a:pt x="12000179" y="2640019"/>
                  <a:pt x="11999992" y="2638710"/>
                  <a:pt x="11997935" y="2637028"/>
                </a:cubicBezTo>
                <a:cubicBezTo>
                  <a:pt x="11995316" y="2634971"/>
                  <a:pt x="11992884" y="2632354"/>
                  <a:pt x="11993071" y="2628615"/>
                </a:cubicBezTo>
                <a:cubicBezTo>
                  <a:pt x="11993258" y="2625624"/>
                  <a:pt x="11992510" y="2624128"/>
                  <a:pt x="11989144" y="2624876"/>
                </a:cubicBezTo>
                <a:cubicBezTo>
                  <a:pt x="11988395" y="2625063"/>
                  <a:pt x="11987460" y="2624876"/>
                  <a:pt x="11987086" y="2623754"/>
                </a:cubicBezTo>
                <a:cubicBezTo>
                  <a:pt x="11986712" y="2622819"/>
                  <a:pt x="11987647" y="2622259"/>
                  <a:pt x="11988208" y="2621698"/>
                </a:cubicBezTo>
                <a:cubicBezTo>
                  <a:pt x="11989518" y="2620389"/>
                  <a:pt x="11991014" y="2619081"/>
                  <a:pt x="11991949" y="2617585"/>
                </a:cubicBezTo>
                <a:cubicBezTo>
                  <a:pt x="11994942" y="2613659"/>
                  <a:pt x="11994755" y="2611416"/>
                  <a:pt x="11991949" y="2607303"/>
                </a:cubicBezTo>
                <a:cubicBezTo>
                  <a:pt x="11989705" y="2604125"/>
                  <a:pt x="11988021" y="2600760"/>
                  <a:pt x="11987834" y="2596647"/>
                </a:cubicBezTo>
                <a:cubicBezTo>
                  <a:pt x="11987647" y="2593656"/>
                  <a:pt x="11989144" y="2593282"/>
                  <a:pt x="11991575" y="2594217"/>
                </a:cubicBezTo>
                <a:cubicBezTo>
                  <a:pt x="11993258" y="2594777"/>
                  <a:pt x="11994194" y="2596460"/>
                  <a:pt x="11995503" y="2597395"/>
                </a:cubicBezTo>
                <a:cubicBezTo>
                  <a:pt x="11996999" y="2598516"/>
                  <a:pt x="11999057" y="2600012"/>
                  <a:pt x="12000553" y="2598516"/>
                </a:cubicBezTo>
                <a:cubicBezTo>
                  <a:pt x="12002237" y="2596647"/>
                  <a:pt x="12001301" y="2594403"/>
                  <a:pt x="11999618" y="2592721"/>
                </a:cubicBezTo>
                <a:cubicBezTo>
                  <a:pt x="11998870" y="2591973"/>
                  <a:pt x="11997748" y="2591225"/>
                  <a:pt x="11996999" y="2590291"/>
                </a:cubicBezTo>
                <a:cubicBezTo>
                  <a:pt x="11996064" y="2589356"/>
                  <a:pt x="11995316" y="2588234"/>
                  <a:pt x="11996438" y="2586926"/>
                </a:cubicBezTo>
                <a:cubicBezTo>
                  <a:pt x="11997373" y="2585804"/>
                  <a:pt x="11998496" y="2586365"/>
                  <a:pt x="11999618" y="2587299"/>
                </a:cubicBezTo>
                <a:cubicBezTo>
                  <a:pt x="12000740" y="2588047"/>
                  <a:pt x="12001862" y="2588982"/>
                  <a:pt x="12002985" y="2589543"/>
                </a:cubicBezTo>
                <a:cubicBezTo>
                  <a:pt x="12004668" y="2590665"/>
                  <a:pt x="12006539" y="2590104"/>
                  <a:pt x="12007848" y="2588982"/>
                </a:cubicBezTo>
                <a:cubicBezTo>
                  <a:pt x="12009157" y="2587860"/>
                  <a:pt x="12008409" y="2586178"/>
                  <a:pt x="12007848" y="2584869"/>
                </a:cubicBezTo>
                <a:cubicBezTo>
                  <a:pt x="12005042" y="2578326"/>
                  <a:pt x="11995690" y="2575522"/>
                  <a:pt x="11989331" y="2579448"/>
                </a:cubicBezTo>
                <a:cubicBezTo>
                  <a:pt x="11986338" y="2581317"/>
                  <a:pt x="11985216" y="2580756"/>
                  <a:pt x="11984842" y="2577765"/>
                </a:cubicBezTo>
                <a:cubicBezTo>
                  <a:pt x="11984280" y="2572905"/>
                  <a:pt x="11982036" y="2569726"/>
                  <a:pt x="11977173" y="2568044"/>
                </a:cubicBezTo>
                <a:cubicBezTo>
                  <a:pt x="11975864" y="2567670"/>
                  <a:pt x="11973806" y="2566735"/>
                  <a:pt x="11974367" y="2564679"/>
                </a:cubicBezTo>
                <a:cubicBezTo>
                  <a:pt x="11975489" y="2560005"/>
                  <a:pt x="11973619" y="2556079"/>
                  <a:pt x="11971187" y="2552340"/>
                </a:cubicBezTo>
                <a:cubicBezTo>
                  <a:pt x="11969317" y="2549536"/>
                  <a:pt x="11968756" y="2546919"/>
                  <a:pt x="11970813" y="2543554"/>
                </a:cubicBezTo>
                <a:cubicBezTo>
                  <a:pt x="11973058" y="2540002"/>
                  <a:pt x="11971749" y="2537945"/>
                  <a:pt x="11967260" y="2537198"/>
                </a:cubicBezTo>
                <a:cubicBezTo>
                  <a:pt x="11967073" y="2537198"/>
                  <a:pt x="11966886" y="2537198"/>
                  <a:pt x="11966698" y="2537198"/>
                </a:cubicBezTo>
                <a:cubicBezTo>
                  <a:pt x="11965015" y="2537011"/>
                  <a:pt x="11963332" y="2536637"/>
                  <a:pt x="11963145" y="2534954"/>
                </a:cubicBezTo>
                <a:cubicBezTo>
                  <a:pt x="11962771" y="2533272"/>
                  <a:pt x="11964828" y="2533459"/>
                  <a:pt x="11965763" y="2532898"/>
                </a:cubicBezTo>
                <a:cubicBezTo>
                  <a:pt x="11971749" y="2529907"/>
                  <a:pt x="11974180" y="2525233"/>
                  <a:pt x="11973058" y="2518503"/>
                </a:cubicBezTo>
                <a:cubicBezTo>
                  <a:pt x="11972684" y="2516259"/>
                  <a:pt x="11973432" y="2514951"/>
                  <a:pt x="11975302" y="2514016"/>
                </a:cubicBezTo>
                <a:cubicBezTo>
                  <a:pt x="11976425" y="2513455"/>
                  <a:pt x="11977547" y="2513081"/>
                  <a:pt x="11978669" y="2512520"/>
                </a:cubicBezTo>
                <a:cubicBezTo>
                  <a:pt x="11980166" y="2511773"/>
                  <a:pt x="11980727" y="2510651"/>
                  <a:pt x="11980353" y="2508968"/>
                </a:cubicBezTo>
                <a:lnTo>
                  <a:pt x="11979516" y="2507781"/>
                </a:lnTo>
                <a:lnTo>
                  <a:pt x="11994135" y="2493242"/>
                </a:lnTo>
                <a:lnTo>
                  <a:pt x="11993820" y="2496069"/>
                </a:lnTo>
                <a:cubicBezTo>
                  <a:pt x="11993445" y="2497565"/>
                  <a:pt x="11993445" y="2498313"/>
                  <a:pt x="11995129" y="2499247"/>
                </a:cubicBezTo>
                <a:cubicBezTo>
                  <a:pt x="11996999" y="2499995"/>
                  <a:pt x="11997748" y="2499060"/>
                  <a:pt x="11998496" y="2497939"/>
                </a:cubicBezTo>
                <a:cubicBezTo>
                  <a:pt x="11999057" y="2497191"/>
                  <a:pt x="11999244" y="2496443"/>
                  <a:pt x="11999618" y="2495508"/>
                </a:cubicBezTo>
                <a:cubicBezTo>
                  <a:pt x="12001301" y="2491582"/>
                  <a:pt x="12002424" y="2491395"/>
                  <a:pt x="12005229" y="2494574"/>
                </a:cubicBezTo>
                <a:cubicBezTo>
                  <a:pt x="12005790" y="2495321"/>
                  <a:pt x="12006539" y="2496256"/>
                  <a:pt x="12007661" y="2496256"/>
                </a:cubicBezTo>
                <a:cubicBezTo>
                  <a:pt x="12008970" y="2496069"/>
                  <a:pt x="12008970" y="2494574"/>
                  <a:pt x="12009344" y="2493639"/>
                </a:cubicBezTo>
                <a:cubicBezTo>
                  <a:pt x="12009718" y="2492891"/>
                  <a:pt x="12009905" y="2492143"/>
                  <a:pt x="12009905" y="2491395"/>
                </a:cubicBezTo>
                <a:cubicBezTo>
                  <a:pt x="12010186" y="2489806"/>
                  <a:pt x="12010794" y="2489059"/>
                  <a:pt x="12011589" y="2488895"/>
                </a:cubicBezTo>
                <a:close/>
                <a:moveTo>
                  <a:pt x="5184091" y="2479895"/>
                </a:moveTo>
                <a:lnTo>
                  <a:pt x="5155030" y="2522243"/>
                </a:lnTo>
                <a:cubicBezTo>
                  <a:pt x="5151321" y="2523445"/>
                  <a:pt x="5151321" y="2523445"/>
                  <a:pt x="5151321" y="2523445"/>
                </a:cubicBezTo>
                <a:cubicBezTo>
                  <a:pt x="5147614" y="2524648"/>
                  <a:pt x="5148819" y="2528355"/>
                  <a:pt x="5148819" y="2528355"/>
                </a:cubicBezTo>
                <a:cubicBezTo>
                  <a:pt x="5145112" y="2529558"/>
                  <a:pt x="5142604" y="2534467"/>
                  <a:pt x="5140099" y="2539376"/>
                </a:cubicBezTo>
                <a:cubicBezTo>
                  <a:pt x="5140099" y="2539376"/>
                  <a:pt x="5140099" y="2539376"/>
                  <a:pt x="5137596" y="2544286"/>
                </a:cubicBezTo>
                <a:cubicBezTo>
                  <a:pt x="5133891" y="2545489"/>
                  <a:pt x="5131384" y="2550399"/>
                  <a:pt x="5128882" y="2555308"/>
                </a:cubicBezTo>
                <a:cubicBezTo>
                  <a:pt x="5125173" y="2556510"/>
                  <a:pt x="5122668" y="2561420"/>
                  <a:pt x="5120165" y="2566330"/>
                </a:cubicBezTo>
                <a:cubicBezTo>
                  <a:pt x="5112749" y="2568735"/>
                  <a:pt x="5106438" y="2587171"/>
                  <a:pt x="5092814" y="2595687"/>
                </a:cubicBezTo>
                <a:cubicBezTo>
                  <a:pt x="5091510" y="2604305"/>
                  <a:pt x="5074077" y="2626348"/>
                  <a:pt x="5066563" y="2641076"/>
                </a:cubicBezTo>
                <a:cubicBezTo>
                  <a:pt x="5066563" y="2641076"/>
                  <a:pt x="5054136" y="2653301"/>
                  <a:pt x="5057845" y="2652099"/>
                </a:cubicBezTo>
                <a:cubicBezTo>
                  <a:pt x="5065310" y="2643531"/>
                  <a:pt x="5066213" y="2646312"/>
                  <a:pt x="5066024" y="2650470"/>
                </a:cubicBezTo>
                <a:lnTo>
                  <a:pt x="5065967" y="2651294"/>
                </a:lnTo>
                <a:lnTo>
                  <a:pt x="5083474" y="2631076"/>
                </a:lnTo>
                <a:lnTo>
                  <a:pt x="5097329" y="2616645"/>
                </a:lnTo>
                <a:lnTo>
                  <a:pt x="5102241" y="2610554"/>
                </a:lnTo>
                <a:cubicBezTo>
                  <a:pt x="5110019" y="2601374"/>
                  <a:pt x="5118111" y="2591579"/>
                  <a:pt x="5115054" y="2588473"/>
                </a:cubicBezTo>
                <a:cubicBezTo>
                  <a:pt x="5103834" y="2604404"/>
                  <a:pt x="5117557" y="2583564"/>
                  <a:pt x="5126275" y="2572542"/>
                </a:cubicBezTo>
                <a:cubicBezTo>
                  <a:pt x="5126275" y="2572542"/>
                  <a:pt x="5126275" y="2572542"/>
                  <a:pt x="5127476" y="2576249"/>
                </a:cubicBezTo>
                <a:cubicBezTo>
                  <a:pt x="5123769" y="2577452"/>
                  <a:pt x="5123769" y="2577452"/>
                  <a:pt x="5123769" y="2577452"/>
                </a:cubicBezTo>
                <a:cubicBezTo>
                  <a:pt x="5121264" y="2582361"/>
                  <a:pt x="5121264" y="2582361"/>
                  <a:pt x="5124971" y="2581159"/>
                </a:cubicBezTo>
                <a:cubicBezTo>
                  <a:pt x="5124971" y="2581159"/>
                  <a:pt x="5124971" y="2581159"/>
                  <a:pt x="5128680" y="2579956"/>
                </a:cubicBezTo>
                <a:cubicBezTo>
                  <a:pt x="5131185" y="2575047"/>
                  <a:pt x="5131185" y="2575047"/>
                  <a:pt x="5131185" y="2575047"/>
                </a:cubicBezTo>
                <a:cubicBezTo>
                  <a:pt x="5133689" y="2570137"/>
                  <a:pt x="5132487" y="2566429"/>
                  <a:pt x="5127577" y="2563925"/>
                </a:cubicBezTo>
                <a:cubicBezTo>
                  <a:pt x="5130082" y="2559015"/>
                  <a:pt x="5132587" y="2554106"/>
                  <a:pt x="5136296" y="2552903"/>
                </a:cubicBezTo>
                <a:cubicBezTo>
                  <a:pt x="5140003" y="2551701"/>
                  <a:pt x="5140003" y="2551701"/>
                  <a:pt x="5143708" y="2550498"/>
                </a:cubicBezTo>
                <a:cubicBezTo>
                  <a:pt x="5143708" y="2550498"/>
                  <a:pt x="5143708" y="2550498"/>
                  <a:pt x="5144910" y="2554206"/>
                </a:cubicBezTo>
                <a:cubicBezTo>
                  <a:pt x="5148616" y="2553003"/>
                  <a:pt x="5147415" y="2549295"/>
                  <a:pt x="5147415" y="2549295"/>
                </a:cubicBezTo>
                <a:cubicBezTo>
                  <a:pt x="5147415" y="2549295"/>
                  <a:pt x="5146212" y="2545589"/>
                  <a:pt x="5146212" y="2545589"/>
                </a:cubicBezTo>
                <a:cubicBezTo>
                  <a:pt x="5145010" y="2541882"/>
                  <a:pt x="5148717" y="2540679"/>
                  <a:pt x="5147515" y="2536972"/>
                </a:cubicBezTo>
                <a:cubicBezTo>
                  <a:pt x="5151222" y="2535769"/>
                  <a:pt x="5153725" y="2530860"/>
                  <a:pt x="5153725" y="2530860"/>
                </a:cubicBezTo>
                <a:cubicBezTo>
                  <a:pt x="5153725" y="2530860"/>
                  <a:pt x="5153725" y="2530860"/>
                  <a:pt x="5157432" y="2529658"/>
                </a:cubicBezTo>
                <a:cubicBezTo>
                  <a:pt x="5156231" y="2525950"/>
                  <a:pt x="5156231" y="2525950"/>
                  <a:pt x="5156231" y="2525950"/>
                </a:cubicBezTo>
                <a:cubicBezTo>
                  <a:pt x="5156231" y="2525950"/>
                  <a:pt x="5159940" y="2524748"/>
                  <a:pt x="5158735" y="2521040"/>
                </a:cubicBezTo>
                <a:cubicBezTo>
                  <a:pt x="5164349" y="2513075"/>
                  <a:pt x="5169657" y="2504182"/>
                  <a:pt x="5175580" y="2495603"/>
                </a:cubicBezTo>
                <a:lnTo>
                  <a:pt x="5186196" y="2483420"/>
                </a:lnTo>
                <a:close/>
                <a:moveTo>
                  <a:pt x="5724377" y="2479299"/>
                </a:moveTo>
                <a:lnTo>
                  <a:pt x="5721772" y="2483908"/>
                </a:lnTo>
                <a:lnTo>
                  <a:pt x="5725211" y="2488205"/>
                </a:lnTo>
                <a:cubicBezTo>
                  <a:pt x="5729246" y="2492243"/>
                  <a:pt x="5737319" y="2500316"/>
                  <a:pt x="5741355" y="2508390"/>
                </a:cubicBezTo>
                <a:cubicBezTo>
                  <a:pt x="5753467" y="2520501"/>
                  <a:pt x="5757504" y="2532611"/>
                  <a:pt x="5773651" y="2544722"/>
                </a:cubicBezTo>
                <a:cubicBezTo>
                  <a:pt x="5777689" y="2548759"/>
                  <a:pt x="5781726" y="2556833"/>
                  <a:pt x="5781726" y="2556833"/>
                </a:cubicBezTo>
                <a:cubicBezTo>
                  <a:pt x="5785762" y="2560870"/>
                  <a:pt x="5785762" y="2564907"/>
                  <a:pt x="5789799" y="2564907"/>
                </a:cubicBezTo>
                <a:cubicBezTo>
                  <a:pt x="5789799" y="2568944"/>
                  <a:pt x="5789799" y="2568944"/>
                  <a:pt x="5793835" y="2572980"/>
                </a:cubicBezTo>
                <a:cubicBezTo>
                  <a:pt x="5797873" y="2572980"/>
                  <a:pt x="5801910" y="2581055"/>
                  <a:pt x="5805946" y="2585092"/>
                </a:cubicBezTo>
                <a:cubicBezTo>
                  <a:pt x="5801910" y="2585092"/>
                  <a:pt x="5814020" y="2597203"/>
                  <a:pt x="5814020" y="2597203"/>
                </a:cubicBezTo>
                <a:cubicBezTo>
                  <a:pt x="5818057" y="2601239"/>
                  <a:pt x="5822094" y="2605276"/>
                  <a:pt x="5826130" y="2605276"/>
                </a:cubicBezTo>
                <a:cubicBezTo>
                  <a:pt x="5826130" y="2609313"/>
                  <a:pt x="5826130" y="2609313"/>
                  <a:pt x="5826130" y="2609313"/>
                </a:cubicBezTo>
                <a:cubicBezTo>
                  <a:pt x="5854390" y="2649683"/>
                  <a:pt x="5898795" y="2698126"/>
                  <a:pt x="5931092" y="2730422"/>
                </a:cubicBezTo>
                <a:cubicBezTo>
                  <a:pt x="5931092" y="2734458"/>
                  <a:pt x="5931092" y="2734458"/>
                  <a:pt x="5931092" y="2734458"/>
                </a:cubicBezTo>
                <a:cubicBezTo>
                  <a:pt x="5931092" y="2734458"/>
                  <a:pt x="5931092" y="2734458"/>
                  <a:pt x="5931092" y="2738495"/>
                </a:cubicBezTo>
                <a:cubicBezTo>
                  <a:pt x="5927053" y="2734459"/>
                  <a:pt x="5927053" y="2734459"/>
                  <a:pt x="5923016" y="2730422"/>
                </a:cubicBezTo>
                <a:cubicBezTo>
                  <a:pt x="5923016" y="2730422"/>
                  <a:pt x="5918980" y="2726385"/>
                  <a:pt x="5914945" y="2722347"/>
                </a:cubicBezTo>
                <a:cubicBezTo>
                  <a:pt x="5910905" y="2718310"/>
                  <a:pt x="5910905" y="2718310"/>
                  <a:pt x="5906870" y="2714274"/>
                </a:cubicBezTo>
                <a:cubicBezTo>
                  <a:pt x="5906870" y="2714274"/>
                  <a:pt x="5906870" y="2714274"/>
                  <a:pt x="5902834" y="2714274"/>
                </a:cubicBezTo>
                <a:cubicBezTo>
                  <a:pt x="5898795" y="2706200"/>
                  <a:pt x="5890720" y="2702163"/>
                  <a:pt x="5882647" y="2694089"/>
                </a:cubicBezTo>
                <a:cubicBezTo>
                  <a:pt x="5882647" y="2694089"/>
                  <a:pt x="5878610" y="2690052"/>
                  <a:pt x="5878611" y="2694089"/>
                </a:cubicBezTo>
                <a:cubicBezTo>
                  <a:pt x="5874575" y="2694089"/>
                  <a:pt x="5878610" y="2698127"/>
                  <a:pt x="5878610" y="2698127"/>
                </a:cubicBezTo>
                <a:cubicBezTo>
                  <a:pt x="5882647" y="2702164"/>
                  <a:pt x="5882647" y="2702164"/>
                  <a:pt x="5882647" y="2702164"/>
                </a:cubicBezTo>
                <a:cubicBezTo>
                  <a:pt x="5882647" y="2702164"/>
                  <a:pt x="5882647" y="2706200"/>
                  <a:pt x="5886685" y="2706200"/>
                </a:cubicBezTo>
                <a:cubicBezTo>
                  <a:pt x="5890720" y="2710237"/>
                  <a:pt x="5890720" y="2710237"/>
                  <a:pt x="5890720" y="2710237"/>
                </a:cubicBezTo>
                <a:cubicBezTo>
                  <a:pt x="5894757" y="2710238"/>
                  <a:pt x="5894757" y="2714274"/>
                  <a:pt x="5898795" y="2718310"/>
                </a:cubicBezTo>
                <a:cubicBezTo>
                  <a:pt x="5894757" y="2714274"/>
                  <a:pt x="5889965" y="2709732"/>
                  <a:pt x="5885423" y="2705317"/>
                </a:cubicBezTo>
                <a:lnTo>
                  <a:pt x="5874612" y="2694163"/>
                </a:lnTo>
                <a:lnTo>
                  <a:pt x="5874575" y="2694089"/>
                </a:lnTo>
                <a:lnTo>
                  <a:pt x="5874531" y="2694077"/>
                </a:lnTo>
                <a:lnTo>
                  <a:pt x="5873564" y="2693080"/>
                </a:lnTo>
                <a:cubicBezTo>
                  <a:pt x="5867509" y="2686015"/>
                  <a:pt x="5866500" y="2681978"/>
                  <a:pt x="5878610" y="2686016"/>
                </a:cubicBezTo>
                <a:cubicBezTo>
                  <a:pt x="5854390" y="2669868"/>
                  <a:pt x="5850352" y="2661793"/>
                  <a:pt x="5834205" y="2645645"/>
                </a:cubicBezTo>
                <a:cubicBezTo>
                  <a:pt x="5834206" y="2649683"/>
                  <a:pt x="5834206" y="2649683"/>
                  <a:pt x="5834206" y="2649683"/>
                </a:cubicBezTo>
                <a:cubicBezTo>
                  <a:pt x="5822094" y="2637572"/>
                  <a:pt x="5822094" y="2637572"/>
                  <a:pt x="5822094" y="2637572"/>
                </a:cubicBezTo>
                <a:cubicBezTo>
                  <a:pt x="5822094" y="2633535"/>
                  <a:pt x="5822094" y="2633535"/>
                  <a:pt x="5822094" y="2633535"/>
                </a:cubicBezTo>
                <a:cubicBezTo>
                  <a:pt x="5818057" y="2633535"/>
                  <a:pt x="5818057" y="2633535"/>
                  <a:pt x="5818057" y="2633535"/>
                </a:cubicBezTo>
                <a:cubicBezTo>
                  <a:pt x="5818057" y="2629499"/>
                  <a:pt x="5818057" y="2629499"/>
                  <a:pt x="5818057" y="2629499"/>
                </a:cubicBezTo>
                <a:cubicBezTo>
                  <a:pt x="5814020" y="2625462"/>
                  <a:pt x="5809986" y="2625461"/>
                  <a:pt x="5809986" y="2621425"/>
                </a:cubicBezTo>
                <a:cubicBezTo>
                  <a:pt x="5805946" y="2621424"/>
                  <a:pt x="5805946" y="2617387"/>
                  <a:pt x="5801910" y="2617388"/>
                </a:cubicBezTo>
                <a:cubicBezTo>
                  <a:pt x="5801910" y="2613351"/>
                  <a:pt x="5797873" y="2613351"/>
                  <a:pt x="5797873" y="2613351"/>
                </a:cubicBezTo>
                <a:cubicBezTo>
                  <a:pt x="5793835" y="2609313"/>
                  <a:pt x="5789799" y="2605276"/>
                  <a:pt x="5785762" y="2601239"/>
                </a:cubicBezTo>
                <a:cubicBezTo>
                  <a:pt x="5781726" y="2601240"/>
                  <a:pt x="5781726" y="2601240"/>
                  <a:pt x="5781726" y="2601240"/>
                </a:cubicBezTo>
                <a:cubicBezTo>
                  <a:pt x="5781726" y="2601240"/>
                  <a:pt x="5781728" y="2597203"/>
                  <a:pt x="5777689" y="2597203"/>
                </a:cubicBezTo>
                <a:cubicBezTo>
                  <a:pt x="5769614" y="2585092"/>
                  <a:pt x="5757504" y="2572980"/>
                  <a:pt x="5745393" y="2560870"/>
                </a:cubicBezTo>
                <a:cubicBezTo>
                  <a:pt x="5749433" y="2560870"/>
                  <a:pt x="5749433" y="2560870"/>
                  <a:pt x="5749433" y="2556833"/>
                </a:cubicBezTo>
                <a:cubicBezTo>
                  <a:pt x="5753470" y="2560870"/>
                  <a:pt x="5753470" y="2560870"/>
                  <a:pt x="5753470" y="2560870"/>
                </a:cubicBezTo>
                <a:cubicBezTo>
                  <a:pt x="5753467" y="2564907"/>
                  <a:pt x="5757504" y="2564907"/>
                  <a:pt x="5757504" y="2564907"/>
                </a:cubicBezTo>
                <a:cubicBezTo>
                  <a:pt x="5757504" y="2564907"/>
                  <a:pt x="5757504" y="2560870"/>
                  <a:pt x="5757504" y="2560870"/>
                </a:cubicBezTo>
                <a:cubicBezTo>
                  <a:pt x="5753467" y="2556833"/>
                  <a:pt x="5753467" y="2556833"/>
                  <a:pt x="5753467" y="2556833"/>
                </a:cubicBezTo>
                <a:cubicBezTo>
                  <a:pt x="5753467" y="2556833"/>
                  <a:pt x="5749433" y="2552796"/>
                  <a:pt x="5749433" y="2552796"/>
                </a:cubicBezTo>
                <a:cubicBezTo>
                  <a:pt x="5745393" y="2552796"/>
                  <a:pt x="5745393" y="2552796"/>
                  <a:pt x="5745393" y="2552796"/>
                </a:cubicBezTo>
                <a:cubicBezTo>
                  <a:pt x="5745393" y="2552796"/>
                  <a:pt x="5745393" y="2552796"/>
                  <a:pt x="5741355" y="2552796"/>
                </a:cubicBezTo>
                <a:cubicBezTo>
                  <a:pt x="5733282" y="2540686"/>
                  <a:pt x="5721173" y="2528574"/>
                  <a:pt x="5713098" y="2516464"/>
                </a:cubicBezTo>
                <a:cubicBezTo>
                  <a:pt x="5713098" y="2516464"/>
                  <a:pt x="5713098" y="2516464"/>
                  <a:pt x="5709064" y="2516463"/>
                </a:cubicBezTo>
                <a:lnTo>
                  <a:pt x="5705913" y="2511964"/>
                </a:lnTo>
                <a:lnTo>
                  <a:pt x="5700180" y="2522111"/>
                </a:lnTo>
                <a:lnTo>
                  <a:pt x="5705024" y="2528574"/>
                </a:lnTo>
                <a:cubicBezTo>
                  <a:pt x="5709064" y="2532611"/>
                  <a:pt x="5717136" y="2540687"/>
                  <a:pt x="5721173" y="2548759"/>
                </a:cubicBezTo>
                <a:cubicBezTo>
                  <a:pt x="5721173" y="2548759"/>
                  <a:pt x="5721173" y="2552796"/>
                  <a:pt x="5721173" y="2552796"/>
                </a:cubicBezTo>
                <a:cubicBezTo>
                  <a:pt x="5725211" y="2552796"/>
                  <a:pt x="5725211" y="2556833"/>
                  <a:pt x="5725211" y="2556833"/>
                </a:cubicBezTo>
                <a:cubicBezTo>
                  <a:pt x="5729246" y="2556833"/>
                  <a:pt x="5729246" y="2556833"/>
                  <a:pt x="5729246" y="2556833"/>
                </a:cubicBezTo>
                <a:cubicBezTo>
                  <a:pt x="5729246" y="2556833"/>
                  <a:pt x="5729246" y="2556833"/>
                  <a:pt x="5729246" y="2560870"/>
                </a:cubicBezTo>
                <a:cubicBezTo>
                  <a:pt x="5753467" y="2589128"/>
                  <a:pt x="5777689" y="2617387"/>
                  <a:pt x="5797873" y="2637572"/>
                </a:cubicBezTo>
                <a:cubicBezTo>
                  <a:pt x="5797873" y="2641609"/>
                  <a:pt x="5797873" y="2645645"/>
                  <a:pt x="5801910" y="2645645"/>
                </a:cubicBezTo>
                <a:cubicBezTo>
                  <a:pt x="5801910" y="2649683"/>
                  <a:pt x="5801910" y="2649683"/>
                  <a:pt x="5801910" y="2649683"/>
                </a:cubicBezTo>
                <a:cubicBezTo>
                  <a:pt x="5801910" y="2649683"/>
                  <a:pt x="5801910" y="2653720"/>
                  <a:pt x="5805946" y="2653721"/>
                </a:cubicBezTo>
                <a:cubicBezTo>
                  <a:pt x="5809986" y="2653720"/>
                  <a:pt x="5809986" y="2653720"/>
                  <a:pt x="5809986" y="2653720"/>
                </a:cubicBezTo>
                <a:cubicBezTo>
                  <a:pt x="5822094" y="2665831"/>
                  <a:pt x="5846317" y="2694090"/>
                  <a:pt x="5842281" y="2681979"/>
                </a:cubicBezTo>
                <a:cubicBezTo>
                  <a:pt x="5842281" y="2681979"/>
                  <a:pt x="5842281" y="2681979"/>
                  <a:pt x="5846317" y="2686015"/>
                </a:cubicBezTo>
                <a:cubicBezTo>
                  <a:pt x="5846317" y="2690052"/>
                  <a:pt x="5854390" y="2690053"/>
                  <a:pt x="5854390" y="2690053"/>
                </a:cubicBezTo>
                <a:lnTo>
                  <a:pt x="5854390" y="2682147"/>
                </a:lnTo>
                <a:lnTo>
                  <a:pt x="5862461" y="2690557"/>
                </a:lnTo>
                <a:lnTo>
                  <a:pt x="5874531" y="2694077"/>
                </a:lnTo>
                <a:lnTo>
                  <a:pt x="5874612" y="2694163"/>
                </a:lnTo>
                <a:lnTo>
                  <a:pt x="5882142" y="2708219"/>
                </a:lnTo>
                <a:cubicBezTo>
                  <a:pt x="5886685" y="2712255"/>
                  <a:pt x="5892740" y="2716293"/>
                  <a:pt x="5898795" y="2722348"/>
                </a:cubicBezTo>
                <a:cubicBezTo>
                  <a:pt x="5898795" y="2722348"/>
                  <a:pt x="5898795" y="2726385"/>
                  <a:pt x="5898795" y="2726385"/>
                </a:cubicBezTo>
                <a:cubicBezTo>
                  <a:pt x="5902834" y="2726386"/>
                  <a:pt x="5902834" y="2730422"/>
                  <a:pt x="5902834" y="2726386"/>
                </a:cubicBezTo>
                <a:cubicBezTo>
                  <a:pt x="5902834" y="2726386"/>
                  <a:pt x="5902834" y="2726386"/>
                  <a:pt x="5906870" y="2726385"/>
                </a:cubicBezTo>
                <a:cubicBezTo>
                  <a:pt x="5910905" y="2730422"/>
                  <a:pt x="5910905" y="2734458"/>
                  <a:pt x="5910905" y="2738495"/>
                </a:cubicBezTo>
                <a:cubicBezTo>
                  <a:pt x="5906870" y="2734458"/>
                  <a:pt x="5906870" y="2734458"/>
                  <a:pt x="5906870" y="2734458"/>
                </a:cubicBezTo>
                <a:cubicBezTo>
                  <a:pt x="5902834" y="2730422"/>
                  <a:pt x="5898795" y="2730422"/>
                  <a:pt x="5898795" y="2730422"/>
                </a:cubicBezTo>
                <a:cubicBezTo>
                  <a:pt x="5898795" y="2734459"/>
                  <a:pt x="5898795" y="2738495"/>
                  <a:pt x="5902834" y="2738496"/>
                </a:cubicBezTo>
                <a:cubicBezTo>
                  <a:pt x="5902834" y="2742533"/>
                  <a:pt x="5902834" y="2742533"/>
                  <a:pt x="5902834" y="2742533"/>
                </a:cubicBezTo>
                <a:cubicBezTo>
                  <a:pt x="5898795" y="2742533"/>
                  <a:pt x="5886685" y="2722347"/>
                  <a:pt x="5882647" y="2726385"/>
                </a:cubicBezTo>
                <a:cubicBezTo>
                  <a:pt x="5923016" y="2762717"/>
                  <a:pt x="5967423" y="2811160"/>
                  <a:pt x="6011827" y="2851530"/>
                </a:cubicBezTo>
                <a:cubicBezTo>
                  <a:pt x="6015864" y="2855567"/>
                  <a:pt x="6023940" y="2859604"/>
                  <a:pt x="6027976" y="2863641"/>
                </a:cubicBezTo>
                <a:cubicBezTo>
                  <a:pt x="6032011" y="2863641"/>
                  <a:pt x="6027976" y="2863641"/>
                  <a:pt x="6032011" y="2867677"/>
                </a:cubicBezTo>
                <a:cubicBezTo>
                  <a:pt x="6068344" y="2899973"/>
                  <a:pt x="6116786" y="2936306"/>
                  <a:pt x="6169266" y="2968601"/>
                </a:cubicBezTo>
                <a:cubicBezTo>
                  <a:pt x="6173305" y="2972638"/>
                  <a:pt x="6173303" y="2976675"/>
                  <a:pt x="6177340" y="2976675"/>
                </a:cubicBezTo>
                <a:cubicBezTo>
                  <a:pt x="6173303" y="2976675"/>
                  <a:pt x="6169267" y="2976676"/>
                  <a:pt x="6165230" y="2968601"/>
                </a:cubicBezTo>
                <a:cubicBezTo>
                  <a:pt x="6165229" y="2972638"/>
                  <a:pt x="6161193" y="2972638"/>
                  <a:pt x="6157155" y="2968601"/>
                </a:cubicBezTo>
                <a:cubicBezTo>
                  <a:pt x="6161192" y="2964565"/>
                  <a:pt x="6145044" y="2960527"/>
                  <a:pt x="6141008" y="2960527"/>
                </a:cubicBezTo>
                <a:cubicBezTo>
                  <a:pt x="6141008" y="2960527"/>
                  <a:pt x="6141008" y="2956490"/>
                  <a:pt x="6136971" y="2956490"/>
                </a:cubicBezTo>
                <a:cubicBezTo>
                  <a:pt x="6136971" y="2956490"/>
                  <a:pt x="6132934" y="2956490"/>
                  <a:pt x="6132934" y="2956490"/>
                </a:cubicBezTo>
                <a:cubicBezTo>
                  <a:pt x="6120824" y="2952453"/>
                  <a:pt x="6092565" y="2936306"/>
                  <a:pt x="6096602" y="2940342"/>
                </a:cubicBezTo>
                <a:cubicBezTo>
                  <a:pt x="6100638" y="2940342"/>
                  <a:pt x="6100638" y="2944380"/>
                  <a:pt x="6104676" y="2944380"/>
                </a:cubicBezTo>
                <a:cubicBezTo>
                  <a:pt x="6100638" y="2944380"/>
                  <a:pt x="6096601" y="2944380"/>
                  <a:pt x="6096601" y="2944380"/>
                </a:cubicBezTo>
                <a:cubicBezTo>
                  <a:pt x="6096601" y="2944380"/>
                  <a:pt x="6096601" y="2948417"/>
                  <a:pt x="6100638" y="2952453"/>
                </a:cubicBezTo>
                <a:cubicBezTo>
                  <a:pt x="6100638" y="2952453"/>
                  <a:pt x="6100638" y="2952453"/>
                  <a:pt x="6096601" y="2952454"/>
                </a:cubicBezTo>
                <a:cubicBezTo>
                  <a:pt x="6096601" y="2952454"/>
                  <a:pt x="6096601" y="2948417"/>
                  <a:pt x="6092565" y="2948417"/>
                </a:cubicBezTo>
                <a:cubicBezTo>
                  <a:pt x="6092565" y="2948417"/>
                  <a:pt x="6092565" y="2948417"/>
                  <a:pt x="6088528" y="2948418"/>
                </a:cubicBezTo>
                <a:cubicBezTo>
                  <a:pt x="6076417" y="2940342"/>
                  <a:pt x="6068344" y="2936306"/>
                  <a:pt x="6064307" y="2936306"/>
                </a:cubicBezTo>
                <a:cubicBezTo>
                  <a:pt x="6060270" y="2936306"/>
                  <a:pt x="6060270" y="2936306"/>
                  <a:pt x="6060270" y="2936306"/>
                </a:cubicBezTo>
                <a:cubicBezTo>
                  <a:pt x="6060270" y="2936306"/>
                  <a:pt x="6060270" y="2936306"/>
                  <a:pt x="6064306" y="2940343"/>
                </a:cubicBezTo>
                <a:cubicBezTo>
                  <a:pt x="6060270" y="2936306"/>
                  <a:pt x="6060270" y="2940342"/>
                  <a:pt x="6064306" y="2944380"/>
                </a:cubicBezTo>
                <a:cubicBezTo>
                  <a:pt x="6036049" y="2924195"/>
                  <a:pt x="6015863" y="2916121"/>
                  <a:pt x="5991645" y="2904010"/>
                </a:cubicBezTo>
                <a:cubicBezTo>
                  <a:pt x="5971458" y="2891900"/>
                  <a:pt x="5951273" y="2879788"/>
                  <a:pt x="5923016" y="2859604"/>
                </a:cubicBezTo>
                <a:cubicBezTo>
                  <a:pt x="5927054" y="2863641"/>
                  <a:pt x="5923016" y="2863641"/>
                  <a:pt x="5918980" y="2859604"/>
                </a:cubicBezTo>
                <a:cubicBezTo>
                  <a:pt x="5918980" y="2859604"/>
                  <a:pt x="5918980" y="2859604"/>
                  <a:pt x="5918980" y="2855567"/>
                </a:cubicBezTo>
                <a:cubicBezTo>
                  <a:pt x="5918980" y="2855567"/>
                  <a:pt x="5914945" y="2855567"/>
                  <a:pt x="5914945" y="2855567"/>
                </a:cubicBezTo>
                <a:cubicBezTo>
                  <a:pt x="5910905" y="2851530"/>
                  <a:pt x="5910905" y="2851530"/>
                  <a:pt x="5910905" y="2851530"/>
                </a:cubicBezTo>
                <a:cubicBezTo>
                  <a:pt x="5898795" y="2843456"/>
                  <a:pt x="5898795" y="2843456"/>
                  <a:pt x="5898795" y="2843456"/>
                </a:cubicBezTo>
                <a:cubicBezTo>
                  <a:pt x="5898795" y="2847493"/>
                  <a:pt x="5894757" y="2843456"/>
                  <a:pt x="5890720" y="2843457"/>
                </a:cubicBezTo>
                <a:cubicBezTo>
                  <a:pt x="5898795" y="2851530"/>
                  <a:pt x="5898795" y="2847493"/>
                  <a:pt x="5906870" y="2851530"/>
                </a:cubicBezTo>
                <a:cubicBezTo>
                  <a:pt x="5906870" y="2851530"/>
                  <a:pt x="5906870" y="2855568"/>
                  <a:pt x="5906870" y="2855568"/>
                </a:cubicBezTo>
                <a:cubicBezTo>
                  <a:pt x="5906870" y="2855568"/>
                  <a:pt x="5906870" y="2855568"/>
                  <a:pt x="5902834" y="2855567"/>
                </a:cubicBezTo>
                <a:cubicBezTo>
                  <a:pt x="5902834" y="2859604"/>
                  <a:pt x="5906870" y="2859604"/>
                  <a:pt x="5906870" y="2859604"/>
                </a:cubicBezTo>
                <a:cubicBezTo>
                  <a:pt x="5906870" y="2859604"/>
                  <a:pt x="5910905" y="2859604"/>
                  <a:pt x="5910905" y="2859604"/>
                </a:cubicBezTo>
                <a:cubicBezTo>
                  <a:pt x="5914945" y="2863641"/>
                  <a:pt x="5914945" y="2863641"/>
                  <a:pt x="5914945" y="2863641"/>
                </a:cubicBezTo>
                <a:cubicBezTo>
                  <a:pt x="5918980" y="2867677"/>
                  <a:pt x="5931092" y="2867677"/>
                  <a:pt x="5927053" y="2871715"/>
                </a:cubicBezTo>
                <a:cubicBezTo>
                  <a:pt x="5931092" y="2879788"/>
                  <a:pt x="5931092" y="2867677"/>
                  <a:pt x="5935128" y="2871715"/>
                </a:cubicBezTo>
                <a:cubicBezTo>
                  <a:pt x="5939162" y="2875752"/>
                  <a:pt x="5935128" y="2875752"/>
                  <a:pt x="5935128" y="2879788"/>
                </a:cubicBezTo>
                <a:cubicBezTo>
                  <a:pt x="5943200" y="2883825"/>
                  <a:pt x="5963387" y="2891900"/>
                  <a:pt x="5963387" y="2891900"/>
                </a:cubicBezTo>
                <a:cubicBezTo>
                  <a:pt x="5979533" y="2899974"/>
                  <a:pt x="6003753" y="2920158"/>
                  <a:pt x="6011827" y="2924195"/>
                </a:cubicBezTo>
                <a:cubicBezTo>
                  <a:pt x="6015863" y="2928232"/>
                  <a:pt x="6011827" y="2924195"/>
                  <a:pt x="6011827" y="2920158"/>
                </a:cubicBezTo>
                <a:cubicBezTo>
                  <a:pt x="6011827" y="2924195"/>
                  <a:pt x="6019901" y="2928232"/>
                  <a:pt x="6019901" y="2928232"/>
                </a:cubicBezTo>
                <a:cubicBezTo>
                  <a:pt x="6019901" y="2928232"/>
                  <a:pt x="6027976" y="2928232"/>
                  <a:pt x="6027976" y="2928232"/>
                </a:cubicBezTo>
                <a:cubicBezTo>
                  <a:pt x="6032011" y="2932269"/>
                  <a:pt x="6023940" y="2932270"/>
                  <a:pt x="6027976" y="2932269"/>
                </a:cubicBezTo>
                <a:cubicBezTo>
                  <a:pt x="6032011" y="2940342"/>
                  <a:pt x="6040088" y="2932269"/>
                  <a:pt x="6036049" y="2940342"/>
                </a:cubicBezTo>
                <a:cubicBezTo>
                  <a:pt x="6052198" y="2944380"/>
                  <a:pt x="6084493" y="2956491"/>
                  <a:pt x="6092565" y="2968601"/>
                </a:cubicBezTo>
                <a:cubicBezTo>
                  <a:pt x="6088527" y="2968601"/>
                  <a:pt x="6088528" y="2964565"/>
                  <a:pt x="6092565" y="2960527"/>
                </a:cubicBezTo>
                <a:cubicBezTo>
                  <a:pt x="6120823" y="2980712"/>
                  <a:pt x="6165229" y="3004935"/>
                  <a:pt x="6181377" y="3008971"/>
                </a:cubicBezTo>
                <a:cubicBezTo>
                  <a:pt x="6189450" y="3013008"/>
                  <a:pt x="6233857" y="3045303"/>
                  <a:pt x="6254042" y="3045303"/>
                </a:cubicBezTo>
                <a:cubicBezTo>
                  <a:pt x="6262116" y="3049340"/>
                  <a:pt x="6254042" y="3045303"/>
                  <a:pt x="6254041" y="3049341"/>
                </a:cubicBezTo>
                <a:cubicBezTo>
                  <a:pt x="6266152" y="3049341"/>
                  <a:pt x="6290375" y="3065488"/>
                  <a:pt x="6302484" y="3073562"/>
                </a:cubicBezTo>
                <a:cubicBezTo>
                  <a:pt x="6302484" y="3073562"/>
                  <a:pt x="6294410" y="3069525"/>
                  <a:pt x="6290376" y="3073562"/>
                </a:cubicBezTo>
                <a:cubicBezTo>
                  <a:pt x="6318632" y="3081636"/>
                  <a:pt x="6310558" y="3077599"/>
                  <a:pt x="6306521" y="3069524"/>
                </a:cubicBezTo>
                <a:cubicBezTo>
                  <a:pt x="6338816" y="3085672"/>
                  <a:pt x="6342853" y="3085672"/>
                  <a:pt x="6359002" y="3101820"/>
                </a:cubicBezTo>
                <a:cubicBezTo>
                  <a:pt x="6359002" y="3101820"/>
                  <a:pt x="6363039" y="3105857"/>
                  <a:pt x="6363039" y="3105857"/>
                </a:cubicBezTo>
                <a:cubicBezTo>
                  <a:pt x="6363039" y="3105857"/>
                  <a:pt x="6363039" y="3105857"/>
                  <a:pt x="6367075" y="3105857"/>
                </a:cubicBezTo>
                <a:cubicBezTo>
                  <a:pt x="6367075" y="3105857"/>
                  <a:pt x="6367075" y="3101821"/>
                  <a:pt x="6367075" y="3101821"/>
                </a:cubicBezTo>
                <a:cubicBezTo>
                  <a:pt x="6367075" y="3101821"/>
                  <a:pt x="6371113" y="3101820"/>
                  <a:pt x="6375148" y="3105857"/>
                </a:cubicBezTo>
                <a:cubicBezTo>
                  <a:pt x="6375148" y="3105857"/>
                  <a:pt x="6375148" y="3105857"/>
                  <a:pt x="6371112" y="3105858"/>
                </a:cubicBezTo>
                <a:cubicBezTo>
                  <a:pt x="6371112" y="3105858"/>
                  <a:pt x="6371112" y="3105858"/>
                  <a:pt x="6371112" y="3109895"/>
                </a:cubicBezTo>
                <a:cubicBezTo>
                  <a:pt x="6375148" y="3109895"/>
                  <a:pt x="6375148" y="3109895"/>
                  <a:pt x="6379186" y="3109895"/>
                </a:cubicBezTo>
                <a:cubicBezTo>
                  <a:pt x="6383224" y="3113932"/>
                  <a:pt x="6383224" y="3113932"/>
                  <a:pt x="6383224" y="3113932"/>
                </a:cubicBezTo>
                <a:cubicBezTo>
                  <a:pt x="6387259" y="3117968"/>
                  <a:pt x="6407444" y="3126042"/>
                  <a:pt x="6395334" y="3113932"/>
                </a:cubicBezTo>
                <a:cubicBezTo>
                  <a:pt x="6399370" y="3117968"/>
                  <a:pt x="6399370" y="3117968"/>
                  <a:pt x="6403407" y="3117969"/>
                </a:cubicBezTo>
                <a:cubicBezTo>
                  <a:pt x="6403407" y="3117969"/>
                  <a:pt x="6403407" y="3113931"/>
                  <a:pt x="6399370" y="3113932"/>
                </a:cubicBezTo>
                <a:cubicBezTo>
                  <a:pt x="6399370" y="3113932"/>
                  <a:pt x="6399370" y="3109895"/>
                  <a:pt x="6395335" y="3109895"/>
                </a:cubicBezTo>
                <a:cubicBezTo>
                  <a:pt x="6399370" y="3109895"/>
                  <a:pt x="6403407" y="3109895"/>
                  <a:pt x="6403407" y="3109895"/>
                </a:cubicBezTo>
                <a:cubicBezTo>
                  <a:pt x="6407444" y="3113931"/>
                  <a:pt x="6415518" y="3117968"/>
                  <a:pt x="6427629" y="3122005"/>
                </a:cubicBezTo>
                <a:cubicBezTo>
                  <a:pt x="6443776" y="3130079"/>
                  <a:pt x="6459924" y="3138154"/>
                  <a:pt x="6472035" y="3142189"/>
                </a:cubicBezTo>
                <a:cubicBezTo>
                  <a:pt x="6476073" y="3142189"/>
                  <a:pt x="6476072" y="3146227"/>
                  <a:pt x="6476072" y="3146227"/>
                </a:cubicBezTo>
                <a:cubicBezTo>
                  <a:pt x="6476072" y="3146227"/>
                  <a:pt x="6480108" y="3146227"/>
                  <a:pt x="6480108" y="3146227"/>
                </a:cubicBezTo>
                <a:cubicBezTo>
                  <a:pt x="6488183" y="3146227"/>
                  <a:pt x="6496257" y="3150264"/>
                  <a:pt x="6500294" y="3154301"/>
                </a:cubicBezTo>
                <a:cubicBezTo>
                  <a:pt x="6504331" y="3154301"/>
                  <a:pt x="6512404" y="3158337"/>
                  <a:pt x="6516440" y="3158337"/>
                </a:cubicBezTo>
                <a:cubicBezTo>
                  <a:pt x="6524515" y="3162375"/>
                  <a:pt x="6536625" y="3170449"/>
                  <a:pt x="6544699" y="3174485"/>
                </a:cubicBezTo>
                <a:cubicBezTo>
                  <a:pt x="6544699" y="3178523"/>
                  <a:pt x="6544699" y="3178523"/>
                  <a:pt x="6544699" y="3178523"/>
                </a:cubicBezTo>
                <a:cubicBezTo>
                  <a:pt x="6548737" y="3178522"/>
                  <a:pt x="6548737" y="3178522"/>
                  <a:pt x="6552773" y="3178522"/>
                </a:cubicBezTo>
                <a:cubicBezTo>
                  <a:pt x="6556810" y="3182560"/>
                  <a:pt x="6556809" y="3178522"/>
                  <a:pt x="6556809" y="3178522"/>
                </a:cubicBezTo>
                <a:cubicBezTo>
                  <a:pt x="6552773" y="3174486"/>
                  <a:pt x="6552773" y="3174486"/>
                  <a:pt x="6552773" y="3174486"/>
                </a:cubicBezTo>
                <a:cubicBezTo>
                  <a:pt x="6560848" y="3178522"/>
                  <a:pt x="6572958" y="3190634"/>
                  <a:pt x="6581032" y="3186596"/>
                </a:cubicBezTo>
                <a:cubicBezTo>
                  <a:pt x="6581032" y="3190633"/>
                  <a:pt x="6581032" y="3190633"/>
                  <a:pt x="6585069" y="3190633"/>
                </a:cubicBezTo>
                <a:cubicBezTo>
                  <a:pt x="6589105" y="3194670"/>
                  <a:pt x="6589105" y="3190634"/>
                  <a:pt x="6589105" y="3190634"/>
                </a:cubicBezTo>
                <a:cubicBezTo>
                  <a:pt x="6601216" y="3198708"/>
                  <a:pt x="6613327" y="3190633"/>
                  <a:pt x="6617364" y="3198707"/>
                </a:cubicBezTo>
                <a:cubicBezTo>
                  <a:pt x="6613327" y="3198707"/>
                  <a:pt x="6613327" y="3198707"/>
                  <a:pt x="6613327" y="3198707"/>
                </a:cubicBezTo>
                <a:cubicBezTo>
                  <a:pt x="6605253" y="3194670"/>
                  <a:pt x="6601216" y="3194670"/>
                  <a:pt x="6601216" y="3198708"/>
                </a:cubicBezTo>
                <a:cubicBezTo>
                  <a:pt x="6601216" y="3198708"/>
                  <a:pt x="6605253" y="3202745"/>
                  <a:pt x="6609290" y="3202744"/>
                </a:cubicBezTo>
                <a:cubicBezTo>
                  <a:pt x="6613327" y="3206781"/>
                  <a:pt x="6613327" y="3206781"/>
                  <a:pt x="6613327" y="3206781"/>
                </a:cubicBezTo>
                <a:cubicBezTo>
                  <a:pt x="6613327" y="3214854"/>
                  <a:pt x="6601216" y="3210818"/>
                  <a:pt x="6597179" y="3202744"/>
                </a:cubicBezTo>
                <a:cubicBezTo>
                  <a:pt x="6601216" y="3210818"/>
                  <a:pt x="6581032" y="3206781"/>
                  <a:pt x="6593142" y="3210818"/>
                </a:cubicBezTo>
                <a:cubicBezTo>
                  <a:pt x="6601216" y="3202744"/>
                  <a:pt x="6605253" y="3226966"/>
                  <a:pt x="6621401" y="3222929"/>
                </a:cubicBezTo>
                <a:cubicBezTo>
                  <a:pt x="6625438" y="3226966"/>
                  <a:pt x="6625438" y="3226966"/>
                  <a:pt x="6625438" y="3226966"/>
                </a:cubicBezTo>
                <a:cubicBezTo>
                  <a:pt x="6625438" y="3226966"/>
                  <a:pt x="6629475" y="3226966"/>
                  <a:pt x="6629475" y="3226966"/>
                </a:cubicBezTo>
                <a:cubicBezTo>
                  <a:pt x="6633512" y="3231002"/>
                  <a:pt x="6633512" y="3226966"/>
                  <a:pt x="6633512" y="3226966"/>
                </a:cubicBezTo>
                <a:cubicBezTo>
                  <a:pt x="6629475" y="3226966"/>
                  <a:pt x="6629475" y="3222929"/>
                  <a:pt x="6629475" y="3222929"/>
                </a:cubicBezTo>
                <a:cubicBezTo>
                  <a:pt x="6633512" y="3222929"/>
                  <a:pt x="6641585" y="3226966"/>
                  <a:pt x="6641585" y="3222929"/>
                </a:cubicBezTo>
                <a:cubicBezTo>
                  <a:pt x="6637548" y="3218892"/>
                  <a:pt x="6645623" y="3222929"/>
                  <a:pt x="6645624" y="3218892"/>
                </a:cubicBezTo>
                <a:cubicBezTo>
                  <a:pt x="6637548" y="3214855"/>
                  <a:pt x="6633512" y="3214854"/>
                  <a:pt x="6625438" y="3210818"/>
                </a:cubicBezTo>
                <a:cubicBezTo>
                  <a:pt x="6629475" y="3210818"/>
                  <a:pt x="6629475" y="3210818"/>
                  <a:pt x="6629475" y="3210818"/>
                </a:cubicBezTo>
                <a:cubicBezTo>
                  <a:pt x="6633512" y="3210818"/>
                  <a:pt x="6637549" y="3210818"/>
                  <a:pt x="6637548" y="3206781"/>
                </a:cubicBezTo>
                <a:lnTo>
                  <a:pt x="6630588" y="3203301"/>
                </a:lnTo>
                <a:lnTo>
                  <a:pt x="6638053" y="3203753"/>
                </a:lnTo>
                <a:cubicBezTo>
                  <a:pt x="6643604" y="3205772"/>
                  <a:pt x="6649660" y="3208800"/>
                  <a:pt x="6657733" y="3210818"/>
                </a:cubicBezTo>
                <a:cubicBezTo>
                  <a:pt x="6633512" y="3194670"/>
                  <a:pt x="6661769" y="3206781"/>
                  <a:pt x="6669845" y="3198707"/>
                </a:cubicBezTo>
                <a:cubicBezTo>
                  <a:pt x="6673881" y="3202744"/>
                  <a:pt x="6665807" y="3202745"/>
                  <a:pt x="6665807" y="3202745"/>
                </a:cubicBezTo>
                <a:cubicBezTo>
                  <a:pt x="6665806" y="3206781"/>
                  <a:pt x="6665806" y="3206781"/>
                  <a:pt x="6665806" y="3206781"/>
                </a:cubicBezTo>
                <a:cubicBezTo>
                  <a:pt x="6661769" y="3206781"/>
                  <a:pt x="6661769" y="3206781"/>
                  <a:pt x="6665806" y="3210818"/>
                </a:cubicBezTo>
                <a:cubicBezTo>
                  <a:pt x="6665806" y="3210818"/>
                  <a:pt x="6669845" y="3210818"/>
                  <a:pt x="6673881" y="3210819"/>
                </a:cubicBezTo>
                <a:cubicBezTo>
                  <a:pt x="6677917" y="3210819"/>
                  <a:pt x="6677917" y="3210819"/>
                  <a:pt x="6677917" y="3210819"/>
                </a:cubicBezTo>
                <a:cubicBezTo>
                  <a:pt x="6681955" y="3214855"/>
                  <a:pt x="6677918" y="3218892"/>
                  <a:pt x="6685992" y="3218892"/>
                </a:cubicBezTo>
                <a:cubicBezTo>
                  <a:pt x="6681954" y="3218892"/>
                  <a:pt x="6681954" y="3218892"/>
                  <a:pt x="6677918" y="3218892"/>
                </a:cubicBezTo>
                <a:cubicBezTo>
                  <a:pt x="6673881" y="3218892"/>
                  <a:pt x="6673882" y="3222930"/>
                  <a:pt x="6677917" y="3222930"/>
                </a:cubicBezTo>
                <a:cubicBezTo>
                  <a:pt x="6677917" y="3226966"/>
                  <a:pt x="6681955" y="3226967"/>
                  <a:pt x="6685992" y="3226966"/>
                </a:cubicBezTo>
                <a:cubicBezTo>
                  <a:pt x="6690028" y="3226966"/>
                  <a:pt x="6690028" y="3226966"/>
                  <a:pt x="6694066" y="3226966"/>
                </a:cubicBezTo>
                <a:cubicBezTo>
                  <a:pt x="6702139" y="3226966"/>
                  <a:pt x="6710214" y="3222929"/>
                  <a:pt x="6702139" y="3218893"/>
                </a:cubicBezTo>
                <a:cubicBezTo>
                  <a:pt x="6706176" y="3218892"/>
                  <a:pt x="6706176" y="3218892"/>
                  <a:pt x="6706176" y="3214854"/>
                </a:cubicBezTo>
                <a:cubicBezTo>
                  <a:pt x="6706176" y="3214854"/>
                  <a:pt x="6706176" y="3214854"/>
                  <a:pt x="6702139" y="3210818"/>
                </a:cubicBezTo>
                <a:cubicBezTo>
                  <a:pt x="6706177" y="3210819"/>
                  <a:pt x="6714250" y="3214855"/>
                  <a:pt x="6722324" y="3214854"/>
                </a:cubicBezTo>
                <a:cubicBezTo>
                  <a:pt x="6714250" y="3214855"/>
                  <a:pt x="6706177" y="3210819"/>
                  <a:pt x="6710213" y="3214854"/>
                </a:cubicBezTo>
                <a:cubicBezTo>
                  <a:pt x="6714249" y="3222929"/>
                  <a:pt x="6722324" y="3214854"/>
                  <a:pt x="6726361" y="3222929"/>
                </a:cubicBezTo>
                <a:cubicBezTo>
                  <a:pt x="6726362" y="3226967"/>
                  <a:pt x="6726362" y="3226967"/>
                  <a:pt x="6726362" y="3226967"/>
                </a:cubicBezTo>
                <a:cubicBezTo>
                  <a:pt x="6726362" y="3226967"/>
                  <a:pt x="6726362" y="3226967"/>
                  <a:pt x="6730397" y="3226966"/>
                </a:cubicBezTo>
                <a:cubicBezTo>
                  <a:pt x="6730397" y="3226966"/>
                  <a:pt x="6730397" y="3226966"/>
                  <a:pt x="6734434" y="3226966"/>
                </a:cubicBezTo>
                <a:cubicBezTo>
                  <a:pt x="6734434" y="3222929"/>
                  <a:pt x="6734434" y="3222929"/>
                  <a:pt x="6734434" y="3222929"/>
                </a:cubicBezTo>
                <a:cubicBezTo>
                  <a:pt x="6738473" y="3226966"/>
                  <a:pt x="6738473" y="3226966"/>
                  <a:pt x="6742508" y="3231002"/>
                </a:cubicBezTo>
                <a:cubicBezTo>
                  <a:pt x="6750583" y="3226966"/>
                  <a:pt x="6758657" y="3231002"/>
                  <a:pt x="6766729" y="3231002"/>
                </a:cubicBezTo>
                <a:cubicBezTo>
                  <a:pt x="6762693" y="3231003"/>
                  <a:pt x="6758657" y="3231002"/>
                  <a:pt x="6758657" y="3231002"/>
                </a:cubicBezTo>
                <a:cubicBezTo>
                  <a:pt x="6774803" y="3235039"/>
                  <a:pt x="6770767" y="3231002"/>
                  <a:pt x="6782877" y="3239077"/>
                </a:cubicBezTo>
                <a:cubicBezTo>
                  <a:pt x="6778841" y="3239077"/>
                  <a:pt x="6778841" y="3243114"/>
                  <a:pt x="6778841" y="3243114"/>
                </a:cubicBezTo>
                <a:cubicBezTo>
                  <a:pt x="6778841" y="3243114"/>
                  <a:pt x="6782878" y="3243114"/>
                  <a:pt x="6782878" y="3243114"/>
                </a:cubicBezTo>
                <a:cubicBezTo>
                  <a:pt x="6782877" y="3247150"/>
                  <a:pt x="6782877" y="3247150"/>
                  <a:pt x="6782877" y="3247150"/>
                </a:cubicBezTo>
                <a:cubicBezTo>
                  <a:pt x="6758656" y="3239077"/>
                  <a:pt x="6778841" y="3247150"/>
                  <a:pt x="6778842" y="3251187"/>
                </a:cubicBezTo>
                <a:cubicBezTo>
                  <a:pt x="6766729" y="3247150"/>
                  <a:pt x="6754618" y="3243114"/>
                  <a:pt x="6742508" y="3243114"/>
                </a:cubicBezTo>
                <a:cubicBezTo>
                  <a:pt x="6742508" y="3239077"/>
                  <a:pt x="6742508" y="3239077"/>
                  <a:pt x="6742508" y="3239077"/>
                </a:cubicBezTo>
                <a:cubicBezTo>
                  <a:pt x="6734435" y="3235039"/>
                  <a:pt x="6730397" y="3235039"/>
                  <a:pt x="6726361" y="3235039"/>
                </a:cubicBezTo>
                <a:cubicBezTo>
                  <a:pt x="6734434" y="3239077"/>
                  <a:pt x="6738471" y="3239077"/>
                  <a:pt x="6738473" y="3243114"/>
                </a:cubicBezTo>
                <a:cubicBezTo>
                  <a:pt x="6726361" y="3239077"/>
                  <a:pt x="6726362" y="3243114"/>
                  <a:pt x="6718287" y="3239077"/>
                </a:cubicBezTo>
                <a:cubicBezTo>
                  <a:pt x="6718287" y="3239077"/>
                  <a:pt x="6714249" y="3239077"/>
                  <a:pt x="6714249" y="3235039"/>
                </a:cubicBezTo>
                <a:cubicBezTo>
                  <a:pt x="6710214" y="3235039"/>
                  <a:pt x="6710214" y="3235039"/>
                  <a:pt x="6710214" y="3235039"/>
                </a:cubicBezTo>
                <a:cubicBezTo>
                  <a:pt x="6706176" y="3235039"/>
                  <a:pt x="6702139" y="3235039"/>
                  <a:pt x="6706177" y="3239077"/>
                </a:cubicBezTo>
                <a:cubicBezTo>
                  <a:pt x="6710213" y="3243114"/>
                  <a:pt x="6710213" y="3243114"/>
                  <a:pt x="6710213" y="3243114"/>
                </a:cubicBezTo>
                <a:cubicBezTo>
                  <a:pt x="6710213" y="3247149"/>
                  <a:pt x="6714250" y="3247150"/>
                  <a:pt x="6718287" y="3247150"/>
                </a:cubicBezTo>
                <a:cubicBezTo>
                  <a:pt x="6722324" y="3247150"/>
                  <a:pt x="6722324" y="3247150"/>
                  <a:pt x="6722324" y="3247150"/>
                </a:cubicBezTo>
                <a:cubicBezTo>
                  <a:pt x="6722324" y="3243114"/>
                  <a:pt x="6722324" y="3243114"/>
                  <a:pt x="6722324" y="3243114"/>
                </a:cubicBezTo>
                <a:cubicBezTo>
                  <a:pt x="6734434" y="3243114"/>
                  <a:pt x="6762694" y="3255225"/>
                  <a:pt x="6778841" y="3255225"/>
                </a:cubicBezTo>
                <a:cubicBezTo>
                  <a:pt x="6782878" y="3259261"/>
                  <a:pt x="6782878" y="3259261"/>
                  <a:pt x="6782878" y="3259261"/>
                </a:cubicBezTo>
                <a:cubicBezTo>
                  <a:pt x="6782878" y="3259261"/>
                  <a:pt x="6782878" y="3259261"/>
                  <a:pt x="6786914" y="3259260"/>
                </a:cubicBezTo>
                <a:cubicBezTo>
                  <a:pt x="6786914" y="3259260"/>
                  <a:pt x="6790951" y="3259261"/>
                  <a:pt x="6790951" y="3259261"/>
                </a:cubicBezTo>
                <a:cubicBezTo>
                  <a:pt x="6799025" y="3259261"/>
                  <a:pt x="6811136" y="3263298"/>
                  <a:pt x="6815173" y="3267335"/>
                </a:cubicBezTo>
                <a:cubicBezTo>
                  <a:pt x="6815174" y="3263298"/>
                  <a:pt x="6815174" y="3263298"/>
                  <a:pt x="6815174" y="3263298"/>
                </a:cubicBezTo>
                <a:cubicBezTo>
                  <a:pt x="6819209" y="3267335"/>
                  <a:pt x="6819209" y="3267335"/>
                  <a:pt x="6819209" y="3267335"/>
                </a:cubicBezTo>
                <a:cubicBezTo>
                  <a:pt x="6819209" y="3267335"/>
                  <a:pt x="6823246" y="3271372"/>
                  <a:pt x="6827285" y="3271372"/>
                </a:cubicBezTo>
                <a:cubicBezTo>
                  <a:pt x="6827285" y="3271372"/>
                  <a:pt x="6831321" y="3271372"/>
                  <a:pt x="6831321" y="3267335"/>
                </a:cubicBezTo>
                <a:cubicBezTo>
                  <a:pt x="6871689" y="3271372"/>
                  <a:pt x="6891874" y="3283483"/>
                  <a:pt x="6920133" y="3279446"/>
                </a:cubicBezTo>
                <a:cubicBezTo>
                  <a:pt x="6920133" y="3283483"/>
                  <a:pt x="6924169" y="3283483"/>
                  <a:pt x="6928206" y="3283483"/>
                </a:cubicBezTo>
                <a:cubicBezTo>
                  <a:pt x="6928206" y="3283483"/>
                  <a:pt x="6932244" y="3283483"/>
                  <a:pt x="6932244" y="3283483"/>
                </a:cubicBezTo>
                <a:cubicBezTo>
                  <a:pt x="6932244" y="3279446"/>
                  <a:pt x="6932244" y="3279446"/>
                  <a:pt x="6932244" y="3279446"/>
                </a:cubicBezTo>
                <a:cubicBezTo>
                  <a:pt x="6936280" y="3287519"/>
                  <a:pt x="6948391" y="3287519"/>
                  <a:pt x="6956465" y="3287519"/>
                </a:cubicBezTo>
                <a:cubicBezTo>
                  <a:pt x="6956465" y="3287519"/>
                  <a:pt x="6960502" y="3287519"/>
                  <a:pt x="6960502" y="3287519"/>
                </a:cubicBezTo>
                <a:cubicBezTo>
                  <a:pt x="6964538" y="3291557"/>
                  <a:pt x="6964538" y="3291557"/>
                  <a:pt x="6968575" y="3287519"/>
                </a:cubicBezTo>
                <a:cubicBezTo>
                  <a:pt x="6972612" y="3287519"/>
                  <a:pt x="6972612" y="3287519"/>
                  <a:pt x="6972612" y="3287519"/>
                </a:cubicBezTo>
                <a:cubicBezTo>
                  <a:pt x="6972612" y="3287519"/>
                  <a:pt x="6972613" y="3291557"/>
                  <a:pt x="6976649" y="3291557"/>
                </a:cubicBezTo>
                <a:cubicBezTo>
                  <a:pt x="6976649" y="3291557"/>
                  <a:pt x="6976649" y="3291557"/>
                  <a:pt x="6980686" y="3291556"/>
                </a:cubicBezTo>
                <a:cubicBezTo>
                  <a:pt x="6988761" y="3287519"/>
                  <a:pt x="7004907" y="3299631"/>
                  <a:pt x="7004907" y="3291557"/>
                </a:cubicBezTo>
                <a:cubicBezTo>
                  <a:pt x="7004907" y="3291557"/>
                  <a:pt x="7004907" y="3291557"/>
                  <a:pt x="7008945" y="3291557"/>
                </a:cubicBezTo>
                <a:cubicBezTo>
                  <a:pt x="7012982" y="3291557"/>
                  <a:pt x="7017018" y="3291557"/>
                  <a:pt x="7017018" y="3291557"/>
                </a:cubicBezTo>
                <a:cubicBezTo>
                  <a:pt x="7017018" y="3291557"/>
                  <a:pt x="7021055" y="3291557"/>
                  <a:pt x="7021055" y="3291557"/>
                </a:cubicBezTo>
                <a:cubicBezTo>
                  <a:pt x="7025093" y="3299631"/>
                  <a:pt x="7041241" y="3291557"/>
                  <a:pt x="7049314" y="3291557"/>
                </a:cubicBezTo>
                <a:cubicBezTo>
                  <a:pt x="7061424" y="3291557"/>
                  <a:pt x="7053351" y="3299631"/>
                  <a:pt x="7065462" y="3299630"/>
                </a:cubicBezTo>
                <a:cubicBezTo>
                  <a:pt x="7065462" y="3299630"/>
                  <a:pt x="7069499" y="3299631"/>
                  <a:pt x="7069498" y="3303667"/>
                </a:cubicBezTo>
                <a:cubicBezTo>
                  <a:pt x="7069498" y="3303667"/>
                  <a:pt x="7073535" y="3303667"/>
                  <a:pt x="7073535" y="3303667"/>
                </a:cubicBezTo>
                <a:cubicBezTo>
                  <a:pt x="7077573" y="3303667"/>
                  <a:pt x="7077573" y="3303667"/>
                  <a:pt x="7073535" y="3299631"/>
                </a:cubicBezTo>
                <a:cubicBezTo>
                  <a:pt x="7073535" y="3299631"/>
                  <a:pt x="7073535" y="3299631"/>
                  <a:pt x="7069499" y="3299631"/>
                </a:cubicBezTo>
                <a:cubicBezTo>
                  <a:pt x="7077572" y="3295594"/>
                  <a:pt x="7085646" y="3299631"/>
                  <a:pt x="7085646" y="3295594"/>
                </a:cubicBezTo>
                <a:cubicBezTo>
                  <a:pt x="7097757" y="3299630"/>
                  <a:pt x="7085646" y="3299631"/>
                  <a:pt x="7085646" y="3303667"/>
                </a:cubicBezTo>
                <a:lnTo>
                  <a:pt x="7081855" y="3307459"/>
                </a:lnTo>
                <a:lnTo>
                  <a:pt x="7059343" y="3306001"/>
                </a:lnTo>
                <a:cubicBezTo>
                  <a:pt x="7036446" y="3305433"/>
                  <a:pt x="7022065" y="3307704"/>
                  <a:pt x="7000871" y="3307704"/>
                </a:cubicBezTo>
                <a:cubicBezTo>
                  <a:pt x="7000871" y="3307704"/>
                  <a:pt x="7000872" y="3303667"/>
                  <a:pt x="6996834" y="3303666"/>
                </a:cubicBezTo>
                <a:cubicBezTo>
                  <a:pt x="6996834" y="3303666"/>
                  <a:pt x="6992797" y="3303667"/>
                  <a:pt x="6992797" y="3303667"/>
                </a:cubicBezTo>
                <a:cubicBezTo>
                  <a:pt x="6980686" y="3303667"/>
                  <a:pt x="6976650" y="3303667"/>
                  <a:pt x="6972613" y="3307704"/>
                </a:cubicBezTo>
                <a:cubicBezTo>
                  <a:pt x="6988760" y="3307704"/>
                  <a:pt x="6988760" y="3307704"/>
                  <a:pt x="6988760" y="3307704"/>
                </a:cubicBezTo>
                <a:cubicBezTo>
                  <a:pt x="6988760" y="3307704"/>
                  <a:pt x="6984724" y="3307704"/>
                  <a:pt x="6984723" y="3311742"/>
                </a:cubicBezTo>
                <a:cubicBezTo>
                  <a:pt x="6984723" y="3311742"/>
                  <a:pt x="6988760" y="3311742"/>
                  <a:pt x="6988760" y="3311742"/>
                </a:cubicBezTo>
                <a:cubicBezTo>
                  <a:pt x="6992798" y="3311742"/>
                  <a:pt x="6992798" y="3311742"/>
                  <a:pt x="6992798" y="3311742"/>
                </a:cubicBezTo>
                <a:cubicBezTo>
                  <a:pt x="6996834" y="3311742"/>
                  <a:pt x="6996834" y="3311742"/>
                  <a:pt x="6996834" y="3311742"/>
                </a:cubicBezTo>
                <a:cubicBezTo>
                  <a:pt x="7004907" y="3319814"/>
                  <a:pt x="7008945" y="3327890"/>
                  <a:pt x="7037203" y="3331926"/>
                </a:cubicBezTo>
                <a:cubicBezTo>
                  <a:pt x="7057388" y="3348074"/>
                  <a:pt x="7097757" y="3360185"/>
                  <a:pt x="7126015" y="3368258"/>
                </a:cubicBezTo>
                <a:cubicBezTo>
                  <a:pt x="7130052" y="3368258"/>
                  <a:pt x="7130052" y="3372295"/>
                  <a:pt x="7130052" y="3372295"/>
                </a:cubicBezTo>
                <a:cubicBezTo>
                  <a:pt x="7130052" y="3372295"/>
                  <a:pt x="7130052" y="3376332"/>
                  <a:pt x="7134089" y="3376332"/>
                </a:cubicBezTo>
                <a:cubicBezTo>
                  <a:pt x="7134089" y="3376332"/>
                  <a:pt x="7130052" y="3376332"/>
                  <a:pt x="7130052" y="3380369"/>
                </a:cubicBezTo>
                <a:cubicBezTo>
                  <a:pt x="7138126" y="3380369"/>
                  <a:pt x="7142164" y="3380369"/>
                  <a:pt x="7142164" y="3380369"/>
                </a:cubicBezTo>
                <a:cubicBezTo>
                  <a:pt x="7166384" y="3388444"/>
                  <a:pt x="7198680" y="3392480"/>
                  <a:pt x="7218864" y="3396517"/>
                </a:cubicBezTo>
                <a:cubicBezTo>
                  <a:pt x="7222901" y="3400554"/>
                  <a:pt x="7214827" y="3400554"/>
                  <a:pt x="7210791" y="3400554"/>
                </a:cubicBezTo>
                <a:cubicBezTo>
                  <a:pt x="7222901" y="3404591"/>
                  <a:pt x="7271344" y="3412665"/>
                  <a:pt x="7259233" y="3424776"/>
                </a:cubicBezTo>
                <a:cubicBezTo>
                  <a:pt x="7251160" y="3424776"/>
                  <a:pt x="7251160" y="3424776"/>
                  <a:pt x="7251160" y="3424776"/>
                </a:cubicBezTo>
                <a:cubicBezTo>
                  <a:pt x="7247124" y="3424776"/>
                  <a:pt x="7247124" y="3424776"/>
                  <a:pt x="7247124" y="3424776"/>
                </a:cubicBezTo>
                <a:cubicBezTo>
                  <a:pt x="7247124" y="3424776"/>
                  <a:pt x="7247123" y="3428812"/>
                  <a:pt x="7251160" y="3428811"/>
                </a:cubicBezTo>
                <a:cubicBezTo>
                  <a:pt x="7259233" y="3428812"/>
                  <a:pt x="7259233" y="3428812"/>
                  <a:pt x="7259233" y="3428812"/>
                </a:cubicBezTo>
                <a:cubicBezTo>
                  <a:pt x="7243086" y="3432848"/>
                  <a:pt x="7218864" y="3428812"/>
                  <a:pt x="7194643" y="3428812"/>
                </a:cubicBezTo>
                <a:cubicBezTo>
                  <a:pt x="7174458" y="3448997"/>
                  <a:pt x="7243086" y="3465145"/>
                  <a:pt x="7299603" y="3469182"/>
                </a:cubicBezTo>
                <a:cubicBezTo>
                  <a:pt x="7303640" y="3473219"/>
                  <a:pt x="7299603" y="3477257"/>
                  <a:pt x="7311713" y="3485328"/>
                </a:cubicBezTo>
                <a:cubicBezTo>
                  <a:pt x="7299603" y="3481293"/>
                  <a:pt x="7299603" y="3485329"/>
                  <a:pt x="7299604" y="3489366"/>
                </a:cubicBezTo>
                <a:cubicBezTo>
                  <a:pt x="7267307" y="3489366"/>
                  <a:pt x="7235013" y="3485329"/>
                  <a:pt x="7202716" y="3485329"/>
                </a:cubicBezTo>
                <a:cubicBezTo>
                  <a:pt x="7182532" y="3485329"/>
                  <a:pt x="7202716" y="3493404"/>
                  <a:pt x="7186569" y="3501478"/>
                </a:cubicBezTo>
                <a:cubicBezTo>
                  <a:pt x="7166385" y="3497441"/>
                  <a:pt x="7158311" y="3501478"/>
                  <a:pt x="7134089" y="3497441"/>
                </a:cubicBezTo>
                <a:cubicBezTo>
                  <a:pt x="7134089" y="3501478"/>
                  <a:pt x="7142163" y="3505514"/>
                  <a:pt x="7158312" y="3505515"/>
                </a:cubicBezTo>
                <a:cubicBezTo>
                  <a:pt x="7150236" y="3505515"/>
                  <a:pt x="7142163" y="3509552"/>
                  <a:pt x="7126016" y="3505515"/>
                </a:cubicBezTo>
                <a:cubicBezTo>
                  <a:pt x="7134089" y="3509552"/>
                  <a:pt x="7130053" y="3513589"/>
                  <a:pt x="7142164" y="3517625"/>
                </a:cubicBezTo>
                <a:cubicBezTo>
                  <a:pt x="7073535" y="3509551"/>
                  <a:pt x="7004908" y="3501478"/>
                  <a:pt x="6936281" y="3489366"/>
                </a:cubicBezTo>
                <a:cubicBezTo>
                  <a:pt x="6928206" y="3489366"/>
                  <a:pt x="6920133" y="3489366"/>
                  <a:pt x="6916096" y="3485329"/>
                </a:cubicBezTo>
                <a:cubicBezTo>
                  <a:pt x="6406435" y="3394499"/>
                  <a:pt x="5955122" y="3141244"/>
                  <a:pt x="5614392" y="2780757"/>
                </a:cubicBezTo>
                <a:lnTo>
                  <a:pt x="5564256" y="2720641"/>
                </a:lnTo>
                <a:lnTo>
                  <a:pt x="5536374" y="2759854"/>
                </a:lnTo>
                <a:lnTo>
                  <a:pt x="5531923" y="2764942"/>
                </a:lnTo>
                <a:lnTo>
                  <a:pt x="5619239" y="2861749"/>
                </a:lnTo>
                <a:cubicBezTo>
                  <a:pt x="6006781" y="3245132"/>
                  <a:pt x="6521486" y="3493405"/>
                  <a:pt x="7081609" y="3541847"/>
                </a:cubicBezTo>
                <a:cubicBezTo>
                  <a:pt x="7134089" y="3545884"/>
                  <a:pt x="7182533" y="3549921"/>
                  <a:pt x="7235012" y="3549921"/>
                </a:cubicBezTo>
                <a:cubicBezTo>
                  <a:pt x="7235012" y="3549921"/>
                  <a:pt x="7235012" y="3553958"/>
                  <a:pt x="7239049" y="3553958"/>
                </a:cubicBezTo>
                <a:cubicBezTo>
                  <a:pt x="7251161" y="3553958"/>
                  <a:pt x="7251161" y="3553958"/>
                  <a:pt x="7251161" y="3553958"/>
                </a:cubicBezTo>
                <a:cubicBezTo>
                  <a:pt x="7251161" y="3553958"/>
                  <a:pt x="7255196" y="3553958"/>
                  <a:pt x="7255196" y="3549921"/>
                </a:cubicBezTo>
                <a:lnTo>
                  <a:pt x="7368231" y="3549921"/>
                </a:lnTo>
                <a:cubicBezTo>
                  <a:pt x="7457042" y="3545884"/>
                  <a:pt x="7541817" y="3537810"/>
                  <a:pt x="7630630" y="3525699"/>
                </a:cubicBezTo>
                <a:cubicBezTo>
                  <a:pt x="7773941" y="3505514"/>
                  <a:pt x="7913215" y="3473219"/>
                  <a:pt x="8046937" y="3429317"/>
                </a:cubicBezTo>
                <a:lnTo>
                  <a:pt x="8158586" y="3386933"/>
                </a:lnTo>
                <a:lnTo>
                  <a:pt x="8157638" y="3384375"/>
                </a:lnTo>
                <a:lnTo>
                  <a:pt x="8157638" y="3380623"/>
                </a:lnTo>
                <a:lnTo>
                  <a:pt x="7931885" y="3452025"/>
                </a:lnTo>
                <a:cubicBezTo>
                  <a:pt x="7757793" y="3496431"/>
                  <a:pt x="7576131" y="3521662"/>
                  <a:pt x="7388415" y="3525699"/>
                </a:cubicBezTo>
                <a:cubicBezTo>
                  <a:pt x="7388416" y="3521662"/>
                  <a:pt x="7388416" y="3521662"/>
                  <a:pt x="7388415" y="3517625"/>
                </a:cubicBezTo>
                <a:cubicBezTo>
                  <a:pt x="7444932" y="3513589"/>
                  <a:pt x="7469154" y="3489366"/>
                  <a:pt x="7505485" y="3473219"/>
                </a:cubicBezTo>
                <a:cubicBezTo>
                  <a:pt x="7505485" y="3473219"/>
                  <a:pt x="7497412" y="3469182"/>
                  <a:pt x="7489337" y="3469182"/>
                </a:cubicBezTo>
                <a:cubicBezTo>
                  <a:pt x="7505485" y="3461108"/>
                  <a:pt x="7537781" y="3465145"/>
                  <a:pt x="7562002" y="3461108"/>
                </a:cubicBezTo>
                <a:cubicBezTo>
                  <a:pt x="7582186" y="3453034"/>
                  <a:pt x="7614482" y="3440923"/>
                  <a:pt x="7614482" y="3440923"/>
                </a:cubicBezTo>
                <a:cubicBezTo>
                  <a:pt x="7610445" y="3432849"/>
                  <a:pt x="7594297" y="3432849"/>
                  <a:pt x="7574113" y="3432849"/>
                </a:cubicBezTo>
                <a:cubicBezTo>
                  <a:pt x="7574113" y="3428812"/>
                  <a:pt x="7578150" y="3428812"/>
                  <a:pt x="7578150" y="3428812"/>
                </a:cubicBezTo>
                <a:cubicBezTo>
                  <a:pt x="7582186" y="3428812"/>
                  <a:pt x="7582186" y="3428812"/>
                  <a:pt x="7582186" y="3428812"/>
                </a:cubicBezTo>
                <a:cubicBezTo>
                  <a:pt x="7582186" y="3428812"/>
                  <a:pt x="7586225" y="3428812"/>
                  <a:pt x="7586225" y="3428812"/>
                </a:cubicBezTo>
                <a:cubicBezTo>
                  <a:pt x="7586225" y="3428812"/>
                  <a:pt x="7590261" y="3428812"/>
                  <a:pt x="7594297" y="3428812"/>
                </a:cubicBezTo>
                <a:cubicBezTo>
                  <a:pt x="7594297" y="3424775"/>
                  <a:pt x="7594297" y="3424775"/>
                  <a:pt x="7590261" y="3424776"/>
                </a:cubicBezTo>
                <a:cubicBezTo>
                  <a:pt x="7590261" y="3424776"/>
                  <a:pt x="7586223" y="3424776"/>
                  <a:pt x="7586223" y="3424776"/>
                </a:cubicBezTo>
                <a:cubicBezTo>
                  <a:pt x="7582186" y="3424776"/>
                  <a:pt x="7582186" y="3424776"/>
                  <a:pt x="7582186" y="3424776"/>
                </a:cubicBezTo>
                <a:cubicBezTo>
                  <a:pt x="7606409" y="3416702"/>
                  <a:pt x="7574113" y="3416702"/>
                  <a:pt x="7570076" y="3420739"/>
                </a:cubicBezTo>
                <a:cubicBezTo>
                  <a:pt x="7566040" y="3420739"/>
                  <a:pt x="7566040" y="3424776"/>
                  <a:pt x="7566040" y="3424776"/>
                </a:cubicBezTo>
                <a:cubicBezTo>
                  <a:pt x="7566040" y="3424776"/>
                  <a:pt x="7570076" y="3424776"/>
                  <a:pt x="7570076" y="3424776"/>
                </a:cubicBezTo>
                <a:cubicBezTo>
                  <a:pt x="7574113" y="3428812"/>
                  <a:pt x="7574113" y="3428812"/>
                  <a:pt x="7574113" y="3428812"/>
                </a:cubicBezTo>
                <a:cubicBezTo>
                  <a:pt x="7574113" y="3428812"/>
                  <a:pt x="7566039" y="3428812"/>
                  <a:pt x="7562003" y="3428812"/>
                </a:cubicBezTo>
                <a:cubicBezTo>
                  <a:pt x="7557965" y="3428812"/>
                  <a:pt x="7557965" y="3428812"/>
                  <a:pt x="7557965" y="3428812"/>
                </a:cubicBezTo>
                <a:cubicBezTo>
                  <a:pt x="7529707" y="3428812"/>
                  <a:pt x="7509522" y="3420739"/>
                  <a:pt x="7525670" y="3408627"/>
                </a:cubicBezTo>
                <a:cubicBezTo>
                  <a:pt x="7545854" y="3408628"/>
                  <a:pt x="7545855" y="3404591"/>
                  <a:pt x="7574113" y="3404591"/>
                </a:cubicBezTo>
                <a:cubicBezTo>
                  <a:pt x="7578150" y="3396517"/>
                  <a:pt x="7562003" y="3396517"/>
                  <a:pt x="7557966" y="3388444"/>
                </a:cubicBezTo>
                <a:cubicBezTo>
                  <a:pt x="7594297" y="3376332"/>
                  <a:pt x="7654852" y="3368258"/>
                  <a:pt x="7654851" y="3348074"/>
                </a:cubicBezTo>
                <a:cubicBezTo>
                  <a:pt x="7654851" y="3348074"/>
                  <a:pt x="7658889" y="3348074"/>
                  <a:pt x="7658889" y="3348074"/>
                </a:cubicBezTo>
                <a:cubicBezTo>
                  <a:pt x="7658889" y="3348074"/>
                  <a:pt x="7666962" y="3348074"/>
                  <a:pt x="7666962" y="3348074"/>
                </a:cubicBezTo>
                <a:cubicBezTo>
                  <a:pt x="7671000" y="3344037"/>
                  <a:pt x="7675036" y="3344037"/>
                  <a:pt x="7671000" y="3344037"/>
                </a:cubicBezTo>
                <a:cubicBezTo>
                  <a:pt x="7679073" y="3340000"/>
                  <a:pt x="7691183" y="3340000"/>
                  <a:pt x="7715405" y="3331926"/>
                </a:cubicBezTo>
                <a:cubicBezTo>
                  <a:pt x="7723479" y="3327890"/>
                  <a:pt x="7727516" y="3327890"/>
                  <a:pt x="7731553" y="3327890"/>
                </a:cubicBezTo>
                <a:cubicBezTo>
                  <a:pt x="7731553" y="3327890"/>
                  <a:pt x="7735590" y="3323852"/>
                  <a:pt x="7735590" y="3323852"/>
                </a:cubicBezTo>
                <a:cubicBezTo>
                  <a:pt x="7739626" y="3323852"/>
                  <a:pt x="7739626" y="3323852"/>
                  <a:pt x="7739626" y="3323852"/>
                </a:cubicBezTo>
                <a:cubicBezTo>
                  <a:pt x="7743664" y="3323852"/>
                  <a:pt x="7739626" y="3319815"/>
                  <a:pt x="7739626" y="3319815"/>
                </a:cubicBezTo>
                <a:cubicBezTo>
                  <a:pt x="7743663" y="3319815"/>
                  <a:pt x="7743663" y="3319815"/>
                  <a:pt x="7743663" y="3319815"/>
                </a:cubicBezTo>
                <a:cubicBezTo>
                  <a:pt x="7743663" y="3315779"/>
                  <a:pt x="7759812" y="3315779"/>
                  <a:pt x="7759811" y="3311741"/>
                </a:cubicBezTo>
                <a:cubicBezTo>
                  <a:pt x="7739627" y="3315779"/>
                  <a:pt x="7755774" y="3311742"/>
                  <a:pt x="7747701" y="3307704"/>
                </a:cubicBezTo>
                <a:cubicBezTo>
                  <a:pt x="7771922" y="3303667"/>
                  <a:pt x="7739627" y="3303667"/>
                  <a:pt x="7755774" y="3299631"/>
                </a:cubicBezTo>
                <a:cubicBezTo>
                  <a:pt x="7779995" y="3295594"/>
                  <a:pt x="7779995" y="3291556"/>
                  <a:pt x="7792106" y="3295594"/>
                </a:cubicBezTo>
                <a:cubicBezTo>
                  <a:pt x="7792106" y="3283483"/>
                  <a:pt x="7848623" y="3275408"/>
                  <a:pt x="7888992" y="3263298"/>
                </a:cubicBezTo>
                <a:cubicBezTo>
                  <a:pt x="7893030" y="3263298"/>
                  <a:pt x="7901104" y="3259260"/>
                  <a:pt x="7913215" y="3255225"/>
                </a:cubicBezTo>
                <a:cubicBezTo>
                  <a:pt x="7949546" y="3243114"/>
                  <a:pt x="7973767" y="3235040"/>
                  <a:pt x="7993952" y="3226966"/>
                </a:cubicBezTo>
                <a:cubicBezTo>
                  <a:pt x="8002027" y="3222930"/>
                  <a:pt x="7997989" y="3226966"/>
                  <a:pt x="8006063" y="3226966"/>
                </a:cubicBezTo>
                <a:cubicBezTo>
                  <a:pt x="8006064" y="3222929"/>
                  <a:pt x="8010100" y="3218893"/>
                  <a:pt x="8014136" y="3218892"/>
                </a:cubicBezTo>
                <a:cubicBezTo>
                  <a:pt x="8018174" y="3218892"/>
                  <a:pt x="8006063" y="3226966"/>
                  <a:pt x="8018174" y="3222930"/>
                </a:cubicBezTo>
                <a:cubicBezTo>
                  <a:pt x="8038359" y="3210818"/>
                  <a:pt x="8042395" y="3214854"/>
                  <a:pt x="8074691" y="3198708"/>
                </a:cubicBezTo>
                <a:cubicBezTo>
                  <a:pt x="8074691" y="3206781"/>
                  <a:pt x="8074691" y="3206781"/>
                  <a:pt x="8074691" y="3206781"/>
                </a:cubicBezTo>
                <a:cubicBezTo>
                  <a:pt x="8094875" y="3198707"/>
                  <a:pt x="8102949" y="3194670"/>
                  <a:pt x="8086801" y="3194670"/>
                </a:cubicBezTo>
                <a:lnTo>
                  <a:pt x="8095159" y="3191984"/>
                </a:lnTo>
                <a:lnTo>
                  <a:pt x="8084732" y="3186655"/>
                </a:lnTo>
                <a:lnTo>
                  <a:pt x="8041064" y="3201928"/>
                </a:lnTo>
                <a:cubicBezTo>
                  <a:pt x="7955628" y="3226271"/>
                  <a:pt x="7868153" y="3245804"/>
                  <a:pt x="7778617" y="3260588"/>
                </a:cubicBezTo>
                <a:cubicBezTo>
                  <a:pt x="7710708" y="3272021"/>
                  <a:pt x="7645864" y="3290183"/>
                  <a:pt x="7577088" y="3289012"/>
                </a:cubicBezTo>
                <a:cubicBezTo>
                  <a:pt x="7570480" y="3288772"/>
                  <a:pt x="7563752" y="3291837"/>
                  <a:pt x="7558728" y="3284375"/>
                </a:cubicBezTo>
                <a:cubicBezTo>
                  <a:pt x="7557009" y="3277034"/>
                  <a:pt x="7563004" y="3275928"/>
                  <a:pt x="7566309" y="3276048"/>
                </a:cubicBezTo>
                <a:cubicBezTo>
                  <a:pt x="7675887" y="3265134"/>
                  <a:pt x="7782550" y="3243360"/>
                  <a:pt x="7887617" y="3215408"/>
                </a:cubicBezTo>
                <a:lnTo>
                  <a:pt x="8041611" y="3170186"/>
                </a:lnTo>
                <a:lnTo>
                  <a:pt x="8027153" y="3166036"/>
                </a:lnTo>
                <a:lnTo>
                  <a:pt x="8006479" y="3158636"/>
                </a:lnTo>
                <a:lnTo>
                  <a:pt x="7933950" y="3179663"/>
                </a:lnTo>
                <a:lnTo>
                  <a:pt x="7906213" y="3185503"/>
                </a:lnTo>
                <a:lnTo>
                  <a:pt x="7893030" y="3194670"/>
                </a:lnTo>
                <a:cubicBezTo>
                  <a:pt x="7880920" y="3190634"/>
                  <a:pt x="7876883" y="3194670"/>
                  <a:pt x="7872845" y="3202744"/>
                </a:cubicBezTo>
                <a:cubicBezTo>
                  <a:pt x="7864771" y="3202744"/>
                  <a:pt x="7856697" y="3202745"/>
                  <a:pt x="7848623" y="3206781"/>
                </a:cubicBezTo>
                <a:cubicBezTo>
                  <a:pt x="7840551" y="3210818"/>
                  <a:pt x="7828439" y="3210818"/>
                  <a:pt x="7820366" y="3214854"/>
                </a:cubicBezTo>
                <a:cubicBezTo>
                  <a:pt x="7808254" y="3218892"/>
                  <a:pt x="7792107" y="3218892"/>
                  <a:pt x="7779995" y="3222929"/>
                </a:cubicBezTo>
                <a:cubicBezTo>
                  <a:pt x="7771922" y="3222929"/>
                  <a:pt x="7759812" y="3226966"/>
                  <a:pt x="7755774" y="3231002"/>
                </a:cubicBezTo>
                <a:cubicBezTo>
                  <a:pt x="7751737" y="3231002"/>
                  <a:pt x="7751737" y="3231002"/>
                  <a:pt x="7751737" y="3231002"/>
                </a:cubicBezTo>
                <a:cubicBezTo>
                  <a:pt x="7739626" y="3235039"/>
                  <a:pt x="7731553" y="3235039"/>
                  <a:pt x="7719443" y="3239077"/>
                </a:cubicBezTo>
                <a:cubicBezTo>
                  <a:pt x="7711369" y="3239077"/>
                  <a:pt x="7703295" y="3243114"/>
                  <a:pt x="7691184" y="3247150"/>
                </a:cubicBezTo>
                <a:cubicBezTo>
                  <a:pt x="7679074" y="3243114"/>
                  <a:pt x="7679074" y="3247150"/>
                  <a:pt x="7679073" y="3251186"/>
                </a:cubicBezTo>
                <a:cubicBezTo>
                  <a:pt x="7675036" y="3251187"/>
                  <a:pt x="7675036" y="3251187"/>
                  <a:pt x="7675036" y="3251187"/>
                </a:cubicBezTo>
                <a:cubicBezTo>
                  <a:pt x="7670999" y="3251187"/>
                  <a:pt x="7666962" y="3247150"/>
                  <a:pt x="7662925" y="3247150"/>
                </a:cubicBezTo>
                <a:cubicBezTo>
                  <a:pt x="7662925" y="3247150"/>
                  <a:pt x="7658889" y="3247150"/>
                  <a:pt x="7658889" y="3247150"/>
                </a:cubicBezTo>
                <a:cubicBezTo>
                  <a:pt x="7654852" y="3247150"/>
                  <a:pt x="7654852" y="3247150"/>
                  <a:pt x="7650815" y="3251187"/>
                </a:cubicBezTo>
                <a:cubicBezTo>
                  <a:pt x="7650815" y="3251187"/>
                  <a:pt x="7650815" y="3251187"/>
                  <a:pt x="7650814" y="3255225"/>
                </a:cubicBezTo>
                <a:cubicBezTo>
                  <a:pt x="7630630" y="3255225"/>
                  <a:pt x="7630630" y="3255225"/>
                  <a:pt x="7630630" y="3255225"/>
                </a:cubicBezTo>
                <a:cubicBezTo>
                  <a:pt x="7630630" y="3255225"/>
                  <a:pt x="7626593" y="3259261"/>
                  <a:pt x="7626593" y="3259261"/>
                </a:cubicBezTo>
                <a:cubicBezTo>
                  <a:pt x="7626593" y="3259261"/>
                  <a:pt x="7630630" y="3259261"/>
                  <a:pt x="7630630" y="3259261"/>
                </a:cubicBezTo>
                <a:cubicBezTo>
                  <a:pt x="7650814" y="3255225"/>
                  <a:pt x="7650814" y="3255225"/>
                  <a:pt x="7650814" y="3255225"/>
                </a:cubicBezTo>
                <a:cubicBezTo>
                  <a:pt x="7650814" y="3255225"/>
                  <a:pt x="7650814" y="3259261"/>
                  <a:pt x="7650814" y="3259261"/>
                </a:cubicBezTo>
                <a:cubicBezTo>
                  <a:pt x="7646776" y="3259261"/>
                  <a:pt x="7642741" y="3259261"/>
                  <a:pt x="7642741" y="3259261"/>
                </a:cubicBezTo>
                <a:cubicBezTo>
                  <a:pt x="7638704" y="3259261"/>
                  <a:pt x="7638704" y="3259261"/>
                  <a:pt x="7638704" y="3259261"/>
                </a:cubicBezTo>
                <a:cubicBezTo>
                  <a:pt x="7634667" y="3259261"/>
                  <a:pt x="7630631" y="3263298"/>
                  <a:pt x="7626593" y="3263298"/>
                </a:cubicBezTo>
                <a:cubicBezTo>
                  <a:pt x="7622557" y="3263298"/>
                  <a:pt x="7618519" y="3263298"/>
                  <a:pt x="7610446" y="3263298"/>
                </a:cubicBezTo>
                <a:cubicBezTo>
                  <a:pt x="7614482" y="3263298"/>
                  <a:pt x="7614483" y="3259260"/>
                  <a:pt x="7614483" y="3259260"/>
                </a:cubicBezTo>
                <a:cubicBezTo>
                  <a:pt x="7614483" y="3259260"/>
                  <a:pt x="7610445" y="3259261"/>
                  <a:pt x="7606409" y="3259261"/>
                </a:cubicBezTo>
                <a:cubicBezTo>
                  <a:pt x="7606409" y="3259261"/>
                  <a:pt x="7602372" y="3259260"/>
                  <a:pt x="7598334" y="3259261"/>
                </a:cubicBezTo>
                <a:cubicBezTo>
                  <a:pt x="7594297" y="3263298"/>
                  <a:pt x="7590261" y="3263298"/>
                  <a:pt x="7586223" y="3263298"/>
                </a:cubicBezTo>
                <a:cubicBezTo>
                  <a:pt x="7582186" y="3263298"/>
                  <a:pt x="7582186" y="3263298"/>
                  <a:pt x="7578151" y="3263298"/>
                </a:cubicBezTo>
                <a:cubicBezTo>
                  <a:pt x="7574113" y="3267335"/>
                  <a:pt x="7574113" y="3267335"/>
                  <a:pt x="7574113" y="3267335"/>
                </a:cubicBezTo>
                <a:cubicBezTo>
                  <a:pt x="7570076" y="3267335"/>
                  <a:pt x="7566039" y="3271372"/>
                  <a:pt x="7562002" y="3271372"/>
                </a:cubicBezTo>
                <a:cubicBezTo>
                  <a:pt x="7557966" y="3271372"/>
                  <a:pt x="7553928" y="3271372"/>
                  <a:pt x="7553928" y="3271372"/>
                </a:cubicBezTo>
                <a:cubicBezTo>
                  <a:pt x="7553928" y="3267335"/>
                  <a:pt x="7553928" y="3267335"/>
                  <a:pt x="7549892" y="3267335"/>
                </a:cubicBezTo>
                <a:cubicBezTo>
                  <a:pt x="7549892" y="3267335"/>
                  <a:pt x="7545854" y="3267335"/>
                  <a:pt x="7545855" y="3271372"/>
                </a:cubicBezTo>
                <a:cubicBezTo>
                  <a:pt x="7545855" y="3271372"/>
                  <a:pt x="7541817" y="3271372"/>
                  <a:pt x="7537781" y="3267335"/>
                </a:cubicBezTo>
                <a:cubicBezTo>
                  <a:pt x="7529707" y="3271372"/>
                  <a:pt x="7529707" y="3271372"/>
                  <a:pt x="7529707" y="3271372"/>
                </a:cubicBezTo>
                <a:cubicBezTo>
                  <a:pt x="7529707" y="3271372"/>
                  <a:pt x="7533744" y="3271372"/>
                  <a:pt x="7533744" y="3275409"/>
                </a:cubicBezTo>
                <a:cubicBezTo>
                  <a:pt x="7529707" y="3275409"/>
                  <a:pt x="7525670" y="3275409"/>
                  <a:pt x="7521633" y="3275409"/>
                </a:cubicBezTo>
                <a:cubicBezTo>
                  <a:pt x="7517596" y="3275408"/>
                  <a:pt x="7517596" y="3275408"/>
                  <a:pt x="7517596" y="3275408"/>
                </a:cubicBezTo>
                <a:cubicBezTo>
                  <a:pt x="7509522" y="3279446"/>
                  <a:pt x="7505486" y="3279446"/>
                  <a:pt x="7501449" y="3279446"/>
                </a:cubicBezTo>
                <a:cubicBezTo>
                  <a:pt x="7493375" y="3279446"/>
                  <a:pt x="7489337" y="3279446"/>
                  <a:pt x="7485301" y="3279446"/>
                </a:cubicBezTo>
                <a:cubicBezTo>
                  <a:pt x="7481264" y="3279446"/>
                  <a:pt x="7481264" y="3279446"/>
                  <a:pt x="7473190" y="3279446"/>
                </a:cubicBezTo>
                <a:cubicBezTo>
                  <a:pt x="7469153" y="3275409"/>
                  <a:pt x="7457042" y="3279446"/>
                  <a:pt x="7448969" y="3279446"/>
                </a:cubicBezTo>
                <a:cubicBezTo>
                  <a:pt x="7444932" y="3279445"/>
                  <a:pt x="7440895" y="3275409"/>
                  <a:pt x="7436857" y="3275409"/>
                </a:cubicBezTo>
                <a:cubicBezTo>
                  <a:pt x="7436857" y="3275409"/>
                  <a:pt x="7440895" y="3271372"/>
                  <a:pt x="7440895" y="3271372"/>
                </a:cubicBezTo>
                <a:cubicBezTo>
                  <a:pt x="7444932" y="3271372"/>
                  <a:pt x="7444932" y="3267334"/>
                  <a:pt x="7444932" y="3267334"/>
                </a:cubicBezTo>
                <a:cubicBezTo>
                  <a:pt x="7444932" y="3267334"/>
                  <a:pt x="7444932" y="3267334"/>
                  <a:pt x="7440895" y="3267335"/>
                </a:cubicBezTo>
                <a:cubicBezTo>
                  <a:pt x="7436858" y="3267335"/>
                  <a:pt x="7436858" y="3267335"/>
                  <a:pt x="7436858" y="3267335"/>
                </a:cubicBezTo>
                <a:cubicBezTo>
                  <a:pt x="7432821" y="3267335"/>
                  <a:pt x="7432821" y="3267335"/>
                  <a:pt x="7432821" y="3271372"/>
                </a:cubicBezTo>
                <a:cubicBezTo>
                  <a:pt x="7432821" y="3271372"/>
                  <a:pt x="7428785" y="3275409"/>
                  <a:pt x="7428785" y="3275409"/>
                </a:cubicBezTo>
                <a:cubicBezTo>
                  <a:pt x="7428784" y="3279446"/>
                  <a:pt x="7428784" y="3279446"/>
                  <a:pt x="7428784" y="3279446"/>
                </a:cubicBezTo>
                <a:cubicBezTo>
                  <a:pt x="7432821" y="3279446"/>
                  <a:pt x="7440895" y="3283483"/>
                  <a:pt x="7448969" y="3283483"/>
                </a:cubicBezTo>
                <a:cubicBezTo>
                  <a:pt x="7453005" y="3283482"/>
                  <a:pt x="7453005" y="3283482"/>
                  <a:pt x="7453005" y="3283482"/>
                </a:cubicBezTo>
                <a:cubicBezTo>
                  <a:pt x="7457042" y="3283483"/>
                  <a:pt x="7465116" y="3279446"/>
                  <a:pt x="7469153" y="3283483"/>
                </a:cubicBezTo>
                <a:cubicBezTo>
                  <a:pt x="7473190" y="3283483"/>
                  <a:pt x="7473190" y="3283483"/>
                  <a:pt x="7477227" y="3283483"/>
                </a:cubicBezTo>
                <a:cubicBezTo>
                  <a:pt x="7473190" y="3287519"/>
                  <a:pt x="7465117" y="3287519"/>
                  <a:pt x="7457043" y="3287519"/>
                </a:cubicBezTo>
                <a:cubicBezTo>
                  <a:pt x="7448969" y="3287519"/>
                  <a:pt x="7440895" y="3287519"/>
                  <a:pt x="7432821" y="3291557"/>
                </a:cubicBezTo>
                <a:cubicBezTo>
                  <a:pt x="7428785" y="3291557"/>
                  <a:pt x="7428784" y="3287519"/>
                  <a:pt x="7424747" y="3287519"/>
                </a:cubicBezTo>
                <a:cubicBezTo>
                  <a:pt x="7416673" y="3287519"/>
                  <a:pt x="7416673" y="3287519"/>
                  <a:pt x="7416673" y="3287519"/>
                </a:cubicBezTo>
                <a:cubicBezTo>
                  <a:pt x="7408601" y="3287519"/>
                  <a:pt x="7404563" y="3287519"/>
                  <a:pt x="7396489" y="3287519"/>
                </a:cubicBezTo>
                <a:cubicBezTo>
                  <a:pt x="7400526" y="3283483"/>
                  <a:pt x="7400526" y="3283483"/>
                  <a:pt x="7400526" y="3283483"/>
                </a:cubicBezTo>
                <a:cubicBezTo>
                  <a:pt x="7404563" y="3283483"/>
                  <a:pt x="7404563" y="3283483"/>
                  <a:pt x="7400525" y="3279446"/>
                </a:cubicBezTo>
                <a:cubicBezTo>
                  <a:pt x="7400525" y="3279446"/>
                  <a:pt x="7400525" y="3279446"/>
                  <a:pt x="7396489" y="3279446"/>
                </a:cubicBezTo>
                <a:cubicBezTo>
                  <a:pt x="7396489" y="3279446"/>
                  <a:pt x="7392453" y="3279446"/>
                  <a:pt x="7392453" y="3279446"/>
                </a:cubicBezTo>
                <a:cubicBezTo>
                  <a:pt x="7388416" y="3283483"/>
                  <a:pt x="7388416" y="3283483"/>
                  <a:pt x="7388416" y="3283483"/>
                </a:cubicBezTo>
                <a:cubicBezTo>
                  <a:pt x="7388416" y="3283483"/>
                  <a:pt x="7384377" y="3283483"/>
                  <a:pt x="7384377" y="3283483"/>
                </a:cubicBezTo>
                <a:cubicBezTo>
                  <a:pt x="7384377" y="3283483"/>
                  <a:pt x="7384377" y="3283483"/>
                  <a:pt x="7380341" y="3283483"/>
                </a:cubicBezTo>
                <a:cubicBezTo>
                  <a:pt x="7376305" y="3283483"/>
                  <a:pt x="7368230" y="3287519"/>
                  <a:pt x="7364194" y="3287519"/>
                </a:cubicBezTo>
                <a:cubicBezTo>
                  <a:pt x="7352083" y="3287519"/>
                  <a:pt x="7348046" y="3291557"/>
                  <a:pt x="7344008" y="3287519"/>
                </a:cubicBezTo>
                <a:cubicBezTo>
                  <a:pt x="7344009" y="3283483"/>
                  <a:pt x="7339972" y="3283483"/>
                  <a:pt x="7339972" y="3283483"/>
                </a:cubicBezTo>
                <a:cubicBezTo>
                  <a:pt x="7339972" y="3283483"/>
                  <a:pt x="7339972" y="3279445"/>
                  <a:pt x="7344008" y="3279445"/>
                </a:cubicBezTo>
                <a:cubicBezTo>
                  <a:pt x="7360157" y="3279446"/>
                  <a:pt x="7376304" y="3279446"/>
                  <a:pt x="7392452" y="3275409"/>
                </a:cubicBezTo>
                <a:cubicBezTo>
                  <a:pt x="7396490" y="3275409"/>
                  <a:pt x="7396490" y="3275409"/>
                  <a:pt x="7396490" y="3275409"/>
                </a:cubicBezTo>
                <a:cubicBezTo>
                  <a:pt x="7396490" y="3271372"/>
                  <a:pt x="7392452" y="3271372"/>
                  <a:pt x="7392452" y="3271372"/>
                </a:cubicBezTo>
                <a:cubicBezTo>
                  <a:pt x="7376304" y="3275409"/>
                  <a:pt x="7360156" y="3275409"/>
                  <a:pt x="7344008" y="3275409"/>
                </a:cubicBezTo>
                <a:cubicBezTo>
                  <a:pt x="7344008" y="3271372"/>
                  <a:pt x="7344009" y="3267335"/>
                  <a:pt x="7335936" y="3263298"/>
                </a:cubicBezTo>
                <a:cubicBezTo>
                  <a:pt x="7315751" y="3263298"/>
                  <a:pt x="7311713" y="3255225"/>
                  <a:pt x="7291528" y="3255225"/>
                </a:cubicBezTo>
                <a:cubicBezTo>
                  <a:pt x="7239048" y="3235039"/>
                  <a:pt x="7174458" y="3226966"/>
                  <a:pt x="7130053" y="3222929"/>
                </a:cubicBezTo>
                <a:cubicBezTo>
                  <a:pt x="7126015" y="3222929"/>
                  <a:pt x="7126015" y="3222929"/>
                  <a:pt x="7126015" y="3222929"/>
                </a:cubicBezTo>
                <a:cubicBezTo>
                  <a:pt x="7126015" y="3222929"/>
                  <a:pt x="7121978" y="3222929"/>
                  <a:pt x="7121978" y="3222929"/>
                </a:cubicBezTo>
                <a:cubicBezTo>
                  <a:pt x="7121978" y="3226966"/>
                  <a:pt x="7121978" y="3226966"/>
                  <a:pt x="7126016" y="3226966"/>
                </a:cubicBezTo>
                <a:cubicBezTo>
                  <a:pt x="7170422" y="3231002"/>
                  <a:pt x="7230976" y="3239077"/>
                  <a:pt x="7283456" y="3259261"/>
                </a:cubicBezTo>
                <a:cubicBezTo>
                  <a:pt x="7279418" y="3259261"/>
                  <a:pt x="7279418" y="3259261"/>
                  <a:pt x="7279418" y="3259261"/>
                </a:cubicBezTo>
                <a:cubicBezTo>
                  <a:pt x="7279418" y="3263298"/>
                  <a:pt x="7283455" y="3263298"/>
                  <a:pt x="7287493" y="3267335"/>
                </a:cubicBezTo>
                <a:cubicBezTo>
                  <a:pt x="7283455" y="3267335"/>
                  <a:pt x="7279418" y="3267335"/>
                  <a:pt x="7275382" y="3267335"/>
                </a:cubicBezTo>
                <a:cubicBezTo>
                  <a:pt x="7275382" y="3267335"/>
                  <a:pt x="7275382" y="3267335"/>
                  <a:pt x="7275381" y="3263298"/>
                </a:cubicBezTo>
                <a:cubicBezTo>
                  <a:pt x="7271344" y="3263298"/>
                  <a:pt x="7271344" y="3263298"/>
                  <a:pt x="7271344" y="3263298"/>
                </a:cubicBezTo>
                <a:cubicBezTo>
                  <a:pt x="7271344" y="3263298"/>
                  <a:pt x="7271344" y="3263298"/>
                  <a:pt x="7267308" y="3263298"/>
                </a:cubicBezTo>
                <a:cubicBezTo>
                  <a:pt x="7267308" y="3263298"/>
                  <a:pt x="7267308" y="3267335"/>
                  <a:pt x="7267308" y="3267335"/>
                </a:cubicBezTo>
                <a:cubicBezTo>
                  <a:pt x="7259234" y="3263297"/>
                  <a:pt x="7251160" y="3263298"/>
                  <a:pt x="7247124" y="3263298"/>
                </a:cubicBezTo>
                <a:cubicBezTo>
                  <a:pt x="7243086" y="3263298"/>
                  <a:pt x="7243086" y="3263298"/>
                  <a:pt x="7239048" y="3263298"/>
                </a:cubicBezTo>
                <a:cubicBezTo>
                  <a:pt x="7235013" y="3263298"/>
                  <a:pt x="7230975" y="3263297"/>
                  <a:pt x="7226938" y="3263298"/>
                </a:cubicBezTo>
                <a:lnTo>
                  <a:pt x="7222902" y="3263298"/>
                </a:lnTo>
                <a:cubicBezTo>
                  <a:pt x="7222901" y="3259260"/>
                  <a:pt x="7222901" y="3259260"/>
                  <a:pt x="7218864" y="3259261"/>
                </a:cubicBezTo>
                <a:cubicBezTo>
                  <a:pt x="7214828" y="3259261"/>
                  <a:pt x="7214828" y="3259261"/>
                  <a:pt x="7210791" y="3259261"/>
                </a:cubicBezTo>
                <a:cubicBezTo>
                  <a:pt x="7210791" y="3259261"/>
                  <a:pt x="7206754" y="3263298"/>
                  <a:pt x="7206754" y="3263298"/>
                </a:cubicBezTo>
                <a:cubicBezTo>
                  <a:pt x="7174459" y="3267335"/>
                  <a:pt x="7142163" y="3267335"/>
                  <a:pt x="7109868" y="3263298"/>
                </a:cubicBezTo>
                <a:cubicBezTo>
                  <a:pt x="7093720" y="3259261"/>
                  <a:pt x="7081609" y="3259261"/>
                  <a:pt x="7065462" y="3255225"/>
                </a:cubicBezTo>
                <a:cubicBezTo>
                  <a:pt x="7065462" y="3255225"/>
                  <a:pt x="7065462" y="3259261"/>
                  <a:pt x="7069498" y="3259261"/>
                </a:cubicBezTo>
                <a:cubicBezTo>
                  <a:pt x="7041240" y="3255225"/>
                  <a:pt x="7017018" y="3255225"/>
                  <a:pt x="6988760" y="3251187"/>
                </a:cubicBezTo>
                <a:cubicBezTo>
                  <a:pt x="6984723" y="3251187"/>
                  <a:pt x="6984723" y="3251187"/>
                  <a:pt x="6984723" y="3255225"/>
                </a:cubicBezTo>
                <a:cubicBezTo>
                  <a:pt x="6976650" y="3255225"/>
                  <a:pt x="6972613" y="3251187"/>
                  <a:pt x="6964538" y="3251187"/>
                </a:cubicBezTo>
                <a:cubicBezTo>
                  <a:pt x="6968575" y="3251187"/>
                  <a:pt x="6964538" y="3247150"/>
                  <a:pt x="6960502" y="3247150"/>
                </a:cubicBezTo>
                <a:cubicBezTo>
                  <a:pt x="6960503" y="3251187"/>
                  <a:pt x="6956465" y="3251187"/>
                  <a:pt x="6952428" y="3251187"/>
                </a:cubicBezTo>
                <a:cubicBezTo>
                  <a:pt x="6944354" y="3251187"/>
                  <a:pt x="6936280" y="3247149"/>
                  <a:pt x="6928207" y="3247150"/>
                </a:cubicBezTo>
                <a:cubicBezTo>
                  <a:pt x="6928207" y="3247150"/>
                  <a:pt x="6924169" y="3247149"/>
                  <a:pt x="6924169" y="3247149"/>
                </a:cubicBezTo>
                <a:cubicBezTo>
                  <a:pt x="6920133" y="3247150"/>
                  <a:pt x="6916095" y="3243114"/>
                  <a:pt x="6912058" y="3243114"/>
                </a:cubicBezTo>
                <a:cubicBezTo>
                  <a:pt x="6908023" y="3243114"/>
                  <a:pt x="6908023" y="3243114"/>
                  <a:pt x="6908023" y="3243114"/>
                </a:cubicBezTo>
                <a:cubicBezTo>
                  <a:pt x="6908023" y="3243114"/>
                  <a:pt x="6903985" y="3243114"/>
                  <a:pt x="6903985" y="3243114"/>
                </a:cubicBezTo>
                <a:cubicBezTo>
                  <a:pt x="6879763" y="3239077"/>
                  <a:pt x="6855542" y="3231002"/>
                  <a:pt x="6835357" y="3226966"/>
                </a:cubicBezTo>
                <a:cubicBezTo>
                  <a:pt x="6835357" y="3226966"/>
                  <a:pt x="6827285" y="3231002"/>
                  <a:pt x="6823246" y="3226966"/>
                </a:cubicBezTo>
                <a:cubicBezTo>
                  <a:pt x="6823246" y="3226966"/>
                  <a:pt x="6819209" y="3226967"/>
                  <a:pt x="6819209" y="3226967"/>
                </a:cubicBezTo>
                <a:cubicBezTo>
                  <a:pt x="6823246" y="3226966"/>
                  <a:pt x="6811136" y="3226966"/>
                  <a:pt x="6803062" y="3226967"/>
                </a:cubicBezTo>
                <a:cubicBezTo>
                  <a:pt x="6786915" y="3222929"/>
                  <a:pt x="6770767" y="3214855"/>
                  <a:pt x="6758656" y="3210818"/>
                </a:cubicBezTo>
                <a:cubicBezTo>
                  <a:pt x="6690028" y="3190633"/>
                  <a:pt x="6637548" y="3174485"/>
                  <a:pt x="6589105" y="3158337"/>
                </a:cubicBezTo>
                <a:cubicBezTo>
                  <a:pt x="6585068" y="3158337"/>
                  <a:pt x="6585068" y="3158337"/>
                  <a:pt x="6585068" y="3158337"/>
                </a:cubicBezTo>
                <a:cubicBezTo>
                  <a:pt x="6581032" y="3154301"/>
                  <a:pt x="6581032" y="3154301"/>
                  <a:pt x="6581032" y="3154301"/>
                </a:cubicBezTo>
                <a:cubicBezTo>
                  <a:pt x="6562865" y="3144208"/>
                  <a:pt x="6545709" y="3134116"/>
                  <a:pt x="6527544" y="3124024"/>
                </a:cubicBezTo>
                <a:lnTo>
                  <a:pt x="6474401" y="3097002"/>
                </a:lnTo>
                <a:lnTo>
                  <a:pt x="6475567" y="3097468"/>
                </a:lnTo>
                <a:cubicBezTo>
                  <a:pt x="6480613" y="3099298"/>
                  <a:pt x="6485155" y="3100811"/>
                  <a:pt x="6488183" y="3101820"/>
                </a:cubicBezTo>
                <a:cubicBezTo>
                  <a:pt x="6492219" y="3101820"/>
                  <a:pt x="6496257" y="3105857"/>
                  <a:pt x="6496257" y="3105857"/>
                </a:cubicBezTo>
                <a:cubicBezTo>
                  <a:pt x="6512404" y="3113931"/>
                  <a:pt x="6520477" y="3122005"/>
                  <a:pt x="6524515" y="3117969"/>
                </a:cubicBezTo>
                <a:cubicBezTo>
                  <a:pt x="6528552" y="3126042"/>
                  <a:pt x="6552773" y="3134116"/>
                  <a:pt x="6572958" y="3138153"/>
                </a:cubicBezTo>
                <a:cubicBezTo>
                  <a:pt x="6576996" y="3138153"/>
                  <a:pt x="6581033" y="3138153"/>
                  <a:pt x="6581032" y="3142189"/>
                </a:cubicBezTo>
                <a:cubicBezTo>
                  <a:pt x="6581032" y="3142189"/>
                  <a:pt x="6585069" y="3146227"/>
                  <a:pt x="6589105" y="3146227"/>
                </a:cubicBezTo>
                <a:cubicBezTo>
                  <a:pt x="6593142" y="3146227"/>
                  <a:pt x="6597180" y="3146227"/>
                  <a:pt x="6593142" y="3142189"/>
                </a:cubicBezTo>
                <a:cubicBezTo>
                  <a:pt x="6593142" y="3138154"/>
                  <a:pt x="6585068" y="3134116"/>
                  <a:pt x="6576996" y="3130079"/>
                </a:cubicBezTo>
                <a:cubicBezTo>
                  <a:pt x="6572958" y="3130079"/>
                  <a:pt x="6572958" y="3130079"/>
                  <a:pt x="6572958" y="3130079"/>
                </a:cubicBezTo>
                <a:cubicBezTo>
                  <a:pt x="6540662" y="3113931"/>
                  <a:pt x="6528552" y="3105857"/>
                  <a:pt x="6500295" y="3097783"/>
                </a:cubicBezTo>
                <a:cubicBezTo>
                  <a:pt x="6500295" y="3097783"/>
                  <a:pt x="6496257" y="3097783"/>
                  <a:pt x="6496257" y="3097783"/>
                </a:cubicBezTo>
                <a:cubicBezTo>
                  <a:pt x="6492219" y="3093748"/>
                  <a:pt x="6480108" y="3085672"/>
                  <a:pt x="6476073" y="3081636"/>
                </a:cubicBezTo>
                <a:cubicBezTo>
                  <a:pt x="6467997" y="3085673"/>
                  <a:pt x="6467997" y="3077599"/>
                  <a:pt x="6451850" y="3069524"/>
                </a:cubicBezTo>
                <a:cubicBezTo>
                  <a:pt x="6437721" y="3063470"/>
                  <a:pt x="6420564" y="3056405"/>
                  <a:pt x="6403407" y="3047827"/>
                </a:cubicBezTo>
                <a:lnTo>
                  <a:pt x="6362809" y="3022029"/>
                </a:lnTo>
                <a:lnTo>
                  <a:pt x="6367075" y="3021082"/>
                </a:lnTo>
                <a:cubicBezTo>
                  <a:pt x="6302484" y="2988786"/>
                  <a:pt x="6245968" y="2952454"/>
                  <a:pt x="6181377" y="2908047"/>
                </a:cubicBezTo>
                <a:cubicBezTo>
                  <a:pt x="6181377" y="2908047"/>
                  <a:pt x="6181377" y="2904011"/>
                  <a:pt x="6181377" y="2904011"/>
                </a:cubicBezTo>
                <a:cubicBezTo>
                  <a:pt x="6177340" y="2904010"/>
                  <a:pt x="6177340" y="2904010"/>
                  <a:pt x="6177340" y="2904010"/>
                </a:cubicBezTo>
                <a:cubicBezTo>
                  <a:pt x="6177340" y="2904010"/>
                  <a:pt x="6177340" y="2904010"/>
                  <a:pt x="6173303" y="2904010"/>
                </a:cubicBezTo>
                <a:cubicBezTo>
                  <a:pt x="6169266" y="2899973"/>
                  <a:pt x="6165229" y="2891900"/>
                  <a:pt x="6161192" y="2887862"/>
                </a:cubicBezTo>
                <a:cubicBezTo>
                  <a:pt x="6149081" y="2895936"/>
                  <a:pt x="6124860" y="2867677"/>
                  <a:pt x="6104676" y="2855567"/>
                </a:cubicBezTo>
                <a:cubicBezTo>
                  <a:pt x="6108713" y="2851530"/>
                  <a:pt x="6116786" y="2859604"/>
                  <a:pt x="6116786" y="2855568"/>
                </a:cubicBezTo>
                <a:cubicBezTo>
                  <a:pt x="6096601" y="2835382"/>
                  <a:pt x="6112749" y="2863642"/>
                  <a:pt x="6088527" y="2843456"/>
                </a:cubicBezTo>
                <a:cubicBezTo>
                  <a:pt x="6088527" y="2839419"/>
                  <a:pt x="6092565" y="2843456"/>
                  <a:pt x="6092565" y="2839419"/>
                </a:cubicBezTo>
                <a:cubicBezTo>
                  <a:pt x="6064306" y="2823271"/>
                  <a:pt x="6044121" y="2799050"/>
                  <a:pt x="6023940" y="2790975"/>
                </a:cubicBezTo>
                <a:cubicBezTo>
                  <a:pt x="6023940" y="2790975"/>
                  <a:pt x="6032011" y="2795012"/>
                  <a:pt x="6023940" y="2786939"/>
                </a:cubicBezTo>
                <a:cubicBezTo>
                  <a:pt x="6003753" y="2782902"/>
                  <a:pt x="5991645" y="2758681"/>
                  <a:pt x="5975498" y="2742533"/>
                </a:cubicBezTo>
                <a:cubicBezTo>
                  <a:pt x="5951273" y="2730422"/>
                  <a:pt x="5931092" y="2710237"/>
                  <a:pt x="5914945" y="2690053"/>
                </a:cubicBezTo>
                <a:cubicBezTo>
                  <a:pt x="5906870" y="2679960"/>
                  <a:pt x="5898795" y="2669868"/>
                  <a:pt x="5889207" y="2659271"/>
                </a:cubicBezTo>
                <a:lnTo>
                  <a:pt x="5858547" y="2629498"/>
                </a:lnTo>
                <a:lnTo>
                  <a:pt x="5862461" y="2629498"/>
                </a:lnTo>
                <a:cubicBezTo>
                  <a:pt x="5862463" y="2625461"/>
                  <a:pt x="5862463" y="2625461"/>
                  <a:pt x="5858425" y="2625461"/>
                </a:cubicBezTo>
                <a:cubicBezTo>
                  <a:pt x="5850352" y="2621424"/>
                  <a:pt x="5850352" y="2621424"/>
                  <a:pt x="5850352" y="2621424"/>
                </a:cubicBezTo>
                <a:cubicBezTo>
                  <a:pt x="5854390" y="2621424"/>
                  <a:pt x="5854390" y="2621424"/>
                  <a:pt x="5854390" y="2621424"/>
                </a:cubicBezTo>
                <a:cubicBezTo>
                  <a:pt x="5850352" y="2613351"/>
                  <a:pt x="5842281" y="2605276"/>
                  <a:pt x="5830168" y="2597203"/>
                </a:cubicBezTo>
                <a:cubicBezTo>
                  <a:pt x="5830168" y="2597203"/>
                  <a:pt x="5826130" y="2597203"/>
                  <a:pt x="5826130" y="2597203"/>
                </a:cubicBezTo>
                <a:cubicBezTo>
                  <a:pt x="5822094" y="2597204"/>
                  <a:pt x="5822094" y="2593166"/>
                  <a:pt x="5818057" y="2593166"/>
                </a:cubicBezTo>
                <a:cubicBezTo>
                  <a:pt x="5822094" y="2593166"/>
                  <a:pt x="5826130" y="2597203"/>
                  <a:pt x="5826130" y="2593166"/>
                </a:cubicBezTo>
                <a:cubicBezTo>
                  <a:pt x="5822094" y="2589128"/>
                  <a:pt x="5818057" y="2585092"/>
                  <a:pt x="5814020" y="2581055"/>
                </a:cubicBezTo>
                <a:cubicBezTo>
                  <a:pt x="5818059" y="2581055"/>
                  <a:pt x="5818059" y="2581055"/>
                  <a:pt x="5818059" y="2581055"/>
                </a:cubicBezTo>
                <a:cubicBezTo>
                  <a:pt x="5818059" y="2581055"/>
                  <a:pt x="5818059" y="2581055"/>
                  <a:pt x="5822094" y="2581055"/>
                </a:cubicBezTo>
                <a:cubicBezTo>
                  <a:pt x="5822094" y="2581055"/>
                  <a:pt x="5822094" y="2581055"/>
                  <a:pt x="5822094" y="2577018"/>
                </a:cubicBezTo>
                <a:cubicBezTo>
                  <a:pt x="5818057" y="2577018"/>
                  <a:pt x="5814020" y="2577018"/>
                  <a:pt x="5814020" y="2577018"/>
                </a:cubicBezTo>
                <a:cubicBezTo>
                  <a:pt x="5814020" y="2577018"/>
                  <a:pt x="5814020" y="2577018"/>
                  <a:pt x="5809986" y="2577019"/>
                </a:cubicBezTo>
                <a:cubicBezTo>
                  <a:pt x="5809986" y="2577019"/>
                  <a:pt x="5805946" y="2572981"/>
                  <a:pt x="5805946" y="2572981"/>
                </a:cubicBezTo>
                <a:cubicBezTo>
                  <a:pt x="5805946" y="2572981"/>
                  <a:pt x="5805946" y="2568944"/>
                  <a:pt x="5805946" y="2568944"/>
                </a:cubicBezTo>
                <a:cubicBezTo>
                  <a:pt x="5805946" y="2568944"/>
                  <a:pt x="5805946" y="2564907"/>
                  <a:pt x="5805946" y="2564907"/>
                </a:cubicBezTo>
                <a:cubicBezTo>
                  <a:pt x="5801910" y="2564907"/>
                  <a:pt x="5801910" y="2564907"/>
                  <a:pt x="5801910" y="2564907"/>
                </a:cubicBezTo>
                <a:cubicBezTo>
                  <a:pt x="5797873" y="2564907"/>
                  <a:pt x="5797873" y="2564907"/>
                  <a:pt x="5797873" y="2564907"/>
                </a:cubicBezTo>
                <a:cubicBezTo>
                  <a:pt x="5793835" y="2560870"/>
                  <a:pt x="5789801" y="2556833"/>
                  <a:pt x="5789799" y="2552796"/>
                </a:cubicBezTo>
                <a:cubicBezTo>
                  <a:pt x="5789799" y="2552796"/>
                  <a:pt x="5789799" y="2552796"/>
                  <a:pt x="5793835" y="2552797"/>
                </a:cubicBezTo>
                <a:cubicBezTo>
                  <a:pt x="5793835" y="2552797"/>
                  <a:pt x="5789799" y="2548759"/>
                  <a:pt x="5789799" y="2548759"/>
                </a:cubicBezTo>
                <a:cubicBezTo>
                  <a:pt x="5785762" y="2544722"/>
                  <a:pt x="5785762" y="2544722"/>
                  <a:pt x="5785762" y="2544722"/>
                </a:cubicBezTo>
                <a:cubicBezTo>
                  <a:pt x="5785762" y="2544722"/>
                  <a:pt x="5781726" y="2540686"/>
                  <a:pt x="5777689" y="2540686"/>
                </a:cubicBezTo>
                <a:cubicBezTo>
                  <a:pt x="5781726" y="2540686"/>
                  <a:pt x="5781726" y="2540686"/>
                  <a:pt x="5781726" y="2540686"/>
                </a:cubicBezTo>
                <a:cubicBezTo>
                  <a:pt x="5781726" y="2536648"/>
                  <a:pt x="5777689" y="2532611"/>
                  <a:pt x="5773651" y="2524538"/>
                </a:cubicBezTo>
                <a:cubicBezTo>
                  <a:pt x="5781726" y="2528574"/>
                  <a:pt x="5773652" y="2520501"/>
                  <a:pt x="5781726" y="2524538"/>
                </a:cubicBezTo>
                <a:cubicBezTo>
                  <a:pt x="5769614" y="2508390"/>
                  <a:pt x="5769614" y="2508390"/>
                  <a:pt x="5769614" y="2508390"/>
                </a:cubicBezTo>
                <a:cubicBezTo>
                  <a:pt x="5769614" y="2508390"/>
                  <a:pt x="5773651" y="2508390"/>
                  <a:pt x="5773651" y="2508390"/>
                </a:cubicBezTo>
                <a:cubicBezTo>
                  <a:pt x="5777689" y="2512427"/>
                  <a:pt x="5777689" y="2512427"/>
                  <a:pt x="5777689" y="2512427"/>
                </a:cubicBezTo>
                <a:cubicBezTo>
                  <a:pt x="5777689" y="2512427"/>
                  <a:pt x="5777689" y="2516463"/>
                  <a:pt x="5781726" y="2512427"/>
                </a:cubicBezTo>
                <a:cubicBezTo>
                  <a:pt x="5781726" y="2512427"/>
                  <a:pt x="5781726" y="2512427"/>
                  <a:pt x="5777689" y="2508390"/>
                </a:cubicBezTo>
                <a:cubicBezTo>
                  <a:pt x="5773651" y="2504353"/>
                  <a:pt x="5773651" y="2504353"/>
                  <a:pt x="5773651" y="2504353"/>
                </a:cubicBezTo>
                <a:cubicBezTo>
                  <a:pt x="5769614" y="2504353"/>
                  <a:pt x="5769614" y="2500316"/>
                  <a:pt x="5765578" y="2500316"/>
                </a:cubicBezTo>
                <a:cubicBezTo>
                  <a:pt x="5765578" y="2500316"/>
                  <a:pt x="5761541" y="2504353"/>
                  <a:pt x="5765578" y="2508390"/>
                </a:cubicBezTo>
                <a:cubicBezTo>
                  <a:pt x="5761541" y="2504353"/>
                  <a:pt x="5761541" y="2504353"/>
                  <a:pt x="5761541" y="2504353"/>
                </a:cubicBezTo>
                <a:cubicBezTo>
                  <a:pt x="5745393" y="2492242"/>
                  <a:pt x="5749433" y="2488205"/>
                  <a:pt x="5737319" y="2484168"/>
                </a:cubicBezTo>
                <a:cubicBezTo>
                  <a:pt x="5745393" y="2492242"/>
                  <a:pt x="5741355" y="2496279"/>
                  <a:pt x="5741355" y="2500316"/>
                </a:cubicBezTo>
                <a:cubicBezTo>
                  <a:pt x="5737319" y="2496279"/>
                  <a:pt x="5733282" y="2488205"/>
                  <a:pt x="5729246" y="2484168"/>
                </a:cubicBezTo>
                <a:close/>
                <a:moveTo>
                  <a:pt x="10741017" y="2474308"/>
                </a:moveTo>
                <a:lnTo>
                  <a:pt x="10739701" y="2477857"/>
                </a:lnTo>
                <a:cubicBezTo>
                  <a:pt x="10741468" y="2484211"/>
                  <a:pt x="10739347" y="2489152"/>
                  <a:pt x="10734753" y="2493388"/>
                </a:cubicBezTo>
                <a:cubicBezTo>
                  <a:pt x="10732986" y="2495153"/>
                  <a:pt x="10731219" y="2496565"/>
                  <a:pt x="10730512" y="2499035"/>
                </a:cubicBezTo>
                <a:cubicBezTo>
                  <a:pt x="10729805" y="2502918"/>
                  <a:pt x="10727685" y="2505036"/>
                  <a:pt x="10723797" y="2504683"/>
                </a:cubicBezTo>
                <a:lnTo>
                  <a:pt x="10722346" y="2505450"/>
                </a:lnTo>
                <a:lnTo>
                  <a:pt x="10805821" y="2519781"/>
                </a:lnTo>
                <a:lnTo>
                  <a:pt x="10919733" y="2527998"/>
                </a:lnTo>
                <a:lnTo>
                  <a:pt x="10918213" y="2527194"/>
                </a:lnTo>
                <a:cubicBezTo>
                  <a:pt x="10915513" y="2527439"/>
                  <a:pt x="10914040" y="2525968"/>
                  <a:pt x="10913549" y="2523272"/>
                </a:cubicBezTo>
                <a:cubicBezTo>
                  <a:pt x="10913058" y="2521555"/>
                  <a:pt x="10911831" y="2520575"/>
                  <a:pt x="10910604" y="2519349"/>
                </a:cubicBezTo>
                <a:cubicBezTo>
                  <a:pt x="10907412" y="2516407"/>
                  <a:pt x="10905939" y="2512975"/>
                  <a:pt x="10907167" y="2508562"/>
                </a:cubicBezTo>
                <a:lnTo>
                  <a:pt x="10905127" y="2503060"/>
                </a:lnTo>
                <a:lnTo>
                  <a:pt x="10892443" y="2501784"/>
                </a:lnTo>
                <a:cubicBezTo>
                  <a:pt x="10863485" y="2497740"/>
                  <a:pt x="10834737" y="2492753"/>
                  <a:pt x="10806072" y="2487306"/>
                </a:cubicBezTo>
                <a:close/>
                <a:moveTo>
                  <a:pt x="10139666" y="2428429"/>
                </a:moveTo>
                <a:cubicBezTo>
                  <a:pt x="10140372" y="2428429"/>
                  <a:pt x="10141786" y="2428429"/>
                  <a:pt x="10142139" y="2429135"/>
                </a:cubicBezTo>
                <a:cubicBezTo>
                  <a:pt x="10145674" y="2432312"/>
                  <a:pt x="10148854" y="2435135"/>
                  <a:pt x="10153449" y="2430547"/>
                </a:cubicBezTo>
                <a:cubicBezTo>
                  <a:pt x="10154862" y="2428782"/>
                  <a:pt x="10155923" y="2430547"/>
                  <a:pt x="10156276" y="2431959"/>
                </a:cubicBezTo>
                <a:cubicBezTo>
                  <a:pt x="10157336" y="2437959"/>
                  <a:pt x="10160164" y="2437959"/>
                  <a:pt x="10164405" y="2434429"/>
                </a:cubicBezTo>
                <a:cubicBezTo>
                  <a:pt x="10167232" y="2431959"/>
                  <a:pt x="10168646" y="2432664"/>
                  <a:pt x="10168646" y="2436194"/>
                </a:cubicBezTo>
                <a:cubicBezTo>
                  <a:pt x="10168646" y="2438312"/>
                  <a:pt x="10167939" y="2440783"/>
                  <a:pt x="10171120" y="2441136"/>
                </a:cubicBezTo>
                <a:cubicBezTo>
                  <a:pt x="10178188" y="2442548"/>
                  <a:pt x="10181015" y="2447489"/>
                  <a:pt x="10180662" y="2453843"/>
                </a:cubicBezTo>
                <a:cubicBezTo>
                  <a:pt x="10180309" y="2458431"/>
                  <a:pt x="10181722" y="2460549"/>
                  <a:pt x="10184903" y="2462314"/>
                </a:cubicBezTo>
                <a:cubicBezTo>
                  <a:pt x="10184903" y="2463726"/>
                  <a:pt x="10184903" y="2465137"/>
                  <a:pt x="10184903" y="2466549"/>
                </a:cubicBezTo>
                <a:cubicBezTo>
                  <a:pt x="10181369" y="2468667"/>
                  <a:pt x="10180309" y="2472550"/>
                  <a:pt x="10181369" y="2476079"/>
                </a:cubicBezTo>
                <a:cubicBezTo>
                  <a:pt x="10183136" y="2482433"/>
                  <a:pt x="10181015" y="2487374"/>
                  <a:pt x="10176421" y="2491610"/>
                </a:cubicBezTo>
                <a:cubicBezTo>
                  <a:pt x="10174654" y="2493375"/>
                  <a:pt x="10172887" y="2494787"/>
                  <a:pt x="10172180" y="2497257"/>
                </a:cubicBezTo>
                <a:cubicBezTo>
                  <a:pt x="10171473" y="2501140"/>
                  <a:pt x="10169353" y="2503258"/>
                  <a:pt x="10165465" y="2502905"/>
                </a:cubicBezTo>
                <a:cubicBezTo>
                  <a:pt x="10162638" y="2502905"/>
                  <a:pt x="10160517" y="2504670"/>
                  <a:pt x="10159457" y="2506082"/>
                </a:cubicBezTo>
                <a:cubicBezTo>
                  <a:pt x="10153449" y="2514553"/>
                  <a:pt x="10144613" y="2509964"/>
                  <a:pt x="10137192" y="2511023"/>
                </a:cubicBezTo>
                <a:cubicBezTo>
                  <a:pt x="10134011" y="2511376"/>
                  <a:pt x="10127296" y="2513141"/>
                  <a:pt x="10125882" y="2510670"/>
                </a:cubicBezTo>
                <a:cubicBezTo>
                  <a:pt x="10121641" y="2503611"/>
                  <a:pt x="10110685" y="2506435"/>
                  <a:pt x="10108211" y="2496905"/>
                </a:cubicBezTo>
                <a:cubicBezTo>
                  <a:pt x="10107505" y="2494081"/>
                  <a:pt x="10102557" y="2492316"/>
                  <a:pt x="10107151" y="2488433"/>
                </a:cubicBezTo>
                <a:cubicBezTo>
                  <a:pt x="10108565" y="2487374"/>
                  <a:pt x="10108211" y="2485257"/>
                  <a:pt x="10106798" y="2484904"/>
                </a:cubicBezTo>
                <a:cubicBezTo>
                  <a:pt x="10101143" y="2482786"/>
                  <a:pt x="10101496" y="2479609"/>
                  <a:pt x="10105031" y="2475374"/>
                </a:cubicBezTo>
                <a:cubicBezTo>
                  <a:pt x="10106091" y="2473962"/>
                  <a:pt x="10104677" y="2472197"/>
                  <a:pt x="10103970" y="2470785"/>
                </a:cubicBezTo>
                <a:cubicBezTo>
                  <a:pt x="10102557" y="2468667"/>
                  <a:pt x="10102203" y="2466549"/>
                  <a:pt x="10104324" y="2464784"/>
                </a:cubicBezTo>
                <a:cubicBezTo>
                  <a:pt x="10106444" y="2463020"/>
                  <a:pt x="10106091" y="2460902"/>
                  <a:pt x="10106798" y="2458784"/>
                </a:cubicBezTo>
                <a:cubicBezTo>
                  <a:pt x="10108565" y="2453490"/>
                  <a:pt x="10110685" y="2446783"/>
                  <a:pt x="10114573" y="2444312"/>
                </a:cubicBezTo>
                <a:cubicBezTo>
                  <a:pt x="10123055" y="2439018"/>
                  <a:pt x="10131184" y="2433370"/>
                  <a:pt x="10139666" y="2428429"/>
                </a:cubicBezTo>
                <a:close/>
                <a:moveTo>
                  <a:pt x="5339110" y="2420406"/>
                </a:moveTo>
                <a:lnTo>
                  <a:pt x="5306689" y="2476638"/>
                </a:lnTo>
                <a:lnTo>
                  <a:pt x="5306502" y="2476925"/>
                </a:lnTo>
                <a:lnTo>
                  <a:pt x="5360829" y="2553087"/>
                </a:lnTo>
                <a:lnTo>
                  <a:pt x="5363139" y="2544882"/>
                </a:lnTo>
                <a:cubicBezTo>
                  <a:pt x="5363139" y="2544882"/>
                  <a:pt x="5366848" y="2543679"/>
                  <a:pt x="5365643" y="2539972"/>
                </a:cubicBezTo>
                <a:cubicBezTo>
                  <a:pt x="5369350" y="2538770"/>
                  <a:pt x="5369350" y="2538770"/>
                  <a:pt x="5369350" y="2538770"/>
                </a:cubicBezTo>
                <a:cubicBezTo>
                  <a:pt x="5368149" y="2535063"/>
                  <a:pt x="5368149" y="2535063"/>
                  <a:pt x="5368149" y="2535063"/>
                </a:cubicBezTo>
                <a:cubicBezTo>
                  <a:pt x="5365643" y="2539972"/>
                  <a:pt x="5365643" y="2539972"/>
                  <a:pt x="5365643" y="2539972"/>
                </a:cubicBezTo>
                <a:cubicBezTo>
                  <a:pt x="5361936" y="2541175"/>
                  <a:pt x="5361936" y="2541175"/>
                  <a:pt x="5361936" y="2541175"/>
                </a:cubicBezTo>
                <a:cubicBezTo>
                  <a:pt x="5373155" y="2525244"/>
                  <a:pt x="5373155" y="2525244"/>
                  <a:pt x="5373155" y="2525244"/>
                </a:cubicBezTo>
                <a:cubicBezTo>
                  <a:pt x="5370652" y="2530153"/>
                  <a:pt x="5371856" y="2533860"/>
                  <a:pt x="5374359" y="2528950"/>
                </a:cubicBezTo>
                <a:lnTo>
                  <a:pt x="5388473" y="2497275"/>
                </a:lnTo>
                <a:close/>
                <a:moveTo>
                  <a:pt x="5559682" y="2413009"/>
                </a:moveTo>
                <a:lnTo>
                  <a:pt x="5554983" y="2423046"/>
                </a:lnTo>
                <a:lnTo>
                  <a:pt x="5510649" y="2493443"/>
                </a:lnTo>
                <a:lnTo>
                  <a:pt x="5519326" y="2508390"/>
                </a:lnTo>
                <a:cubicBezTo>
                  <a:pt x="5515289" y="2508390"/>
                  <a:pt x="5519326" y="2512427"/>
                  <a:pt x="5519326" y="2516463"/>
                </a:cubicBezTo>
                <a:cubicBezTo>
                  <a:pt x="5523363" y="2520501"/>
                  <a:pt x="5527402" y="2524538"/>
                  <a:pt x="5527402" y="2520501"/>
                </a:cubicBezTo>
                <a:lnTo>
                  <a:pt x="5546186" y="2536155"/>
                </a:lnTo>
                <a:lnTo>
                  <a:pt x="5591251" y="2458032"/>
                </a:lnTo>
                <a:lnTo>
                  <a:pt x="5588964" y="2454396"/>
                </a:lnTo>
                <a:cubicBezTo>
                  <a:pt x="5582909" y="2448845"/>
                  <a:pt x="5575845" y="2443799"/>
                  <a:pt x="5571809" y="2439762"/>
                </a:cubicBezTo>
                <a:cubicBezTo>
                  <a:pt x="5579880" y="2443798"/>
                  <a:pt x="5575843" y="2439762"/>
                  <a:pt x="5575843" y="2435725"/>
                </a:cubicBezTo>
                <a:close/>
                <a:moveTo>
                  <a:pt x="5325055" y="2398520"/>
                </a:moveTo>
                <a:lnTo>
                  <a:pt x="5319576" y="2407416"/>
                </a:lnTo>
                <a:lnTo>
                  <a:pt x="5288547" y="2451751"/>
                </a:lnTo>
                <a:lnTo>
                  <a:pt x="5294801" y="2460521"/>
                </a:lnTo>
                <a:lnTo>
                  <a:pt x="5294803" y="2460519"/>
                </a:lnTo>
                <a:lnTo>
                  <a:pt x="5328878" y="2404472"/>
                </a:lnTo>
                <a:close/>
                <a:moveTo>
                  <a:pt x="5575139" y="2379977"/>
                </a:moveTo>
                <a:lnTo>
                  <a:pt x="5569505" y="2392022"/>
                </a:lnTo>
                <a:lnTo>
                  <a:pt x="5603452" y="2436882"/>
                </a:lnTo>
                <a:lnTo>
                  <a:pt x="5608518" y="2428100"/>
                </a:lnTo>
                <a:close/>
                <a:moveTo>
                  <a:pt x="5306083" y="2368979"/>
                </a:moveTo>
                <a:lnTo>
                  <a:pt x="5306621" y="2370644"/>
                </a:lnTo>
                <a:cubicBezTo>
                  <a:pt x="5306621" y="2370644"/>
                  <a:pt x="5306621" y="2370644"/>
                  <a:pt x="5307826" y="2374352"/>
                </a:cubicBezTo>
                <a:cubicBezTo>
                  <a:pt x="5299110" y="2385373"/>
                  <a:pt x="5291594" y="2400102"/>
                  <a:pt x="5282878" y="2411123"/>
                </a:cubicBezTo>
                <a:cubicBezTo>
                  <a:pt x="5282878" y="2411123"/>
                  <a:pt x="5282878" y="2411123"/>
                  <a:pt x="5284081" y="2414830"/>
                </a:cubicBezTo>
                <a:lnTo>
                  <a:pt x="5273365" y="2429030"/>
                </a:lnTo>
                <a:lnTo>
                  <a:pt x="5277110" y="2435726"/>
                </a:lnTo>
                <a:lnTo>
                  <a:pt x="5279450" y="2439000"/>
                </a:lnTo>
                <a:lnTo>
                  <a:pt x="5296407" y="2414931"/>
                </a:lnTo>
                <a:cubicBezTo>
                  <a:pt x="5298911" y="2410021"/>
                  <a:pt x="5303920" y="2400202"/>
                  <a:pt x="5310131" y="2394090"/>
                </a:cubicBezTo>
                <a:cubicBezTo>
                  <a:pt x="5310131" y="2394090"/>
                  <a:pt x="5313836" y="2392887"/>
                  <a:pt x="5313836" y="2392887"/>
                </a:cubicBezTo>
                <a:cubicBezTo>
                  <a:pt x="5312636" y="2389179"/>
                  <a:pt x="5316345" y="2387977"/>
                  <a:pt x="5316345" y="2387977"/>
                </a:cubicBezTo>
                <a:cubicBezTo>
                  <a:pt x="5315141" y="2384270"/>
                  <a:pt x="5315141" y="2384270"/>
                  <a:pt x="5315141" y="2384270"/>
                </a:cubicBezTo>
                <a:lnTo>
                  <a:pt x="5315771" y="2384066"/>
                </a:lnTo>
                <a:close/>
                <a:moveTo>
                  <a:pt x="5591296" y="2345459"/>
                </a:moveTo>
                <a:lnTo>
                  <a:pt x="5584475" y="2360027"/>
                </a:lnTo>
                <a:lnTo>
                  <a:pt x="5601073" y="2389805"/>
                </a:lnTo>
                <a:cubicBezTo>
                  <a:pt x="5606121" y="2399392"/>
                  <a:pt x="5610158" y="2407466"/>
                  <a:pt x="5612174" y="2411503"/>
                </a:cubicBezTo>
                <a:cubicBezTo>
                  <a:pt x="5612174" y="2407466"/>
                  <a:pt x="5616212" y="2411503"/>
                  <a:pt x="5616212" y="2411503"/>
                </a:cubicBezTo>
                <a:lnTo>
                  <a:pt x="5617274" y="2412917"/>
                </a:lnTo>
                <a:lnTo>
                  <a:pt x="5626372" y="2397150"/>
                </a:lnTo>
                <a:close/>
                <a:moveTo>
                  <a:pt x="5286746" y="2338870"/>
                </a:moveTo>
                <a:lnTo>
                  <a:pt x="5285883" y="2344594"/>
                </a:lnTo>
                <a:cubicBezTo>
                  <a:pt x="5284679" y="2340887"/>
                  <a:pt x="5284679" y="2340887"/>
                  <a:pt x="5284679" y="2340887"/>
                </a:cubicBezTo>
                <a:cubicBezTo>
                  <a:pt x="5280972" y="2342089"/>
                  <a:pt x="5278469" y="2346999"/>
                  <a:pt x="5272256" y="2353111"/>
                </a:cubicBezTo>
                <a:cubicBezTo>
                  <a:pt x="5273557" y="2344494"/>
                  <a:pt x="5268549" y="2354312"/>
                  <a:pt x="5269851" y="2345697"/>
                </a:cubicBezTo>
                <a:cubicBezTo>
                  <a:pt x="5258631" y="2361628"/>
                  <a:pt x="5258631" y="2361628"/>
                  <a:pt x="5258631" y="2361628"/>
                </a:cubicBezTo>
                <a:cubicBezTo>
                  <a:pt x="5258631" y="2361628"/>
                  <a:pt x="5257428" y="2357920"/>
                  <a:pt x="5257428" y="2357920"/>
                </a:cubicBezTo>
                <a:cubicBezTo>
                  <a:pt x="5259934" y="2353011"/>
                  <a:pt x="5259934" y="2353011"/>
                  <a:pt x="5259934" y="2353011"/>
                </a:cubicBezTo>
                <a:cubicBezTo>
                  <a:pt x="5259934" y="2353011"/>
                  <a:pt x="5263641" y="2351807"/>
                  <a:pt x="5258730" y="2349304"/>
                </a:cubicBezTo>
                <a:cubicBezTo>
                  <a:pt x="5258730" y="2349304"/>
                  <a:pt x="5258730" y="2349304"/>
                  <a:pt x="5256225" y="2354213"/>
                </a:cubicBezTo>
                <a:cubicBezTo>
                  <a:pt x="5253721" y="2359123"/>
                  <a:pt x="5253721" y="2359123"/>
                  <a:pt x="5253721" y="2359123"/>
                </a:cubicBezTo>
                <a:cubicBezTo>
                  <a:pt x="5254922" y="2362830"/>
                  <a:pt x="5251215" y="2364033"/>
                  <a:pt x="5252416" y="2367739"/>
                </a:cubicBezTo>
                <a:cubicBezTo>
                  <a:pt x="5252416" y="2367739"/>
                  <a:pt x="5257327" y="2370244"/>
                  <a:pt x="5259830" y="2365334"/>
                </a:cubicBezTo>
                <a:cubicBezTo>
                  <a:pt x="5257327" y="2370244"/>
                  <a:pt x="5257327" y="2370244"/>
                  <a:pt x="5257327" y="2370244"/>
                </a:cubicBezTo>
                <a:cubicBezTo>
                  <a:pt x="5255749" y="2374853"/>
                  <a:pt x="5254260" y="2378154"/>
                  <a:pt x="5252911" y="2380704"/>
                </a:cubicBezTo>
                <a:lnTo>
                  <a:pt x="5249499" y="2386398"/>
                </a:lnTo>
                <a:lnTo>
                  <a:pt x="5252527" y="2391811"/>
                </a:lnTo>
                <a:lnTo>
                  <a:pt x="5253308" y="2391010"/>
                </a:lnTo>
                <a:cubicBezTo>
                  <a:pt x="5255626" y="2390259"/>
                  <a:pt x="5257780" y="2390584"/>
                  <a:pt x="5259631" y="2389983"/>
                </a:cubicBezTo>
                <a:lnTo>
                  <a:pt x="5255105" y="2396413"/>
                </a:lnTo>
                <a:lnTo>
                  <a:pt x="5257919" y="2401439"/>
                </a:lnTo>
                <a:lnTo>
                  <a:pt x="5267045" y="2387578"/>
                </a:lnTo>
                <a:cubicBezTo>
                  <a:pt x="5274563" y="2372849"/>
                  <a:pt x="5284480" y="2365535"/>
                  <a:pt x="5290793" y="2347099"/>
                </a:cubicBezTo>
                <a:lnTo>
                  <a:pt x="5291448" y="2346189"/>
                </a:lnTo>
                <a:close/>
                <a:moveTo>
                  <a:pt x="174629" y="2337771"/>
                </a:moveTo>
                <a:lnTo>
                  <a:pt x="175186" y="2340294"/>
                </a:lnTo>
                <a:lnTo>
                  <a:pt x="174794" y="2339957"/>
                </a:lnTo>
                <a:cubicBezTo>
                  <a:pt x="174794" y="2339957"/>
                  <a:pt x="174794" y="2339957"/>
                  <a:pt x="174629" y="2337771"/>
                </a:cubicBezTo>
                <a:close/>
                <a:moveTo>
                  <a:pt x="5610716" y="2303963"/>
                </a:moveTo>
                <a:lnTo>
                  <a:pt x="5605729" y="2314617"/>
                </a:lnTo>
                <a:lnTo>
                  <a:pt x="5612174" y="2314616"/>
                </a:lnTo>
                <a:cubicBezTo>
                  <a:pt x="5616212" y="2318654"/>
                  <a:pt x="5620251" y="2322690"/>
                  <a:pt x="5620251" y="2326727"/>
                </a:cubicBezTo>
                <a:cubicBezTo>
                  <a:pt x="5620251" y="2330764"/>
                  <a:pt x="5620251" y="2330764"/>
                  <a:pt x="5620251" y="2334801"/>
                </a:cubicBezTo>
                <a:cubicBezTo>
                  <a:pt x="5620251" y="2334801"/>
                  <a:pt x="5620251" y="2334801"/>
                  <a:pt x="5616212" y="2334801"/>
                </a:cubicBezTo>
                <a:cubicBezTo>
                  <a:pt x="5616212" y="2338839"/>
                  <a:pt x="5620252" y="2338838"/>
                  <a:pt x="5620252" y="2338838"/>
                </a:cubicBezTo>
                <a:cubicBezTo>
                  <a:pt x="5620252" y="2338838"/>
                  <a:pt x="5624287" y="2338838"/>
                  <a:pt x="5624287" y="2338838"/>
                </a:cubicBezTo>
                <a:cubicBezTo>
                  <a:pt x="5628325" y="2338838"/>
                  <a:pt x="5628325" y="2342875"/>
                  <a:pt x="5632364" y="2342875"/>
                </a:cubicBezTo>
                <a:cubicBezTo>
                  <a:pt x="5632364" y="2346912"/>
                  <a:pt x="5636396" y="2350948"/>
                  <a:pt x="5636396" y="2350948"/>
                </a:cubicBezTo>
                <a:cubicBezTo>
                  <a:pt x="5636396" y="2350948"/>
                  <a:pt x="5636396" y="2350948"/>
                  <a:pt x="5636396" y="2354986"/>
                </a:cubicBezTo>
                <a:cubicBezTo>
                  <a:pt x="5640434" y="2354986"/>
                  <a:pt x="5640434" y="2354986"/>
                  <a:pt x="5640434" y="2354986"/>
                </a:cubicBezTo>
                <a:lnTo>
                  <a:pt x="5643664" y="2358213"/>
                </a:lnTo>
                <a:lnTo>
                  <a:pt x="5644849" y="2355477"/>
                </a:lnTo>
                <a:lnTo>
                  <a:pt x="5644471" y="2354986"/>
                </a:lnTo>
                <a:cubicBezTo>
                  <a:pt x="5644471" y="2350949"/>
                  <a:pt x="5644471" y="2350949"/>
                  <a:pt x="5644471" y="2350949"/>
                </a:cubicBezTo>
                <a:cubicBezTo>
                  <a:pt x="5644471" y="2346912"/>
                  <a:pt x="5640434" y="2346912"/>
                  <a:pt x="5640434" y="2346912"/>
                </a:cubicBezTo>
                <a:cubicBezTo>
                  <a:pt x="5640434" y="2342875"/>
                  <a:pt x="5636396" y="2338838"/>
                  <a:pt x="5632366" y="2334801"/>
                </a:cubicBezTo>
                <a:cubicBezTo>
                  <a:pt x="5632366" y="2334801"/>
                  <a:pt x="5632366" y="2334801"/>
                  <a:pt x="5628325" y="2330764"/>
                </a:cubicBezTo>
                <a:cubicBezTo>
                  <a:pt x="5628325" y="2326728"/>
                  <a:pt x="5624287" y="2322690"/>
                  <a:pt x="5620251" y="2318654"/>
                </a:cubicBezTo>
                <a:cubicBezTo>
                  <a:pt x="5620251" y="2314616"/>
                  <a:pt x="5616212" y="2310579"/>
                  <a:pt x="5612174" y="2306543"/>
                </a:cubicBezTo>
                <a:close/>
                <a:moveTo>
                  <a:pt x="5402258" y="2298013"/>
                </a:moveTo>
                <a:lnTo>
                  <a:pt x="5400080" y="2301921"/>
                </a:lnTo>
                <a:lnTo>
                  <a:pt x="5396528" y="2306833"/>
                </a:lnTo>
                <a:lnTo>
                  <a:pt x="5399865" y="2311336"/>
                </a:lnTo>
                <a:cubicBezTo>
                  <a:pt x="5405284" y="2318905"/>
                  <a:pt x="5411344" y="2327736"/>
                  <a:pt x="5418408" y="2338838"/>
                </a:cubicBezTo>
                <a:cubicBezTo>
                  <a:pt x="5410332" y="2354986"/>
                  <a:pt x="5422442" y="2342875"/>
                  <a:pt x="5426478" y="2371133"/>
                </a:cubicBezTo>
                <a:cubicBezTo>
                  <a:pt x="5422442" y="2371133"/>
                  <a:pt x="5422442" y="2371133"/>
                  <a:pt x="5422442" y="2371133"/>
                </a:cubicBezTo>
                <a:cubicBezTo>
                  <a:pt x="5418408" y="2367096"/>
                  <a:pt x="5418408" y="2371134"/>
                  <a:pt x="5422442" y="2375172"/>
                </a:cubicBezTo>
                <a:cubicBezTo>
                  <a:pt x="5422442" y="2379208"/>
                  <a:pt x="5426478" y="2383244"/>
                  <a:pt x="5430515" y="2383244"/>
                </a:cubicBezTo>
                <a:lnTo>
                  <a:pt x="5431020" y="2383747"/>
                </a:lnTo>
                <a:lnTo>
                  <a:pt x="5433636" y="2374711"/>
                </a:lnTo>
                <a:lnTo>
                  <a:pt x="5426478" y="2371133"/>
                </a:lnTo>
                <a:cubicBezTo>
                  <a:pt x="5434554" y="2350948"/>
                  <a:pt x="5430515" y="2326727"/>
                  <a:pt x="5402258" y="2298468"/>
                </a:cubicBezTo>
                <a:close/>
                <a:moveTo>
                  <a:pt x="5406206" y="2290305"/>
                </a:moveTo>
                <a:lnTo>
                  <a:pt x="5406163" y="2290395"/>
                </a:lnTo>
                <a:lnTo>
                  <a:pt x="5406296" y="2290395"/>
                </a:lnTo>
                <a:close/>
                <a:moveTo>
                  <a:pt x="12092623" y="2256860"/>
                </a:moveTo>
                <a:cubicBezTo>
                  <a:pt x="12096144" y="2256860"/>
                  <a:pt x="12099162" y="2256860"/>
                  <a:pt x="12102683" y="2256860"/>
                </a:cubicBezTo>
                <a:cubicBezTo>
                  <a:pt x="12105198" y="2260365"/>
                  <a:pt x="12110227" y="2259864"/>
                  <a:pt x="12113748" y="2262368"/>
                </a:cubicBezTo>
                <a:cubicBezTo>
                  <a:pt x="12117269" y="2264871"/>
                  <a:pt x="12120287" y="2266874"/>
                  <a:pt x="12121293" y="2271381"/>
                </a:cubicBezTo>
                <a:cubicBezTo>
                  <a:pt x="12121796" y="2276388"/>
                  <a:pt x="12124311" y="2280894"/>
                  <a:pt x="12126826" y="2284900"/>
                </a:cubicBezTo>
                <a:cubicBezTo>
                  <a:pt x="12129341" y="2289407"/>
                  <a:pt x="12131353" y="2293913"/>
                  <a:pt x="12133867" y="2297919"/>
                </a:cubicBezTo>
                <a:cubicBezTo>
                  <a:pt x="12135879" y="2302425"/>
                  <a:pt x="12139903" y="2306431"/>
                  <a:pt x="12144933" y="2308935"/>
                </a:cubicBezTo>
                <a:cubicBezTo>
                  <a:pt x="12144933" y="2314944"/>
                  <a:pt x="12144933" y="2320952"/>
                  <a:pt x="12144933" y="2326961"/>
                </a:cubicBezTo>
                <a:cubicBezTo>
                  <a:pt x="12141915" y="2328463"/>
                  <a:pt x="12140406" y="2330466"/>
                  <a:pt x="12138897" y="2333971"/>
                </a:cubicBezTo>
                <a:cubicBezTo>
                  <a:pt x="12136885" y="2337977"/>
                  <a:pt x="12132359" y="2340981"/>
                  <a:pt x="12127832" y="2340981"/>
                </a:cubicBezTo>
                <a:cubicBezTo>
                  <a:pt x="12123305" y="2340981"/>
                  <a:pt x="12119281" y="2341982"/>
                  <a:pt x="12114754" y="2342984"/>
                </a:cubicBezTo>
                <a:cubicBezTo>
                  <a:pt x="12108216" y="2340480"/>
                  <a:pt x="12102180" y="2336975"/>
                  <a:pt x="12099665" y="2328964"/>
                </a:cubicBezTo>
                <a:cubicBezTo>
                  <a:pt x="12099162" y="2327462"/>
                  <a:pt x="12096144" y="2326460"/>
                  <a:pt x="12096647" y="2323456"/>
                </a:cubicBezTo>
                <a:cubicBezTo>
                  <a:pt x="12098156" y="2315444"/>
                  <a:pt x="12092120" y="2312941"/>
                  <a:pt x="12087090" y="2311438"/>
                </a:cubicBezTo>
                <a:cubicBezTo>
                  <a:pt x="12083570" y="2310437"/>
                  <a:pt x="12081558" y="2308935"/>
                  <a:pt x="12079546" y="2306932"/>
                </a:cubicBezTo>
                <a:cubicBezTo>
                  <a:pt x="12073510" y="2301424"/>
                  <a:pt x="12074013" y="2293913"/>
                  <a:pt x="12072504" y="2286903"/>
                </a:cubicBezTo>
                <a:cubicBezTo>
                  <a:pt x="12071498" y="2280394"/>
                  <a:pt x="12074516" y="2275387"/>
                  <a:pt x="12077031" y="2269879"/>
                </a:cubicBezTo>
                <a:cubicBezTo>
                  <a:pt x="12079546" y="2263870"/>
                  <a:pt x="12083570" y="2258863"/>
                  <a:pt x="12091114" y="2258863"/>
                </a:cubicBezTo>
                <a:cubicBezTo>
                  <a:pt x="12092120" y="2258863"/>
                  <a:pt x="12092623" y="2258362"/>
                  <a:pt x="12092623" y="2256860"/>
                </a:cubicBezTo>
                <a:close/>
                <a:moveTo>
                  <a:pt x="532586" y="2248153"/>
                </a:moveTo>
                <a:cubicBezTo>
                  <a:pt x="550434" y="2273158"/>
                  <a:pt x="568433" y="2298023"/>
                  <a:pt x="587033" y="2322314"/>
                </a:cubicBezTo>
                <a:lnTo>
                  <a:pt x="642805" y="2390253"/>
                </a:lnTo>
                <a:lnTo>
                  <a:pt x="713138" y="2455234"/>
                </a:lnTo>
                <a:cubicBezTo>
                  <a:pt x="727610" y="2466794"/>
                  <a:pt x="741176" y="2479663"/>
                  <a:pt x="755024" y="2491566"/>
                </a:cubicBezTo>
                <a:cubicBezTo>
                  <a:pt x="756334" y="2492473"/>
                  <a:pt x="758112" y="2493121"/>
                  <a:pt x="759267" y="2494114"/>
                </a:cubicBezTo>
                <a:lnTo>
                  <a:pt x="759463" y="2495939"/>
                </a:lnTo>
                <a:lnTo>
                  <a:pt x="782800" y="2513773"/>
                </a:lnTo>
                <a:lnTo>
                  <a:pt x="759180" y="2499279"/>
                </a:lnTo>
                <a:lnTo>
                  <a:pt x="755843" y="2502495"/>
                </a:lnTo>
                <a:cubicBezTo>
                  <a:pt x="754188" y="2502997"/>
                  <a:pt x="752269" y="2502831"/>
                  <a:pt x="750334" y="2502268"/>
                </a:cubicBezTo>
                <a:cubicBezTo>
                  <a:pt x="741629" y="2499732"/>
                  <a:pt x="734111" y="2494920"/>
                  <a:pt x="728467" y="2489079"/>
                </a:cubicBezTo>
                <a:cubicBezTo>
                  <a:pt x="710627" y="2472865"/>
                  <a:pt x="691624" y="2457494"/>
                  <a:pt x="673457" y="2441054"/>
                </a:cubicBezTo>
                <a:lnTo>
                  <a:pt x="650933" y="2419106"/>
                </a:lnTo>
                <a:lnTo>
                  <a:pt x="650292" y="2418569"/>
                </a:lnTo>
                <a:lnTo>
                  <a:pt x="648935" y="2417159"/>
                </a:lnTo>
                <a:lnTo>
                  <a:pt x="647083" y="2415355"/>
                </a:lnTo>
                <a:lnTo>
                  <a:pt x="646403" y="2414527"/>
                </a:lnTo>
                <a:lnTo>
                  <a:pt x="622417" y="2389595"/>
                </a:lnTo>
                <a:lnTo>
                  <a:pt x="621792" y="2391372"/>
                </a:lnTo>
                <a:cubicBezTo>
                  <a:pt x="621712" y="2392915"/>
                  <a:pt x="622009" y="2394427"/>
                  <a:pt x="622386" y="2395947"/>
                </a:cubicBezTo>
                <a:lnTo>
                  <a:pt x="622578" y="2398104"/>
                </a:lnTo>
                <a:lnTo>
                  <a:pt x="653401" y="2434627"/>
                </a:lnTo>
                <a:lnTo>
                  <a:pt x="733141" y="2509196"/>
                </a:lnTo>
                <a:lnTo>
                  <a:pt x="742703" y="2517468"/>
                </a:lnTo>
                <a:cubicBezTo>
                  <a:pt x="745111" y="2519351"/>
                  <a:pt x="747870" y="2521042"/>
                  <a:pt x="750296" y="2523374"/>
                </a:cubicBezTo>
                <a:lnTo>
                  <a:pt x="751232" y="2525011"/>
                </a:lnTo>
                <a:lnTo>
                  <a:pt x="850773" y="2595231"/>
                </a:lnTo>
                <a:cubicBezTo>
                  <a:pt x="887493" y="2617480"/>
                  <a:pt x="926174" y="2637409"/>
                  <a:pt x="966891" y="2654930"/>
                </a:cubicBezTo>
                <a:lnTo>
                  <a:pt x="1028430" y="2676631"/>
                </a:lnTo>
                <a:lnTo>
                  <a:pt x="1095435" y="2691662"/>
                </a:lnTo>
                <a:cubicBezTo>
                  <a:pt x="1119556" y="2696395"/>
                  <a:pt x="1143866" y="2700222"/>
                  <a:pt x="1168377" y="2702336"/>
                </a:cubicBezTo>
                <a:cubicBezTo>
                  <a:pt x="1181389" y="2704352"/>
                  <a:pt x="1193062" y="2708933"/>
                  <a:pt x="1205274" y="2699482"/>
                </a:cubicBezTo>
                <a:cubicBezTo>
                  <a:pt x="1212242" y="2693825"/>
                  <a:pt x="1223144" y="2697000"/>
                  <a:pt x="1232499" y="2697359"/>
                </a:cubicBezTo>
                <a:cubicBezTo>
                  <a:pt x="1281910" y="2702289"/>
                  <a:pt x="1331432" y="2700748"/>
                  <a:pt x="1380568" y="2698502"/>
                </a:cubicBezTo>
                <a:cubicBezTo>
                  <a:pt x="1384155" y="2698364"/>
                  <a:pt x="1387039" y="2698613"/>
                  <a:pt x="1389399" y="2694570"/>
                </a:cubicBezTo>
                <a:cubicBezTo>
                  <a:pt x="1387716" y="2688167"/>
                  <a:pt x="1381699" y="2690554"/>
                  <a:pt x="1378112" y="2690692"/>
                </a:cubicBezTo>
                <a:cubicBezTo>
                  <a:pt x="1302138" y="2695764"/>
                  <a:pt x="1227545" y="2690004"/>
                  <a:pt x="1153131" y="2679566"/>
                </a:cubicBezTo>
                <a:cubicBezTo>
                  <a:pt x="1150248" y="2679318"/>
                  <a:pt x="1147364" y="2679069"/>
                  <a:pt x="1144480" y="2678820"/>
                </a:cubicBezTo>
                <a:cubicBezTo>
                  <a:pt x="1140505" y="2678255"/>
                  <a:pt x="1137553" y="2676212"/>
                  <a:pt x="1139526" y="2671465"/>
                </a:cubicBezTo>
                <a:cubicBezTo>
                  <a:pt x="1140023" y="2665698"/>
                  <a:pt x="1143293" y="2666650"/>
                  <a:pt x="1147266" y="2667216"/>
                </a:cubicBezTo>
                <a:cubicBezTo>
                  <a:pt x="1161931" y="2670156"/>
                  <a:pt x="1176697" y="2672240"/>
                  <a:pt x="1191530" y="2673742"/>
                </a:cubicBezTo>
                <a:lnTo>
                  <a:pt x="1208107" y="2674870"/>
                </a:lnTo>
                <a:lnTo>
                  <a:pt x="1136849" y="2661208"/>
                </a:lnTo>
                <a:cubicBezTo>
                  <a:pt x="1022550" y="2631818"/>
                  <a:pt x="915946" y="2581815"/>
                  <a:pt x="821598" y="2515120"/>
                </a:cubicBezTo>
                <a:lnTo>
                  <a:pt x="801192" y="2499182"/>
                </a:lnTo>
                <a:lnTo>
                  <a:pt x="799881" y="2498357"/>
                </a:lnTo>
                <a:lnTo>
                  <a:pt x="785952" y="2491655"/>
                </a:lnTo>
                <a:lnTo>
                  <a:pt x="751136" y="2462645"/>
                </a:lnTo>
                <a:lnTo>
                  <a:pt x="693948" y="2418645"/>
                </a:lnTo>
                <a:cubicBezTo>
                  <a:pt x="634561" y="2368018"/>
                  <a:pt x="580651" y="2311521"/>
                  <a:pt x="532586" y="2248153"/>
                </a:cubicBezTo>
                <a:close/>
                <a:moveTo>
                  <a:pt x="5392943" y="2232022"/>
                </a:moveTo>
                <a:lnTo>
                  <a:pt x="5390282" y="2236982"/>
                </a:lnTo>
                <a:cubicBezTo>
                  <a:pt x="5393989" y="2235779"/>
                  <a:pt x="5392788" y="2232072"/>
                  <a:pt x="5392788" y="2232072"/>
                </a:cubicBezTo>
                <a:close/>
                <a:moveTo>
                  <a:pt x="5435445" y="2225294"/>
                </a:moveTo>
                <a:lnTo>
                  <a:pt x="5423447" y="2250808"/>
                </a:lnTo>
                <a:cubicBezTo>
                  <a:pt x="5429561" y="2257019"/>
                  <a:pt x="5413431" y="2270446"/>
                  <a:pt x="5408420" y="2280265"/>
                </a:cubicBezTo>
                <a:cubicBezTo>
                  <a:pt x="5407168" y="2282720"/>
                  <a:pt x="5407768" y="2284574"/>
                  <a:pt x="5407907" y="2286578"/>
                </a:cubicBezTo>
                <a:lnTo>
                  <a:pt x="5407281" y="2287956"/>
                </a:lnTo>
                <a:lnTo>
                  <a:pt x="5431022" y="2314616"/>
                </a:lnTo>
                <a:lnTo>
                  <a:pt x="5443128" y="2341928"/>
                </a:lnTo>
                <a:lnTo>
                  <a:pt x="5463320" y="2272162"/>
                </a:lnTo>
                <a:lnTo>
                  <a:pt x="5446664" y="2245989"/>
                </a:lnTo>
                <a:close/>
                <a:moveTo>
                  <a:pt x="5750310" y="2199692"/>
                </a:moveTo>
                <a:lnTo>
                  <a:pt x="5750698" y="2199810"/>
                </a:lnTo>
                <a:cubicBezTo>
                  <a:pt x="5751555" y="2200293"/>
                  <a:pt x="5752388" y="2201214"/>
                  <a:pt x="5752301" y="2202968"/>
                </a:cubicBezTo>
                <a:close/>
                <a:moveTo>
                  <a:pt x="5412078" y="2182195"/>
                </a:moveTo>
                <a:lnTo>
                  <a:pt x="5404980" y="2196621"/>
                </a:lnTo>
                <a:lnTo>
                  <a:pt x="5397956" y="2209872"/>
                </a:lnTo>
                <a:lnTo>
                  <a:pt x="5397899" y="2209929"/>
                </a:lnTo>
                <a:lnTo>
                  <a:pt x="5397899" y="2209971"/>
                </a:lnTo>
                <a:lnTo>
                  <a:pt x="5397272" y="2211156"/>
                </a:lnTo>
                <a:cubicBezTo>
                  <a:pt x="5392587" y="2218821"/>
                  <a:pt x="5389181" y="2220950"/>
                  <a:pt x="5389285" y="2208626"/>
                </a:cubicBezTo>
                <a:cubicBezTo>
                  <a:pt x="5381667" y="2235679"/>
                  <a:pt x="5375453" y="2241791"/>
                  <a:pt x="5365438" y="2261430"/>
                </a:cubicBezTo>
                <a:cubicBezTo>
                  <a:pt x="5369145" y="2260227"/>
                  <a:pt x="5369145" y="2260227"/>
                  <a:pt x="5369145" y="2260227"/>
                </a:cubicBezTo>
                <a:lnTo>
                  <a:pt x="5366835" y="2264752"/>
                </a:lnTo>
                <a:lnTo>
                  <a:pt x="5371857" y="2272985"/>
                </a:lnTo>
                <a:lnTo>
                  <a:pt x="5380939" y="2285618"/>
                </a:lnTo>
                <a:lnTo>
                  <a:pt x="5381268" y="2284976"/>
                </a:lnTo>
                <a:cubicBezTo>
                  <a:pt x="5380063" y="2281268"/>
                  <a:pt x="5380063" y="2281268"/>
                  <a:pt x="5380063" y="2281268"/>
                </a:cubicBezTo>
                <a:cubicBezTo>
                  <a:pt x="5387581" y="2266539"/>
                  <a:pt x="5406316" y="2235879"/>
                  <a:pt x="5396397" y="2243193"/>
                </a:cubicBezTo>
                <a:cubicBezTo>
                  <a:pt x="5396397" y="2243193"/>
                  <a:pt x="5396397" y="2243193"/>
                  <a:pt x="5398902" y="2238284"/>
                </a:cubicBezTo>
                <a:cubicBezTo>
                  <a:pt x="5402607" y="2237081"/>
                  <a:pt x="5400204" y="2229667"/>
                  <a:pt x="5400204" y="2229667"/>
                </a:cubicBezTo>
                <a:lnTo>
                  <a:pt x="5392943" y="2232022"/>
                </a:lnTo>
                <a:lnTo>
                  <a:pt x="5398261" y="2222103"/>
                </a:lnTo>
                <a:lnTo>
                  <a:pt x="5397899" y="2209971"/>
                </a:lnTo>
                <a:lnTo>
                  <a:pt x="5397956" y="2209872"/>
                </a:lnTo>
                <a:lnTo>
                  <a:pt x="5408619" y="2198769"/>
                </a:lnTo>
                <a:lnTo>
                  <a:pt x="5413989" y="2185714"/>
                </a:lnTo>
                <a:close/>
                <a:moveTo>
                  <a:pt x="5407283" y="2173346"/>
                </a:moveTo>
                <a:lnTo>
                  <a:pt x="5406815" y="2174258"/>
                </a:lnTo>
                <a:cubicBezTo>
                  <a:pt x="5406815" y="2174258"/>
                  <a:pt x="5406815" y="2174258"/>
                  <a:pt x="5408019" y="2177966"/>
                </a:cubicBezTo>
                <a:cubicBezTo>
                  <a:pt x="5401808" y="2184079"/>
                  <a:pt x="5400501" y="2192695"/>
                  <a:pt x="5395494" y="2202514"/>
                </a:cubicBezTo>
                <a:cubicBezTo>
                  <a:pt x="5395494" y="2202514"/>
                  <a:pt x="5392992" y="2207424"/>
                  <a:pt x="5396697" y="2206221"/>
                </a:cubicBezTo>
                <a:cubicBezTo>
                  <a:pt x="5397899" y="2209929"/>
                  <a:pt x="5400406" y="2205019"/>
                  <a:pt x="5400406" y="2205019"/>
                </a:cubicBezTo>
                <a:cubicBezTo>
                  <a:pt x="5402910" y="2200109"/>
                  <a:pt x="5402910" y="2200109"/>
                  <a:pt x="5402910" y="2200109"/>
                </a:cubicBezTo>
                <a:cubicBezTo>
                  <a:pt x="5402910" y="2200109"/>
                  <a:pt x="5406615" y="2198907"/>
                  <a:pt x="5405413" y="2195200"/>
                </a:cubicBezTo>
                <a:cubicBezTo>
                  <a:pt x="5407917" y="2190290"/>
                  <a:pt x="5407917" y="2190290"/>
                  <a:pt x="5407917" y="2190290"/>
                </a:cubicBezTo>
                <a:lnTo>
                  <a:pt x="5412062" y="2182166"/>
                </a:lnTo>
                <a:close/>
                <a:moveTo>
                  <a:pt x="6061260" y="2159751"/>
                </a:moveTo>
                <a:lnTo>
                  <a:pt x="6052562" y="2183380"/>
                </a:lnTo>
                <a:lnTo>
                  <a:pt x="6073317" y="2212905"/>
                </a:lnTo>
                <a:lnTo>
                  <a:pt x="6193578" y="2341919"/>
                </a:lnTo>
                <a:cubicBezTo>
                  <a:pt x="6218572" y="2365139"/>
                  <a:pt x="6241724" y="2390641"/>
                  <a:pt x="6265524" y="2414406"/>
                </a:cubicBezTo>
                <a:cubicBezTo>
                  <a:pt x="6267806" y="2416251"/>
                  <a:pt x="6270984" y="2417686"/>
                  <a:pt x="6272967" y="2419667"/>
                </a:cubicBezTo>
                <a:lnTo>
                  <a:pt x="6273077" y="2423047"/>
                </a:lnTo>
                <a:lnTo>
                  <a:pt x="6313495" y="2459008"/>
                </a:lnTo>
                <a:lnTo>
                  <a:pt x="6272098" y="2429143"/>
                </a:lnTo>
                <a:lnTo>
                  <a:pt x="6265527" y="2434592"/>
                </a:lnTo>
                <a:cubicBezTo>
                  <a:pt x="6262419" y="2435286"/>
                  <a:pt x="6258917" y="2434719"/>
                  <a:pt x="6255440" y="2433418"/>
                </a:cubicBezTo>
                <a:cubicBezTo>
                  <a:pt x="6239799" y="2427566"/>
                  <a:pt x="6226651" y="2417693"/>
                  <a:pt x="6217086" y="2406189"/>
                </a:cubicBezTo>
                <a:cubicBezTo>
                  <a:pt x="6186545" y="2373959"/>
                  <a:pt x="6153752" y="2343116"/>
                  <a:pt x="6122641" y="2310425"/>
                </a:cubicBezTo>
                <a:lnTo>
                  <a:pt x="6084284" y="2267019"/>
                </a:lnTo>
                <a:lnTo>
                  <a:pt x="6083180" y="2265944"/>
                </a:lnTo>
                <a:lnTo>
                  <a:pt x="6080883" y="2263167"/>
                </a:lnTo>
                <a:lnTo>
                  <a:pt x="6077727" y="2259599"/>
                </a:lnTo>
                <a:lnTo>
                  <a:pt x="6076591" y="2257985"/>
                </a:lnTo>
                <a:lnTo>
                  <a:pt x="6040948" y="2214925"/>
                </a:lnTo>
                <a:lnTo>
                  <a:pt x="6036625" y="2226674"/>
                </a:lnTo>
                <a:lnTo>
                  <a:pt x="6086688" y="2295866"/>
                </a:lnTo>
                <a:lnTo>
                  <a:pt x="6222909" y="2443784"/>
                </a:lnTo>
                <a:lnTo>
                  <a:pt x="6239336" y="2460289"/>
                </a:lnTo>
                <a:cubicBezTo>
                  <a:pt x="6243501" y="2464079"/>
                  <a:pt x="6248338" y="2467564"/>
                  <a:pt x="6252471" y="2472181"/>
                </a:cubicBezTo>
                <a:lnTo>
                  <a:pt x="6253967" y="2475315"/>
                </a:lnTo>
                <a:lnTo>
                  <a:pt x="6427160" y="2617965"/>
                </a:lnTo>
                <a:cubicBezTo>
                  <a:pt x="6491551" y="2663872"/>
                  <a:pt x="6559863" y="2705789"/>
                  <a:pt x="6632242" y="2743563"/>
                </a:cubicBezTo>
                <a:lnTo>
                  <a:pt x="6742295" y="2791874"/>
                </a:lnTo>
                <a:lnTo>
                  <a:pt x="6863309" y="2828684"/>
                </a:lnTo>
                <a:cubicBezTo>
                  <a:pt x="6906960" y="2840691"/>
                  <a:pt x="6951085" y="2851059"/>
                  <a:pt x="6995820" y="2858307"/>
                </a:cubicBezTo>
                <a:cubicBezTo>
                  <a:pt x="7019442" y="2863796"/>
                  <a:pt x="7040255" y="2873816"/>
                  <a:pt x="7063983" y="2858132"/>
                </a:cubicBezTo>
                <a:cubicBezTo>
                  <a:pt x="7077558" y="2848698"/>
                  <a:pt x="7097145" y="2856027"/>
                  <a:pt x="7114279" y="2857972"/>
                </a:cubicBezTo>
                <a:cubicBezTo>
                  <a:pt x="7204360" y="2873812"/>
                  <a:pt x="7295533" y="2877782"/>
                  <a:pt x="7386093" y="2880404"/>
                </a:cubicBezTo>
                <a:cubicBezTo>
                  <a:pt x="7392702" y="2880644"/>
                  <a:pt x="7397964" y="2881497"/>
                  <a:pt x="7402853" y="2874395"/>
                </a:cubicBezTo>
                <a:cubicBezTo>
                  <a:pt x="7400641" y="2862404"/>
                  <a:pt x="7389263" y="2865961"/>
                  <a:pt x="7382654" y="2865722"/>
                </a:cubicBezTo>
                <a:cubicBezTo>
                  <a:pt x="7242412" y="2864604"/>
                  <a:pt x="7106190" y="2843781"/>
                  <a:pt x="6970942" y="2814391"/>
                </a:cubicBezTo>
                <a:cubicBezTo>
                  <a:pt x="6965679" y="2813538"/>
                  <a:pt x="6960416" y="2812685"/>
                  <a:pt x="6955153" y="2811833"/>
                </a:cubicBezTo>
                <a:cubicBezTo>
                  <a:pt x="6947932" y="2810248"/>
                  <a:pt x="6942788" y="2806091"/>
                  <a:pt x="6947065" y="2797643"/>
                </a:cubicBezTo>
                <a:cubicBezTo>
                  <a:pt x="6948769" y="2787117"/>
                  <a:pt x="6954645" y="2789315"/>
                  <a:pt x="6961867" y="2790901"/>
                </a:cubicBezTo>
                <a:cubicBezTo>
                  <a:pt x="6988397" y="2798315"/>
                  <a:pt x="7015234" y="2804169"/>
                  <a:pt x="7042273" y="2808966"/>
                </a:cubicBezTo>
                <a:lnTo>
                  <a:pt x="7072567" y="2813314"/>
                </a:lnTo>
                <a:lnTo>
                  <a:pt x="6943555" y="2778434"/>
                </a:lnTo>
                <a:cubicBezTo>
                  <a:pt x="6737649" y="2708756"/>
                  <a:pt x="6548712" y="2602272"/>
                  <a:pt x="6384571" y="2466811"/>
                </a:cubicBezTo>
                <a:lnTo>
                  <a:pt x="6349279" y="2434734"/>
                </a:lnTo>
                <a:lnTo>
                  <a:pt x="6346984" y="2433039"/>
                </a:lnTo>
                <a:lnTo>
                  <a:pt x="6322321" y="2418815"/>
                </a:lnTo>
                <a:lnTo>
                  <a:pt x="6262355" y="2360750"/>
                </a:lnTo>
                <a:lnTo>
                  <a:pt x="6163356" y="2272079"/>
                </a:lnTo>
                <a:close/>
                <a:moveTo>
                  <a:pt x="5474123" y="2148540"/>
                </a:moveTo>
                <a:lnTo>
                  <a:pt x="5467233" y="2171051"/>
                </a:lnTo>
                <a:cubicBezTo>
                  <a:pt x="5466028" y="2167343"/>
                  <a:pt x="5462321" y="2168546"/>
                  <a:pt x="5459817" y="2173456"/>
                </a:cubicBezTo>
                <a:lnTo>
                  <a:pt x="5448373" y="2197794"/>
                </a:lnTo>
                <a:lnTo>
                  <a:pt x="5478961" y="2245989"/>
                </a:lnTo>
                <a:lnTo>
                  <a:pt x="5481978" y="2252027"/>
                </a:lnTo>
                <a:lnTo>
                  <a:pt x="5485858" y="2233639"/>
                </a:lnTo>
                <a:lnTo>
                  <a:pt x="5462810" y="2189472"/>
                </a:lnTo>
                <a:cubicBezTo>
                  <a:pt x="5466849" y="2193508"/>
                  <a:pt x="5466850" y="2197545"/>
                  <a:pt x="5470885" y="2201582"/>
                </a:cubicBezTo>
                <a:lnTo>
                  <a:pt x="5487777" y="2224534"/>
                </a:lnTo>
                <a:lnTo>
                  <a:pt x="5490957" y="2209451"/>
                </a:lnTo>
                <a:lnTo>
                  <a:pt x="5494668" y="2186409"/>
                </a:lnTo>
                <a:lnTo>
                  <a:pt x="5490563" y="2179380"/>
                </a:lnTo>
                <a:cubicBezTo>
                  <a:pt x="5487033" y="2173324"/>
                  <a:pt x="5487033" y="2173324"/>
                  <a:pt x="5487033" y="2173324"/>
                </a:cubicBezTo>
                <a:lnTo>
                  <a:pt x="5485748" y="2170750"/>
                </a:lnTo>
                <a:lnTo>
                  <a:pt x="5485087" y="2169719"/>
                </a:lnTo>
                <a:close/>
                <a:moveTo>
                  <a:pt x="5393584" y="2147088"/>
                </a:moveTo>
                <a:lnTo>
                  <a:pt x="5382165" y="2174059"/>
                </a:lnTo>
                <a:cubicBezTo>
                  <a:pt x="5375303" y="2184480"/>
                  <a:pt x="5368445" y="2194901"/>
                  <a:pt x="5361568" y="2206861"/>
                </a:cubicBezTo>
                <a:lnTo>
                  <a:pt x="5343356" y="2243885"/>
                </a:lnTo>
                <a:lnTo>
                  <a:pt x="5342190" y="2240289"/>
                </a:lnTo>
                <a:lnTo>
                  <a:pt x="5339939" y="2244705"/>
                </a:lnTo>
                <a:lnTo>
                  <a:pt x="5342017" y="2246611"/>
                </a:lnTo>
                <a:lnTo>
                  <a:pt x="5343356" y="2243885"/>
                </a:lnTo>
                <a:lnTo>
                  <a:pt x="5343393" y="2243996"/>
                </a:lnTo>
                <a:lnTo>
                  <a:pt x="5342046" y="2246637"/>
                </a:lnTo>
                <a:lnTo>
                  <a:pt x="5345742" y="2250025"/>
                </a:lnTo>
                <a:cubicBezTo>
                  <a:pt x="5349779" y="2250026"/>
                  <a:pt x="5349779" y="2254062"/>
                  <a:pt x="5349779" y="2254062"/>
                </a:cubicBezTo>
                <a:lnTo>
                  <a:pt x="5350699" y="2254983"/>
                </a:lnTo>
                <a:lnTo>
                  <a:pt x="5377685" y="2213924"/>
                </a:lnTo>
                <a:lnTo>
                  <a:pt x="5403683" y="2166714"/>
                </a:lnTo>
                <a:lnTo>
                  <a:pt x="5401247" y="2162222"/>
                </a:lnTo>
                <a:close/>
                <a:moveTo>
                  <a:pt x="9938088" y="2137824"/>
                </a:moveTo>
                <a:cubicBezTo>
                  <a:pt x="9931383" y="2155256"/>
                  <a:pt x="9935406" y="2165984"/>
                  <a:pt x="9952840" y="2176711"/>
                </a:cubicBezTo>
                <a:cubicBezTo>
                  <a:pt x="10070851" y="2251803"/>
                  <a:pt x="10187520" y="2329578"/>
                  <a:pt x="10316260" y="2385897"/>
                </a:cubicBezTo>
                <a:cubicBezTo>
                  <a:pt x="10421531" y="2431489"/>
                  <a:pt x="10529149" y="2466689"/>
                  <a:pt x="10639113" y="2491161"/>
                </a:cubicBezTo>
                <a:lnTo>
                  <a:pt x="10666183" y="2495808"/>
                </a:lnTo>
                <a:lnTo>
                  <a:pt x="10665483" y="2490211"/>
                </a:lnTo>
                <a:cubicBezTo>
                  <a:pt x="10666897" y="2489152"/>
                  <a:pt x="10666543" y="2487035"/>
                  <a:pt x="10665130" y="2486682"/>
                </a:cubicBezTo>
                <a:cubicBezTo>
                  <a:pt x="10659475" y="2484564"/>
                  <a:pt x="10659828" y="2481387"/>
                  <a:pt x="10663363" y="2477152"/>
                </a:cubicBezTo>
                <a:cubicBezTo>
                  <a:pt x="10664423" y="2475740"/>
                  <a:pt x="10663009" y="2473975"/>
                  <a:pt x="10662302" y="2472563"/>
                </a:cubicBezTo>
                <a:cubicBezTo>
                  <a:pt x="10660889" y="2470445"/>
                  <a:pt x="10660535" y="2468327"/>
                  <a:pt x="10662656" y="2466562"/>
                </a:cubicBezTo>
                <a:cubicBezTo>
                  <a:pt x="10664776" y="2464798"/>
                  <a:pt x="10664423" y="2462680"/>
                  <a:pt x="10665130" y="2460562"/>
                </a:cubicBezTo>
                <a:lnTo>
                  <a:pt x="10665817" y="2459284"/>
                </a:lnTo>
                <a:lnTo>
                  <a:pt x="10634084" y="2452944"/>
                </a:lnTo>
                <a:cubicBezTo>
                  <a:pt x="10486571" y="2427466"/>
                  <a:pt x="10345762" y="2383215"/>
                  <a:pt x="10215682" y="2310805"/>
                </a:cubicBezTo>
                <a:cubicBezTo>
                  <a:pt x="10203612" y="2304101"/>
                  <a:pt x="10190203" y="2301418"/>
                  <a:pt x="10191544" y="2282645"/>
                </a:cubicBezTo>
                <a:cubicBezTo>
                  <a:pt x="10192884" y="2277281"/>
                  <a:pt x="10187520" y="2273258"/>
                  <a:pt x="10182156" y="2271918"/>
                </a:cubicBezTo>
                <a:cubicBezTo>
                  <a:pt x="10100353" y="2234371"/>
                  <a:pt x="10022573" y="2188780"/>
                  <a:pt x="9946134" y="2139165"/>
                </a:cubicBezTo>
                <a:cubicBezTo>
                  <a:pt x="9944794" y="2137825"/>
                  <a:pt x="9942111" y="2137824"/>
                  <a:pt x="9938088" y="2137824"/>
                </a:cubicBezTo>
                <a:close/>
                <a:moveTo>
                  <a:pt x="9968932" y="2121733"/>
                </a:moveTo>
                <a:cubicBezTo>
                  <a:pt x="10003799" y="2155256"/>
                  <a:pt x="10045370" y="2175370"/>
                  <a:pt x="10086943" y="2199508"/>
                </a:cubicBezTo>
                <a:cubicBezTo>
                  <a:pt x="10141926" y="2237054"/>
                  <a:pt x="10204954" y="2261190"/>
                  <a:pt x="10267983" y="2285327"/>
                </a:cubicBezTo>
                <a:cubicBezTo>
                  <a:pt x="10439634" y="2351033"/>
                  <a:pt x="10615310" y="2404670"/>
                  <a:pt x="10797691" y="2434171"/>
                </a:cubicBezTo>
                <a:cubicBezTo>
                  <a:pt x="10820488" y="2436853"/>
                  <a:pt x="10844627" y="2443558"/>
                  <a:pt x="10868766" y="2439535"/>
                </a:cubicBezTo>
                <a:cubicBezTo>
                  <a:pt x="10868765" y="2424784"/>
                  <a:pt x="10856696" y="2427466"/>
                  <a:pt x="10848650" y="2426125"/>
                </a:cubicBezTo>
                <a:cubicBezTo>
                  <a:pt x="10694431" y="2404671"/>
                  <a:pt x="10542894" y="2368465"/>
                  <a:pt x="10395381" y="2313486"/>
                </a:cubicBezTo>
                <a:cubicBezTo>
                  <a:pt x="10387335" y="2310805"/>
                  <a:pt x="10371242" y="2312146"/>
                  <a:pt x="10375265" y="2298736"/>
                </a:cubicBezTo>
                <a:cubicBezTo>
                  <a:pt x="10379288" y="2285327"/>
                  <a:pt x="10394039" y="2289350"/>
                  <a:pt x="10403426" y="2293373"/>
                </a:cubicBezTo>
                <a:cubicBezTo>
                  <a:pt x="10450363" y="2309464"/>
                  <a:pt x="10495958" y="2330919"/>
                  <a:pt x="10545576" y="2342988"/>
                </a:cubicBezTo>
                <a:cubicBezTo>
                  <a:pt x="10760142" y="2393943"/>
                  <a:pt x="10976048" y="2431489"/>
                  <a:pt x="11197318" y="2414057"/>
                </a:cubicBezTo>
                <a:lnTo>
                  <a:pt x="11249613" y="2408073"/>
                </a:lnTo>
                <a:lnTo>
                  <a:pt x="11247516" y="2401490"/>
                </a:lnTo>
                <a:cubicBezTo>
                  <a:pt x="11248307" y="2398855"/>
                  <a:pt x="11247516" y="2395957"/>
                  <a:pt x="11244878" y="2394376"/>
                </a:cubicBezTo>
                <a:cubicBezTo>
                  <a:pt x="11244878" y="2393323"/>
                  <a:pt x="11244878" y="2392269"/>
                  <a:pt x="11244878" y="2391215"/>
                </a:cubicBezTo>
                <a:cubicBezTo>
                  <a:pt x="11247252" y="2389898"/>
                  <a:pt x="11248307" y="2388317"/>
                  <a:pt x="11248044" y="2384892"/>
                </a:cubicBezTo>
                <a:lnTo>
                  <a:pt x="11248182" y="2384708"/>
                </a:lnTo>
                <a:lnTo>
                  <a:pt x="11178880" y="2391596"/>
                </a:lnTo>
                <a:cubicBezTo>
                  <a:pt x="11071932" y="2398301"/>
                  <a:pt x="10964649" y="2396625"/>
                  <a:pt x="10856696" y="2383215"/>
                </a:cubicBezTo>
                <a:cubicBezTo>
                  <a:pt x="10705160" y="2363101"/>
                  <a:pt x="10557645" y="2328237"/>
                  <a:pt x="10416837" y="2270577"/>
                </a:cubicBezTo>
                <a:cubicBezTo>
                  <a:pt x="10373924" y="2253145"/>
                  <a:pt x="10337716" y="2224984"/>
                  <a:pt x="10290780" y="2218280"/>
                </a:cubicBezTo>
                <a:cubicBezTo>
                  <a:pt x="10278710" y="2216939"/>
                  <a:pt x="10263960" y="2210235"/>
                  <a:pt x="10259936" y="2229008"/>
                </a:cubicBezTo>
                <a:cubicBezTo>
                  <a:pt x="10254572" y="2247781"/>
                  <a:pt x="10272005" y="2245099"/>
                  <a:pt x="10282734" y="2250463"/>
                </a:cubicBezTo>
                <a:cubicBezTo>
                  <a:pt x="10296144" y="2254486"/>
                  <a:pt x="10313578" y="2257167"/>
                  <a:pt x="10321624" y="2275941"/>
                </a:cubicBezTo>
                <a:cubicBezTo>
                  <a:pt x="10237139" y="2266554"/>
                  <a:pt x="10166064" y="2226326"/>
                  <a:pt x="10093648" y="2194144"/>
                </a:cubicBezTo>
                <a:cubicBezTo>
                  <a:pt x="10050735" y="2171348"/>
                  <a:pt x="10014527" y="2139165"/>
                  <a:pt x="9968932" y="2121733"/>
                </a:cubicBezTo>
                <a:close/>
                <a:moveTo>
                  <a:pt x="153910" y="2111070"/>
                </a:moveTo>
                <a:lnTo>
                  <a:pt x="153427" y="2112979"/>
                </a:lnTo>
                <a:lnTo>
                  <a:pt x="154975" y="2114083"/>
                </a:lnTo>
                <a:close/>
                <a:moveTo>
                  <a:pt x="9702898" y="2107308"/>
                </a:moveTo>
                <a:lnTo>
                  <a:pt x="9670860" y="2172140"/>
                </a:lnTo>
                <a:lnTo>
                  <a:pt x="9668288" y="2176743"/>
                </a:lnTo>
                <a:lnTo>
                  <a:pt x="9664734" y="2216613"/>
                </a:lnTo>
                <a:lnTo>
                  <a:pt x="9668731" y="2229180"/>
                </a:lnTo>
                <a:lnTo>
                  <a:pt x="9723636" y="2124646"/>
                </a:lnTo>
                <a:close/>
                <a:moveTo>
                  <a:pt x="10240836" y="2072879"/>
                </a:moveTo>
                <a:cubicBezTo>
                  <a:pt x="10237567" y="2071768"/>
                  <a:pt x="10233602" y="2071624"/>
                  <a:pt x="10228219" y="2074077"/>
                </a:cubicBezTo>
                <a:cubicBezTo>
                  <a:pt x="10246000" y="2087422"/>
                  <a:pt x="10266592" y="2096241"/>
                  <a:pt x="10284640" y="2107681"/>
                </a:cubicBezTo>
                <a:lnTo>
                  <a:pt x="10290653" y="2112595"/>
                </a:lnTo>
                <a:lnTo>
                  <a:pt x="10331012" y="2128437"/>
                </a:lnTo>
                <a:lnTo>
                  <a:pt x="10420699" y="2156463"/>
                </a:lnTo>
                <a:lnTo>
                  <a:pt x="10319499" y="2111789"/>
                </a:lnTo>
                <a:cubicBezTo>
                  <a:pt x="10296090" y="2100353"/>
                  <a:pt x="10273758" y="2088427"/>
                  <a:pt x="10249272" y="2077486"/>
                </a:cubicBezTo>
                <a:cubicBezTo>
                  <a:pt x="10246676" y="2076068"/>
                  <a:pt x="10244105" y="2073990"/>
                  <a:pt x="10240836" y="2072879"/>
                </a:cubicBezTo>
                <a:close/>
                <a:moveTo>
                  <a:pt x="5432090" y="2067352"/>
                </a:moveTo>
                <a:lnTo>
                  <a:pt x="5430121" y="2074005"/>
                </a:lnTo>
                <a:cubicBezTo>
                  <a:pt x="5424497" y="2083507"/>
                  <a:pt x="5417336" y="2093000"/>
                  <a:pt x="5412324" y="2102819"/>
                </a:cubicBezTo>
                <a:lnTo>
                  <a:pt x="5402747" y="2125446"/>
                </a:lnTo>
                <a:lnTo>
                  <a:pt x="5408061" y="2131629"/>
                </a:lnTo>
                <a:cubicBezTo>
                  <a:pt x="5411089" y="2133711"/>
                  <a:pt x="5407305" y="2123871"/>
                  <a:pt x="5410332" y="2120843"/>
                </a:cubicBezTo>
                <a:cubicBezTo>
                  <a:pt x="5422442" y="2141028"/>
                  <a:pt x="5422442" y="2141028"/>
                  <a:pt x="5422442" y="2141028"/>
                </a:cubicBezTo>
                <a:cubicBezTo>
                  <a:pt x="5416387" y="2136991"/>
                  <a:pt x="5415378" y="2139009"/>
                  <a:pt x="5415882" y="2142541"/>
                </a:cubicBezTo>
                <a:lnTo>
                  <a:pt x="5416813" y="2146434"/>
                </a:lnTo>
                <a:lnTo>
                  <a:pt x="5418137" y="2146004"/>
                </a:lnTo>
                <a:cubicBezTo>
                  <a:pt x="5418137" y="2146004"/>
                  <a:pt x="5418137" y="2146004"/>
                  <a:pt x="5421844" y="2144801"/>
                </a:cubicBezTo>
                <a:lnTo>
                  <a:pt x="5418147" y="2152048"/>
                </a:lnTo>
                <a:lnTo>
                  <a:pt x="5418408" y="2153139"/>
                </a:lnTo>
                <a:lnTo>
                  <a:pt x="5427276" y="2163765"/>
                </a:lnTo>
                <a:lnTo>
                  <a:pt x="5427854" y="2163337"/>
                </a:lnTo>
                <a:lnTo>
                  <a:pt x="5427500" y="2164035"/>
                </a:lnTo>
                <a:lnTo>
                  <a:pt x="5432409" y="2169917"/>
                </a:lnTo>
                <a:lnTo>
                  <a:pt x="5432473" y="2170034"/>
                </a:lnTo>
                <a:lnTo>
                  <a:pt x="5433968" y="2169549"/>
                </a:lnTo>
                <a:lnTo>
                  <a:pt x="5433156" y="2171247"/>
                </a:lnTo>
                <a:lnTo>
                  <a:pt x="5434545" y="2173720"/>
                </a:lnTo>
                <a:lnTo>
                  <a:pt x="5460125" y="2121498"/>
                </a:lnTo>
                <a:lnTo>
                  <a:pt x="5438952" y="2080604"/>
                </a:lnTo>
                <a:lnTo>
                  <a:pt x="5438590" y="2080478"/>
                </a:lnTo>
                <a:lnTo>
                  <a:pt x="5433095" y="2069290"/>
                </a:lnTo>
                <a:close/>
                <a:moveTo>
                  <a:pt x="4988065" y="2064825"/>
                </a:moveTo>
                <a:lnTo>
                  <a:pt x="4971680" y="2096398"/>
                </a:lnTo>
                <a:lnTo>
                  <a:pt x="4943243" y="2144550"/>
                </a:lnTo>
                <a:lnTo>
                  <a:pt x="4942584" y="2145885"/>
                </a:lnTo>
                <a:lnTo>
                  <a:pt x="4940720" y="2148823"/>
                </a:lnTo>
                <a:lnTo>
                  <a:pt x="4938385" y="2152782"/>
                </a:lnTo>
                <a:lnTo>
                  <a:pt x="4937237" y="2154306"/>
                </a:lnTo>
                <a:lnTo>
                  <a:pt x="4904259" y="2206243"/>
                </a:lnTo>
                <a:lnTo>
                  <a:pt x="4907595" y="2206574"/>
                </a:lnTo>
                <a:cubicBezTo>
                  <a:pt x="4910293" y="2206062"/>
                  <a:pt x="4912784" y="2204912"/>
                  <a:pt x="4915250" y="2203620"/>
                </a:cubicBezTo>
                <a:lnTo>
                  <a:pt x="4918893" y="2202381"/>
                </a:lnTo>
                <a:lnTo>
                  <a:pt x="4969019" y="2133752"/>
                </a:lnTo>
                <a:lnTo>
                  <a:pt x="4994038" y="2089327"/>
                </a:lnTo>
                <a:close/>
                <a:moveTo>
                  <a:pt x="139132" y="2061571"/>
                </a:moveTo>
                <a:lnTo>
                  <a:pt x="139916" y="2064542"/>
                </a:lnTo>
                <a:cubicBezTo>
                  <a:pt x="141083" y="2069125"/>
                  <a:pt x="142229" y="2073435"/>
                  <a:pt x="143408" y="2077262"/>
                </a:cubicBezTo>
                <a:lnTo>
                  <a:pt x="144843" y="2081083"/>
                </a:lnTo>
                <a:close/>
                <a:moveTo>
                  <a:pt x="5936623" y="2000274"/>
                </a:moveTo>
                <a:lnTo>
                  <a:pt x="5934455" y="2007265"/>
                </a:lnTo>
                <a:lnTo>
                  <a:pt x="5980207" y="2080461"/>
                </a:lnTo>
                <a:lnTo>
                  <a:pt x="6038237" y="2163000"/>
                </a:lnTo>
                <a:lnTo>
                  <a:pt x="6039459" y="2162603"/>
                </a:lnTo>
                <a:cubicBezTo>
                  <a:pt x="6039500" y="2157576"/>
                  <a:pt x="6040564" y="2150545"/>
                  <a:pt x="6042262" y="2142892"/>
                </a:cubicBezTo>
                <a:lnTo>
                  <a:pt x="6043132" y="2139807"/>
                </a:lnTo>
                <a:lnTo>
                  <a:pt x="6018417" y="2112614"/>
                </a:lnTo>
                <a:close/>
                <a:moveTo>
                  <a:pt x="138552" y="1989137"/>
                </a:moveTo>
                <a:cubicBezTo>
                  <a:pt x="153467" y="2078030"/>
                  <a:pt x="185478" y="2163029"/>
                  <a:pt x="211403" y="2248625"/>
                </a:cubicBezTo>
                <a:lnTo>
                  <a:pt x="210440" y="2248928"/>
                </a:lnTo>
                <a:lnTo>
                  <a:pt x="222346" y="2270466"/>
                </a:lnTo>
                <a:cubicBezTo>
                  <a:pt x="232722" y="2291669"/>
                  <a:pt x="245121" y="2310523"/>
                  <a:pt x="250636" y="2325495"/>
                </a:cubicBezTo>
                <a:cubicBezTo>
                  <a:pt x="252659" y="2323147"/>
                  <a:pt x="252822" y="2325332"/>
                  <a:pt x="255335" y="2329539"/>
                </a:cubicBezTo>
                <a:cubicBezTo>
                  <a:pt x="252985" y="2327517"/>
                  <a:pt x="250800" y="2327681"/>
                  <a:pt x="253148" y="2329703"/>
                </a:cubicBezTo>
                <a:cubicBezTo>
                  <a:pt x="255497" y="2331725"/>
                  <a:pt x="268549" y="2359321"/>
                  <a:pt x="270409" y="2354787"/>
                </a:cubicBezTo>
                <a:cubicBezTo>
                  <a:pt x="277783" y="2365224"/>
                  <a:pt x="275923" y="2369759"/>
                  <a:pt x="275923" y="2369759"/>
                </a:cubicBezTo>
                <a:cubicBezTo>
                  <a:pt x="283134" y="2378011"/>
                  <a:pt x="278110" y="2369596"/>
                  <a:pt x="280132" y="2367247"/>
                </a:cubicBezTo>
                <a:cubicBezTo>
                  <a:pt x="287506" y="2377685"/>
                  <a:pt x="287506" y="2377685"/>
                  <a:pt x="287506" y="2377685"/>
                </a:cubicBezTo>
                <a:cubicBezTo>
                  <a:pt x="280622" y="2373803"/>
                  <a:pt x="285646" y="2382219"/>
                  <a:pt x="285809" y="2384405"/>
                </a:cubicBezTo>
                <a:cubicBezTo>
                  <a:pt x="297392" y="2392330"/>
                  <a:pt x="305747" y="2415882"/>
                  <a:pt x="322352" y="2432224"/>
                </a:cubicBezTo>
                <a:cubicBezTo>
                  <a:pt x="322516" y="2434409"/>
                  <a:pt x="324701" y="2434245"/>
                  <a:pt x="324864" y="2436431"/>
                </a:cubicBezTo>
                <a:cubicBezTo>
                  <a:pt x="325029" y="2438617"/>
                  <a:pt x="327215" y="2438453"/>
                  <a:pt x="327215" y="2438453"/>
                </a:cubicBezTo>
                <a:cubicBezTo>
                  <a:pt x="329563" y="2440476"/>
                  <a:pt x="329400" y="2438290"/>
                  <a:pt x="327051" y="2436267"/>
                </a:cubicBezTo>
                <a:cubicBezTo>
                  <a:pt x="327051" y="2436267"/>
                  <a:pt x="327051" y="2436267"/>
                  <a:pt x="326888" y="2434082"/>
                </a:cubicBezTo>
                <a:cubicBezTo>
                  <a:pt x="343821" y="2454794"/>
                  <a:pt x="349173" y="2467582"/>
                  <a:pt x="365943" y="2486108"/>
                </a:cubicBezTo>
                <a:cubicBezTo>
                  <a:pt x="363920" y="2488457"/>
                  <a:pt x="366269" y="2490480"/>
                  <a:pt x="364247" y="2492829"/>
                </a:cubicBezTo>
                <a:cubicBezTo>
                  <a:pt x="385878" y="2517585"/>
                  <a:pt x="407673" y="2544528"/>
                  <a:pt x="431490" y="2569121"/>
                </a:cubicBezTo>
                <a:cubicBezTo>
                  <a:pt x="455470" y="2595900"/>
                  <a:pt x="481473" y="2620330"/>
                  <a:pt x="505127" y="2642738"/>
                </a:cubicBezTo>
                <a:cubicBezTo>
                  <a:pt x="504637" y="2636181"/>
                  <a:pt x="488684" y="2628583"/>
                  <a:pt x="483659" y="2620167"/>
                </a:cubicBezTo>
                <a:cubicBezTo>
                  <a:pt x="481473" y="2620330"/>
                  <a:pt x="481146" y="2615959"/>
                  <a:pt x="480983" y="2613773"/>
                </a:cubicBezTo>
                <a:cubicBezTo>
                  <a:pt x="466726" y="2599454"/>
                  <a:pt x="447770" y="2581091"/>
                  <a:pt x="433186" y="2562401"/>
                </a:cubicBezTo>
                <a:cubicBezTo>
                  <a:pt x="414067" y="2541852"/>
                  <a:pt x="392598" y="2519280"/>
                  <a:pt x="377850" y="2498405"/>
                </a:cubicBezTo>
                <a:cubicBezTo>
                  <a:pt x="377688" y="2496219"/>
                  <a:pt x="375012" y="2489826"/>
                  <a:pt x="375012" y="2489826"/>
                </a:cubicBezTo>
                <a:cubicBezTo>
                  <a:pt x="365289" y="2477366"/>
                  <a:pt x="353380" y="2465069"/>
                  <a:pt x="346006" y="2454631"/>
                </a:cubicBezTo>
                <a:cubicBezTo>
                  <a:pt x="345843" y="2452445"/>
                  <a:pt x="348192" y="2454468"/>
                  <a:pt x="345680" y="2450260"/>
                </a:cubicBezTo>
                <a:cubicBezTo>
                  <a:pt x="345843" y="2452445"/>
                  <a:pt x="343495" y="2450423"/>
                  <a:pt x="341309" y="2450587"/>
                </a:cubicBezTo>
                <a:cubicBezTo>
                  <a:pt x="329072" y="2433918"/>
                  <a:pt x="321209" y="2416924"/>
                  <a:pt x="311323" y="2402279"/>
                </a:cubicBezTo>
                <a:cubicBezTo>
                  <a:pt x="313672" y="2404300"/>
                  <a:pt x="313836" y="2406486"/>
                  <a:pt x="316183" y="2408508"/>
                </a:cubicBezTo>
                <a:cubicBezTo>
                  <a:pt x="325743" y="2418782"/>
                  <a:pt x="333118" y="2429221"/>
                  <a:pt x="330605" y="2425012"/>
                </a:cubicBezTo>
                <a:cubicBezTo>
                  <a:pt x="337979" y="2435450"/>
                  <a:pt x="349887" y="2447747"/>
                  <a:pt x="357098" y="2455999"/>
                </a:cubicBezTo>
                <a:cubicBezTo>
                  <a:pt x="359446" y="2458022"/>
                  <a:pt x="359446" y="2458022"/>
                  <a:pt x="359611" y="2460207"/>
                </a:cubicBezTo>
                <a:cubicBezTo>
                  <a:pt x="355075" y="2458348"/>
                  <a:pt x="364308" y="2464252"/>
                  <a:pt x="359937" y="2464579"/>
                </a:cubicBezTo>
                <a:cubicBezTo>
                  <a:pt x="364635" y="2468623"/>
                  <a:pt x="369334" y="2472667"/>
                  <a:pt x="371682" y="2474690"/>
                </a:cubicBezTo>
                <a:cubicBezTo>
                  <a:pt x="376543" y="2480920"/>
                  <a:pt x="379055" y="2485127"/>
                  <a:pt x="383754" y="2489172"/>
                </a:cubicBezTo>
                <a:cubicBezTo>
                  <a:pt x="391128" y="2499611"/>
                  <a:pt x="398664" y="2512233"/>
                  <a:pt x="401178" y="2516441"/>
                </a:cubicBezTo>
                <a:cubicBezTo>
                  <a:pt x="401014" y="2514256"/>
                  <a:pt x="403363" y="2516278"/>
                  <a:pt x="403363" y="2516278"/>
                </a:cubicBezTo>
                <a:cubicBezTo>
                  <a:pt x="405712" y="2518300"/>
                  <a:pt x="408062" y="2520322"/>
                  <a:pt x="410574" y="2524530"/>
                </a:cubicBezTo>
                <a:cubicBezTo>
                  <a:pt x="410574" y="2524530"/>
                  <a:pt x="410737" y="2526716"/>
                  <a:pt x="412923" y="2526553"/>
                </a:cubicBezTo>
                <a:cubicBezTo>
                  <a:pt x="417785" y="2532782"/>
                  <a:pt x="422644" y="2539012"/>
                  <a:pt x="427344" y="2543057"/>
                </a:cubicBezTo>
                <a:cubicBezTo>
                  <a:pt x="432204" y="2549287"/>
                  <a:pt x="434881" y="2555680"/>
                  <a:pt x="434555" y="2551309"/>
                </a:cubicBezTo>
                <a:cubicBezTo>
                  <a:pt x="441601" y="2557376"/>
                  <a:pt x="448812" y="2565628"/>
                  <a:pt x="456184" y="2576066"/>
                </a:cubicBezTo>
                <a:cubicBezTo>
                  <a:pt x="458535" y="2578088"/>
                  <a:pt x="463232" y="2582133"/>
                  <a:pt x="465744" y="2586340"/>
                </a:cubicBezTo>
                <a:cubicBezTo>
                  <a:pt x="465744" y="2586340"/>
                  <a:pt x="465907" y="2588526"/>
                  <a:pt x="465907" y="2588526"/>
                </a:cubicBezTo>
                <a:cubicBezTo>
                  <a:pt x="468095" y="2588363"/>
                  <a:pt x="468257" y="2590549"/>
                  <a:pt x="468257" y="2590549"/>
                </a:cubicBezTo>
                <a:cubicBezTo>
                  <a:pt x="470443" y="2590385"/>
                  <a:pt x="470443" y="2590385"/>
                  <a:pt x="470443" y="2590385"/>
                </a:cubicBezTo>
                <a:cubicBezTo>
                  <a:pt x="470443" y="2590385"/>
                  <a:pt x="470443" y="2590385"/>
                  <a:pt x="470606" y="2592570"/>
                </a:cubicBezTo>
                <a:cubicBezTo>
                  <a:pt x="484864" y="2606889"/>
                  <a:pt x="499121" y="2621208"/>
                  <a:pt x="510867" y="2631319"/>
                </a:cubicBezTo>
                <a:cubicBezTo>
                  <a:pt x="511030" y="2633505"/>
                  <a:pt x="511194" y="2635691"/>
                  <a:pt x="513378" y="2635527"/>
                </a:cubicBezTo>
                <a:cubicBezTo>
                  <a:pt x="513542" y="2637713"/>
                  <a:pt x="513542" y="2637713"/>
                  <a:pt x="513542" y="2637713"/>
                </a:cubicBezTo>
                <a:cubicBezTo>
                  <a:pt x="513542" y="2637713"/>
                  <a:pt x="513706" y="2639899"/>
                  <a:pt x="515891" y="2639736"/>
                </a:cubicBezTo>
                <a:cubicBezTo>
                  <a:pt x="518077" y="2639572"/>
                  <a:pt x="518077" y="2639572"/>
                  <a:pt x="518077" y="2639572"/>
                </a:cubicBezTo>
                <a:cubicBezTo>
                  <a:pt x="525124" y="2645639"/>
                  <a:pt x="539382" y="2659958"/>
                  <a:pt x="536706" y="2653564"/>
                </a:cubicBezTo>
                <a:cubicBezTo>
                  <a:pt x="536706" y="2653564"/>
                  <a:pt x="536706" y="2653564"/>
                  <a:pt x="539055" y="2655586"/>
                </a:cubicBezTo>
                <a:cubicBezTo>
                  <a:pt x="539218" y="2657772"/>
                  <a:pt x="543589" y="2657445"/>
                  <a:pt x="543589" y="2657445"/>
                </a:cubicBezTo>
                <a:lnTo>
                  <a:pt x="543270" y="2653165"/>
                </a:lnTo>
                <a:lnTo>
                  <a:pt x="547980" y="2657391"/>
                </a:lnTo>
                <a:lnTo>
                  <a:pt x="554658" y="2658808"/>
                </a:lnTo>
                <a:lnTo>
                  <a:pt x="554704" y="2658852"/>
                </a:lnTo>
                <a:lnTo>
                  <a:pt x="559351" y="2666157"/>
                </a:lnTo>
                <a:cubicBezTo>
                  <a:pt x="561973" y="2668159"/>
                  <a:pt x="565415" y="2670099"/>
                  <a:pt x="568938" y="2673133"/>
                </a:cubicBezTo>
                <a:cubicBezTo>
                  <a:pt x="568938" y="2673133"/>
                  <a:pt x="569102" y="2675318"/>
                  <a:pt x="569102" y="2675318"/>
                </a:cubicBezTo>
                <a:cubicBezTo>
                  <a:pt x="571286" y="2675155"/>
                  <a:pt x="571451" y="2677340"/>
                  <a:pt x="571286" y="2675155"/>
                </a:cubicBezTo>
                <a:cubicBezTo>
                  <a:pt x="571286" y="2675155"/>
                  <a:pt x="571286" y="2675155"/>
                  <a:pt x="573473" y="2674991"/>
                </a:cubicBezTo>
                <a:cubicBezTo>
                  <a:pt x="575822" y="2677014"/>
                  <a:pt x="575985" y="2679199"/>
                  <a:pt x="576149" y="2681385"/>
                </a:cubicBezTo>
                <a:cubicBezTo>
                  <a:pt x="573800" y="2679362"/>
                  <a:pt x="573800" y="2679362"/>
                  <a:pt x="573800" y="2679362"/>
                </a:cubicBezTo>
                <a:cubicBezTo>
                  <a:pt x="571451" y="2677340"/>
                  <a:pt x="569265" y="2677504"/>
                  <a:pt x="569265" y="2677504"/>
                </a:cubicBezTo>
                <a:cubicBezTo>
                  <a:pt x="569429" y="2679689"/>
                  <a:pt x="569592" y="2681875"/>
                  <a:pt x="571778" y="2681712"/>
                </a:cubicBezTo>
                <a:cubicBezTo>
                  <a:pt x="571941" y="2683897"/>
                  <a:pt x="571941" y="2683897"/>
                  <a:pt x="571941" y="2683897"/>
                </a:cubicBezTo>
                <a:cubicBezTo>
                  <a:pt x="569755" y="2684060"/>
                  <a:pt x="562381" y="2673622"/>
                  <a:pt x="560358" y="2675972"/>
                </a:cubicBezTo>
                <a:cubicBezTo>
                  <a:pt x="583686" y="2694008"/>
                  <a:pt x="609689" y="2718438"/>
                  <a:pt x="635365" y="2738497"/>
                </a:cubicBezTo>
                <a:cubicBezTo>
                  <a:pt x="637714" y="2740519"/>
                  <a:pt x="642248" y="2742378"/>
                  <a:pt x="644598" y="2744400"/>
                </a:cubicBezTo>
                <a:cubicBezTo>
                  <a:pt x="646783" y="2744237"/>
                  <a:pt x="644598" y="2744400"/>
                  <a:pt x="646946" y="2746422"/>
                </a:cubicBezTo>
                <a:cubicBezTo>
                  <a:pt x="667924" y="2762437"/>
                  <a:pt x="695622" y="2780147"/>
                  <a:pt x="725342" y="2795507"/>
                </a:cubicBezTo>
                <a:cubicBezTo>
                  <a:pt x="727692" y="2797529"/>
                  <a:pt x="727855" y="2799715"/>
                  <a:pt x="730039" y="2799552"/>
                </a:cubicBezTo>
                <a:cubicBezTo>
                  <a:pt x="727855" y="2799715"/>
                  <a:pt x="725669" y="2799879"/>
                  <a:pt x="723156" y="2795670"/>
                </a:cubicBezTo>
                <a:cubicBezTo>
                  <a:pt x="723319" y="2797856"/>
                  <a:pt x="721135" y="2798019"/>
                  <a:pt x="718785" y="2795997"/>
                </a:cubicBezTo>
                <a:cubicBezTo>
                  <a:pt x="720807" y="2793648"/>
                  <a:pt x="711902" y="2792116"/>
                  <a:pt x="709716" y="2792280"/>
                </a:cubicBezTo>
                <a:cubicBezTo>
                  <a:pt x="709716" y="2792280"/>
                  <a:pt x="709553" y="2790094"/>
                  <a:pt x="707367" y="2790257"/>
                </a:cubicBezTo>
                <a:cubicBezTo>
                  <a:pt x="707367" y="2790257"/>
                  <a:pt x="705182" y="2790421"/>
                  <a:pt x="705182" y="2790421"/>
                </a:cubicBezTo>
                <a:cubicBezTo>
                  <a:pt x="698462" y="2788725"/>
                  <a:pt x="682508" y="2781127"/>
                  <a:pt x="684858" y="2783149"/>
                </a:cubicBezTo>
                <a:cubicBezTo>
                  <a:pt x="687043" y="2782985"/>
                  <a:pt x="687206" y="2785172"/>
                  <a:pt x="689393" y="2785008"/>
                </a:cubicBezTo>
                <a:cubicBezTo>
                  <a:pt x="687206" y="2785172"/>
                  <a:pt x="685020" y="2785335"/>
                  <a:pt x="685020" y="2785335"/>
                </a:cubicBezTo>
                <a:cubicBezTo>
                  <a:pt x="685020" y="2785335"/>
                  <a:pt x="685183" y="2787520"/>
                  <a:pt x="687533" y="2789542"/>
                </a:cubicBezTo>
                <a:cubicBezTo>
                  <a:pt x="687533" y="2789542"/>
                  <a:pt x="687533" y="2789542"/>
                  <a:pt x="685346" y="2789706"/>
                </a:cubicBezTo>
                <a:cubicBezTo>
                  <a:pt x="685346" y="2789706"/>
                  <a:pt x="685183" y="2787520"/>
                  <a:pt x="682999" y="2787684"/>
                </a:cubicBezTo>
                <a:cubicBezTo>
                  <a:pt x="682999" y="2787684"/>
                  <a:pt x="682999" y="2787684"/>
                  <a:pt x="680813" y="2787848"/>
                </a:cubicBezTo>
                <a:cubicBezTo>
                  <a:pt x="673929" y="2783966"/>
                  <a:pt x="669395" y="2782108"/>
                  <a:pt x="667210" y="2782271"/>
                </a:cubicBezTo>
                <a:cubicBezTo>
                  <a:pt x="665023" y="2782434"/>
                  <a:pt x="665023" y="2782434"/>
                  <a:pt x="665023" y="2782434"/>
                </a:cubicBezTo>
                <a:cubicBezTo>
                  <a:pt x="665023" y="2782434"/>
                  <a:pt x="665023" y="2782434"/>
                  <a:pt x="667372" y="2784457"/>
                </a:cubicBezTo>
                <a:cubicBezTo>
                  <a:pt x="665023" y="2782434"/>
                  <a:pt x="665187" y="2784620"/>
                  <a:pt x="667535" y="2786642"/>
                </a:cubicBezTo>
                <a:cubicBezTo>
                  <a:pt x="651419" y="2776857"/>
                  <a:pt x="640164" y="2773304"/>
                  <a:pt x="626561" y="2767727"/>
                </a:cubicBezTo>
                <a:cubicBezTo>
                  <a:pt x="615143" y="2761987"/>
                  <a:pt x="603724" y="2756247"/>
                  <a:pt x="587608" y="2746463"/>
                </a:cubicBezTo>
                <a:cubicBezTo>
                  <a:pt x="589957" y="2748486"/>
                  <a:pt x="587771" y="2748649"/>
                  <a:pt x="585422" y="2746626"/>
                </a:cubicBezTo>
                <a:cubicBezTo>
                  <a:pt x="585422" y="2746626"/>
                  <a:pt x="585422" y="2746626"/>
                  <a:pt x="585259" y="2744441"/>
                </a:cubicBezTo>
                <a:cubicBezTo>
                  <a:pt x="585259" y="2744441"/>
                  <a:pt x="583073" y="2744604"/>
                  <a:pt x="583073" y="2744604"/>
                </a:cubicBezTo>
                <a:cubicBezTo>
                  <a:pt x="580724" y="2742582"/>
                  <a:pt x="580724" y="2742582"/>
                  <a:pt x="580724" y="2742582"/>
                </a:cubicBezTo>
                <a:cubicBezTo>
                  <a:pt x="573841" y="2738701"/>
                  <a:pt x="573841" y="2738701"/>
                  <a:pt x="573841" y="2738701"/>
                </a:cubicBezTo>
                <a:cubicBezTo>
                  <a:pt x="574004" y="2740887"/>
                  <a:pt x="571654" y="2738865"/>
                  <a:pt x="569470" y="2739028"/>
                </a:cubicBezTo>
                <a:cubicBezTo>
                  <a:pt x="574167" y="2743072"/>
                  <a:pt x="574004" y="2740887"/>
                  <a:pt x="578539" y="2742745"/>
                </a:cubicBezTo>
                <a:cubicBezTo>
                  <a:pt x="578539" y="2742745"/>
                  <a:pt x="578702" y="2744932"/>
                  <a:pt x="578702" y="2744932"/>
                </a:cubicBezTo>
                <a:cubicBezTo>
                  <a:pt x="578702" y="2744932"/>
                  <a:pt x="578702" y="2744932"/>
                  <a:pt x="576516" y="2745095"/>
                </a:cubicBezTo>
                <a:cubicBezTo>
                  <a:pt x="576680" y="2747280"/>
                  <a:pt x="578865" y="2747117"/>
                  <a:pt x="578865" y="2747117"/>
                </a:cubicBezTo>
                <a:cubicBezTo>
                  <a:pt x="578865" y="2747117"/>
                  <a:pt x="581051" y="2746953"/>
                  <a:pt x="581051" y="2746953"/>
                </a:cubicBezTo>
                <a:cubicBezTo>
                  <a:pt x="583400" y="2748976"/>
                  <a:pt x="583400" y="2748976"/>
                  <a:pt x="583400" y="2748976"/>
                </a:cubicBezTo>
                <a:cubicBezTo>
                  <a:pt x="585749" y="2750998"/>
                  <a:pt x="592305" y="2750507"/>
                  <a:pt x="590284" y="2752857"/>
                </a:cubicBezTo>
                <a:cubicBezTo>
                  <a:pt x="592796" y="2757064"/>
                  <a:pt x="592305" y="2750507"/>
                  <a:pt x="594655" y="2752530"/>
                </a:cubicBezTo>
                <a:cubicBezTo>
                  <a:pt x="597004" y="2754552"/>
                  <a:pt x="594818" y="2754715"/>
                  <a:pt x="594982" y="2756901"/>
                </a:cubicBezTo>
                <a:cubicBezTo>
                  <a:pt x="599516" y="2758760"/>
                  <a:pt x="610771" y="2762314"/>
                  <a:pt x="610771" y="2762314"/>
                </a:cubicBezTo>
                <a:cubicBezTo>
                  <a:pt x="619841" y="2766032"/>
                  <a:pt x="633770" y="2775979"/>
                  <a:pt x="638306" y="2777838"/>
                </a:cubicBezTo>
                <a:cubicBezTo>
                  <a:pt x="640655" y="2779860"/>
                  <a:pt x="638306" y="2777838"/>
                  <a:pt x="638142" y="2775653"/>
                </a:cubicBezTo>
                <a:cubicBezTo>
                  <a:pt x="638306" y="2777838"/>
                  <a:pt x="642840" y="2779697"/>
                  <a:pt x="642840" y="2779697"/>
                </a:cubicBezTo>
                <a:cubicBezTo>
                  <a:pt x="642840" y="2779697"/>
                  <a:pt x="647212" y="2779370"/>
                  <a:pt x="647212" y="2779370"/>
                </a:cubicBezTo>
                <a:cubicBezTo>
                  <a:pt x="649561" y="2781392"/>
                  <a:pt x="645190" y="2781720"/>
                  <a:pt x="647375" y="2781556"/>
                </a:cubicBezTo>
                <a:cubicBezTo>
                  <a:pt x="649887" y="2785763"/>
                  <a:pt x="653932" y="2781066"/>
                  <a:pt x="652073" y="2785600"/>
                </a:cubicBezTo>
                <a:cubicBezTo>
                  <a:pt x="660978" y="2787132"/>
                  <a:pt x="678954" y="2792382"/>
                  <a:pt x="683816" y="2798612"/>
                </a:cubicBezTo>
                <a:cubicBezTo>
                  <a:pt x="681629" y="2798775"/>
                  <a:pt x="681466" y="2796590"/>
                  <a:pt x="683489" y="2794240"/>
                </a:cubicBezTo>
                <a:cubicBezTo>
                  <a:pt x="699605" y="2804025"/>
                  <a:pt x="724627" y="2815342"/>
                  <a:pt x="733533" y="2816873"/>
                </a:cubicBezTo>
                <a:cubicBezTo>
                  <a:pt x="738068" y="2818732"/>
                  <a:pt x="763417" y="2834419"/>
                  <a:pt x="774344" y="2833602"/>
                </a:cubicBezTo>
                <a:cubicBezTo>
                  <a:pt x="778880" y="2835461"/>
                  <a:pt x="774344" y="2833602"/>
                  <a:pt x="774507" y="2835789"/>
                </a:cubicBezTo>
                <a:cubicBezTo>
                  <a:pt x="781064" y="2835298"/>
                  <a:pt x="794832" y="2843060"/>
                  <a:pt x="801715" y="2846941"/>
                </a:cubicBezTo>
                <a:cubicBezTo>
                  <a:pt x="801715" y="2846941"/>
                  <a:pt x="797181" y="2845082"/>
                  <a:pt x="795160" y="2847431"/>
                </a:cubicBezTo>
                <a:cubicBezTo>
                  <a:pt x="810785" y="2850659"/>
                  <a:pt x="806250" y="2848800"/>
                  <a:pt x="803738" y="2844591"/>
                </a:cubicBezTo>
                <a:cubicBezTo>
                  <a:pt x="821876" y="2852027"/>
                  <a:pt x="824062" y="2851863"/>
                  <a:pt x="833457" y="2859952"/>
                </a:cubicBezTo>
                <a:cubicBezTo>
                  <a:pt x="833457" y="2859952"/>
                  <a:pt x="835807" y="2861975"/>
                  <a:pt x="835807" y="2861975"/>
                </a:cubicBezTo>
                <a:cubicBezTo>
                  <a:pt x="835807" y="2861975"/>
                  <a:pt x="835807" y="2861975"/>
                  <a:pt x="837993" y="2861811"/>
                </a:cubicBezTo>
                <a:cubicBezTo>
                  <a:pt x="837993" y="2861811"/>
                  <a:pt x="837829" y="2859626"/>
                  <a:pt x="837829" y="2859626"/>
                </a:cubicBezTo>
                <a:cubicBezTo>
                  <a:pt x="837829" y="2859626"/>
                  <a:pt x="840016" y="2859462"/>
                  <a:pt x="842364" y="2861484"/>
                </a:cubicBezTo>
                <a:cubicBezTo>
                  <a:pt x="842364" y="2861484"/>
                  <a:pt x="842364" y="2861484"/>
                  <a:pt x="840179" y="2861648"/>
                </a:cubicBezTo>
                <a:cubicBezTo>
                  <a:pt x="840179" y="2861648"/>
                  <a:pt x="840179" y="2861648"/>
                  <a:pt x="840342" y="2863834"/>
                </a:cubicBezTo>
                <a:cubicBezTo>
                  <a:pt x="842527" y="2863670"/>
                  <a:pt x="842527" y="2863670"/>
                  <a:pt x="844713" y="2863507"/>
                </a:cubicBezTo>
                <a:cubicBezTo>
                  <a:pt x="847062" y="2865529"/>
                  <a:pt x="847062" y="2865529"/>
                  <a:pt x="847062" y="2865529"/>
                </a:cubicBezTo>
                <a:cubicBezTo>
                  <a:pt x="849411" y="2867551"/>
                  <a:pt x="860665" y="2871106"/>
                  <a:pt x="853619" y="2865039"/>
                </a:cubicBezTo>
                <a:cubicBezTo>
                  <a:pt x="855968" y="2867061"/>
                  <a:pt x="855968" y="2867061"/>
                  <a:pt x="858154" y="2866898"/>
                </a:cubicBezTo>
                <a:cubicBezTo>
                  <a:pt x="858154" y="2866898"/>
                  <a:pt x="857990" y="2864712"/>
                  <a:pt x="855804" y="2864876"/>
                </a:cubicBezTo>
                <a:cubicBezTo>
                  <a:pt x="855804" y="2864876"/>
                  <a:pt x="855641" y="2862690"/>
                  <a:pt x="853456" y="2862853"/>
                </a:cubicBezTo>
                <a:cubicBezTo>
                  <a:pt x="855641" y="2862690"/>
                  <a:pt x="857827" y="2862526"/>
                  <a:pt x="857827" y="2862526"/>
                </a:cubicBezTo>
                <a:cubicBezTo>
                  <a:pt x="860176" y="2864548"/>
                  <a:pt x="864710" y="2866407"/>
                  <a:pt x="871430" y="2868103"/>
                </a:cubicBezTo>
                <a:cubicBezTo>
                  <a:pt x="880500" y="2871820"/>
                  <a:pt x="889569" y="2875539"/>
                  <a:pt x="896289" y="2877233"/>
                </a:cubicBezTo>
                <a:cubicBezTo>
                  <a:pt x="898476" y="2877070"/>
                  <a:pt x="898638" y="2879255"/>
                  <a:pt x="898638" y="2879255"/>
                </a:cubicBezTo>
                <a:cubicBezTo>
                  <a:pt x="898638" y="2879255"/>
                  <a:pt x="900824" y="2879092"/>
                  <a:pt x="900824" y="2879092"/>
                </a:cubicBezTo>
                <a:cubicBezTo>
                  <a:pt x="905195" y="2878765"/>
                  <a:pt x="909729" y="2880624"/>
                  <a:pt x="912079" y="2882647"/>
                </a:cubicBezTo>
                <a:cubicBezTo>
                  <a:pt x="914264" y="2882483"/>
                  <a:pt x="918799" y="2884342"/>
                  <a:pt x="920984" y="2884178"/>
                </a:cubicBezTo>
                <a:cubicBezTo>
                  <a:pt x="925519" y="2886037"/>
                  <a:pt x="932403" y="2889918"/>
                  <a:pt x="936937" y="2891777"/>
                </a:cubicBezTo>
                <a:cubicBezTo>
                  <a:pt x="937100" y="2893963"/>
                  <a:pt x="937100" y="2893963"/>
                  <a:pt x="937100" y="2893963"/>
                </a:cubicBezTo>
                <a:cubicBezTo>
                  <a:pt x="939287" y="2893799"/>
                  <a:pt x="939287" y="2893799"/>
                  <a:pt x="941472" y="2893636"/>
                </a:cubicBezTo>
                <a:cubicBezTo>
                  <a:pt x="943822" y="2895658"/>
                  <a:pt x="943657" y="2893472"/>
                  <a:pt x="943657" y="2893472"/>
                </a:cubicBezTo>
                <a:cubicBezTo>
                  <a:pt x="941308" y="2891451"/>
                  <a:pt x="941308" y="2891451"/>
                  <a:pt x="941308" y="2891451"/>
                </a:cubicBezTo>
                <a:cubicBezTo>
                  <a:pt x="945844" y="2893309"/>
                  <a:pt x="952891" y="2899376"/>
                  <a:pt x="957098" y="2896863"/>
                </a:cubicBezTo>
                <a:cubicBezTo>
                  <a:pt x="957262" y="2899049"/>
                  <a:pt x="957262" y="2899049"/>
                  <a:pt x="959448" y="2898885"/>
                </a:cubicBezTo>
                <a:cubicBezTo>
                  <a:pt x="961796" y="2900908"/>
                  <a:pt x="961633" y="2898722"/>
                  <a:pt x="961633" y="2898722"/>
                </a:cubicBezTo>
                <a:cubicBezTo>
                  <a:pt x="968516" y="2902604"/>
                  <a:pt x="974747" y="2897742"/>
                  <a:pt x="977259" y="2901950"/>
                </a:cubicBezTo>
                <a:cubicBezTo>
                  <a:pt x="975073" y="2902113"/>
                  <a:pt x="975073" y="2902113"/>
                  <a:pt x="975073" y="2902113"/>
                </a:cubicBezTo>
                <a:cubicBezTo>
                  <a:pt x="970539" y="2900254"/>
                  <a:pt x="968353" y="2900417"/>
                  <a:pt x="968516" y="2902604"/>
                </a:cubicBezTo>
                <a:cubicBezTo>
                  <a:pt x="968516" y="2902604"/>
                  <a:pt x="970866" y="2904626"/>
                  <a:pt x="973051" y="2904462"/>
                </a:cubicBezTo>
                <a:cubicBezTo>
                  <a:pt x="975399" y="2906484"/>
                  <a:pt x="975399" y="2906484"/>
                  <a:pt x="975399" y="2906484"/>
                </a:cubicBezTo>
                <a:cubicBezTo>
                  <a:pt x="975727" y="2910855"/>
                  <a:pt x="969007" y="2909160"/>
                  <a:pt x="966494" y="2904952"/>
                </a:cubicBezTo>
                <a:cubicBezTo>
                  <a:pt x="969007" y="2909160"/>
                  <a:pt x="957914" y="2907791"/>
                  <a:pt x="964636" y="2909487"/>
                </a:cubicBezTo>
                <a:cubicBezTo>
                  <a:pt x="968679" y="2904788"/>
                  <a:pt x="971846" y="2917739"/>
                  <a:pt x="980425" y="2914900"/>
                </a:cubicBezTo>
                <a:cubicBezTo>
                  <a:pt x="982774" y="2916922"/>
                  <a:pt x="982774" y="2916922"/>
                  <a:pt x="982774" y="2916922"/>
                </a:cubicBezTo>
                <a:cubicBezTo>
                  <a:pt x="982774" y="2916922"/>
                  <a:pt x="984959" y="2916759"/>
                  <a:pt x="984959" y="2916759"/>
                </a:cubicBezTo>
                <a:cubicBezTo>
                  <a:pt x="987309" y="2918780"/>
                  <a:pt x="987145" y="2916595"/>
                  <a:pt x="987145" y="2916595"/>
                </a:cubicBezTo>
                <a:cubicBezTo>
                  <a:pt x="984959" y="2916759"/>
                  <a:pt x="984796" y="2914573"/>
                  <a:pt x="984796" y="2914573"/>
                </a:cubicBezTo>
                <a:cubicBezTo>
                  <a:pt x="986982" y="2914409"/>
                  <a:pt x="991517" y="2916269"/>
                  <a:pt x="991353" y="2914083"/>
                </a:cubicBezTo>
                <a:cubicBezTo>
                  <a:pt x="989004" y="2912060"/>
                  <a:pt x="993539" y="2913919"/>
                  <a:pt x="993376" y="2911734"/>
                </a:cubicBezTo>
                <a:cubicBezTo>
                  <a:pt x="988839" y="2909875"/>
                  <a:pt x="986655" y="2910038"/>
                  <a:pt x="982121" y="2908180"/>
                </a:cubicBezTo>
                <a:cubicBezTo>
                  <a:pt x="984306" y="2908016"/>
                  <a:pt x="984306" y="2908016"/>
                  <a:pt x="984306" y="2908016"/>
                </a:cubicBezTo>
                <a:cubicBezTo>
                  <a:pt x="986492" y="2907853"/>
                  <a:pt x="988678" y="2907689"/>
                  <a:pt x="988513" y="2905504"/>
                </a:cubicBezTo>
                <a:lnTo>
                  <a:pt x="984605" y="2903901"/>
                </a:lnTo>
                <a:lnTo>
                  <a:pt x="988664" y="2903844"/>
                </a:lnTo>
                <a:cubicBezTo>
                  <a:pt x="991751" y="2904712"/>
                  <a:pt x="995153" y="2906106"/>
                  <a:pt x="999604" y="2906872"/>
                </a:cubicBezTo>
                <a:cubicBezTo>
                  <a:pt x="985838" y="2899110"/>
                  <a:pt x="1001627" y="2904523"/>
                  <a:pt x="1005672" y="2899825"/>
                </a:cubicBezTo>
                <a:cubicBezTo>
                  <a:pt x="1008021" y="2901847"/>
                  <a:pt x="1003649" y="2902174"/>
                  <a:pt x="1003649" y="2902174"/>
                </a:cubicBezTo>
                <a:cubicBezTo>
                  <a:pt x="1003812" y="2904360"/>
                  <a:pt x="1003812" y="2904360"/>
                  <a:pt x="1003812" y="2904360"/>
                </a:cubicBezTo>
                <a:cubicBezTo>
                  <a:pt x="1001627" y="2904523"/>
                  <a:pt x="1001627" y="2904523"/>
                  <a:pt x="1003976" y="2906545"/>
                </a:cubicBezTo>
                <a:cubicBezTo>
                  <a:pt x="1003976" y="2906545"/>
                  <a:pt x="1006163" y="2906382"/>
                  <a:pt x="1008348" y="2906219"/>
                </a:cubicBezTo>
                <a:cubicBezTo>
                  <a:pt x="1010532" y="2906056"/>
                  <a:pt x="1010532" y="2906056"/>
                  <a:pt x="1010532" y="2906056"/>
                </a:cubicBezTo>
                <a:cubicBezTo>
                  <a:pt x="1012883" y="2908077"/>
                  <a:pt x="1010861" y="2910426"/>
                  <a:pt x="1015232" y="2910099"/>
                </a:cubicBezTo>
                <a:cubicBezTo>
                  <a:pt x="1013046" y="2910263"/>
                  <a:pt x="1013046" y="2910263"/>
                  <a:pt x="1010861" y="2910426"/>
                </a:cubicBezTo>
                <a:cubicBezTo>
                  <a:pt x="1008675" y="2910590"/>
                  <a:pt x="1008839" y="2912776"/>
                  <a:pt x="1011023" y="2912612"/>
                </a:cubicBezTo>
                <a:cubicBezTo>
                  <a:pt x="1011187" y="2914798"/>
                  <a:pt x="1013372" y="2914635"/>
                  <a:pt x="1015558" y="2914471"/>
                </a:cubicBezTo>
                <a:cubicBezTo>
                  <a:pt x="1017744" y="2914308"/>
                  <a:pt x="1017744" y="2914308"/>
                  <a:pt x="1019929" y="2914144"/>
                </a:cubicBezTo>
                <a:cubicBezTo>
                  <a:pt x="1024300" y="2913817"/>
                  <a:pt x="1028509" y="2911305"/>
                  <a:pt x="1023974" y="2909446"/>
                </a:cubicBezTo>
                <a:cubicBezTo>
                  <a:pt x="1026159" y="2909282"/>
                  <a:pt x="1026159" y="2909282"/>
                  <a:pt x="1025996" y="2907097"/>
                </a:cubicBezTo>
                <a:cubicBezTo>
                  <a:pt x="1025996" y="2907097"/>
                  <a:pt x="1025996" y="2907097"/>
                  <a:pt x="1023646" y="2905075"/>
                </a:cubicBezTo>
                <a:cubicBezTo>
                  <a:pt x="1025833" y="2904912"/>
                  <a:pt x="1030367" y="2906770"/>
                  <a:pt x="1034739" y="2906443"/>
                </a:cubicBezTo>
                <a:cubicBezTo>
                  <a:pt x="1030367" y="2906770"/>
                  <a:pt x="1025833" y="2904912"/>
                  <a:pt x="1028182" y="2906933"/>
                </a:cubicBezTo>
                <a:cubicBezTo>
                  <a:pt x="1030694" y="2911141"/>
                  <a:pt x="1034739" y="2906443"/>
                  <a:pt x="1037251" y="2910651"/>
                </a:cubicBezTo>
                <a:cubicBezTo>
                  <a:pt x="1037415" y="2912837"/>
                  <a:pt x="1037415" y="2912837"/>
                  <a:pt x="1037415" y="2912837"/>
                </a:cubicBezTo>
                <a:cubicBezTo>
                  <a:pt x="1037415" y="2912837"/>
                  <a:pt x="1037415" y="2912837"/>
                  <a:pt x="1039600" y="2912674"/>
                </a:cubicBezTo>
                <a:cubicBezTo>
                  <a:pt x="1039600" y="2912674"/>
                  <a:pt x="1039600" y="2912674"/>
                  <a:pt x="1041786" y="2912510"/>
                </a:cubicBezTo>
                <a:cubicBezTo>
                  <a:pt x="1041622" y="2910324"/>
                  <a:pt x="1041622" y="2910324"/>
                  <a:pt x="1041622" y="2910324"/>
                </a:cubicBezTo>
                <a:cubicBezTo>
                  <a:pt x="1043972" y="2912347"/>
                  <a:pt x="1043972" y="2912347"/>
                  <a:pt x="1046320" y="2914369"/>
                </a:cubicBezTo>
                <a:lnTo>
                  <a:pt x="1055063" y="2913715"/>
                </a:lnTo>
                <a:lnTo>
                  <a:pt x="1062541" y="2914529"/>
                </a:lnTo>
                <a:cubicBezTo>
                  <a:pt x="1063928" y="2914701"/>
                  <a:pt x="1065061" y="2915165"/>
                  <a:pt x="1068503" y="2917106"/>
                </a:cubicBezTo>
                <a:cubicBezTo>
                  <a:pt x="1066317" y="2917269"/>
                  <a:pt x="1066481" y="2919455"/>
                  <a:pt x="1066481" y="2919455"/>
                </a:cubicBezTo>
                <a:cubicBezTo>
                  <a:pt x="1066481" y="2919455"/>
                  <a:pt x="1068666" y="2919292"/>
                  <a:pt x="1068666" y="2919292"/>
                </a:cubicBezTo>
                <a:cubicBezTo>
                  <a:pt x="1068829" y="2921477"/>
                  <a:pt x="1068829" y="2921477"/>
                  <a:pt x="1068829" y="2921477"/>
                </a:cubicBezTo>
                <a:cubicBezTo>
                  <a:pt x="1055389" y="2918086"/>
                  <a:pt x="1066644" y="2921640"/>
                  <a:pt x="1066808" y="2923826"/>
                </a:cubicBezTo>
                <a:cubicBezTo>
                  <a:pt x="1060087" y="2922131"/>
                  <a:pt x="1053367" y="2920436"/>
                  <a:pt x="1046810" y="2920926"/>
                </a:cubicBezTo>
                <a:cubicBezTo>
                  <a:pt x="1046647" y="2918740"/>
                  <a:pt x="1046647" y="2918740"/>
                  <a:pt x="1046647" y="2918740"/>
                </a:cubicBezTo>
                <a:cubicBezTo>
                  <a:pt x="1042113" y="2916881"/>
                  <a:pt x="1039927" y="2917045"/>
                  <a:pt x="1037742" y="2917208"/>
                </a:cubicBezTo>
                <a:cubicBezTo>
                  <a:pt x="1042276" y="2919067"/>
                  <a:pt x="1044461" y="2918903"/>
                  <a:pt x="1044625" y="2921089"/>
                </a:cubicBezTo>
                <a:cubicBezTo>
                  <a:pt x="1037905" y="2919394"/>
                  <a:pt x="1038069" y="2921580"/>
                  <a:pt x="1033534" y="2919720"/>
                </a:cubicBezTo>
                <a:cubicBezTo>
                  <a:pt x="1033534" y="2919720"/>
                  <a:pt x="1031346" y="2919884"/>
                  <a:pt x="1031183" y="2917698"/>
                </a:cubicBezTo>
                <a:cubicBezTo>
                  <a:pt x="1028999" y="2917862"/>
                  <a:pt x="1028999" y="2917862"/>
                  <a:pt x="1028999" y="2917862"/>
                </a:cubicBezTo>
                <a:cubicBezTo>
                  <a:pt x="1026812" y="2918025"/>
                  <a:pt x="1024627" y="2918188"/>
                  <a:pt x="1026977" y="2920211"/>
                </a:cubicBezTo>
                <a:cubicBezTo>
                  <a:pt x="1029326" y="2922233"/>
                  <a:pt x="1029326" y="2922233"/>
                  <a:pt x="1029326" y="2922233"/>
                </a:cubicBezTo>
                <a:cubicBezTo>
                  <a:pt x="1029489" y="2924418"/>
                  <a:pt x="1031675" y="2924255"/>
                  <a:pt x="1033860" y="2924092"/>
                </a:cubicBezTo>
                <a:cubicBezTo>
                  <a:pt x="1036046" y="2923928"/>
                  <a:pt x="1036046" y="2923928"/>
                  <a:pt x="1036046" y="2923928"/>
                </a:cubicBezTo>
                <a:cubicBezTo>
                  <a:pt x="1035882" y="2921743"/>
                  <a:pt x="1035882" y="2921743"/>
                  <a:pt x="1035882" y="2921743"/>
                </a:cubicBezTo>
                <a:cubicBezTo>
                  <a:pt x="1042439" y="2921253"/>
                  <a:pt x="1058229" y="2926666"/>
                  <a:pt x="1066971" y="2926012"/>
                </a:cubicBezTo>
                <a:cubicBezTo>
                  <a:pt x="1069320" y="2928034"/>
                  <a:pt x="1069320" y="2928034"/>
                  <a:pt x="1069320" y="2928034"/>
                </a:cubicBezTo>
                <a:cubicBezTo>
                  <a:pt x="1069320" y="2928034"/>
                  <a:pt x="1069320" y="2928034"/>
                  <a:pt x="1071506" y="2927870"/>
                </a:cubicBezTo>
                <a:cubicBezTo>
                  <a:pt x="1071506" y="2927870"/>
                  <a:pt x="1073691" y="2927707"/>
                  <a:pt x="1073691" y="2927707"/>
                </a:cubicBezTo>
                <a:cubicBezTo>
                  <a:pt x="1078062" y="2927380"/>
                  <a:pt x="1084783" y="2929076"/>
                  <a:pt x="1087132" y="2931098"/>
                </a:cubicBezTo>
                <a:cubicBezTo>
                  <a:pt x="1086969" y="2928912"/>
                  <a:pt x="1086969" y="2928912"/>
                  <a:pt x="1086969" y="2928912"/>
                </a:cubicBezTo>
                <a:cubicBezTo>
                  <a:pt x="1089317" y="2930935"/>
                  <a:pt x="1089317" y="2930935"/>
                  <a:pt x="1089317" y="2930935"/>
                </a:cubicBezTo>
                <a:cubicBezTo>
                  <a:pt x="1089317" y="2930935"/>
                  <a:pt x="1091666" y="2932957"/>
                  <a:pt x="1093852" y="2932794"/>
                </a:cubicBezTo>
                <a:cubicBezTo>
                  <a:pt x="1093852" y="2932794"/>
                  <a:pt x="1096037" y="2932630"/>
                  <a:pt x="1095875" y="2930444"/>
                </a:cubicBezTo>
                <a:cubicBezTo>
                  <a:pt x="1117893" y="2930996"/>
                  <a:pt x="1129312" y="2936736"/>
                  <a:pt x="1144448" y="2933406"/>
                </a:cubicBezTo>
                <a:cubicBezTo>
                  <a:pt x="1144611" y="2935592"/>
                  <a:pt x="1146795" y="2935429"/>
                  <a:pt x="1148981" y="2935265"/>
                </a:cubicBezTo>
                <a:cubicBezTo>
                  <a:pt x="1148981" y="2935265"/>
                  <a:pt x="1151168" y="2935102"/>
                  <a:pt x="1151168" y="2935102"/>
                </a:cubicBezTo>
                <a:cubicBezTo>
                  <a:pt x="1151005" y="2932916"/>
                  <a:pt x="1151005" y="2932916"/>
                  <a:pt x="1151005" y="2932916"/>
                </a:cubicBezTo>
                <a:cubicBezTo>
                  <a:pt x="1153516" y="2937124"/>
                  <a:pt x="1160074" y="2936633"/>
                  <a:pt x="1164445" y="2936307"/>
                </a:cubicBezTo>
                <a:cubicBezTo>
                  <a:pt x="1164445" y="2936307"/>
                  <a:pt x="1166631" y="2936143"/>
                  <a:pt x="1166631" y="2936143"/>
                </a:cubicBezTo>
                <a:cubicBezTo>
                  <a:pt x="1168979" y="2938166"/>
                  <a:pt x="1168979" y="2938166"/>
                  <a:pt x="1171001" y="2935816"/>
                </a:cubicBezTo>
                <a:cubicBezTo>
                  <a:pt x="1173187" y="2935653"/>
                  <a:pt x="1173187" y="2935653"/>
                  <a:pt x="1173187" y="2935653"/>
                </a:cubicBezTo>
                <a:cubicBezTo>
                  <a:pt x="1173187" y="2935653"/>
                  <a:pt x="1173350" y="2937839"/>
                  <a:pt x="1175536" y="2937675"/>
                </a:cubicBezTo>
                <a:cubicBezTo>
                  <a:pt x="1175536" y="2937675"/>
                  <a:pt x="1175536" y="2937675"/>
                  <a:pt x="1177722" y="2937511"/>
                </a:cubicBezTo>
                <a:cubicBezTo>
                  <a:pt x="1181930" y="2934999"/>
                  <a:pt x="1191161" y="2940903"/>
                  <a:pt x="1190835" y="2936532"/>
                </a:cubicBezTo>
                <a:cubicBezTo>
                  <a:pt x="1190835" y="2936532"/>
                  <a:pt x="1190835" y="2936532"/>
                  <a:pt x="1193021" y="2936368"/>
                </a:cubicBezTo>
                <a:cubicBezTo>
                  <a:pt x="1195206" y="2936205"/>
                  <a:pt x="1197392" y="2936041"/>
                  <a:pt x="1197392" y="2936041"/>
                </a:cubicBezTo>
                <a:cubicBezTo>
                  <a:pt x="1197392" y="2936041"/>
                  <a:pt x="1199578" y="2935878"/>
                  <a:pt x="1199578" y="2935878"/>
                </a:cubicBezTo>
                <a:cubicBezTo>
                  <a:pt x="1202090" y="2940086"/>
                  <a:pt x="1210506" y="2935061"/>
                  <a:pt x="1214877" y="2934734"/>
                </a:cubicBezTo>
                <a:cubicBezTo>
                  <a:pt x="1221434" y="2934244"/>
                  <a:pt x="1217389" y="2938942"/>
                  <a:pt x="1223946" y="2938451"/>
                </a:cubicBezTo>
                <a:cubicBezTo>
                  <a:pt x="1223946" y="2938451"/>
                  <a:pt x="1226132" y="2938289"/>
                  <a:pt x="1226295" y="2940474"/>
                </a:cubicBezTo>
                <a:cubicBezTo>
                  <a:pt x="1226295" y="2940474"/>
                  <a:pt x="1228480" y="2940310"/>
                  <a:pt x="1228480" y="2940310"/>
                </a:cubicBezTo>
                <a:cubicBezTo>
                  <a:pt x="1230665" y="2940147"/>
                  <a:pt x="1230665" y="2940147"/>
                  <a:pt x="1228317" y="2938125"/>
                </a:cubicBezTo>
                <a:cubicBezTo>
                  <a:pt x="1228317" y="2938125"/>
                  <a:pt x="1228317" y="2938125"/>
                  <a:pt x="1226132" y="2938289"/>
                </a:cubicBezTo>
                <a:cubicBezTo>
                  <a:pt x="1230339" y="2935776"/>
                  <a:pt x="1234874" y="2937635"/>
                  <a:pt x="1234710" y="2935449"/>
                </a:cubicBezTo>
                <a:cubicBezTo>
                  <a:pt x="1241430" y="2937144"/>
                  <a:pt x="1234874" y="2937635"/>
                  <a:pt x="1235037" y="2939820"/>
                </a:cubicBezTo>
                <a:lnTo>
                  <a:pt x="1233137" y="2942027"/>
                </a:lnTo>
                <a:lnTo>
                  <a:pt x="1220891" y="2942149"/>
                </a:lnTo>
                <a:cubicBezTo>
                  <a:pt x="1208471" y="2942768"/>
                  <a:pt x="1200777" y="2944580"/>
                  <a:pt x="1189304" y="2945437"/>
                </a:cubicBezTo>
                <a:cubicBezTo>
                  <a:pt x="1189304" y="2945437"/>
                  <a:pt x="1189141" y="2943252"/>
                  <a:pt x="1186955" y="2943415"/>
                </a:cubicBezTo>
                <a:cubicBezTo>
                  <a:pt x="1186955" y="2943415"/>
                  <a:pt x="1184767" y="2943578"/>
                  <a:pt x="1184767" y="2943578"/>
                </a:cubicBezTo>
                <a:cubicBezTo>
                  <a:pt x="1178211" y="2944069"/>
                  <a:pt x="1176027" y="2944232"/>
                  <a:pt x="1174004" y="2946581"/>
                </a:cubicBezTo>
                <a:cubicBezTo>
                  <a:pt x="1182747" y="2945928"/>
                  <a:pt x="1182747" y="2945928"/>
                  <a:pt x="1182747" y="2945928"/>
                </a:cubicBezTo>
                <a:cubicBezTo>
                  <a:pt x="1182747" y="2945928"/>
                  <a:pt x="1180562" y="2946091"/>
                  <a:pt x="1180725" y="2948277"/>
                </a:cubicBezTo>
                <a:cubicBezTo>
                  <a:pt x="1180725" y="2948277"/>
                  <a:pt x="1182910" y="2948113"/>
                  <a:pt x="1182910" y="2948113"/>
                </a:cubicBezTo>
                <a:cubicBezTo>
                  <a:pt x="1185096" y="2947950"/>
                  <a:pt x="1185096" y="2947950"/>
                  <a:pt x="1185096" y="2947950"/>
                </a:cubicBezTo>
                <a:cubicBezTo>
                  <a:pt x="1187281" y="2947787"/>
                  <a:pt x="1187281" y="2947787"/>
                  <a:pt x="1187281" y="2947787"/>
                </a:cubicBezTo>
                <a:cubicBezTo>
                  <a:pt x="1191979" y="2951830"/>
                  <a:pt x="1194491" y="2956039"/>
                  <a:pt x="1209955" y="2957080"/>
                </a:cubicBezTo>
                <a:cubicBezTo>
                  <a:pt x="1221536" y="2965006"/>
                  <a:pt x="1243882" y="2969929"/>
                  <a:pt x="1259508" y="2973156"/>
                </a:cubicBezTo>
                <a:cubicBezTo>
                  <a:pt x="1261693" y="2972992"/>
                  <a:pt x="1261857" y="2975178"/>
                  <a:pt x="1261857" y="2975178"/>
                </a:cubicBezTo>
                <a:cubicBezTo>
                  <a:pt x="1261857" y="2975178"/>
                  <a:pt x="1262020" y="2977364"/>
                  <a:pt x="1264205" y="2977200"/>
                </a:cubicBezTo>
                <a:cubicBezTo>
                  <a:pt x="1264205" y="2977200"/>
                  <a:pt x="1262020" y="2977364"/>
                  <a:pt x="1262184" y="2979550"/>
                </a:cubicBezTo>
                <a:cubicBezTo>
                  <a:pt x="1266555" y="2979223"/>
                  <a:pt x="1268741" y="2979059"/>
                  <a:pt x="1268741" y="2979059"/>
                </a:cubicBezTo>
                <a:cubicBezTo>
                  <a:pt x="1282181" y="2982451"/>
                  <a:pt x="1299829" y="2983328"/>
                  <a:pt x="1310921" y="2984697"/>
                </a:cubicBezTo>
                <a:cubicBezTo>
                  <a:pt x="1313270" y="2986719"/>
                  <a:pt x="1308898" y="2987046"/>
                  <a:pt x="1306713" y="2987209"/>
                </a:cubicBezTo>
                <a:cubicBezTo>
                  <a:pt x="1313433" y="2988905"/>
                  <a:pt x="1339987" y="2991315"/>
                  <a:pt x="1333921" y="2998363"/>
                </a:cubicBezTo>
                <a:cubicBezTo>
                  <a:pt x="1329550" y="2998689"/>
                  <a:pt x="1329550" y="2998689"/>
                  <a:pt x="1329550" y="2998689"/>
                </a:cubicBezTo>
                <a:cubicBezTo>
                  <a:pt x="1327364" y="2998853"/>
                  <a:pt x="1327364" y="2998853"/>
                  <a:pt x="1327364" y="2998853"/>
                </a:cubicBezTo>
                <a:cubicBezTo>
                  <a:pt x="1327364" y="2998853"/>
                  <a:pt x="1327527" y="3001038"/>
                  <a:pt x="1329712" y="3000874"/>
                </a:cubicBezTo>
                <a:cubicBezTo>
                  <a:pt x="1334084" y="3000548"/>
                  <a:pt x="1334084" y="3000548"/>
                  <a:pt x="1334084" y="3000548"/>
                </a:cubicBezTo>
                <a:cubicBezTo>
                  <a:pt x="1325505" y="3003387"/>
                  <a:pt x="1312227" y="3002182"/>
                  <a:pt x="1299114" y="3003162"/>
                </a:cubicBezTo>
                <a:cubicBezTo>
                  <a:pt x="1289003" y="3014908"/>
                  <a:pt x="1326812" y="3020872"/>
                  <a:pt x="1357574" y="3020770"/>
                </a:cubicBezTo>
                <a:cubicBezTo>
                  <a:pt x="1359923" y="3022793"/>
                  <a:pt x="1357901" y="3025142"/>
                  <a:pt x="1364785" y="3029022"/>
                </a:cubicBezTo>
                <a:cubicBezTo>
                  <a:pt x="1358064" y="3027327"/>
                  <a:pt x="1358228" y="3029512"/>
                  <a:pt x="1358392" y="3031698"/>
                </a:cubicBezTo>
                <a:cubicBezTo>
                  <a:pt x="1340906" y="3033005"/>
                  <a:pt x="1323259" y="3032127"/>
                  <a:pt x="1305773" y="3033434"/>
                </a:cubicBezTo>
                <a:cubicBezTo>
                  <a:pt x="1294845" y="3034251"/>
                  <a:pt x="1306100" y="3037806"/>
                  <a:pt x="1297685" y="3042831"/>
                </a:cubicBezTo>
                <a:cubicBezTo>
                  <a:pt x="1286593" y="3041462"/>
                  <a:pt x="1282385" y="3043975"/>
                  <a:pt x="1269108" y="3042769"/>
                </a:cubicBezTo>
                <a:cubicBezTo>
                  <a:pt x="1269271" y="3044955"/>
                  <a:pt x="1273807" y="3046814"/>
                  <a:pt x="1282549" y="3046160"/>
                </a:cubicBezTo>
                <a:cubicBezTo>
                  <a:pt x="1278177" y="3046487"/>
                  <a:pt x="1273970" y="3048999"/>
                  <a:pt x="1265064" y="3047467"/>
                </a:cubicBezTo>
                <a:cubicBezTo>
                  <a:pt x="1269598" y="3049326"/>
                  <a:pt x="1267576" y="3051675"/>
                  <a:pt x="1274297" y="3053370"/>
                </a:cubicBezTo>
                <a:cubicBezTo>
                  <a:pt x="1236814" y="3051777"/>
                  <a:pt x="1199333" y="3050184"/>
                  <a:pt x="1161687" y="3046405"/>
                </a:cubicBezTo>
                <a:cubicBezTo>
                  <a:pt x="1157315" y="3046732"/>
                  <a:pt x="1152944" y="3047058"/>
                  <a:pt x="1150596" y="3045036"/>
                </a:cubicBezTo>
                <a:lnTo>
                  <a:pt x="989963" y="3017950"/>
                </a:lnTo>
                <a:lnTo>
                  <a:pt x="990949" y="3022362"/>
                </a:lnTo>
                <a:cubicBezTo>
                  <a:pt x="992888" y="3024093"/>
                  <a:pt x="993709" y="3025676"/>
                  <a:pt x="994374" y="3027579"/>
                </a:cubicBezTo>
                <a:lnTo>
                  <a:pt x="993047" y="3039211"/>
                </a:lnTo>
                <a:lnTo>
                  <a:pt x="1091478" y="3058136"/>
                </a:lnTo>
                <a:cubicBezTo>
                  <a:pt x="1141213" y="3064694"/>
                  <a:pt x="1191623" y="3068343"/>
                  <a:pt x="1242492" y="3068935"/>
                </a:cubicBezTo>
                <a:cubicBezTo>
                  <a:pt x="1271069" y="3068996"/>
                  <a:pt x="1297460" y="3069221"/>
                  <a:pt x="1325872" y="3067097"/>
                </a:cubicBezTo>
                <a:cubicBezTo>
                  <a:pt x="1325872" y="3067097"/>
                  <a:pt x="1326036" y="3069283"/>
                  <a:pt x="1328222" y="3069119"/>
                </a:cubicBezTo>
                <a:cubicBezTo>
                  <a:pt x="1334779" y="3068629"/>
                  <a:pt x="1334779" y="3068629"/>
                  <a:pt x="1334779" y="3068629"/>
                </a:cubicBezTo>
                <a:cubicBezTo>
                  <a:pt x="1334779" y="3068629"/>
                  <a:pt x="1336964" y="3068466"/>
                  <a:pt x="1336800" y="3066280"/>
                </a:cubicBezTo>
                <a:lnTo>
                  <a:pt x="1397998" y="3061704"/>
                </a:lnTo>
                <a:cubicBezTo>
                  <a:pt x="1445918" y="3055924"/>
                  <a:pt x="1491488" y="3048121"/>
                  <a:pt x="1539082" y="3037970"/>
                </a:cubicBezTo>
                <a:cubicBezTo>
                  <a:pt x="1577468" y="3029605"/>
                  <a:pt x="1615185" y="3019642"/>
                  <a:pt x="1652133" y="3008122"/>
                </a:cubicBezTo>
                <a:lnTo>
                  <a:pt x="1695031" y="2992621"/>
                </a:lnTo>
                <a:lnTo>
                  <a:pt x="1691111" y="2988102"/>
                </a:lnTo>
                <a:lnTo>
                  <a:pt x="1556952" y="3024820"/>
                </a:lnTo>
                <a:cubicBezTo>
                  <a:pt x="1508378" y="3035183"/>
                  <a:pt x="1458679" y="3042882"/>
                  <a:pt x="1407945" y="3047774"/>
                </a:cubicBezTo>
                <a:cubicBezTo>
                  <a:pt x="1407782" y="3045588"/>
                  <a:pt x="1407782" y="3045588"/>
                  <a:pt x="1407618" y="3043403"/>
                </a:cubicBezTo>
                <a:cubicBezTo>
                  <a:pt x="1438054" y="3038929"/>
                  <a:pt x="1450187" y="3024835"/>
                  <a:pt x="1469204" y="3014622"/>
                </a:cubicBezTo>
                <a:cubicBezTo>
                  <a:pt x="1469204" y="3014622"/>
                  <a:pt x="1464669" y="3012763"/>
                  <a:pt x="1460298" y="3013090"/>
                </a:cubicBezTo>
                <a:cubicBezTo>
                  <a:pt x="1468713" y="3008065"/>
                  <a:pt x="1486362" y="3008943"/>
                  <a:pt x="1499312" y="3005777"/>
                </a:cubicBezTo>
                <a:cubicBezTo>
                  <a:pt x="1509913" y="3000589"/>
                  <a:pt x="1526907" y="2992725"/>
                  <a:pt x="1526907" y="2992725"/>
                </a:cubicBezTo>
                <a:cubicBezTo>
                  <a:pt x="1524395" y="2988517"/>
                  <a:pt x="1515653" y="2989171"/>
                  <a:pt x="1504725" y="2989988"/>
                </a:cubicBezTo>
                <a:cubicBezTo>
                  <a:pt x="1504561" y="2987802"/>
                  <a:pt x="1506747" y="2987639"/>
                  <a:pt x="1506747" y="2987639"/>
                </a:cubicBezTo>
                <a:cubicBezTo>
                  <a:pt x="1508932" y="2987475"/>
                  <a:pt x="1508932" y="2987475"/>
                  <a:pt x="1508932" y="2987475"/>
                </a:cubicBezTo>
                <a:cubicBezTo>
                  <a:pt x="1508932" y="2987475"/>
                  <a:pt x="1511119" y="2987312"/>
                  <a:pt x="1511119" y="2987312"/>
                </a:cubicBezTo>
                <a:cubicBezTo>
                  <a:pt x="1511119" y="2987312"/>
                  <a:pt x="1513304" y="2987148"/>
                  <a:pt x="1515489" y="2986985"/>
                </a:cubicBezTo>
                <a:cubicBezTo>
                  <a:pt x="1515326" y="2984799"/>
                  <a:pt x="1515326" y="2984799"/>
                  <a:pt x="1513141" y="2984963"/>
                </a:cubicBezTo>
                <a:cubicBezTo>
                  <a:pt x="1513141" y="2984963"/>
                  <a:pt x="1510954" y="2985127"/>
                  <a:pt x="1510954" y="2985127"/>
                </a:cubicBezTo>
                <a:cubicBezTo>
                  <a:pt x="1508769" y="2985290"/>
                  <a:pt x="1508769" y="2985290"/>
                  <a:pt x="1508769" y="2985290"/>
                </a:cubicBezTo>
                <a:cubicBezTo>
                  <a:pt x="1521556" y="2979939"/>
                  <a:pt x="1504071" y="2981246"/>
                  <a:pt x="1502049" y="2983594"/>
                </a:cubicBezTo>
                <a:cubicBezTo>
                  <a:pt x="1499864" y="2983758"/>
                  <a:pt x="1500028" y="2985944"/>
                  <a:pt x="1500028" y="2985944"/>
                </a:cubicBezTo>
                <a:cubicBezTo>
                  <a:pt x="1500028" y="2985944"/>
                  <a:pt x="1502211" y="2985780"/>
                  <a:pt x="1502211" y="2985780"/>
                </a:cubicBezTo>
                <a:cubicBezTo>
                  <a:pt x="1504561" y="2987802"/>
                  <a:pt x="1504561" y="2987802"/>
                  <a:pt x="1504561" y="2987802"/>
                </a:cubicBezTo>
                <a:cubicBezTo>
                  <a:pt x="1504561" y="2987802"/>
                  <a:pt x="1500190" y="2988129"/>
                  <a:pt x="1498005" y="2988292"/>
                </a:cubicBezTo>
                <a:cubicBezTo>
                  <a:pt x="1495819" y="2988456"/>
                  <a:pt x="1495819" y="2988456"/>
                  <a:pt x="1495819" y="2988456"/>
                </a:cubicBezTo>
                <a:cubicBezTo>
                  <a:pt x="1480520" y="2989599"/>
                  <a:pt x="1469265" y="2986045"/>
                  <a:pt x="1477517" y="2978835"/>
                </a:cubicBezTo>
                <a:cubicBezTo>
                  <a:pt x="1488445" y="2978018"/>
                  <a:pt x="1488282" y="2975832"/>
                  <a:pt x="1503581" y="2974688"/>
                </a:cubicBezTo>
                <a:cubicBezTo>
                  <a:pt x="1505440" y="2970154"/>
                  <a:pt x="1496698" y="2970807"/>
                  <a:pt x="1494185" y="2966600"/>
                </a:cubicBezTo>
                <a:cubicBezTo>
                  <a:pt x="1513365" y="2958572"/>
                  <a:pt x="1545823" y="2951749"/>
                  <a:pt x="1545005" y="2940822"/>
                </a:cubicBezTo>
                <a:cubicBezTo>
                  <a:pt x="1545005" y="2940822"/>
                  <a:pt x="1547192" y="2940658"/>
                  <a:pt x="1547192" y="2940658"/>
                </a:cubicBezTo>
                <a:cubicBezTo>
                  <a:pt x="1547192" y="2940658"/>
                  <a:pt x="1551562" y="2940331"/>
                  <a:pt x="1551562" y="2940331"/>
                </a:cubicBezTo>
                <a:cubicBezTo>
                  <a:pt x="1553584" y="2937983"/>
                  <a:pt x="1555770" y="2937819"/>
                  <a:pt x="1553584" y="2937983"/>
                </a:cubicBezTo>
                <a:cubicBezTo>
                  <a:pt x="1557792" y="2935470"/>
                  <a:pt x="1564349" y="2934980"/>
                  <a:pt x="1577136" y="2929628"/>
                </a:cubicBezTo>
                <a:cubicBezTo>
                  <a:pt x="1581344" y="2927116"/>
                  <a:pt x="1583530" y="2926952"/>
                  <a:pt x="1585714" y="2926789"/>
                </a:cubicBezTo>
                <a:cubicBezTo>
                  <a:pt x="1585714" y="2926789"/>
                  <a:pt x="1587737" y="2924440"/>
                  <a:pt x="1587737" y="2924440"/>
                </a:cubicBezTo>
                <a:cubicBezTo>
                  <a:pt x="1589922" y="2924276"/>
                  <a:pt x="1589922" y="2924276"/>
                  <a:pt x="1589922" y="2924276"/>
                </a:cubicBezTo>
                <a:cubicBezTo>
                  <a:pt x="1592109" y="2924113"/>
                  <a:pt x="1589759" y="2922091"/>
                  <a:pt x="1589759" y="2922091"/>
                </a:cubicBezTo>
                <a:cubicBezTo>
                  <a:pt x="1591945" y="2921927"/>
                  <a:pt x="1591945" y="2921927"/>
                  <a:pt x="1591945" y="2921927"/>
                </a:cubicBezTo>
                <a:cubicBezTo>
                  <a:pt x="1591782" y="2919742"/>
                  <a:pt x="1600524" y="2919089"/>
                  <a:pt x="1600361" y="2916902"/>
                </a:cubicBezTo>
                <a:cubicBezTo>
                  <a:pt x="1589596" y="2919906"/>
                  <a:pt x="1598175" y="2917066"/>
                  <a:pt x="1593639" y="2915207"/>
                </a:cubicBezTo>
                <a:cubicBezTo>
                  <a:pt x="1606590" y="2912041"/>
                  <a:pt x="1589106" y="2913348"/>
                  <a:pt x="1597685" y="2910509"/>
                </a:cubicBezTo>
                <a:cubicBezTo>
                  <a:pt x="1610635" y="2907343"/>
                  <a:pt x="1610471" y="2905157"/>
                  <a:pt x="1617192" y="2906853"/>
                </a:cubicBezTo>
                <a:lnTo>
                  <a:pt x="1619475" y="2905527"/>
                </a:lnTo>
                <a:lnTo>
                  <a:pt x="1605375" y="2889273"/>
                </a:lnTo>
                <a:lnTo>
                  <a:pt x="1554860" y="2902766"/>
                </a:lnTo>
                <a:cubicBezTo>
                  <a:pt x="1537068" y="2907266"/>
                  <a:pt x="1519155" y="2910918"/>
                  <a:pt x="1500513" y="2911993"/>
                </a:cubicBezTo>
                <a:cubicBezTo>
                  <a:pt x="1496926" y="2912131"/>
                  <a:pt x="1493407" y="2914062"/>
                  <a:pt x="1490384" y="2910226"/>
                </a:cubicBezTo>
                <a:cubicBezTo>
                  <a:pt x="1489157" y="2906321"/>
                  <a:pt x="1492359" y="2905479"/>
                  <a:pt x="1494152" y="2905410"/>
                </a:cubicBezTo>
                <a:cubicBezTo>
                  <a:pt x="1523595" y="2900238"/>
                  <a:pt x="1552532" y="2893626"/>
                  <a:pt x="1581079" y="2885883"/>
                </a:cubicBezTo>
                <a:lnTo>
                  <a:pt x="1597895" y="2880651"/>
                </a:lnTo>
                <a:lnTo>
                  <a:pt x="1591932" y="2873778"/>
                </a:lnTo>
                <a:lnTo>
                  <a:pt x="1575564" y="2879195"/>
                </a:lnTo>
                <a:cubicBezTo>
                  <a:pt x="1571192" y="2879522"/>
                  <a:pt x="1566984" y="2882035"/>
                  <a:pt x="1560591" y="2884710"/>
                </a:cubicBezTo>
                <a:cubicBezTo>
                  <a:pt x="1553871" y="2883015"/>
                  <a:pt x="1554034" y="2885201"/>
                  <a:pt x="1554197" y="2887386"/>
                </a:cubicBezTo>
                <a:cubicBezTo>
                  <a:pt x="1552012" y="2887550"/>
                  <a:pt x="1552012" y="2887550"/>
                  <a:pt x="1552012" y="2887550"/>
                </a:cubicBezTo>
                <a:cubicBezTo>
                  <a:pt x="1549826" y="2887713"/>
                  <a:pt x="1547477" y="2885691"/>
                  <a:pt x="1545291" y="2885854"/>
                </a:cubicBezTo>
                <a:cubicBezTo>
                  <a:pt x="1545291" y="2885854"/>
                  <a:pt x="1543106" y="2886018"/>
                  <a:pt x="1543106" y="2886018"/>
                </a:cubicBezTo>
                <a:cubicBezTo>
                  <a:pt x="1540921" y="2886181"/>
                  <a:pt x="1540921" y="2886181"/>
                  <a:pt x="1538898" y="2888530"/>
                </a:cubicBezTo>
                <a:cubicBezTo>
                  <a:pt x="1538898" y="2888530"/>
                  <a:pt x="1538898" y="2888530"/>
                  <a:pt x="1539061" y="2890716"/>
                </a:cubicBezTo>
                <a:cubicBezTo>
                  <a:pt x="1528134" y="2891533"/>
                  <a:pt x="1528134" y="2891533"/>
                  <a:pt x="1528134" y="2891533"/>
                </a:cubicBezTo>
                <a:cubicBezTo>
                  <a:pt x="1528134" y="2891533"/>
                  <a:pt x="1526111" y="2893882"/>
                  <a:pt x="1526111" y="2893882"/>
                </a:cubicBezTo>
                <a:cubicBezTo>
                  <a:pt x="1526111" y="2893882"/>
                  <a:pt x="1528297" y="2893718"/>
                  <a:pt x="1528297" y="2893718"/>
                </a:cubicBezTo>
                <a:cubicBezTo>
                  <a:pt x="1539061" y="2890716"/>
                  <a:pt x="1539061" y="2890716"/>
                  <a:pt x="1539061" y="2890716"/>
                </a:cubicBezTo>
                <a:cubicBezTo>
                  <a:pt x="1539061" y="2890716"/>
                  <a:pt x="1539225" y="2892901"/>
                  <a:pt x="1539225" y="2892901"/>
                </a:cubicBezTo>
                <a:cubicBezTo>
                  <a:pt x="1537039" y="2893065"/>
                  <a:pt x="1534854" y="2893228"/>
                  <a:pt x="1534854" y="2893228"/>
                </a:cubicBezTo>
                <a:cubicBezTo>
                  <a:pt x="1532668" y="2893391"/>
                  <a:pt x="1532668" y="2893391"/>
                  <a:pt x="1532668" y="2893391"/>
                </a:cubicBezTo>
                <a:cubicBezTo>
                  <a:pt x="1530483" y="2893555"/>
                  <a:pt x="1528461" y="2895904"/>
                  <a:pt x="1526275" y="2896068"/>
                </a:cubicBezTo>
                <a:cubicBezTo>
                  <a:pt x="1524089" y="2896231"/>
                  <a:pt x="1521903" y="2896394"/>
                  <a:pt x="1517533" y="2896721"/>
                </a:cubicBezTo>
                <a:cubicBezTo>
                  <a:pt x="1519718" y="2896558"/>
                  <a:pt x="1519555" y="2894371"/>
                  <a:pt x="1519555" y="2894371"/>
                </a:cubicBezTo>
                <a:cubicBezTo>
                  <a:pt x="1519555" y="2894371"/>
                  <a:pt x="1517369" y="2894535"/>
                  <a:pt x="1515183" y="2894699"/>
                </a:cubicBezTo>
                <a:cubicBezTo>
                  <a:pt x="1515183" y="2894699"/>
                  <a:pt x="1512998" y="2894862"/>
                  <a:pt x="1510812" y="2895025"/>
                </a:cubicBezTo>
                <a:cubicBezTo>
                  <a:pt x="1508790" y="2897375"/>
                  <a:pt x="1506604" y="2897538"/>
                  <a:pt x="1504418" y="2897702"/>
                </a:cubicBezTo>
                <a:cubicBezTo>
                  <a:pt x="1502233" y="2897865"/>
                  <a:pt x="1502233" y="2897865"/>
                  <a:pt x="1500048" y="2898028"/>
                </a:cubicBezTo>
                <a:cubicBezTo>
                  <a:pt x="1498025" y="2900377"/>
                  <a:pt x="1498025" y="2900377"/>
                  <a:pt x="1498025" y="2900377"/>
                </a:cubicBezTo>
                <a:cubicBezTo>
                  <a:pt x="1495839" y="2900541"/>
                  <a:pt x="1493817" y="2902890"/>
                  <a:pt x="1491632" y="2903054"/>
                </a:cubicBezTo>
                <a:cubicBezTo>
                  <a:pt x="1489447" y="2903217"/>
                  <a:pt x="1487260" y="2903380"/>
                  <a:pt x="1487260" y="2903380"/>
                </a:cubicBezTo>
                <a:cubicBezTo>
                  <a:pt x="1487097" y="2901195"/>
                  <a:pt x="1487097" y="2901195"/>
                  <a:pt x="1484911" y="2901358"/>
                </a:cubicBezTo>
                <a:cubicBezTo>
                  <a:pt x="1484911" y="2901358"/>
                  <a:pt x="1482726" y="2901521"/>
                  <a:pt x="1482890" y="2903707"/>
                </a:cubicBezTo>
                <a:cubicBezTo>
                  <a:pt x="1482890" y="2903707"/>
                  <a:pt x="1480703" y="2903870"/>
                  <a:pt x="1478354" y="2901848"/>
                </a:cubicBezTo>
                <a:cubicBezTo>
                  <a:pt x="1474147" y="2904361"/>
                  <a:pt x="1474147" y="2904361"/>
                  <a:pt x="1474147" y="2904361"/>
                </a:cubicBezTo>
                <a:cubicBezTo>
                  <a:pt x="1474147" y="2904361"/>
                  <a:pt x="1476332" y="2904197"/>
                  <a:pt x="1476496" y="2906383"/>
                </a:cubicBezTo>
                <a:cubicBezTo>
                  <a:pt x="1474309" y="2906546"/>
                  <a:pt x="1472125" y="2906709"/>
                  <a:pt x="1469939" y="2906873"/>
                </a:cubicBezTo>
                <a:cubicBezTo>
                  <a:pt x="1467753" y="2907036"/>
                  <a:pt x="1467753" y="2907036"/>
                  <a:pt x="1467753" y="2907036"/>
                </a:cubicBezTo>
                <a:cubicBezTo>
                  <a:pt x="1463546" y="2909549"/>
                  <a:pt x="1461360" y="2909712"/>
                  <a:pt x="1459175" y="2909876"/>
                </a:cubicBezTo>
                <a:cubicBezTo>
                  <a:pt x="1454803" y="2910203"/>
                  <a:pt x="1452618" y="2910366"/>
                  <a:pt x="1450432" y="2910529"/>
                </a:cubicBezTo>
                <a:cubicBezTo>
                  <a:pt x="1448246" y="2910693"/>
                  <a:pt x="1448246" y="2910693"/>
                  <a:pt x="1443875" y="2911020"/>
                </a:cubicBezTo>
                <a:cubicBezTo>
                  <a:pt x="1441526" y="2908997"/>
                  <a:pt x="1435133" y="2911673"/>
                  <a:pt x="1430762" y="2912000"/>
                </a:cubicBezTo>
                <a:cubicBezTo>
                  <a:pt x="1428576" y="2912163"/>
                  <a:pt x="1426227" y="2910141"/>
                  <a:pt x="1424041" y="2910304"/>
                </a:cubicBezTo>
                <a:cubicBezTo>
                  <a:pt x="1424041" y="2910304"/>
                  <a:pt x="1426063" y="2907956"/>
                  <a:pt x="1426063" y="2907956"/>
                </a:cubicBezTo>
                <a:cubicBezTo>
                  <a:pt x="1428249" y="2907792"/>
                  <a:pt x="1428086" y="2905606"/>
                  <a:pt x="1428086" y="2905606"/>
                </a:cubicBezTo>
                <a:cubicBezTo>
                  <a:pt x="1428086" y="2905606"/>
                  <a:pt x="1428086" y="2905606"/>
                  <a:pt x="1425900" y="2905770"/>
                </a:cubicBezTo>
                <a:cubicBezTo>
                  <a:pt x="1423715" y="2905933"/>
                  <a:pt x="1423715" y="2905933"/>
                  <a:pt x="1423715" y="2905933"/>
                </a:cubicBezTo>
                <a:cubicBezTo>
                  <a:pt x="1421528" y="2906097"/>
                  <a:pt x="1421528" y="2906097"/>
                  <a:pt x="1421691" y="2908283"/>
                </a:cubicBezTo>
                <a:cubicBezTo>
                  <a:pt x="1421691" y="2908283"/>
                  <a:pt x="1419670" y="2910631"/>
                  <a:pt x="1419670" y="2910631"/>
                </a:cubicBezTo>
                <a:cubicBezTo>
                  <a:pt x="1419833" y="2912817"/>
                  <a:pt x="1419833" y="2912817"/>
                  <a:pt x="1419833" y="2912817"/>
                </a:cubicBezTo>
                <a:cubicBezTo>
                  <a:pt x="1422019" y="2912654"/>
                  <a:pt x="1426554" y="2914513"/>
                  <a:pt x="1430925" y="2914186"/>
                </a:cubicBezTo>
                <a:cubicBezTo>
                  <a:pt x="1433110" y="2914022"/>
                  <a:pt x="1433110" y="2914022"/>
                  <a:pt x="1433110" y="2914022"/>
                </a:cubicBezTo>
                <a:cubicBezTo>
                  <a:pt x="1435296" y="2913859"/>
                  <a:pt x="1439504" y="2911346"/>
                  <a:pt x="1441853" y="2913369"/>
                </a:cubicBezTo>
                <a:cubicBezTo>
                  <a:pt x="1444039" y="2913205"/>
                  <a:pt x="1444039" y="2913205"/>
                  <a:pt x="1446224" y="2913042"/>
                </a:cubicBezTo>
                <a:cubicBezTo>
                  <a:pt x="1444202" y="2915390"/>
                  <a:pt x="1439831" y="2915717"/>
                  <a:pt x="1435459" y="2916044"/>
                </a:cubicBezTo>
                <a:cubicBezTo>
                  <a:pt x="1431088" y="2916371"/>
                  <a:pt x="1426717" y="2916698"/>
                  <a:pt x="1422509" y="2919210"/>
                </a:cubicBezTo>
                <a:cubicBezTo>
                  <a:pt x="1420324" y="2919374"/>
                  <a:pt x="1420160" y="2917188"/>
                  <a:pt x="1417974" y="2917351"/>
                </a:cubicBezTo>
                <a:cubicBezTo>
                  <a:pt x="1413604" y="2917678"/>
                  <a:pt x="1413604" y="2917678"/>
                  <a:pt x="1413604" y="2917678"/>
                </a:cubicBezTo>
                <a:cubicBezTo>
                  <a:pt x="1409233" y="2918005"/>
                  <a:pt x="1407046" y="2918168"/>
                  <a:pt x="1402676" y="2918495"/>
                </a:cubicBezTo>
                <a:cubicBezTo>
                  <a:pt x="1404698" y="2916147"/>
                  <a:pt x="1404698" y="2916147"/>
                  <a:pt x="1404698" y="2916147"/>
                </a:cubicBezTo>
                <a:cubicBezTo>
                  <a:pt x="1406883" y="2915983"/>
                  <a:pt x="1406883" y="2915983"/>
                  <a:pt x="1404534" y="2913961"/>
                </a:cubicBezTo>
                <a:cubicBezTo>
                  <a:pt x="1404534" y="2913961"/>
                  <a:pt x="1404534" y="2913961"/>
                  <a:pt x="1402349" y="2914124"/>
                </a:cubicBezTo>
                <a:cubicBezTo>
                  <a:pt x="1402349" y="2914124"/>
                  <a:pt x="1400163" y="2914288"/>
                  <a:pt x="1400163" y="2914288"/>
                </a:cubicBezTo>
                <a:cubicBezTo>
                  <a:pt x="1398141" y="2916637"/>
                  <a:pt x="1398141" y="2916637"/>
                  <a:pt x="1398141" y="2916637"/>
                </a:cubicBezTo>
                <a:cubicBezTo>
                  <a:pt x="1398141" y="2916637"/>
                  <a:pt x="1395955" y="2916800"/>
                  <a:pt x="1395955" y="2916800"/>
                </a:cubicBezTo>
                <a:cubicBezTo>
                  <a:pt x="1395955" y="2916800"/>
                  <a:pt x="1395955" y="2916800"/>
                  <a:pt x="1393770" y="2916964"/>
                </a:cubicBezTo>
                <a:cubicBezTo>
                  <a:pt x="1391584" y="2917127"/>
                  <a:pt x="1387376" y="2919639"/>
                  <a:pt x="1385191" y="2919802"/>
                </a:cubicBezTo>
                <a:cubicBezTo>
                  <a:pt x="1378634" y="2920293"/>
                  <a:pt x="1376612" y="2922642"/>
                  <a:pt x="1374262" y="2920619"/>
                </a:cubicBezTo>
                <a:cubicBezTo>
                  <a:pt x="1374099" y="2918434"/>
                  <a:pt x="1371913" y="2918598"/>
                  <a:pt x="1371913" y="2918598"/>
                </a:cubicBezTo>
                <a:cubicBezTo>
                  <a:pt x="1371913" y="2918598"/>
                  <a:pt x="1371750" y="2916412"/>
                  <a:pt x="1373935" y="2916248"/>
                </a:cubicBezTo>
                <a:cubicBezTo>
                  <a:pt x="1382678" y="2915595"/>
                  <a:pt x="1391420" y="2914941"/>
                  <a:pt x="1400000" y="2912102"/>
                </a:cubicBezTo>
                <a:cubicBezTo>
                  <a:pt x="1402186" y="2911938"/>
                  <a:pt x="1402186" y="2911938"/>
                  <a:pt x="1402186" y="2911938"/>
                </a:cubicBezTo>
                <a:cubicBezTo>
                  <a:pt x="1402022" y="2909753"/>
                  <a:pt x="1399836" y="2909917"/>
                  <a:pt x="1399836" y="2909917"/>
                </a:cubicBezTo>
                <a:cubicBezTo>
                  <a:pt x="1391257" y="2912755"/>
                  <a:pt x="1382514" y="2913409"/>
                  <a:pt x="1373772" y="2914063"/>
                </a:cubicBezTo>
                <a:cubicBezTo>
                  <a:pt x="1373609" y="2911878"/>
                  <a:pt x="1373446" y="2909692"/>
                  <a:pt x="1368910" y="2907833"/>
                </a:cubicBezTo>
                <a:cubicBezTo>
                  <a:pt x="1357983" y="2908650"/>
                  <a:pt x="1355471" y="2904442"/>
                  <a:pt x="1344542" y="2905259"/>
                </a:cubicBezTo>
                <a:cubicBezTo>
                  <a:pt x="1315312" y="2896455"/>
                  <a:pt x="1280016" y="2894699"/>
                  <a:pt x="1255811" y="2894310"/>
                </a:cubicBezTo>
                <a:cubicBezTo>
                  <a:pt x="1253625" y="2894474"/>
                  <a:pt x="1253625" y="2894474"/>
                  <a:pt x="1253625" y="2894474"/>
                </a:cubicBezTo>
                <a:cubicBezTo>
                  <a:pt x="1253625" y="2894474"/>
                  <a:pt x="1251439" y="2894637"/>
                  <a:pt x="1251439" y="2894637"/>
                </a:cubicBezTo>
                <a:cubicBezTo>
                  <a:pt x="1251603" y="2896823"/>
                  <a:pt x="1251603" y="2896823"/>
                  <a:pt x="1253788" y="2896660"/>
                </a:cubicBezTo>
                <a:cubicBezTo>
                  <a:pt x="1277993" y="2897047"/>
                  <a:pt x="1311105" y="2898968"/>
                  <a:pt x="1340335" y="2907771"/>
                </a:cubicBezTo>
                <a:cubicBezTo>
                  <a:pt x="1338149" y="2907935"/>
                  <a:pt x="1338149" y="2907935"/>
                  <a:pt x="1338149" y="2907935"/>
                </a:cubicBezTo>
                <a:cubicBezTo>
                  <a:pt x="1338313" y="2910121"/>
                  <a:pt x="1340498" y="2909957"/>
                  <a:pt x="1342847" y="2911979"/>
                </a:cubicBezTo>
                <a:cubicBezTo>
                  <a:pt x="1340660" y="2912143"/>
                  <a:pt x="1338476" y="2912306"/>
                  <a:pt x="1336291" y="2912470"/>
                </a:cubicBezTo>
                <a:cubicBezTo>
                  <a:pt x="1336291" y="2912470"/>
                  <a:pt x="1336291" y="2912470"/>
                  <a:pt x="1336127" y="2910284"/>
                </a:cubicBezTo>
                <a:cubicBezTo>
                  <a:pt x="1333940" y="2910447"/>
                  <a:pt x="1333940" y="2910447"/>
                  <a:pt x="1333940" y="2910447"/>
                </a:cubicBezTo>
                <a:cubicBezTo>
                  <a:pt x="1333940" y="2910447"/>
                  <a:pt x="1333940" y="2910447"/>
                  <a:pt x="1331756" y="2910611"/>
                </a:cubicBezTo>
                <a:cubicBezTo>
                  <a:pt x="1331756" y="2910611"/>
                  <a:pt x="1331919" y="2912796"/>
                  <a:pt x="1331919" y="2912796"/>
                </a:cubicBezTo>
                <a:cubicBezTo>
                  <a:pt x="1327385" y="2910937"/>
                  <a:pt x="1323012" y="2911264"/>
                  <a:pt x="1320828" y="2911428"/>
                </a:cubicBezTo>
                <a:cubicBezTo>
                  <a:pt x="1318642" y="2911591"/>
                  <a:pt x="1318642" y="2911591"/>
                  <a:pt x="1316456" y="2911755"/>
                </a:cubicBezTo>
                <a:cubicBezTo>
                  <a:pt x="1314271" y="2911918"/>
                  <a:pt x="1312085" y="2912081"/>
                  <a:pt x="1309899" y="2912245"/>
                </a:cubicBezTo>
                <a:lnTo>
                  <a:pt x="1307714" y="2912408"/>
                </a:lnTo>
                <a:cubicBezTo>
                  <a:pt x="1307550" y="2910222"/>
                  <a:pt x="1307550" y="2910222"/>
                  <a:pt x="1305365" y="2910386"/>
                </a:cubicBezTo>
                <a:cubicBezTo>
                  <a:pt x="1303179" y="2910549"/>
                  <a:pt x="1303179" y="2910549"/>
                  <a:pt x="1300994" y="2910713"/>
                </a:cubicBezTo>
                <a:cubicBezTo>
                  <a:pt x="1300994" y="2910713"/>
                  <a:pt x="1298971" y="2913062"/>
                  <a:pt x="1298971" y="2913062"/>
                </a:cubicBezTo>
                <a:cubicBezTo>
                  <a:pt x="1281650" y="2916555"/>
                  <a:pt x="1264165" y="2917862"/>
                  <a:pt x="1246517" y="2916984"/>
                </a:cubicBezTo>
                <a:cubicBezTo>
                  <a:pt x="1237612" y="2915451"/>
                  <a:pt x="1231054" y="2915942"/>
                  <a:pt x="1222148" y="2914410"/>
                </a:cubicBezTo>
                <a:cubicBezTo>
                  <a:pt x="1222148" y="2914410"/>
                  <a:pt x="1222313" y="2916595"/>
                  <a:pt x="1224496" y="2916432"/>
                </a:cubicBezTo>
                <a:cubicBezTo>
                  <a:pt x="1209036" y="2915391"/>
                  <a:pt x="1195921" y="2916371"/>
                  <a:pt x="1180458" y="2915329"/>
                </a:cubicBezTo>
                <a:cubicBezTo>
                  <a:pt x="1178273" y="2915492"/>
                  <a:pt x="1178273" y="2915492"/>
                  <a:pt x="1178436" y="2917678"/>
                </a:cubicBezTo>
                <a:cubicBezTo>
                  <a:pt x="1174066" y="2918005"/>
                  <a:pt x="1171716" y="2915983"/>
                  <a:pt x="1167345" y="2916309"/>
                </a:cubicBezTo>
                <a:cubicBezTo>
                  <a:pt x="1169530" y="2916146"/>
                  <a:pt x="1167181" y="2914124"/>
                  <a:pt x="1164995" y="2914287"/>
                </a:cubicBezTo>
                <a:cubicBezTo>
                  <a:pt x="1165161" y="2916473"/>
                  <a:pt x="1162975" y="2916636"/>
                  <a:pt x="1160788" y="2916800"/>
                </a:cubicBezTo>
                <a:cubicBezTo>
                  <a:pt x="1156418" y="2917126"/>
                  <a:pt x="1151882" y="2915267"/>
                  <a:pt x="1147510" y="2915594"/>
                </a:cubicBezTo>
                <a:cubicBezTo>
                  <a:pt x="1147510" y="2915594"/>
                  <a:pt x="1145325" y="2915757"/>
                  <a:pt x="1145325" y="2915757"/>
                </a:cubicBezTo>
                <a:cubicBezTo>
                  <a:pt x="1143140" y="2915921"/>
                  <a:pt x="1140791" y="2913899"/>
                  <a:pt x="1138606" y="2914063"/>
                </a:cubicBezTo>
                <a:cubicBezTo>
                  <a:pt x="1136420" y="2914226"/>
                  <a:pt x="1136420" y="2914226"/>
                  <a:pt x="1136420" y="2914226"/>
                </a:cubicBezTo>
                <a:cubicBezTo>
                  <a:pt x="1136420" y="2914226"/>
                  <a:pt x="1134234" y="2914390"/>
                  <a:pt x="1134234" y="2914390"/>
                </a:cubicBezTo>
                <a:cubicBezTo>
                  <a:pt x="1120958" y="2913184"/>
                  <a:pt x="1107517" y="2909793"/>
                  <a:pt x="1096426" y="2908425"/>
                </a:cubicBezTo>
                <a:cubicBezTo>
                  <a:pt x="1096426" y="2908425"/>
                  <a:pt x="1092218" y="2910937"/>
                  <a:pt x="1089869" y="2908915"/>
                </a:cubicBezTo>
                <a:cubicBezTo>
                  <a:pt x="1089869" y="2908915"/>
                  <a:pt x="1087682" y="2909079"/>
                  <a:pt x="1087682" y="2909079"/>
                </a:cubicBezTo>
                <a:cubicBezTo>
                  <a:pt x="1089869" y="2908915"/>
                  <a:pt x="1083311" y="2909405"/>
                  <a:pt x="1078941" y="2909733"/>
                </a:cubicBezTo>
                <a:cubicBezTo>
                  <a:pt x="1070035" y="2908200"/>
                  <a:pt x="1060966" y="2904483"/>
                  <a:pt x="1054246" y="2902787"/>
                </a:cubicBezTo>
                <a:cubicBezTo>
                  <a:pt x="1016273" y="2894637"/>
                  <a:pt x="987207" y="2888019"/>
                  <a:pt x="960326" y="2881237"/>
                </a:cubicBezTo>
                <a:cubicBezTo>
                  <a:pt x="958139" y="2881400"/>
                  <a:pt x="958139" y="2881400"/>
                  <a:pt x="958139" y="2881400"/>
                </a:cubicBezTo>
                <a:cubicBezTo>
                  <a:pt x="955790" y="2879378"/>
                  <a:pt x="955790" y="2879378"/>
                  <a:pt x="955790" y="2879378"/>
                </a:cubicBezTo>
                <a:cubicBezTo>
                  <a:pt x="945546" y="2874649"/>
                  <a:pt x="935849" y="2869880"/>
                  <a:pt x="925607" y="2865151"/>
                </a:cubicBezTo>
                <a:lnTo>
                  <a:pt x="895741" y="2852673"/>
                </a:lnTo>
                <a:lnTo>
                  <a:pt x="896391" y="2852878"/>
                </a:lnTo>
                <a:cubicBezTo>
                  <a:pt x="899198" y="2853664"/>
                  <a:pt x="901717" y="2854300"/>
                  <a:pt x="903397" y="2854723"/>
                </a:cubicBezTo>
                <a:cubicBezTo>
                  <a:pt x="905583" y="2854560"/>
                  <a:pt x="907932" y="2856582"/>
                  <a:pt x="907932" y="2856582"/>
                </a:cubicBezTo>
                <a:cubicBezTo>
                  <a:pt x="917002" y="2860300"/>
                  <a:pt x="921700" y="2864344"/>
                  <a:pt x="923722" y="2861996"/>
                </a:cubicBezTo>
                <a:cubicBezTo>
                  <a:pt x="926234" y="2866203"/>
                  <a:pt x="939675" y="2869594"/>
                  <a:pt x="950766" y="2870963"/>
                </a:cubicBezTo>
                <a:cubicBezTo>
                  <a:pt x="952952" y="2870799"/>
                  <a:pt x="955138" y="2870636"/>
                  <a:pt x="955301" y="2872821"/>
                </a:cubicBezTo>
                <a:cubicBezTo>
                  <a:pt x="955301" y="2872821"/>
                  <a:pt x="957650" y="2874843"/>
                  <a:pt x="959835" y="2874680"/>
                </a:cubicBezTo>
                <a:cubicBezTo>
                  <a:pt x="962021" y="2874517"/>
                  <a:pt x="964207" y="2874353"/>
                  <a:pt x="961858" y="2872331"/>
                </a:cubicBezTo>
                <a:cubicBezTo>
                  <a:pt x="961694" y="2870146"/>
                  <a:pt x="957159" y="2868287"/>
                  <a:pt x="952624" y="2866428"/>
                </a:cubicBezTo>
                <a:cubicBezTo>
                  <a:pt x="950439" y="2866591"/>
                  <a:pt x="950439" y="2866591"/>
                  <a:pt x="950439" y="2866591"/>
                </a:cubicBezTo>
                <a:cubicBezTo>
                  <a:pt x="932301" y="2859156"/>
                  <a:pt x="925417" y="2855275"/>
                  <a:pt x="909792" y="2852047"/>
                </a:cubicBezTo>
                <a:cubicBezTo>
                  <a:pt x="909792" y="2852047"/>
                  <a:pt x="907605" y="2852211"/>
                  <a:pt x="907605" y="2852211"/>
                </a:cubicBezTo>
                <a:cubicBezTo>
                  <a:pt x="905256" y="2850189"/>
                  <a:pt x="898373" y="2846308"/>
                  <a:pt x="896024" y="2844286"/>
                </a:cubicBezTo>
                <a:cubicBezTo>
                  <a:pt x="891816" y="2846798"/>
                  <a:pt x="891489" y="2842427"/>
                  <a:pt x="882420" y="2838709"/>
                </a:cubicBezTo>
                <a:cubicBezTo>
                  <a:pt x="874525" y="2836003"/>
                  <a:pt x="864950" y="2832872"/>
                  <a:pt x="855314" y="2828922"/>
                </a:cubicBezTo>
                <a:lnTo>
                  <a:pt x="832290" y="2816599"/>
                </a:lnTo>
                <a:lnTo>
                  <a:pt x="834561" y="2815913"/>
                </a:lnTo>
                <a:cubicBezTo>
                  <a:pt x="798284" y="2801043"/>
                  <a:pt x="766216" y="2783660"/>
                  <a:pt x="729448" y="2762232"/>
                </a:cubicBezTo>
                <a:cubicBezTo>
                  <a:pt x="729448" y="2762232"/>
                  <a:pt x="729283" y="2760047"/>
                  <a:pt x="729283" y="2760047"/>
                </a:cubicBezTo>
                <a:cubicBezTo>
                  <a:pt x="727099" y="2760210"/>
                  <a:pt x="727099" y="2760210"/>
                  <a:pt x="727099" y="2760210"/>
                </a:cubicBezTo>
                <a:cubicBezTo>
                  <a:pt x="727099" y="2760210"/>
                  <a:pt x="727099" y="2760210"/>
                  <a:pt x="724912" y="2760374"/>
                </a:cubicBezTo>
                <a:cubicBezTo>
                  <a:pt x="722564" y="2758352"/>
                  <a:pt x="720051" y="2754144"/>
                  <a:pt x="717703" y="2752121"/>
                </a:cubicBezTo>
                <a:cubicBezTo>
                  <a:pt x="711472" y="2756983"/>
                  <a:pt x="697215" y="2742664"/>
                  <a:pt x="685798" y="2736924"/>
                </a:cubicBezTo>
                <a:cubicBezTo>
                  <a:pt x="687820" y="2734575"/>
                  <a:pt x="692517" y="2738620"/>
                  <a:pt x="692354" y="2736434"/>
                </a:cubicBezTo>
                <a:cubicBezTo>
                  <a:pt x="680609" y="2726323"/>
                  <a:pt x="690495" y="2740969"/>
                  <a:pt x="676564" y="2731021"/>
                </a:cubicBezTo>
                <a:cubicBezTo>
                  <a:pt x="676401" y="2728835"/>
                  <a:pt x="678750" y="2730858"/>
                  <a:pt x="678587" y="2728672"/>
                </a:cubicBezTo>
                <a:cubicBezTo>
                  <a:pt x="662634" y="2721073"/>
                  <a:pt x="650724" y="2708777"/>
                  <a:pt x="639470" y="2705222"/>
                </a:cubicBezTo>
                <a:cubicBezTo>
                  <a:pt x="639470" y="2705222"/>
                  <a:pt x="644005" y="2707081"/>
                  <a:pt x="639307" y="2703037"/>
                </a:cubicBezTo>
                <a:cubicBezTo>
                  <a:pt x="628215" y="2701668"/>
                  <a:pt x="620678" y="2689045"/>
                  <a:pt x="611283" y="2680956"/>
                </a:cubicBezTo>
                <a:cubicBezTo>
                  <a:pt x="597678" y="2675379"/>
                  <a:pt x="585933" y="2665268"/>
                  <a:pt x="576374" y="2654994"/>
                </a:cubicBezTo>
                <a:cubicBezTo>
                  <a:pt x="571594" y="2649856"/>
                  <a:pt x="566814" y="2644719"/>
                  <a:pt x="561195" y="2639370"/>
                </a:cubicBezTo>
                <a:lnTo>
                  <a:pt x="543390" y="2624492"/>
                </a:lnTo>
                <a:lnTo>
                  <a:pt x="545508" y="2624334"/>
                </a:lnTo>
                <a:cubicBezTo>
                  <a:pt x="545347" y="2622148"/>
                  <a:pt x="545347" y="2622148"/>
                  <a:pt x="543160" y="2622311"/>
                </a:cubicBezTo>
                <a:cubicBezTo>
                  <a:pt x="538625" y="2620453"/>
                  <a:pt x="538625" y="2620453"/>
                  <a:pt x="538625" y="2620453"/>
                </a:cubicBezTo>
                <a:cubicBezTo>
                  <a:pt x="540812" y="2620289"/>
                  <a:pt x="540812" y="2620289"/>
                  <a:pt x="540812" y="2620289"/>
                </a:cubicBezTo>
                <a:cubicBezTo>
                  <a:pt x="538299" y="2616082"/>
                  <a:pt x="533601" y="2612037"/>
                  <a:pt x="526718" y="2608156"/>
                </a:cubicBezTo>
                <a:cubicBezTo>
                  <a:pt x="526718" y="2608156"/>
                  <a:pt x="524531" y="2608319"/>
                  <a:pt x="524531" y="2608319"/>
                </a:cubicBezTo>
                <a:cubicBezTo>
                  <a:pt x="522346" y="2608483"/>
                  <a:pt x="522183" y="2606297"/>
                  <a:pt x="519997" y="2606461"/>
                </a:cubicBezTo>
                <a:cubicBezTo>
                  <a:pt x="522183" y="2606297"/>
                  <a:pt x="524531" y="2608319"/>
                  <a:pt x="524369" y="2606134"/>
                </a:cubicBezTo>
                <a:cubicBezTo>
                  <a:pt x="522019" y="2604112"/>
                  <a:pt x="519671" y="2602089"/>
                  <a:pt x="517321" y="2600067"/>
                </a:cubicBezTo>
                <a:cubicBezTo>
                  <a:pt x="519508" y="2599904"/>
                  <a:pt x="519508" y="2599904"/>
                  <a:pt x="519508" y="2599904"/>
                </a:cubicBezTo>
                <a:cubicBezTo>
                  <a:pt x="519508" y="2599904"/>
                  <a:pt x="519508" y="2599904"/>
                  <a:pt x="521691" y="2599740"/>
                </a:cubicBezTo>
                <a:cubicBezTo>
                  <a:pt x="521691" y="2599740"/>
                  <a:pt x="521691" y="2599740"/>
                  <a:pt x="521528" y="2597555"/>
                </a:cubicBezTo>
                <a:cubicBezTo>
                  <a:pt x="519344" y="2597718"/>
                  <a:pt x="517158" y="2597881"/>
                  <a:pt x="517158" y="2597881"/>
                </a:cubicBezTo>
                <a:cubicBezTo>
                  <a:pt x="517158" y="2597881"/>
                  <a:pt x="517158" y="2597881"/>
                  <a:pt x="514971" y="2598045"/>
                </a:cubicBezTo>
                <a:cubicBezTo>
                  <a:pt x="514971" y="2598045"/>
                  <a:pt x="512623" y="2596023"/>
                  <a:pt x="512623" y="2596023"/>
                </a:cubicBezTo>
                <a:cubicBezTo>
                  <a:pt x="512623" y="2596023"/>
                  <a:pt x="512460" y="2593837"/>
                  <a:pt x="512460" y="2593837"/>
                </a:cubicBezTo>
                <a:cubicBezTo>
                  <a:pt x="512460" y="2593837"/>
                  <a:pt x="512296" y="2591652"/>
                  <a:pt x="512296" y="2591652"/>
                </a:cubicBezTo>
                <a:cubicBezTo>
                  <a:pt x="510111" y="2591815"/>
                  <a:pt x="510111" y="2591815"/>
                  <a:pt x="510111" y="2591815"/>
                </a:cubicBezTo>
                <a:cubicBezTo>
                  <a:pt x="507925" y="2591978"/>
                  <a:pt x="507925" y="2591978"/>
                  <a:pt x="507925" y="2591978"/>
                </a:cubicBezTo>
                <a:cubicBezTo>
                  <a:pt x="505576" y="2589956"/>
                  <a:pt x="503228" y="2587934"/>
                  <a:pt x="503064" y="2585748"/>
                </a:cubicBezTo>
                <a:cubicBezTo>
                  <a:pt x="503064" y="2585748"/>
                  <a:pt x="503064" y="2585748"/>
                  <a:pt x="505248" y="2585585"/>
                </a:cubicBezTo>
                <a:cubicBezTo>
                  <a:pt x="505248" y="2585585"/>
                  <a:pt x="502901" y="2583562"/>
                  <a:pt x="502901" y="2583562"/>
                </a:cubicBezTo>
                <a:cubicBezTo>
                  <a:pt x="500551" y="2581540"/>
                  <a:pt x="500551" y="2581540"/>
                  <a:pt x="500551" y="2581540"/>
                </a:cubicBezTo>
                <a:cubicBezTo>
                  <a:pt x="500551" y="2581540"/>
                  <a:pt x="498202" y="2579518"/>
                  <a:pt x="496017" y="2579682"/>
                </a:cubicBezTo>
                <a:cubicBezTo>
                  <a:pt x="498202" y="2579518"/>
                  <a:pt x="498202" y="2579518"/>
                  <a:pt x="498202" y="2579518"/>
                </a:cubicBezTo>
                <a:cubicBezTo>
                  <a:pt x="498039" y="2577333"/>
                  <a:pt x="495690" y="2575310"/>
                  <a:pt x="493178" y="2571102"/>
                </a:cubicBezTo>
                <a:cubicBezTo>
                  <a:pt x="497711" y="2572961"/>
                  <a:pt x="493015" y="2568917"/>
                  <a:pt x="497548" y="2570776"/>
                </a:cubicBezTo>
                <a:cubicBezTo>
                  <a:pt x="490338" y="2562524"/>
                  <a:pt x="490338" y="2562524"/>
                  <a:pt x="490338" y="2562524"/>
                </a:cubicBezTo>
                <a:cubicBezTo>
                  <a:pt x="490338" y="2562524"/>
                  <a:pt x="492524" y="2562360"/>
                  <a:pt x="492524" y="2562360"/>
                </a:cubicBezTo>
                <a:cubicBezTo>
                  <a:pt x="494873" y="2564382"/>
                  <a:pt x="494873" y="2564382"/>
                  <a:pt x="494873" y="2564382"/>
                </a:cubicBezTo>
                <a:cubicBezTo>
                  <a:pt x="494873" y="2564382"/>
                  <a:pt x="495036" y="2566568"/>
                  <a:pt x="497058" y="2564219"/>
                </a:cubicBezTo>
                <a:cubicBezTo>
                  <a:pt x="497058" y="2564219"/>
                  <a:pt x="497058" y="2564219"/>
                  <a:pt x="494710" y="2562197"/>
                </a:cubicBezTo>
                <a:cubicBezTo>
                  <a:pt x="492361" y="2560174"/>
                  <a:pt x="492361" y="2560174"/>
                  <a:pt x="492361" y="2560174"/>
                </a:cubicBezTo>
                <a:cubicBezTo>
                  <a:pt x="490175" y="2560338"/>
                  <a:pt x="490011" y="2558153"/>
                  <a:pt x="487825" y="2558315"/>
                </a:cubicBezTo>
                <a:cubicBezTo>
                  <a:pt x="487825" y="2558315"/>
                  <a:pt x="485804" y="2560664"/>
                  <a:pt x="488153" y="2562687"/>
                </a:cubicBezTo>
                <a:cubicBezTo>
                  <a:pt x="485804" y="2560664"/>
                  <a:pt x="485804" y="2560664"/>
                  <a:pt x="485804" y="2560664"/>
                </a:cubicBezTo>
                <a:cubicBezTo>
                  <a:pt x="476571" y="2554761"/>
                  <a:pt x="478593" y="2552412"/>
                  <a:pt x="471873" y="2550717"/>
                </a:cubicBezTo>
                <a:cubicBezTo>
                  <a:pt x="476571" y="2554761"/>
                  <a:pt x="474548" y="2557110"/>
                  <a:pt x="474711" y="2559296"/>
                </a:cubicBezTo>
                <a:cubicBezTo>
                  <a:pt x="472363" y="2557274"/>
                  <a:pt x="469851" y="2553066"/>
                  <a:pt x="467502" y="2551043"/>
                </a:cubicBezTo>
                <a:cubicBezTo>
                  <a:pt x="465153" y="2549022"/>
                  <a:pt x="462804" y="2547000"/>
                  <a:pt x="460454" y="2544977"/>
                </a:cubicBezTo>
                <a:cubicBezTo>
                  <a:pt x="460291" y="2542792"/>
                  <a:pt x="457942" y="2540769"/>
                  <a:pt x="457942" y="2540769"/>
                </a:cubicBezTo>
                <a:cubicBezTo>
                  <a:pt x="457779" y="2538583"/>
                  <a:pt x="460128" y="2540606"/>
                  <a:pt x="462314" y="2540443"/>
                </a:cubicBezTo>
                <a:cubicBezTo>
                  <a:pt x="452918" y="2532354"/>
                  <a:pt x="452918" y="2532354"/>
                  <a:pt x="452918" y="2532354"/>
                </a:cubicBezTo>
                <a:cubicBezTo>
                  <a:pt x="454939" y="2530005"/>
                  <a:pt x="454939" y="2530005"/>
                  <a:pt x="454939" y="2530005"/>
                </a:cubicBezTo>
                <a:cubicBezTo>
                  <a:pt x="454939" y="2530005"/>
                  <a:pt x="457125" y="2529841"/>
                  <a:pt x="457288" y="2532027"/>
                </a:cubicBezTo>
                <a:cubicBezTo>
                  <a:pt x="459474" y="2531863"/>
                  <a:pt x="459474" y="2531863"/>
                  <a:pt x="459474" y="2531863"/>
                </a:cubicBezTo>
                <a:cubicBezTo>
                  <a:pt x="459474" y="2531863"/>
                  <a:pt x="459474" y="2531863"/>
                  <a:pt x="459311" y="2529678"/>
                </a:cubicBezTo>
                <a:cubicBezTo>
                  <a:pt x="459147" y="2527492"/>
                  <a:pt x="456962" y="2527656"/>
                  <a:pt x="456962" y="2527656"/>
                </a:cubicBezTo>
                <a:cubicBezTo>
                  <a:pt x="454776" y="2527819"/>
                  <a:pt x="454776" y="2527819"/>
                  <a:pt x="454776" y="2527819"/>
                </a:cubicBezTo>
                <a:cubicBezTo>
                  <a:pt x="454776" y="2527819"/>
                  <a:pt x="454613" y="2525633"/>
                  <a:pt x="452427" y="2525797"/>
                </a:cubicBezTo>
                <a:cubicBezTo>
                  <a:pt x="452427" y="2525797"/>
                  <a:pt x="452427" y="2525797"/>
                  <a:pt x="450078" y="2523774"/>
                </a:cubicBezTo>
                <a:cubicBezTo>
                  <a:pt x="450078" y="2523774"/>
                  <a:pt x="450078" y="2523774"/>
                  <a:pt x="449914" y="2521589"/>
                </a:cubicBezTo>
                <a:cubicBezTo>
                  <a:pt x="449914" y="2521589"/>
                  <a:pt x="447728" y="2521752"/>
                  <a:pt x="447728" y="2521752"/>
                </a:cubicBezTo>
                <a:cubicBezTo>
                  <a:pt x="447565" y="2519567"/>
                  <a:pt x="447565" y="2519567"/>
                  <a:pt x="447565" y="2519567"/>
                </a:cubicBezTo>
                <a:cubicBezTo>
                  <a:pt x="449751" y="2519403"/>
                  <a:pt x="449751" y="2519403"/>
                  <a:pt x="449751" y="2519403"/>
                </a:cubicBezTo>
                <a:cubicBezTo>
                  <a:pt x="454285" y="2521262"/>
                  <a:pt x="454285" y="2521262"/>
                  <a:pt x="454285" y="2521262"/>
                </a:cubicBezTo>
                <a:cubicBezTo>
                  <a:pt x="456635" y="2523284"/>
                  <a:pt x="456799" y="2525470"/>
                  <a:pt x="458984" y="2525307"/>
                </a:cubicBezTo>
                <a:cubicBezTo>
                  <a:pt x="458984" y="2525307"/>
                  <a:pt x="458984" y="2525307"/>
                  <a:pt x="458821" y="2523121"/>
                </a:cubicBezTo>
                <a:cubicBezTo>
                  <a:pt x="458656" y="2520935"/>
                  <a:pt x="456472" y="2521098"/>
                  <a:pt x="456472" y="2521098"/>
                </a:cubicBezTo>
                <a:cubicBezTo>
                  <a:pt x="453959" y="2516891"/>
                  <a:pt x="451773" y="2517054"/>
                  <a:pt x="449424" y="2515032"/>
                </a:cubicBezTo>
                <a:cubicBezTo>
                  <a:pt x="447239" y="2515195"/>
                  <a:pt x="447239" y="2515195"/>
                  <a:pt x="447239" y="2515195"/>
                </a:cubicBezTo>
                <a:cubicBezTo>
                  <a:pt x="442704" y="2513336"/>
                  <a:pt x="442540" y="2511151"/>
                  <a:pt x="440354" y="2511314"/>
                </a:cubicBezTo>
                <a:cubicBezTo>
                  <a:pt x="433145" y="2503062"/>
                  <a:pt x="425771" y="2492624"/>
                  <a:pt x="416375" y="2484535"/>
                </a:cubicBezTo>
                <a:cubicBezTo>
                  <a:pt x="416211" y="2482350"/>
                  <a:pt x="416211" y="2482350"/>
                  <a:pt x="416211" y="2482350"/>
                </a:cubicBezTo>
                <a:cubicBezTo>
                  <a:pt x="416048" y="2480164"/>
                  <a:pt x="413862" y="2480328"/>
                  <a:pt x="413862" y="2480328"/>
                </a:cubicBezTo>
                <a:cubicBezTo>
                  <a:pt x="413699" y="2478142"/>
                  <a:pt x="411350" y="2476119"/>
                  <a:pt x="409002" y="2474097"/>
                </a:cubicBezTo>
                <a:cubicBezTo>
                  <a:pt x="409002" y="2474097"/>
                  <a:pt x="409002" y="2474097"/>
                  <a:pt x="406652" y="2472075"/>
                </a:cubicBezTo>
                <a:cubicBezTo>
                  <a:pt x="406489" y="2469890"/>
                  <a:pt x="404139" y="2467867"/>
                  <a:pt x="401791" y="2465845"/>
                </a:cubicBezTo>
                <a:cubicBezTo>
                  <a:pt x="401627" y="2463659"/>
                  <a:pt x="399278" y="2461637"/>
                  <a:pt x="396929" y="2459615"/>
                </a:cubicBezTo>
                <a:cubicBezTo>
                  <a:pt x="396602" y="2455244"/>
                  <a:pt x="387368" y="2449341"/>
                  <a:pt x="384530" y="2440761"/>
                </a:cubicBezTo>
                <a:cubicBezTo>
                  <a:pt x="379996" y="2438903"/>
                  <a:pt x="370273" y="2426443"/>
                  <a:pt x="363226" y="2420376"/>
                </a:cubicBezTo>
                <a:cubicBezTo>
                  <a:pt x="363226" y="2420376"/>
                  <a:pt x="358201" y="2411960"/>
                  <a:pt x="358364" y="2414146"/>
                </a:cubicBezTo>
                <a:cubicBezTo>
                  <a:pt x="362052" y="2419365"/>
                  <a:pt x="360412" y="2419487"/>
                  <a:pt x="358165" y="2418831"/>
                </a:cubicBezTo>
                <a:lnTo>
                  <a:pt x="357722" y="2418691"/>
                </a:lnTo>
                <a:lnTo>
                  <a:pt x="366438" y="2430948"/>
                </a:lnTo>
                <a:lnTo>
                  <a:pt x="372478" y="2440440"/>
                </a:lnTo>
                <a:lnTo>
                  <a:pt x="375151" y="2443935"/>
                </a:lnTo>
                <a:cubicBezTo>
                  <a:pt x="379133" y="2449407"/>
                  <a:pt x="383407" y="2455131"/>
                  <a:pt x="385511" y="2453875"/>
                </a:cubicBezTo>
                <a:cubicBezTo>
                  <a:pt x="378300" y="2445623"/>
                  <a:pt x="387859" y="2455897"/>
                  <a:pt x="392721" y="2462127"/>
                </a:cubicBezTo>
                <a:cubicBezTo>
                  <a:pt x="392721" y="2462127"/>
                  <a:pt x="392721" y="2462127"/>
                  <a:pt x="390536" y="2462291"/>
                </a:cubicBezTo>
                <a:cubicBezTo>
                  <a:pt x="390371" y="2460105"/>
                  <a:pt x="390371" y="2460105"/>
                  <a:pt x="390371" y="2460105"/>
                </a:cubicBezTo>
                <a:cubicBezTo>
                  <a:pt x="388022" y="2458083"/>
                  <a:pt x="388022" y="2458083"/>
                  <a:pt x="388187" y="2460269"/>
                </a:cubicBezTo>
                <a:cubicBezTo>
                  <a:pt x="388187" y="2460269"/>
                  <a:pt x="388187" y="2460269"/>
                  <a:pt x="388350" y="2462455"/>
                </a:cubicBezTo>
                <a:cubicBezTo>
                  <a:pt x="390699" y="2464477"/>
                  <a:pt x="390699" y="2464477"/>
                  <a:pt x="390699" y="2464477"/>
                </a:cubicBezTo>
                <a:cubicBezTo>
                  <a:pt x="393048" y="2466499"/>
                  <a:pt x="395234" y="2466336"/>
                  <a:pt x="397256" y="2463986"/>
                </a:cubicBezTo>
                <a:cubicBezTo>
                  <a:pt x="399605" y="2466009"/>
                  <a:pt x="401954" y="2468030"/>
                  <a:pt x="402118" y="2470216"/>
                </a:cubicBezTo>
                <a:cubicBezTo>
                  <a:pt x="402281" y="2472402"/>
                  <a:pt x="402281" y="2472402"/>
                  <a:pt x="402445" y="2474588"/>
                </a:cubicBezTo>
                <a:cubicBezTo>
                  <a:pt x="402445" y="2474588"/>
                  <a:pt x="402445" y="2474588"/>
                  <a:pt x="400259" y="2474751"/>
                </a:cubicBezTo>
                <a:cubicBezTo>
                  <a:pt x="400422" y="2476937"/>
                  <a:pt x="402608" y="2476773"/>
                  <a:pt x="402608" y="2476773"/>
                </a:cubicBezTo>
                <a:cubicBezTo>
                  <a:pt x="402608" y="2476773"/>
                  <a:pt x="404793" y="2476610"/>
                  <a:pt x="404793" y="2476610"/>
                </a:cubicBezTo>
                <a:cubicBezTo>
                  <a:pt x="406979" y="2476446"/>
                  <a:pt x="407142" y="2478632"/>
                  <a:pt x="409328" y="2478468"/>
                </a:cubicBezTo>
                <a:cubicBezTo>
                  <a:pt x="409491" y="2480654"/>
                  <a:pt x="411840" y="2482676"/>
                  <a:pt x="411840" y="2482676"/>
                </a:cubicBezTo>
                <a:cubicBezTo>
                  <a:pt x="411840" y="2482676"/>
                  <a:pt x="411840" y="2482676"/>
                  <a:pt x="412004" y="2484862"/>
                </a:cubicBezTo>
                <a:cubicBezTo>
                  <a:pt x="414190" y="2484699"/>
                  <a:pt x="414190" y="2484699"/>
                  <a:pt x="414190" y="2484699"/>
                </a:cubicBezTo>
                <a:cubicBezTo>
                  <a:pt x="414190" y="2484699"/>
                  <a:pt x="414353" y="2486884"/>
                  <a:pt x="416538" y="2486721"/>
                </a:cubicBezTo>
                <a:cubicBezTo>
                  <a:pt x="423748" y="2494973"/>
                  <a:pt x="433145" y="2503062"/>
                  <a:pt x="438333" y="2513663"/>
                </a:cubicBezTo>
                <a:cubicBezTo>
                  <a:pt x="440682" y="2515686"/>
                  <a:pt x="440682" y="2515686"/>
                  <a:pt x="440682" y="2515686"/>
                </a:cubicBezTo>
                <a:cubicBezTo>
                  <a:pt x="440682" y="2515686"/>
                  <a:pt x="442867" y="2515523"/>
                  <a:pt x="442867" y="2515523"/>
                </a:cubicBezTo>
                <a:cubicBezTo>
                  <a:pt x="442867" y="2515523"/>
                  <a:pt x="443031" y="2517708"/>
                  <a:pt x="443031" y="2517708"/>
                </a:cubicBezTo>
                <a:cubicBezTo>
                  <a:pt x="443031" y="2517708"/>
                  <a:pt x="440845" y="2517871"/>
                  <a:pt x="440845" y="2517871"/>
                </a:cubicBezTo>
                <a:cubicBezTo>
                  <a:pt x="441171" y="2522242"/>
                  <a:pt x="443520" y="2524265"/>
                  <a:pt x="446034" y="2528473"/>
                </a:cubicBezTo>
                <a:cubicBezTo>
                  <a:pt x="448219" y="2528309"/>
                  <a:pt x="448219" y="2528309"/>
                  <a:pt x="448219" y="2528309"/>
                </a:cubicBezTo>
                <a:cubicBezTo>
                  <a:pt x="446523" y="2535029"/>
                  <a:pt x="443520" y="2524265"/>
                  <a:pt x="441499" y="2526614"/>
                </a:cubicBezTo>
                <a:cubicBezTo>
                  <a:pt x="443848" y="2528637"/>
                  <a:pt x="448873" y="2537051"/>
                  <a:pt x="455920" y="2543118"/>
                </a:cubicBezTo>
                <a:cubicBezTo>
                  <a:pt x="458269" y="2545140"/>
                  <a:pt x="462967" y="2549185"/>
                  <a:pt x="465480" y="2553393"/>
                </a:cubicBezTo>
                <a:cubicBezTo>
                  <a:pt x="467828" y="2555416"/>
                  <a:pt x="472527" y="2559460"/>
                  <a:pt x="475039" y="2563667"/>
                </a:cubicBezTo>
                <a:cubicBezTo>
                  <a:pt x="482086" y="2569734"/>
                  <a:pt x="484762" y="2576127"/>
                  <a:pt x="493994" y="2582030"/>
                </a:cubicBezTo>
                <a:cubicBezTo>
                  <a:pt x="496344" y="2584053"/>
                  <a:pt x="498856" y="2588261"/>
                  <a:pt x="498856" y="2588261"/>
                </a:cubicBezTo>
                <a:cubicBezTo>
                  <a:pt x="501205" y="2590283"/>
                  <a:pt x="501368" y="2592469"/>
                  <a:pt x="503554" y="2592305"/>
                </a:cubicBezTo>
                <a:cubicBezTo>
                  <a:pt x="503717" y="2594491"/>
                  <a:pt x="503717" y="2594491"/>
                  <a:pt x="506066" y="2596513"/>
                </a:cubicBezTo>
                <a:cubicBezTo>
                  <a:pt x="508251" y="2596349"/>
                  <a:pt x="510765" y="2600557"/>
                  <a:pt x="513113" y="2602580"/>
                </a:cubicBezTo>
                <a:cubicBezTo>
                  <a:pt x="510928" y="2602743"/>
                  <a:pt x="517974" y="2608810"/>
                  <a:pt x="517974" y="2608810"/>
                </a:cubicBezTo>
                <a:cubicBezTo>
                  <a:pt x="520324" y="2610832"/>
                  <a:pt x="522673" y="2612854"/>
                  <a:pt x="524859" y="2612690"/>
                </a:cubicBezTo>
                <a:cubicBezTo>
                  <a:pt x="525022" y="2614876"/>
                  <a:pt x="525022" y="2614876"/>
                  <a:pt x="525022" y="2614876"/>
                </a:cubicBezTo>
                <a:cubicBezTo>
                  <a:pt x="541956" y="2635588"/>
                  <a:pt x="567957" y="2660019"/>
                  <a:pt x="586750" y="2676197"/>
                </a:cubicBezTo>
                <a:cubicBezTo>
                  <a:pt x="586914" y="2678382"/>
                  <a:pt x="586914" y="2678382"/>
                  <a:pt x="586914" y="2678382"/>
                </a:cubicBezTo>
                <a:cubicBezTo>
                  <a:pt x="586914" y="2678382"/>
                  <a:pt x="586914" y="2678382"/>
                  <a:pt x="587077" y="2680568"/>
                </a:cubicBezTo>
                <a:cubicBezTo>
                  <a:pt x="584728" y="2678546"/>
                  <a:pt x="584728" y="2678546"/>
                  <a:pt x="582379" y="2676523"/>
                </a:cubicBezTo>
                <a:cubicBezTo>
                  <a:pt x="582379" y="2676523"/>
                  <a:pt x="580030" y="2674501"/>
                  <a:pt x="577680" y="2672479"/>
                </a:cubicBezTo>
                <a:cubicBezTo>
                  <a:pt x="575331" y="2670456"/>
                  <a:pt x="575331" y="2670456"/>
                  <a:pt x="572983" y="2668434"/>
                </a:cubicBezTo>
                <a:cubicBezTo>
                  <a:pt x="572983" y="2668434"/>
                  <a:pt x="572983" y="2668434"/>
                  <a:pt x="570797" y="2668598"/>
                </a:cubicBezTo>
                <a:cubicBezTo>
                  <a:pt x="568283" y="2664390"/>
                  <a:pt x="563750" y="2662531"/>
                  <a:pt x="559052" y="2658487"/>
                </a:cubicBezTo>
                <a:cubicBezTo>
                  <a:pt x="559052" y="2658487"/>
                  <a:pt x="556703" y="2656464"/>
                  <a:pt x="556867" y="2658650"/>
                </a:cubicBezTo>
                <a:cubicBezTo>
                  <a:pt x="554680" y="2658813"/>
                  <a:pt x="557030" y="2660836"/>
                  <a:pt x="557030" y="2660836"/>
                </a:cubicBezTo>
                <a:cubicBezTo>
                  <a:pt x="559379" y="2662859"/>
                  <a:pt x="559379" y="2662859"/>
                  <a:pt x="559379" y="2662859"/>
                </a:cubicBezTo>
                <a:cubicBezTo>
                  <a:pt x="559379" y="2662859"/>
                  <a:pt x="559542" y="2665043"/>
                  <a:pt x="561728" y="2664880"/>
                </a:cubicBezTo>
                <a:cubicBezTo>
                  <a:pt x="564077" y="2666902"/>
                  <a:pt x="564077" y="2666902"/>
                  <a:pt x="564077" y="2666902"/>
                </a:cubicBezTo>
                <a:cubicBezTo>
                  <a:pt x="566263" y="2666739"/>
                  <a:pt x="566427" y="2668925"/>
                  <a:pt x="568775" y="2670947"/>
                </a:cubicBezTo>
                <a:cubicBezTo>
                  <a:pt x="566427" y="2668925"/>
                  <a:pt x="563647" y="2666659"/>
                  <a:pt x="561010" y="2664453"/>
                </a:cubicBezTo>
                <a:lnTo>
                  <a:pt x="554704" y="2658852"/>
                </a:lnTo>
                <a:lnTo>
                  <a:pt x="554680" y="2658813"/>
                </a:lnTo>
                <a:lnTo>
                  <a:pt x="554658" y="2658808"/>
                </a:lnTo>
                <a:lnTo>
                  <a:pt x="554094" y="2658308"/>
                </a:lnTo>
                <a:cubicBezTo>
                  <a:pt x="550529" y="2654728"/>
                  <a:pt x="549820" y="2652583"/>
                  <a:pt x="556540" y="2654279"/>
                </a:cubicBezTo>
                <a:cubicBezTo>
                  <a:pt x="542773" y="2646517"/>
                  <a:pt x="540260" y="2642309"/>
                  <a:pt x="530863" y="2634220"/>
                </a:cubicBezTo>
                <a:cubicBezTo>
                  <a:pt x="531026" y="2636406"/>
                  <a:pt x="531026" y="2636406"/>
                  <a:pt x="531026" y="2636406"/>
                </a:cubicBezTo>
                <a:cubicBezTo>
                  <a:pt x="523980" y="2630339"/>
                  <a:pt x="523980" y="2630339"/>
                  <a:pt x="523980" y="2630339"/>
                </a:cubicBezTo>
                <a:cubicBezTo>
                  <a:pt x="523817" y="2628153"/>
                  <a:pt x="523817" y="2628153"/>
                  <a:pt x="523817" y="2628153"/>
                </a:cubicBezTo>
                <a:cubicBezTo>
                  <a:pt x="521632" y="2628317"/>
                  <a:pt x="521632" y="2628317"/>
                  <a:pt x="521632" y="2628317"/>
                </a:cubicBezTo>
                <a:cubicBezTo>
                  <a:pt x="521468" y="2626132"/>
                  <a:pt x="521468" y="2626132"/>
                  <a:pt x="521468" y="2626132"/>
                </a:cubicBezTo>
                <a:cubicBezTo>
                  <a:pt x="519119" y="2624109"/>
                  <a:pt x="516932" y="2624272"/>
                  <a:pt x="516769" y="2622087"/>
                </a:cubicBezTo>
                <a:cubicBezTo>
                  <a:pt x="514584" y="2622250"/>
                  <a:pt x="514421" y="2620064"/>
                  <a:pt x="512235" y="2620228"/>
                </a:cubicBezTo>
                <a:cubicBezTo>
                  <a:pt x="512072" y="2618042"/>
                  <a:pt x="509886" y="2618206"/>
                  <a:pt x="509886" y="2618206"/>
                </a:cubicBezTo>
                <a:cubicBezTo>
                  <a:pt x="507537" y="2616184"/>
                  <a:pt x="505188" y="2614161"/>
                  <a:pt x="502838" y="2612139"/>
                </a:cubicBezTo>
                <a:cubicBezTo>
                  <a:pt x="500653" y="2612303"/>
                  <a:pt x="500653" y="2612303"/>
                  <a:pt x="500653" y="2612303"/>
                </a:cubicBezTo>
                <a:cubicBezTo>
                  <a:pt x="500653" y="2612303"/>
                  <a:pt x="500489" y="2610117"/>
                  <a:pt x="498305" y="2610280"/>
                </a:cubicBezTo>
                <a:cubicBezTo>
                  <a:pt x="493443" y="2604050"/>
                  <a:pt x="486395" y="2597983"/>
                  <a:pt x="479349" y="2591917"/>
                </a:cubicBezTo>
                <a:cubicBezTo>
                  <a:pt x="481535" y="2591753"/>
                  <a:pt x="481535" y="2591753"/>
                  <a:pt x="481371" y="2589568"/>
                </a:cubicBezTo>
                <a:cubicBezTo>
                  <a:pt x="483720" y="2591590"/>
                  <a:pt x="483720" y="2591590"/>
                  <a:pt x="483720" y="2591590"/>
                </a:cubicBezTo>
                <a:cubicBezTo>
                  <a:pt x="483883" y="2593776"/>
                  <a:pt x="486069" y="2593612"/>
                  <a:pt x="486069" y="2593612"/>
                </a:cubicBezTo>
                <a:cubicBezTo>
                  <a:pt x="486069" y="2593612"/>
                  <a:pt x="485906" y="2591426"/>
                  <a:pt x="485906" y="2591426"/>
                </a:cubicBezTo>
                <a:cubicBezTo>
                  <a:pt x="483557" y="2589405"/>
                  <a:pt x="483557" y="2589405"/>
                  <a:pt x="483557" y="2589405"/>
                </a:cubicBezTo>
                <a:cubicBezTo>
                  <a:pt x="483557" y="2589405"/>
                  <a:pt x="481208" y="2587382"/>
                  <a:pt x="481208" y="2587382"/>
                </a:cubicBezTo>
                <a:cubicBezTo>
                  <a:pt x="479022" y="2587546"/>
                  <a:pt x="479022" y="2587546"/>
                  <a:pt x="479022" y="2587546"/>
                </a:cubicBezTo>
                <a:cubicBezTo>
                  <a:pt x="479022" y="2587546"/>
                  <a:pt x="479022" y="2587546"/>
                  <a:pt x="476835" y="2587709"/>
                </a:cubicBezTo>
                <a:cubicBezTo>
                  <a:pt x="471975" y="2581479"/>
                  <a:pt x="464928" y="2575412"/>
                  <a:pt x="460066" y="2569183"/>
                </a:cubicBezTo>
                <a:cubicBezTo>
                  <a:pt x="460066" y="2569183"/>
                  <a:pt x="460066" y="2569183"/>
                  <a:pt x="457881" y="2569346"/>
                </a:cubicBezTo>
                <a:cubicBezTo>
                  <a:pt x="445809" y="2554863"/>
                  <a:pt x="433901" y="2542567"/>
                  <a:pt x="424014" y="2527921"/>
                </a:cubicBezTo>
                <a:cubicBezTo>
                  <a:pt x="407244" y="2509394"/>
                  <a:pt x="392660" y="2490704"/>
                  <a:pt x="377912" y="2469828"/>
                </a:cubicBezTo>
                <a:cubicBezTo>
                  <a:pt x="375400" y="2465620"/>
                  <a:pt x="372560" y="2457041"/>
                  <a:pt x="368189" y="2457368"/>
                </a:cubicBezTo>
                <a:cubicBezTo>
                  <a:pt x="368189" y="2457368"/>
                  <a:pt x="368189" y="2457368"/>
                  <a:pt x="368026" y="2455182"/>
                </a:cubicBezTo>
                <a:cubicBezTo>
                  <a:pt x="367862" y="2452997"/>
                  <a:pt x="365514" y="2450975"/>
                  <a:pt x="365350" y="2448789"/>
                </a:cubicBezTo>
                <a:cubicBezTo>
                  <a:pt x="365350" y="2448789"/>
                  <a:pt x="363000" y="2446767"/>
                  <a:pt x="363000" y="2446767"/>
                </a:cubicBezTo>
                <a:cubicBezTo>
                  <a:pt x="363000" y="2446767"/>
                  <a:pt x="363165" y="2448952"/>
                  <a:pt x="363165" y="2448952"/>
                </a:cubicBezTo>
                <a:cubicBezTo>
                  <a:pt x="355791" y="2438515"/>
                  <a:pt x="348417" y="2428077"/>
                  <a:pt x="341043" y="2417639"/>
                </a:cubicBezTo>
                <a:cubicBezTo>
                  <a:pt x="323782" y="2392556"/>
                  <a:pt x="323782" y="2392556"/>
                  <a:pt x="323782" y="2392556"/>
                </a:cubicBezTo>
                <a:lnTo>
                  <a:pt x="322982" y="2391214"/>
                </a:lnTo>
                <a:lnTo>
                  <a:pt x="322585" y="2390683"/>
                </a:lnTo>
                <a:lnTo>
                  <a:pt x="293998" y="2344300"/>
                </a:lnTo>
                <a:lnTo>
                  <a:pt x="293796" y="2344247"/>
                </a:lnTo>
                <a:lnTo>
                  <a:pt x="290369" y="2338412"/>
                </a:lnTo>
                <a:lnTo>
                  <a:pt x="245084" y="2264938"/>
                </a:lnTo>
                <a:cubicBezTo>
                  <a:pt x="197882" y="2177285"/>
                  <a:pt x="161691" y="2086334"/>
                  <a:pt x="138552" y="1989137"/>
                </a:cubicBezTo>
                <a:close/>
                <a:moveTo>
                  <a:pt x="117419" y="1976092"/>
                </a:moveTo>
                <a:lnTo>
                  <a:pt x="118390" y="1982393"/>
                </a:lnTo>
                <a:cubicBezTo>
                  <a:pt x="119473" y="1987704"/>
                  <a:pt x="120874" y="1993574"/>
                  <a:pt x="122426" y="1999639"/>
                </a:cubicBezTo>
                <a:lnTo>
                  <a:pt x="125777" y="2011858"/>
                </a:lnTo>
                <a:close/>
                <a:moveTo>
                  <a:pt x="4966326" y="1975598"/>
                </a:moveTo>
                <a:lnTo>
                  <a:pt x="4924336" y="2070434"/>
                </a:lnTo>
                <a:cubicBezTo>
                  <a:pt x="4861868" y="2194345"/>
                  <a:pt x="4786960" y="2311265"/>
                  <a:pt x="4697718" y="2420984"/>
                </a:cubicBezTo>
                <a:cubicBezTo>
                  <a:pt x="4733408" y="2379621"/>
                  <a:pt x="4768783" y="2338057"/>
                  <a:pt x="4802920" y="2295696"/>
                </a:cubicBezTo>
                <a:lnTo>
                  <a:pt x="4896814" y="2170740"/>
                </a:lnTo>
                <a:lnTo>
                  <a:pt x="4978171" y="2024220"/>
                </a:lnTo>
                <a:close/>
                <a:moveTo>
                  <a:pt x="9886538" y="1945432"/>
                </a:moveTo>
                <a:lnTo>
                  <a:pt x="9881714" y="1961035"/>
                </a:lnTo>
                <a:lnTo>
                  <a:pt x="9940211" y="2005949"/>
                </a:lnTo>
                <a:lnTo>
                  <a:pt x="9878510" y="1971397"/>
                </a:lnTo>
                <a:lnTo>
                  <a:pt x="9873478" y="1987671"/>
                </a:lnTo>
                <a:lnTo>
                  <a:pt x="9893379" y="1999086"/>
                </a:lnTo>
                <a:cubicBezTo>
                  <a:pt x="9902261" y="2003527"/>
                  <a:pt x="9911143" y="2007564"/>
                  <a:pt x="9920832" y="2012408"/>
                </a:cubicBezTo>
                <a:cubicBezTo>
                  <a:pt x="9933751" y="2022097"/>
                  <a:pt x="9956359" y="2041475"/>
                  <a:pt x="9972507" y="2051164"/>
                </a:cubicBezTo>
                <a:cubicBezTo>
                  <a:pt x="9978966" y="2054395"/>
                  <a:pt x="9982196" y="2051164"/>
                  <a:pt x="9988656" y="2054395"/>
                </a:cubicBezTo>
                <a:cubicBezTo>
                  <a:pt x="9995116" y="2057623"/>
                  <a:pt x="10004804" y="2070542"/>
                  <a:pt x="10011264" y="2073772"/>
                </a:cubicBezTo>
                <a:cubicBezTo>
                  <a:pt x="10030642" y="2086688"/>
                  <a:pt x="10040332" y="2086687"/>
                  <a:pt x="10040332" y="2093147"/>
                </a:cubicBezTo>
                <a:cubicBezTo>
                  <a:pt x="10053250" y="2096376"/>
                  <a:pt x="10072629" y="2106065"/>
                  <a:pt x="10079088" y="2099605"/>
                </a:cubicBezTo>
                <a:cubicBezTo>
                  <a:pt x="10066168" y="2096376"/>
                  <a:pt x="10069398" y="2093146"/>
                  <a:pt x="10069399" y="2089917"/>
                </a:cubicBezTo>
                <a:cubicBezTo>
                  <a:pt x="10318086" y="2236867"/>
                  <a:pt x="10601391" y="2329418"/>
                  <a:pt x="10906335" y="2350259"/>
                </a:cubicBezTo>
                <a:lnTo>
                  <a:pt x="10996345" y="2353322"/>
                </a:lnTo>
                <a:lnTo>
                  <a:pt x="10996465" y="2351574"/>
                </a:lnTo>
                <a:lnTo>
                  <a:pt x="10942356" y="2347578"/>
                </a:lnTo>
                <a:cubicBezTo>
                  <a:pt x="10875394" y="2338634"/>
                  <a:pt x="10809779" y="2322659"/>
                  <a:pt x="10744597" y="2304780"/>
                </a:cubicBezTo>
                <a:lnTo>
                  <a:pt x="10678014" y="2285941"/>
                </a:lnTo>
                <a:lnTo>
                  <a:pt x="10668106" y="2284505"/>
                </a:lnTo>
                <a:cubicBezTo>
                  <a:pt x="10469075" y="2247364"/>
                  <a:pt x="10279330" y="2178734"/>
                  <a:pt x="10104926" y="2083457"/>
                </a:cubicBezTo>
                <a:cubicBezTo>
                  <a:pt x="10111385" y="2083457"/>
                  <a:pt x="10114615" y="2086687"/>
                  <a:pt x="10114615" y="2083457"/>
                </a:cubicBezTo>
                <a:cubicBezTo>
                  <a:pt x="10092007" y="2064083"/>
                  <a:pt x="10085547" y="2067312"/>
                  <a:pt x="10062939" y="2057623"/>
                </a:cubicBezTo>
                <a:cubicBezTo>
                  <a:pt x="10043561" y="2047934"/>
                  <a:pt x="10020953" y="2035016"/>
                  <a:pt x="10001575" y="2022097"/>
                </a:cubicBezTo>
                <a:cubicBezTo>
                  <a:pt x="9998346" y="2015638"/>
                  <a:pt x="9972508" y="1999489"/>
                  <a:pt x="9966048" y="1999489"/>
                </a:cubicBezTo>
                <a:cubicBezTo>
                  <a:pt x="9966048" y="1996260"/>
                  <a:pt x="9966048" y="1996260"/>
                  <a:pt x="9966048" y="1996260"/>
                </a:cubicBezTo>
                <a:cubicBezTo>
                  <a:pt x="9962819" y="1996260"/>
                  <a:pt x="9962819" y="1996260"/>
                  <a:pt x="9962819" y="1996260"/>
                </a:cubicBezTo>
                <a:cubicBezTo>
                  <a:pt x="9962818" y="1993030"/>
                  <a:pt x="9962818" y="1993030"/>
                  <a:pt x="9959589" y="1993030"/>
                </a:cubicBezTo>
                <a:cubicBezTo>
                  <a:pt x="9956359" y="1993030"/>
                  <a:pt x="9956359" y="1993030"/>
                  <a:pt x="9953130" y="1989800"/>
                </a:cubicBezTo>
                <a:cubicBezTo>
                  <a:pt x="9949900" y="1986570"/>
                  <a:pt x="9940211" y="1980111"/>
                  <a:pt x="9936981" y="1980111"/>
                </a:cubicBezTo>
                <a:close/>
                <a:moveTo>
                  <a:pt x="10023850" y="1934562"/>
                </a:moveTo>
                <a:lnTo>
                  <a:pt x="10027412" y="1938125"/>
                </a:lnTo>
                <a:cubicBezTo>
                  <a:pt x="10027412" y="1938125"/>
                  <a:pt x="10027412" y="1941355"/>
                  <a:pt x="10027412" y="1941355"/>
                </a:cubicBezTo>
                <a:cubicBezTo>
                  <a:pt x="10030642" y="1944585"/>
                  <a:pt x="10030642" y="1944585"/>
                  <a:pt x="10030642" y="1944585"/>
                </a:cubicBezTo>
                <a:lnTo>
                  <a:pt x="10033602" y="1941626"/>
                </a:lnTo>
                <a:close/>
                <a:moveTo>
                  <a:pt x="10000417" y="1917588"/>
                </a:moveTo>
                <a:lnTo>
                  <a:pt x="10001575" y="1918747"/>
                </a:lnTo>
                <a:cubicBezTo>
                  <a:pt x="10001575" y="1921977"/>
                  <a:pt x="10008034" y="1925207"/>
                  <a:pt x="10014494" y="1928436"/>
                </a:cubicBezTo>
                <a:lnTo>
                  <a:pt x="10015392" y="1928436"/>
                </a:lnTo>
                <a:close/>
                <a:moveTo>
                  <a:pt x="144625" y="1907044"/>
                </a:moveTo>
                <a:lnTo>
                  <a:pt x="143193" y="1907150"/>
                </a:lnTo>
                <a:lnTo>
                  <a:pt x="143633" y="1910281"/>
                </a:lnTo>
                <a:lnTo>
                  <a:pt x="144951" y="1911416"/>
                </a:lnTo>
                <a:cubicBezTo>
                  <a:pt x="144788" y="1909230"/>
                  <a:pt x="144625" y="1907044"/>
                  <a:pt x="144625" y="1907044"/>
                </a:cubicBezTo>
                <a:close/>
                <a:moveTo>
                  <a:pt x="9785311" y="1904223"/>
                </a:moveTo>
                <a:lnTo>
                  <a:pt x="9782643" y="1914987"/>
                </a:lnTo>
                <a:lnTo>
                  <a:pt x="9785185" y="1921977"/>
                </a:lnTo>
                <a:lnTo>
                  <a:pt x="9806016" y="1937540"/>
                </a:lnTo>
                <a:lnTo>
                  <a:pt x="9812408" y="1920686"/>
                </a:lnTo>
                <a:lnTo>
                  <a:pt x="9806178" y="1916325"/>
                </a:lnTo>
                <a:close/>
                <a:moveTo>
                  <a:pt x="9962206" y="1889911"/>
                </a:moveTo>
                <a:lnTo>
                  <a:pt x="9961961" y="1890185"/>
                </a:lnTo>
                <a:cubicBezTo>
                  <a:pt x="9962415" y="1891093"/>
                  <a:pt x="9963626" y="1892910"/>
                  <a:pt x="9966048" y="1896140"/>
                </a:cubicBezTo>
                <a:cubicBezTo>
                  <a:pt x="9964434" y="1894525"/>
                  <a:pt x="9962011" y="1892910"/>
                  <a:pt x="9960396" y="1892506"/>
                </a:cubicBezTo>
                <a:lnTo>
                  <a:pt x="9959610" y="1896043"/>
                </a:lnTo>
                <a:lnTo>
                  <a:pt x="9959792" y="1896198"/>
                </a:lnTo>
                <a:lnTo>
                  <a:pt x="9978109" y="1901431"/>
                </a:lnTo>
                <a:lnTo>
                  <a:pt x="9966844" y="1893272"/>
                </a:lnTo>
                <a:lnTo>
                  <a:pt x="9966048" y="1892910"/>
                </a:lnTo>
                <a:lnTo>
                  <a:pt x="9964744" y="1891751"/>
                </a:lnTo>
                <a:close/>
                <a:moveTo>
                  <a:pt x="9794185" y="1868420"/>
                </a:moveTo>
                <a:lnTo>
                  <a:pt x="9789570" y="1887038"/>
                </a:lnTo>
                <a:lnTo>
                  <a:pt x="9809811" y="1905829"/>
                </a:lnTo>
                <a:lnTo>
                  <a:pt x="9816186" y="1910723"/>
                </a:lnTo>
                <a:lnTo>
                  <a:pt x="9822429" y="1894259"/>
                </a:lnTo>
                <a:lnTo>
                  <a:pt x="9820712" y="1892910"/>
                </a:lnTo>
                <a:lnTo>
                  <a:pt x="9822941" y="1892910"/>
                </a:lnTo>
                <a:lnTo>
                  <a:pt x="9823143" y="1892378"/>
                </a:lnTo>
                <a:lnTo>
                  <a:pt x="9814252" y="1886451"/>
                </a:lnTo>
                <a:close/>
                <a:moveTo>
                  <a:pt x="9925964" y="1855303"/>
                </a:moveTo>
                <a:lnTo>
                  <a:pt x="9927291" y="1860611"/>
                </a:lnTo>
                <a:cubicBezTo>
                  <a:pt x="9936981" y="1865458"/>
                  <a:pt x="9941220" y="1872118"/>
                  <a:pt x="9941371" y="1871058"/>
                </a:cubicBezTo>
                <a:lnTo>
                  <a:pt x="9941212" y="1870510"/>
                </a:lnTo>
                <a:close/>
                <a:moveTo>
                  <a:pt x="9917131" y="1846493"/>
                </a:moveTo>
                <a:lnTo>
                  <a:pt x="9916401" y="1848853"/>
                </a:lnTo>
                <a:lnTo>
                  <a:pt x="9923650" y="1852994"/>
                </a:lnTo>
                <a:close/>
                <a:moveTo>
                  <a:pt x="9719231" y="1801071"/>
                </a:moveTo>
                <a:lnTo>
                  <a:pt x="9714289" y="1817152"/>
                </a:lnTo>
                <a:lnTo>
                  <a:pt x="9731374" y="1833013"/>
                </a:lnTo>
                <a:lnTo>
                  <a:pt x="9736819" y="1816875"/>
                </a:lnTo>
                <a:close/>
                <a:moveTo>
                  <a:pt x="9813760" y="1789440"/>
                </a:moveTo>
                <a:lnTo>
                  <a:pt x="9813727" y="1789573"/>
                </a:lnTo>
                <a:lnTo>
                  <a:pt x="9818289" y="1794404"/>
                </a:lnTo>
                <a:cubicBezTo>
                  <a:pt x="9824748" y="1799248"/>
                  <a:pt x="9830400" y="1802478"/>
                  <a:pt x="9827170" y="1799248"/>
                </a:cubicBezTo>
                <a:cubicBezTo>
                  <a:pt x="9817482" y="1799248"/>
                  <a:pt x="9830400" y="1786330"/>
                  <a:pt x="9820712" y="1789560"/>
                </a:cubicBezTo>
                <a:cubicBezTo>
                  <a:pt x="9819097" y="1791174"/>
                  <a:pt x="9816675" y="1791174"/>
                  <a:pt x="9814252" y="1789963"/>
                </a:cubicBezTo>
                <a:close/>
                <a:moveTo>
                  <a:pt x="9816400" y="1778788"/>
                </a:moveTo>
                <a:lnTo>
                  <a:pt x="9815758" y="1781377"/>
                </a:lnTo>
                <a:lnTo>
                  <a:pt x="9817482" y="1783100"/>
                </a:lnTo>
                <a:cubicBezTo>
                  <a:pt x="9817482" y="1783100"/>
                  <a:pt x="9817482" y="1779871"/>
                  <a:pt x="9817482" y="1779871"/>
                </a:cubicBezTo>
                <a:close/>
                <a:moveTo>
                  <a:pt x="5239125" y="1776758"/>
                </a:moveTo>
                <a:lnTo>
                  <a:pt x="5228905" y="1795617"/>
                </a:lnTo>
                <a:cubicBezTo>
                  <a:pt x="5226330" y="1803137"/>
                  <a:pt x="5223993" y="1811416"/>
                  <a:pt x="5222295" y="1819069"/>
                </a:cubicBezTo>
                <a:lnTo>
                  <a:pt x="5221123" y="1827315"/>
                </a:lnTo>
                <a:lnTo>
                  <a:pt x="5225266" y="1841224"/>
                </a:lnTo>
                <a:lnTo>
                  <a:pt x="5218258" y="1851656"/>
                </a:lnTo>
                <a:cubicBezTo>
                  <a:pt x="5202011" y="1871100"/>
                  <a:pt x="5186080" y="1880826"/>
                  <a:pt x="5175824" y="1917794"/>
                </a:cubicBezTo>
                <a:cubicBezTo>
                  <a:pt x="5178460" y="1924840"/>
                  <a:pt x="5186388" y="1913842"/>
                  <a:pt x="5189910" y="1912525"/>
                </a:cubicBezTo>
                <a:cubicBezTo>
                  <a:pt x="5166989" y="1969292"/>
                  <a:pt x="5155518" y="2013743"/>
                  <a:pt x="5120715" y="2070939"/>
                </a:cubicBezTo>
                <a:cubicBezTo>
                  <a:pt x="5121601" y="2062576"/>
                  <a:pt x="5115876" y="2068734"/>
                  <a:pt x="5108833" y="2071369"/>
                </a:cubicBezTo>
                <a:cubicBezTo>
                  <a:pt x="5092976" y="2093365"/>
                  <a:pt x="5087683" y="2111409"/>
                  <a:pt x="5081073" y="2125930"/>
                </a:cubicBezTo>
                <a:cubicBezTo>
                  <a:pt x="5074462" y="2140452"/>
                  <a:pt x="5065648" y="2159813"/>
                  <a:pt x="5044952" y="2179604"/>
                </a:cubicBezTo>
                <a:cubicBezTo>
                  <a:pt x="5038341" y="2194125"/>
                  <a:pt x="5046702" y="2195013"/>
                  <a:pt x="5034367" y="2215692"/>
                </a:cubicBezTo>
                <a:cubicBezTo>
                  <a:pt x="5022917" y="2228008"/>
                  <a:pt x="5022484" y="2216122"/>
                  <a:pt x="5010149" y="2236800"/>
                </a:cubicBezTo>
                <a:cubicBezTo>
                  <a:pt x="5006175" y="2258367"/>
                  <a:pt x="4979753" y="2284316"/>
                  <a:pt x="4959489" y="2315993"/>
                </a:cubicBezTo>
                <a:cubicBezTo>
                  <a:pt x="4962125" y="2323039"/>
                  <a:pt x="4941861" y="2354716"/>
                  <a:pt x="4926889" y="2368349"/>
                </a:cubicBezTo>
                <a:cubicBezTo>
                  <a:pt x="4929093" y="2363509"/>
                  <a:pt x="4929093" y="2363509"/>
                  <a:pt x="4929093" y="2363509"/>
                </a:cubicBezTo>
                <a:cubicBezTo>
                  <a:pt x="4931296" y="2358669"/>
                  <a:pt x="4934818" y="2357351"/>
                  <a:pt x="4929979" y="2355146"/>
                </a:cubicBezTo>
                <a:cubicBezTo>
                  <a:pt x="4929979" y="2355146"/>
                  <a:pt x="4927775" y="2359986"/>
                  <a:pt x="4924255" y="2361304"/>
                </a:cubicBezTo>
                <a:cubicBezTo>
                  <a:pt x="4919414" y="2359098"/>
                  <a:pt x="4919414" y="2359098"/>
                  <a:pt x="4919414" y="2359098"/>
                </a:cubicBezTo>
                <a:cubicBezTo>
                  <a:pt x="4907964" y="2371414"/>
                  <a:pt x="4911919" y="2381983"/>
                  <a:pt x="4916326" y="2372302"/>
                </a:cubicBezTo>
                <a:cubicBezTo>
                  <a:pt x="4914122" y="2377142"/>
                  <a:pt x="4914122" y="2377142"/>
                  <a:pt x="4914122" y="2377142"/>
                </a:cubicBezTo>
                <a:cubicBezTo>
                  <a:pt x="4911919" y="2381983"/>
                  <a:pt x="4913236" y="2385506"/>
                  <a:pt x="4913236" y="2385506"/>
                </a:cubicBezTo>
                <a:cubicBezTo>
                  <a:pt x="4916757" y="2384188"/>
                  <a:pt x="4918961" y="2379348"/>
                  <a:pt x="4922482" y="2378030"/>
                </a:cubicBezTo>
                <a:cubicBezTo>
                  <a:pt x="4933047" y="2374078"/>
                  <a:pt x="4945815" y="2365285"/>
                  <a:pt x="4933479" y="2385964"/>
                </a:cubicBezTo>
                <a:cubicBezTo>
                  <a:pt x="4960786" y="2351652"/>
                  <a:pt x="4978847" y="2324815"/>
                  <a:pt x="4992069" y="2295773"/>
                </a:cubicBezTo>
                <a:cubicBezTo>
                  <a:pt x="5010128" y="2268936"/>
                  <a:pt x="5021146" y="2244734"/>
                  <a:pt x="5041410" y="2213057"/>
                </a:cubicBezTo>
                <a:cubicBezTo>
                  <a:pt x="5046250" y="2215263"/>
                  <a:pt x="5040524" y="2221420"/>
                  <a:pt x="5045365" y="2223626"/>
                </a:cubicBezTo>
                <a:cubicBezTo>
                  <a:pt x="5062539" y="2205152"/>
                  <a:pt x="5070467" y="2194154"/>
                  <a:pt x="5080599" y="2178316"/>
                </a:cubicBezTo>
                <a:cubicBezTo>
                  <a:pt x="5087210" y="2163794"/>
                  <a:pt x="5097342" y="2147956"/>
                  <a:pt x="5111881" y="2122437"/>
                </a:cubicBezTo>
                <a:cubicBezTo>
                  <a:pt x="5109245" y="2115391"/>
                  <a:pt x="5122898" y="2098235"/>
                  <a:pt x="5128192" y="2080191"/>
                </a:cubicBezTo>
                <a:cubicBezTo>
                  <a:pt x="5127305" y="2088554"/>
                  <a:pt x="5128623" y="2092077"/>
                  <a:pt x="5136552" y="2081079"/>
                </a:cubicBezTo>
                <a:cubicBezTo>
                  <a:pt x="5148455" y="2048513"/>
                  <a:pt x="5182373" y="1999680"/>
                  <a:pt x="5180189" y="1972385"/>
                </a:cubicBezTo>
                <a:cubicBezTo>
                  <a:pt x="5191639" y="1960069"/>
                  <a:pt x="5200892" y="1944560"/>
                  <a:pt x="5208439" y="1927178"/>
                </a:cubicBezTo>
                <a:lnTo>
                  <a:pt x="5217074" y="1900137"/>
                </a:lnTo>
                <a:lnTo>
                  <a:pt x="5217504" y="1900548"/>
                </a:lnTo>
                <a:lnTo>
                  <a:pt x="5228800" y="1869863"/>
                </a:lnTo>
                <a:lnTo>
                  <a:pt x="5229984" y="1869420"/>
                </a:lnTo>
                <a:lnTo>
                  <a:pt x="5229470" y="1868044"/>
                </a:lnTo>
                <a:lnTo>
                  <a:pt x="5241658" y="1834934"/>
                </a:lnTo>
                <a:lnTo>
                  <a:pt x="5248980" y="1818291"/>
                </a:lnTo>
                <a:lnTo>
                  <a:pt x="5248854" y="1818076"/>
                </a:lnTo>
                <a:cubicBezTo>
                  <a:pt x="5250877" y="1810002"/>
                  <a:pt x="5246838" y="1798900"/>
                  <a:pt x="5241791" y="1785781"/>
                </a:cubicBezTo>
                <a:close/>
                <a:moveTo>
                  <a:pt x="5048962" y="1769598"/>
                </a:moveTo>
                <a:lnTo>
                  <a:pt x="5037277" y="1809285"/>
                </a:lnTo>
                <a:lnTo>
                  <a:pt x="5018333" y="1851249"/>
                </a:lnTo>
                <a:lnTo>
                  <a:pt x="5017460" y="1853860"/>
                </a:lnTo>
                <a:lnTo>
                  <a:pt x="5017399" y="1854148"/>
                </a:lnTo>
                <a:lnTo>
                  <a:pt x="5035436" y="1912993"/>
                </a:lnTo>
                <a:lnTo>
                  <a:pt x="5051283" y="1876878"/>
                </a:lnTo>
                <a:lnTo>
                  <a:pt x="5037499" y="1919718"/>
                </a:lnTo>
                <a:lnTo>
                  <a:pt x="5039365" y="1925804"/>
                </a:lnTo>
                <a:lnTo>
                  <a:pt x="5043147" y="1928202"/>
                </a:lnTo>
                <a:cubicBezTo>
                  <a:pt x="5044713" y="1930849"/>
                  <a:pt x="5045232" y="1934235"/>
                  <a:pt x="5045075" y="1937815"/>
                </a:cubicBezTo>
                <a:lnTo>
                  <a:pt x="5044048" y="1941087"/>
                </a:lnTo>
                <a:lnTo>
                  <a:pt x="5055847" y="1979579"/>
                </a:lnTo>
                <a:lnTo>
                  <a:pt x="5064284" y="1964601"/>
                </a:lnTo>
                <a:lnTo>
                  <a:pt x="5074548" y="1944600"/>
                </a:lnTo>
                <a:cubicBezTo>
                  <a:pt x="5076791" y="1939647"/>
                  <a:pt x="5078549" y="1934167"/>
                  <a:pt x="5081556" y="1928996"/>
                </a:cubicBezTo>
                <a:lnTo>
                  <a:pt x="5083988" y="1926688"/>
                </a:lnTo>
                <a:lnTo>
                  <a:pt x="5089794" y="1911957"/>
                </a:lnTo>
                <a:lnTo>
                  <a:pt x="5055086" y="1810002"/>
                </a:lnTo>
                <a:cubicBezTo>
                  <a:pt x="5059122" y="1810002"/>
                  <a:pt x="5063159" y="1805966"/>
                  <a:pt x="5059122" y="1797891"/>
                </a:cubicBezTo>
                <a:cubicBezTo>
                  <a:pt x="5055086" y="1797891"/>
                  <a:pt x="5055086" y="1797891"/>
                  <a:pt x="5055086" y="1797891"/>
                </a:cubicBezTo>
                <a:close/>
                <a:moveTo>
                  <a:pt x="132144" y="1769514"/>
                </a:moveTo>
                <a:cubicBezTo>
                  <a:pt x="132308" y="1771699"/>
                  <a:pt x="132308" y="1771699"/>
                  <a:pt x="132308" y="1771699"/>
                </a:cubicBezTo>
                <a:cubicBezTo>
                  <a:pt x="132308" y="1771699"/>
                  <a:pt x="132308" y="1771699"/>
                  <a:pt x="132471" y="1773884"/>
                </a:cubicBezTo>
                <a:cubicBezTo>
                  <a:pt x="132633" y="1776070"/>
                  <a:pt x="132961" y="1780440"/>
                  <a:pt x="133124" y="1782627"/>
                </a:cubicBezTo>
                <a:lnTo>
                  <a:pt x="132305" y="1787393"/>
                </a:lnTo>
                <a:close/>
                <a:moveTo>
                  <a:pt x="9673283" y="1759068"/>
                </a:moveTo>
                <a:lnTo>
                  <a:pt x="9668682" y="1773180"/>
                </a:lnTo>
                <a:lnTo>
                  <a:pt x="9691523" y="1796018"/>
                </a:lnTo>
                <a:lnTo>
                  <a:pt x="9697566" y="1801627"/>
                </a:lnTo>
                <a:lnTo>
                  <a:pt x="9702581" y="1786111"/>
                </a:lnTo>
                <a:lnTo>
                  <a:pt x="9676990" y="1763117"/>
                </a:lnTo>
                <a:close/>
                <a:moveTo>
                  <a:pt x="9822910" y="1752520"/>
                </a:moveTo>
                <a:lnTo>
                  <a:pt x="9822081" y="1755868"/>
                </a:lnTo>
                <a:lnTo>
                  <a:pt x="9823941" y="1757263"/>
                </a:lnTo>
                <a:cubicBezTo>
                  <a:pt x="9823941" y="1757263"/>
                  <a:pt x="9830400" y="1766952"/>
                  <a:pt x="9830400" y="1766952"/>
                </a:cubicBezTo>
                <a:cubicBezTo>
                  <a:pt x="9836860" y="1773410"/>
                  <a:pt x="9840090" y="1773410"/>
                  <a:pt x="9843319" y="1776640"/>
                </a:cubicBezTo>
                <a:cubicBezTo>
                  <a:pt x="9843319" y="1779871"/>
                  <a:pt x="9843319" y="1779871"/>
                  <a:pt x="9843319" y="1779871"/>
                </a:cubicBezTo>
                <a:cubicBezTo>
                  <a:pt x="9833630" y="1779871"/>
                  <a:pt x="9830400" y="1763722"/>
                  <a:pt x="9827170" y="1770182"/>
                </a:cubicBezTo>
                <a:cubicBezTo>
                  <a:pt x="9827170" y="1770182"/>
                  <a:pt x="9827170" y="1770182"/>
                  <a:pt x="9827170" y="1766952"/>
                </a:cubicBezTo>
                <a:cubicBezTo>
                  <a:pt x="9820712" y="1763722"/>
                  <a:pt x="9820712" y="1763722"/>
                  <a:pt x="9820712" y="1763722"/>
                </a:cubicBezTo>
                <a:lnTo>
                  <a:pt x="9820134" y="1763722"/>
                </a:lnTo>
                <a:lnTo>
                  <a:pt x="9816992" y="1776397"/>
                </a:lnTo>
                <a:lnTo>
                  <a:pt x="9817481" y="1776641"/>
                </a:lnTo>
                <a:cubicBezTo>
                  <a:pt x="9820712" y="1779871"/>
                  <a:pt x="9820712" y="1779871"/>
                  <a:pt x="9820712" y="1779871"/>
                </a:cubicBezTo>
                <a:cubicBezTo>
                  <a:pt x="9823941" y="1783101"/>
                  <a:pt x="9823941" y="1783101"/>
                  <a:pt x="9823941" y="1783101"/>
                </a:cubicBezTo>
                <a:cubicBezTo>
                  <a:pt x="9823941" y="1786330"/>
                  <a:pt x="9827170" y="1789560"/>
                  <a:pt x="9830400" y="1789560"/>
                </a:cubicBezTo>
                <a:cubicBezTo>
                  <a:pt x="9833630" y="1789560"/>
                  <a:pt x="9833630" y="1786330"/>
                  <a:pt x="9830400" y="1783101"/>
                </a:cubicBezTo>
                <a:cubicBezTo>
                  <a:pt x="9830400" y="1783101"/>
                  <a:pt x="9830400" y="1783101"/>
                  <a:pt x="9830400" y="1779871"/>
                </a:cubicBezTo>
                <a:cubicBezTo>
                  <a:pt x="9840090" y="1789560"/>
                  <a:pt x="9830400" y="1789560"/>
                  <a:pt x="9843319" y="1796018"/>
                </a:cubicBezTo>
                <a:cubicBezTo>
                  <a:pt x="9840090" y="1796019"/>
                  <a:pt x="9840090" y="1796019"/>
                  <a:pt x="9840090" y="1796019"/>
                </a:cubicBezTo>
                <a:cubicBezTo>
                  <a:pt x="9840090" y="1796019"/>
                  <a:pt x="9840090" y="1796019"/>
                  <a:pt x="9840090" y="1799248"/>
                </a:cubicBezTo>
                <a:cubicBezTo>
                  <a:pt x="9843319" y="1799248"/>
                  <a:pt x="9843319" y="1799248"/>
                  <a:pt x="9843319" y="1799248"/>
                </a:cubicBezTo>
                <a:cubicBezTo>
                  <a:pt x="9843319" y="1799248"/>
                  <a:pt x="9846549" y="1799248"/>
                  <a:pt x="9846549" y="1799248"/>
                </a:cubicBezTo>
                <a:cubicBezTo>
                  <a:pt x="9849778" y="1802478"/>
                  <a:pt x="9849778" y="1802478"/>
                  <a:pt x="9849778" y="1802478"/>
                </a:cubicBezTo>
                <a:lnTo>
                  <a:pt x="9851966" y="1804667"/>
                </a:lnTo>
                <a:lnTo>
                  <a:pt x="9856952" y="1786472"/>
                </a:lnTo>
                <a:close/>
                <a:moveTo>
                  <a:pt x="5273656" y="1698412"/>
                </a:moveTo>
                <a:lnTo>
                  <a:pt x="5263772" y="1717462"/>
                </a:lnTo>
                <a:cubicBezTo>
                  <a:pt x="5266795" y="1716479"/>
                  <a:pt x="5265814" y="1713455"/>
                  <a:pt x="5265814" y="1713455"/>
                </a:cubicBezTo>
                <a:cubicBezTo>
                  <a:pt x="5264836" y="1710431"/>
                  <a:pt x="5264836" y="1710431"/>
                  <a:pt x="5261809" y="1711413"/>
                </a:cubicBezTo>
                <a:cubicBezTo>
                  <a:pt x="5261809" y="1711413"/>
                  <a:pt x="5262789" y="1714437"/>
                  <a:pt x="5262789" y="1714437"/>
                </a:cubicBezTo>
                <a:cubicBezTo>
                  <a:pt x="5262789" y="1714437"/>
                  <a:pt x="5262789" y="1714437"/>
                  <a:pt x="5263772" y="1717462"/>
                </a:cubicBezTo>
                <a:cubicBezTo>
                  <a:pt x="5260743" y="1718444"/>
                  <a:pt x="5261725" y="1721468"/>
                  <a:pt x="5261725" y="1721468"/>
                </a:cubicBezTo>
                <a:lnTo>
                  <a:pt x="5260236" y="1722865"/>
                </a:lnTo>
                <a:lnTo>
                  <a:pt x="5269096" y="1760538"/>
                </a:lnTo>
                <a:lnTo>
                  <a:pt x="5280577" y="1722872"/>
                </a:lnTo>
                <a:lnTo>
                  <a:pt x="5281194" y="1718473"/>
                </a:lnTo>
                <a:close/>
                <a:moveTo>
                  <a:pt x="9617163" y="1697790"/>
                </a:moveTo>
                <a:lnTo>
                  <a:pt x="9613188" y="1715185"/>
                </a:lnTo>
                <a:lnTo>
                  <a:pt x="9618581" y="1720836"/>
                </a:lnTo>
                <a:lnTo>
                  <a:pt x="9622335" y="1714842"/>
                </a:lnTo>
                <a:lnTo>
                  <a:pt x="9628708" y="1710396"/>
                </a:lnTo>
                <a:close/>
                <a:moveTo>
                  <a:pt x="9751191" y="1697098"/>
                </a:moveTo>
                <a:lnTo>
                  <a:pt x="9743666" y="1721581"/>
                </a:lnTo>
                <a:lnTo>
                  <a:pt x="9756117" y="1734655"/>
                </a:lnTo>
                <a:cubicBezTo>
                  <a:pt x="9759346" y="1731426"/>
                  <a:pt x="9759346" y="1731426"/>
                  <a:pt x="9759346" y="1731426"/>
                </a:cubicBezTo>
                <a:cubicBezTo>
                  <a:pt x="9759347" y="1734655"/>
                  <a:pt x="9759347" y="1734655"/>
                  <a:pt x="9759347" y="1734655"/>
                </a:cubicBezTo>
                <a:lnTo>
                  <a:pt x="9760578" y="1735886"/>
                </a:lnTo>
                <a:lnTo>
                  <a:pt x="9764469" y="1720799"/>
                </a:lnTo>
                <a:lnTo>
                  <a:pt x="9749658" y="1705588"/>
                </a:lnTo>
                <a:cubicBezTo>
                  <a:pt x="9752888" y="1705588"/>
                  <a:pt x="9752888" y="1705588"/>
                  <a:pt x="9752888" y="1705588"/>
                </a:cubicBezTo>
                <a:cubicBezTo>
                  <a:pt x="9749658" y="1702358"/>
                  <a:pt x="9749658" y="1702358"/>
                  <a:pt x="9749658" y="1702358"/>
                </a:cubicBezTo>
                <a:cubicBezTo>
                  <a:pt x="9749657" y="1695899"/>
                  <a:pt x="9756117" y="1705588"/>
                  <a:pt x="9759347" y="1705588"/>
                </a:cubicBezTo>
                <a:cubicBezTo>
                  <a:pt x="9756117" y="1700743"/>
                  <a:pt x="9753695" y="1698321"/>
                  <a:pt x="9751273" y="1697110"/>
                </a:cubicBezTo>
                <a:close/>
                <a:moveTo>
                  <a:pt x="9757086" y="1677922"/>
                </a:moveTo>
                <a:lnTo>
                  <a:pt x="9753386" y="1689960"/>
                </a:lnTo>
                <a:lnTo>
                  <a:pt x="9756117" y="1692669"/>
                </a:lnTo>
                <a:lnTo>
                  <a:pt x="9768332" y="1705823"/>
                </a:lnTo>
                <a:lnTo>
                  <a:pt x="9771247" y="1694521"/>
                </a:lnTo>
                <a:close/>
                <a:moveTo>
                  <a:pt x="9704478" y="1663397"/>
                </a:moveTo>
                <a:lnTo>
                  <a:pt x="9698860" y="1680628"/>
                </a:lnTo>
                <a:lnTo>
                  <a:pt x="9701212" y="1682980"/>
                </a:lnTo>
                <a:cubicBezTo>
                  <a:pt x="9701212" y="1682980"/>
                  <a:pt x="9704442" y="1682980"/>
                  <a:pt x="9704442" y="1682980"/>
                </a:cubicBezTo>
                <a:cubicBezTo>
                  <a:pt x="9704442" y="1679749"/>
                  <a:pt x="9704442" y="1679749"/>
                  <a:pt x="9704442" y="1679749"/>
                </a:cubicBezTo>
                <a:cubicBezTo>
                  <a:pt x="9717361" y="1702358"/>
                  <a:pt x="9710900" y="1686210"/>
                  <a:pt x="9717361" y="1686210"/>
                </a:cubicBezTo>
                <a:lnTo>
                  <a:pt x="9724595" y="1697663"/>
                </a:lnTo>
                <a:lnTo>
                  <a:pt x="9728019" y="1681913"/>
                </a:lnTo>
                <a:lnTo>
                  <a:pt x="9726242" y="1680962"/>
                </a:lnTo>
                <a:cubicBezTo>
                  <a:pt x="9723013" y="1679750"/>
                  <a:pt x="9718976" y="1678136"/>
                  <a:pt x="9714131" y="1670061"/>
                </a:cubicBezTo>
                <a:cubicBezTo>
                  <a:pt x="9710901" y="1666832"/>
                  <a:pt x="9710901" y="1666832"/>
                  <a:pt x="9710901" y="1666832"/>
                </a:cubicBezTo>
                <a:cubicBezTo>
                  <a:pt x="9710901" y="1666832"/>
                  <a:pt x="9707671" y="1666832"/>
                  <a:pt x="9707671" y="1666832"/>
                </a:cubicBezTo>
                <a:close/>
                <a:moveTo>
                  <a:pt x="9662456" y="1640994"/>
                </a:moveTo>
                <a:cubicBezTo>
                  <a:pt x="9665685" y="1644224"/>
                  <a:pt x="9665685" y="1644224"/>
                  <a:pt x="9665685" y="1644224"/>
                </a:cubicBezTo>
                <a:lnTo>
                  <a:pt x="9667653" y="1644224"/>
                </a:lnTo>
                <a:lnTo>
                  <a:pt x="9668321" y="1640994"/>
                </a:lnTo>
                <a:lnTo>
                  <a:pt x="9665685" y="1640994"/>
                </a:lnTo>
                <a:cubicBezTo>
                  <a:pt x="9662456" y="1640994"/>
                  <a:pt x="9662456" y="1640994"/>
                  <a:pt x="9662456" y="1640994"/>
                </a:cubicBezTo>
                <a:close/>
                <a:moveTo>
                  <a:pt x="9713173" y="1626450"/>
                </a:moveTo>
                <a:lnTo>
                  <a:pt x="9709419" y="1646351"/>
                </a:lnTo>
                <a:lnTo>
                  <a:pt x="9731079" y="1667835"/>
                </a:lnTo>
                <a:lnTo>
                  <a:pt x="9734613" y="1651581"/>
                </a:lnTo>
                <a:close/>
                <a:moveTo>
                  <a:pt x="9643078" y="1595777"/>
                </a:moveTo>
                <a:cubicBezTo>
                  <a:pt x="9644693" y="1599007"/>
                  <a:pt x="9643885" y="1599815"/>
                  <a:pt x="9642270" y="1599007"/>
                </a:cubicBezTo>
                <a:lnTo>
                  <a:pt x="9639545" y="1595893"/>
                </a:lnTo>
                <a:lnTo>
                  <a:pt x="9637999" y="1606561"/>
                </a:lnTo>
                <a:lnTo>
                  <a:pt x="9643078" y="1615155"/>
                </a:lnTo>
                <a:cubicBezTo>
                  <a:pt x="9639847" y="1615155"/>
                  <a:pt x="9639847" y="1611926"/>
                  <a:pt x="9639847" y="1611926"/>
                </a:cubicBezTo>
                <a:lnTo>
                  <a:pt x="9636779" y="1611926"/>
                </a:lnTo>
                <a:lnTo>
                  <a:pt x="9636149" y="1614686"/>
                </a:lnTo>
                <a:lnTo>
                  <a:pt x="9639848" y="1618385"/>
                </a:lnTo>
                <a:lnTo>
                  <a:pt x="9635470" y="1617655"/>
                </a:lnTo>
                <a:lnTo>
                  <a:pt x="9635411" y="1617917"/>
                </a:lnTo>
                <a:lnTo>
                  <a:pt x="9639848" y="1621615"/>
                </a:lnTo>
                <a:cubicBezTo>
                  <a:pt x="9639847" y="1624845"/>
                  <a:pt x="9639847" y="1624845"/>
                  <a:pt x="9639847" y="1624845"/>
                </a:cubicBezTo>
                <a:cubicBezTo>
                  <a:pt x="9636618" y="1621615"/>
                  <a:pt x="9636618" y="1624845"/>
                  <a:pt x="9636618" y="1624845"/>
                </a:cubicBezTo>
                <a:cubicBezTo>
                  <a:pt x="9639848" y="1628075"/>
                  <a:pt x="9639848" y="1628075"/>
                  <a:pt x="9643078" y="1628075"/>
                </a:cubicBezTo>
                <a:cubicBezTo>
                  <a:pt x="9643078" y="1631304"/>
                  <a:pt x="9643078" y="1631304"/>
                  <a:pt x="9646307" y="1631305"/>
                </a:cubicBezTo>
                <a:cubicBezTo>
                  <a:pt x="9649536" y="1637764"/>
                  <a:pt x="9649536" y="1637764"/>
                  <a:pt x="9652766" y="1644224"/>
                </a:cubicBezTo>
                <a:cubicBezTo>
                  <a:pt x="9649537" y="1640994"/>
                  <a:pt x="9649537" y="1640994"/>
                  <a:pt x="9649537" y="1640994"/>
                </a:cubicBezTo>
                <a:cubicBezTo>
                  <a:pt x="9646307" y="1637764"/>
                  <a:pt x="9643078" y="1637764"/>
                  <a:pt x="9643078" y="1637764"/>
                </a:cubicBezTo>
                <a:cubicBezTo>
                  <a:pt x="9643078" y="1640993"/>
                  <a:pt x="9646307" y="1644224"/>
                  <a:pt x="9649537" y="1647453"/>
                </a:cubicBezTo>
                <a:cubicBezTo>
                  <a:pt x="9652766" y="1650683"/>
                  <a:pt x="9652766" y="1650683"/>
                  <a:pt x="9652766" y="1650683"/>
                </a:cubicBezTo>
                <a:cubicBezTo>
                  <a:pt x="9655996" y="1653913"/>
                  <a:pt x="9655996" y="1653913"/>
                  <a:pt x="9655996" y="1653913"/>
                </a:cubicBezTo>
                <a:cubicBezTo>
                  <a:pt x="9659226" y="1657143"/>
                  <a:pt x="9662456" y="1657143"/>
                  <a:pt x="9662456" y="1653912"/>
                </a:cubicBezTo>
                <a:cubicBezTo>
                  <a:pt x="9662456" y="1653912"/>
                  <a:pt x="9662456" y="1650683"/>
                  <a:pt x="9659226" y="1647453"/>
                </a:cubicBezTo>
                <a:cubicBezTo>
                  <a:pt x="9659226" y="1647453"/>
                  <a:pt x="9659226" y="1647453"/>
                  <a:pt x="9655996" y="1647453"/>
                </a:cubicBezTo>
                <a:cubicBezTo>
                  <a:pt x="9652766" y="1644224"/>
                  <a:pt x="9652766" y="1644224"/>
                  <a:pt x="9652766" y="1644224"/>
                </a:cubicBezTo>
                <a:cubicBezTo>
                  <a:pt x="9668915" y="1650683"/>
                  <a:pt x="9655996" y="1640993"/>
                  <a:pt x="9649537" y="1631305"/>
                </a:cubicBezTo>
                <a:cubicBezTo>
                  <a:pt x="9652766" y="1634534"/>
                  <a:pt x="9652766" y="1634534"/>
                  <a:pt x="9652766" y="1634534"/>
                </a:cubicBezTo>
                <a:cubicBezTo>
                  <a:pt x="9652766" y="1634534"/>
                  <a:pt x="9652766" y="1631305"/>
                  <a:pt x="9652766" y="1631305"/>
                </a:cubicBezTo>
                <a:cubicBezTo>
                  <a:pt x="9652766" y="1631305"/>
                  <a:pt x="9652766" y="1631305"/>
                  <a:pt x="9652766" y="1628075"/>
                </a:cubicBezTo>
                <a:cubicBezTo>
                  <a:pt x="9649537" y="1628075"/>
                  <a:pt x="9649537" y="1628075"/>
                  <a:pt x="9649537" y="1628075"/>
                </a:cubicBezTo>
                <a:cubicBezTo>
                  <a:pt x="9646307" y="1624844"/>
                  <a:pt x="9646307" y="1624844"/>
                  <a:pt x="9646307" y="1624844"/>
                </a:cubicBezTo>
                <a:cubicBezTo>
                  <a:pt x="9649537" y="1624845"/>
                  <a:pt x="9649537" y="1624845"/>
                  <a:pt x="9649537" y="1624845"/>
                </a:cubicBezTo>
                <a:cubicBezTo>
                  <a:pt x="9649537" y="1624845"/>
                  <a:pt x="9649537" y="1621615"/>
                  <a:pt x="9646307" y="1621615"/>
                </a:cubicBezTo>
                <a:cubicBezTo>
                  <a:pt x="9646307" y="1618385"/>
                  <a:pt x="9646307" y="1618385"/>
                  <a:pt x="9646307" y="1618385"/>
                </a:cubicBezTo>
                <a:cubicBezTo>
                  <a:pt x="9651152" y="1620000"/>
                  <a:pt x="9654381" y="1622423"/>
                  <a:pt x="9657611" y="1626056"/>
                </a:cubicBezTo>
                <a:lnTo>
                  <a:pt x="9668449" y="1640378"/>
                </a:lnTo>
                <a:lnTo>
                  <a:pt x="9670985" y="1628116"/>
                </a:lnTo>
                <a:lnTo>
                  <a:pt x="9646307" y="1605466"/>
                </a:lnTo>
                <a:cubicBezTo>
                  <a:pt x="9649537" y="1605466"/>
                  <a:pt x="9649537" y="1592547"/>
                  <a:pt x="9643078" y="1595777"/>
                </a:cubicBezTo>
                <a:close/>
                <a:moveTo>
                  <a:pt x="152857" y="1576204"/>
                </a:moveTo>
                <a:lnTo>
                  <a:pt x="143676" y="1580370"/>
                </a:lnTo>
                <a:cubicBezTo>
                  <a:pt x="141097" y="1583388"/>
                  <a:pt x="139828" y="1587748"/>
                  <a:pt x="139524" y="1593868"/>
                </a:cubicBezTo>
                <a:cubicBezTo>
                  <a:pt x="136819" y="1635651"/>
                  <a:pt x="133665" y="1677451"/>
                  <a:pt x="132130" y="1719279"/>
                </a:cubicBezTo>
                <a:lnTo>
                  <a:pt x="131964" y="1731805"/>
                </a:lnTo>
                <a:lnTo>
                  <a:pt x="132318" y="1733717"/>
                </a:lnTo>
                <a:cubicBezTo>
                  <a:pt x="132812" y="1741716"/>
                  <a:pt x="132092" y="1754132"/>
                  <a:pt x="135371" y="1753887"/>
                </a:cubicBezTo>
                <a:lnTo>
                  <a:pt x="135535" y="1756073"/>
                </a:lnTo>
                <a:cubicBezTo>
                  <a:pt x="133512" y="1758422"/>
                  <a:pt x="133840" y="1762793"/>
                  <a:pt x="134003" y="1764978"/>
                </a:cubicBezTo>
                <a:cubicBezTo>
                  <a:pt x="131817" y="1765141"/>
                  <a:pt x="131817" y="1765141"/>
                  <a:pt x="131817" y="1765141"/>
                </a:cubicBezTo>
                <a:lnTo>
                  <a:pt x="131521" y="1765163"/>
                </a:lnTo>
                <a:lnTo>
                  <a:pt x="131298" y="1782043"/>
                </a:lnTo>
                <a:lnTo>
                  <a:pt x="131732" y="1790721"/>
                </a:lnTo>
                <a:lnTo>
                  <a:pt x="132305" y="1787393"/>
                </a:lnTo>
                <a:lnTo>
                  <a:pt x="132466" y="1805380"/>
                </a:lnTo>
                <a:lnTo>
                  <a:pt x="133392" y="1823877"/>
                </a:lnTo>
                <a:lnTo>
                  <a:pt x="134228" y="1830932"/>
                </a:lnTo>
                <a:cubicBezTo>
                  <a:pt x="134663" y="1834436"/>
                  <a:pt x="135024" y="1837431"/>
                  <a:pt x="135188" y="1839617"/>
                </a:cubicBezTo>
                <a:cubicBezTo>
                  <a:pt x="135188" y="1839617"/>
                  <a:pt x="135351" y="1841803"/>
                  <a:pt x="135351" y="1841803"/>
                </a:cubicBezTo>
                <a:lnTo>
                  <a:pt x="137290" y="1865127"/>
                </a:lnTo>
                <a:lnTo>
                  <a:pt x="141570" y="1895603"/>
                </a:lnTo>
                <a:lnTo>
                  <a:pt x="141097" y="1889279"/>
                </a:lnTo>
                <a:cubicBezTo>
                  <a:pt x="139864" y="1872783"/>
                  <a:pt x="138885" y="1859669"/>
                  <a:pt x="137537" y="1841639"/>
                </a:cubicBezTo>
                <a:cubicBezTo>
                  <a:pt x="139886" y="1843661"/>
                  <a:pt x="139723" y="1841476"/>
                  <a:pt x="141744" y="1839127"/>
                </a:cubicBezTo>
                <a:cubicBezTo>
                  <a:pt x="141580" y="1836941"/>
                  <a:pt x="141580" y="1836941"/>
                  <a:pt x="141580" y="1836941"/>
                </a:cubicBezTo>
                <a:cubicBezTo>
                  <a:pt x="139396" y="1837104"/>
                  <a:pt x="139396" y="1837104"/>
                  <a:pt x="139396" y="1837104"/>
                </a:cubicBezTo>
                <a:cubicBezTo>
                  <a:pt x="135739" y="1817596"/>
                  <a:pt x="143010" y="1797273"/>
                  <a:pt x="135964" y="1791206"/>
                </a:cubicBezTo>
                <a:cubicBezTo>
                  <a:pt x="133778" y="1791370"/>
                  <a:pt x="133778" y="1791370"/>
                  <a:pt x="133778" y="1791370"/>
                </a:cubicBezTo>
                <a:cubicBezTo>
                  <a:pt x="135801" y="1789020"/>
                  <a:pt x="135474" y="1784649"/>
                  <a:pt x="135311" y="1782463"/>
                </a:cubicBezTo>
                <a:cubicBezTo>
                  <a:pt x="135147" y="1780278"/>
                  <a:pt x="134984" y="1778093"/>
                  <a:pt x="134984" y="1778093"/>
                </a:cubicBezTo>
                <a:cubicBezTo>
                  <a:pt x="137169" y="1777929"/>
                  <a:pt x="141540" y="1777602"/>
                  <a:pt x="143889" y="1779624"/>
                </a:cubicBezTo>
                <a:cubicBezTo>
                  <a:pt x="144052" y="1781810"/>
                  <a:pt x="144379" y="1786182"/>
                  <a:pt x="144543" y="1788367"/>
                </a:cubicBezTo>
                <a:cubicBezTo>
                  <a:pt x="144870" y="1792738"/>
                  <a:pt x="143010" y="1797273"/>
                  <a:pt x="145522" y="1801481"/>
                </a:cubicBezTo>
                <a:cubicBezTo>
                  <a:pt x="145522" y="1801481"/>
                  <a:pt x="145687" y="1803665"/>
                  <a:pt x="145687" y="1803665"/>
                </a:cubicBezTo>
                <a:cubicBezTo>
                  <a:pt x="145687" y="1803665"/>
                  <a:pt x="145687" y="1803665"/>
                  <a:pt x="145850" y="1805852"/>
                </a:cubicBezTo>
                <a:cubicBezTo>
                  <a:pt x="146013" y="1808038"/>
                  <a:pt x="146013" y="1808038"/>
                  <a:pt x="146176" y="1810223"/>
                </a:cubicBezTo>
                <a:cubicBezTo>
                  <a:pt x="146339" y="1812409"/>
                  <a:pt x="146339" y="1812409"/>
                  <a:pt x="146339" y="1812409"/>
                </a:cubicBezTo>
                <a:lnTo>
                  <a:pt x="146668" y="1812029"/>
                </a:lnTo>
                <a:lnTo>
                  <a:pt x="144875" y="1770439"/>
                </a:lnTo>
                <a:lnTo>
                  <a:pt x="144922" y="1764172"/>
                </a:lnTo>
                <a:lnTo>
                  <a:pt x="142909" y="1766510"/>
                </a:lnTo>
                <a:cubicBezTo>
                  <a:pt x="143561" y="1775253"/>
                  <a:pt x="143561" y="1775253"/>
                  <a:pt x="143561" y="1775253"/>
                </a:cubicBezTo>
                <a:cubicBezTo>
                  <a:pt x="141214" y="1773231"/>
                  <a:pt x="136678" y="1771371"/>
                  <a:pt x="134493" y="1771535"/>
                </a:cubicBezTo>
                <a:cubicBezTo>
                  <a:pt x="134330" y="1769350"/>
                  <a:pt x="134166" y="1767164"/>
                  <a:pt x="134166" y="1767164"/>
                </a:cubicBezTo>
                <a:cubicBezTo>
                  <a:pt x="134003" y="1764978"/>
                  <a:pt x="134003" y="1764978"/>
                  <a:pt x="134003" y="1764978"/>
                </a:cubicBezTo>
                <a:cubicBezTo>
                  <a:pt x="136352" y="1767001"/>
                  <a:pt x="136352" y="1767001"/>
                  <a:pt x="136352" y="1767001"/>
                </a:cubicBezTo>
                <a:cubicBezTo>
                  <a:pt x="136352" y="1767001"/>
                  <a:pt x="136188" y="1764814"/>
                  <a:pt x="138374" y="1764652"/>
                </a:cubicBezTo>
                <a:cubicBezTo>
                  <a:pt x="138211" y="1762467"/>
                  <a:pt x="136025" y="1762630"/>
                  <a:pt x="135861" y="1760444"/>
                </a:cubicBezTo>
                <a:cubicBezTo>
                  <a:pt x="135861" y="1760444"/>
                  <a:pt x="135698" y="1758258"/>
                  <a:pt x="135698" y="1758258"/>
                </a:cubicBezTo>
                <a:cubicBezTo>
                  <a:pt x="135535" y="1756073"/>
                  <a:pt x="137557" y="1753724"/>
                  <a:pt x="137229" y="1749352"/>
                </a:cubicBezTo>
                <a:cubicBezTo>
                  <a:pt x="136577" y="1740610"/>
                  <a:pt x="139579" y="1751375"/>
                  <a:pt x="141274" y="1744655"/>
                </a:cubicBezTo>
                <a:cubicBezTo>
                  <a:pt x="136577" y="1740610"/>
                  <a:pt x="140458" y="1733726"/>
                  <a:pt x="142316" y="1729192"/>
                </a:cubicBezTo>
                <a:cubicBezTo>
                  <a:pt x="140131" y="1729355"/>
                  <a:pt x="137945" y="1729519"/>
                  <a:pt x="137782" y="1727333"/>
                </a:cubicBezTo>
                <a:cubicBezTo>
                  <a:pt x="139967" y="1727170"/>
                  <a:pt x="142153" y="1727006"/>
                  <a:pt x="141990" y="1724820"/>
                </a:cubicBezTo>
                <a:cubicBezTo>
                  <a:pt x="139641" y="1722799"/>
                  <a:pt x="139150" y="1716241"/>
                  <a:pt x="138824" y="1711870"/>
                </a:cubicBezTo>
                <a:cubicBezTo>
                  <a:pt x="143358" y="1713729"/>
                  <a:pt x="142214" y="1698430"/>
                  <a:pt x="139864" y="1696407"/>
                </a:cubicBezTo>
                <a:cubicBezTo>
                  <a:pt x="139701" y="1694222"/>
                  <a:pt x="139701" y="1694222"/>
                  <a:pt x="139701" y="1694222"/>
                </a:cubicBezTo>
                <a:cubicBezTo>
                  <a:pt x="139212" y="1687665"/>
                  <a:pt x="144072" y="1693895"/>
                  <a:pt x="143583" y="1687338"/>
                </a:cubicBezTo>
                <a:cubicBezTo>
                  <a:pt x="141069" y="1683130"/>
                  <a:pt x="138722" y="1681108"/>
                  <a:pt x="140090" y="1670016"/>
                </a:cubicBezTo>
                <a:cubicBezTo>
                  <a:pt x="141948" y="1665482"/>
                  <a:pt x="143644" y="1658762"/>
                  <a:pt x="143154" y="1652204"/>
                </a:cubicBezTo>
                <a:cubicBezTo>
                  <a:pt x="142990" y="1650019"/>
                  <a:pt x="142662" y="1645648"/>
                  <a:pt x="144686" y="1643299"/>
                </a:cubicBezTo>
                <a:cubicBezTo>
                  <a:pt x="145891" y="1630022"/>
                  <a:pt x="146707" y="1640950"/>
                  <a:pt x="150426" y="1631880"/>
                </a:cubicBezTo>
                <a:cubicBezTo>
                  <a:pt x="145401" y="1623465"/>
                  <a:pt x="156554" y="1596256"/>
                  <a:pt x="153714" y="1587677"/>
                </a:cubicBezTo>
                <a:cubicBezTo>
                  <a:pt x="149997" y="1596746"/>
                  <a:pt x="153061" y="1578934"/>
                  <a:pt x="153061" y="1578934"/>
                </a:cubicBezTo>
                <a:close/>
                <a:moveTo>
                  <a:pt x="9652769" y="1548355"/>
                </a:moveTo>
                <a:lnTo>
                  <a:pt x="9645951" y="1572452"/>
                </a:lnTo>
                <a:lnTo>
                  <a:pt x="9652766" y="1576399"/>
                </a:lnTo>
                <a:cubicBezTo>
                  <a:pt x="9652766" y="1576399"/>
                  <a:pt x="9652766" y="1586088"/>
                  <a:pt x="9659226" y="1589319"/>
                </a:cubicBezTo>
                <a:lnTo>
                  <a:pt x="9675222" y="1607638"/>
                </a:lnTo>
                <a:lnTo>
                  <a:pt x="9679496" y="1586975"/>
                </a:lnTo>
                <a:lnTo>
                  <a:pt x="9672302" y="1578543"/>
                </a:lnTo>
                <a:close/>
                <a:moveTo>
                  <a:pt x="5193325" y="1540018"/>
                </a:moveTo>
                <a:lnTo>
                  <a:pt x="5194358" y="1545581"/>
                </a:lnTo>
                <a:cubicBezTo>
                  <a:pt x="5195872" y="1554159"/>
                  <a:pt x="5197384" y="1562234"/>
                  <a:pt x="5199025" y="1569425"/>
                </a:cubicBezTo>
                <a:lnTo>
                  <a:pt x="5200015" y="1572805"/>
                </a:lnTo>
                <a:lnTo>
                  <a:pt x="5200177" y="1572134"/>
                </a:lnTo>
                <a:close/>
                <a:moveTo>
                  <a:pt x="5202205" y="1406892"/>
                </a:moveTo>
                <a:lnTo>
                  <a:pt x="5217709" y="1498813"/>
                </a:lnTo>
                <a:lnTo>
                  <a:pt x="5219483" y="1481190"/>
                </a:lnTo>
                <a:close/>
                <a:moveTo>
                  <a:pt x="5165180" y="1380030"/>
                </a:moveTo>
                <a:lnTo>
                  <a:pt x="5166096" y="1391737"/>
                </a:lnTo>
                <a:cubicBezTo>
                  <a:pt x="5167358" y="1401640"/>
                  <a:pt x="5169124" y="1412616"/>
                  <a:pt x="5171142" y="1423969"/>
                </a:cubicBezTo>
                <a:lnTo>
                  <a:pt x="5175617" y="1446872"/>
                </a:lnTo>
                <a:close/>
                <a:moveTo>
                  <a:pt x="129528" y="1339610"/>
                </a:moveTo>
                <a:lnTo>
                  <a:pt x="121058" y="1364017"/>
                </a:lnTo>
                <a:cubicBezTo>
                  <a:pt x="118413" y="1372730"/>
                  <a:pt x="116253" y="1380585"/>
                  <a:pt x="114476" y="1386212"/>
                </a:cubicBezTo>
                <a:cubicBezTo>
                  <a:pt x="105835" y="1417628"/>
                  <a:pt x="94519" y="1442650"/>
                  <a:pt x="87574" y="1467345"/>
                </a:cubicBezTo>
                <a:cubicBezTo>
                  <a:pt x="84511" y="1485157"/>
                  <a:pt x="79751" y="1509690"/>
                  <a:pt x="76851" y="1529686"/>
                </a:cubicBezTo>
                <a:cubicBezTo>
                  <a:pt x="71111" y="1541104"/>
                  <a:pt x="70069" y="1556567"/>
                  <a:pt x="69027" y="1572030"/>
                </a:cubicBezTo>
                <a:cubicBezTo>
                  <a:pt x="62961" y="1579076"/>
                  <a:pt x="60223" y="1601260"/>
                  <a:pt x="57486" y="1623443"/>
                </a:cubicBezTo>
                <a:cubicBezTo>
                  <a:pt x="54748" y="1645627"/>
                  <a:pt x="52012" y="1667810"/>
                  <a:pt x="45944" y="1674857"/>
                </a:cubicBezTo>
                <a:cubicBezTo>
                  <a:pt x="46435" y="1681414"/>
                  <a:pt x="45067" y="1692506"/>
                  <a:pt x="43045" y="1694855"/>
                </a:cubicBezTo>
                <a:cubicBezTo>
                  <a:pt x="47905" y="1701085"/>
                  <a:pt x="45333" y="1725454"/>
                  <a:pt x="41125" y="1727966"/>
                </a:cubicBezTo>
                <a:cubicBezTo>
                  <a:pt x="41288" y="1730152"/>
                  <a:pt x="41615" y="1734523"/>
                  <a:pt x="41779" y="1736709"/>
                </a:cubicBezTo>
                <a:cubicBezTo>
                  <a:pt x="35222" y="1737199"/>
                  <a:pt x="41064" y="1756542"/>
                  <a:pt x="37836" y="1772169"/>
                </a:cubicBezTo>
                <a:cubicBezTo>
                  <a:pt x="37999" y="1774353"/>
                  <a:pt x="37999" y="1774353"/>
                  <a:pt x="37999" y="1774353"/>
                </a:cubicBezTo>
                <a:cubicBezTo>
                  <a:pt x="37999" y="1774353"/>
                  <a:pt x="35814" y="1774518"/>
                  <a:pt x="35814" y="1774518"/>
                </a:cubicBezTo>
                <a:cubicBezTo>
                  <a:pt x="35977" y="1776702"/>
                  <a:pt x="35977" y="1776702"/>
                  <a:pt x="36141" y="1778889"/>
                </a:cubicBezTo>
                <a:cubicBezTo>
                  <a:pt x="36141" y="1778889"/>
                  <a:pt x="36141" y="1778889"/>
                  <a:pt x="38327" y="1778724"/>
                </a:cubicBezTo>
                <a:cubicBezTo>
                  <a:pt x="38327" y="1778724"/>
                  <a:pt x="38162" y="1776540"/>
                  <a:pt x="38162" y="1776540"/>
                </a:cubicBezTo>
                <a:cubicBezTo>
                  <a:pt x="38490" y="1780911"/>
                  <a:pt x="38980" y="1787468"/>
                  <a:pt x="41165" y="1787304"/>
                </a:cubicBezTo>
                <a:cubicBezTo>
                  <a:pt x="39572" y="1824787"/>
                  <a:pt x="40165" y="1862106"/>
                  <a:pt x="45292" y="1901284"/>
                </a:cubicBezTo>
                <a:cubicBezTo>
                  <a:pt x="48621" y="1916420"/>
                  <a:pt x="49438" y="1927348"/>
                  <a:pt x="50745" y="1944833"/>
                </a:cubicBezTo>
                <a:cubicBezTo>
                  <a:pt x="54402" y="1964340"/>
                  <a:pt x="60897" y="1992426"/>
                  <a:pt x="65044" y="2018490"/>
                </a:cubicBezTo>
                <a:cubicBezTo>
                  <a:pt x="71539" y="2046576"/>
                  <a:pt x="77871" y="2072477"/>
                  <a:pt x="83877" y="2094003"/>
                </a:cubicBezTo>
                <a:cubicBezTo>
                  <a:pt x="87370" y="2111325"/>
                  <a:pt x="90209" y="2119903"/>
                  <a:pt x="96050" y="2139247"/>
                </a:cubicBezTo>
                <a:cubicBezTo>
                  <a:pt x="98564" y="2143455"/>
                  <a:pt x="99053" y="2150012"/>
                  <a:pt x="99379" y="2154384"/>
                </a:cubicBezTo>
                <a:cubicBezTo>
                  <a:pt x="102382" y="2165148"/>
                  <a:pt x="109593" y="2173400"/>
                  <a:pt x="110410" y="2184328"/>
                </a:cubicBezTo>
                <a:cubicBezTo>
                  <a:pt x="110410" y="2184328"/>
                  <a:pt x="108225" y="2184492"/>
                  <a:pt x="108225" y="2184492"/>
                </a:cubicBezTo>
                <a:cubicBezTo>
                  <a:pt x="108062" y="2182306"/>
                  <a:pt x="106039" y="2184655"/>
                  <a:pt x="108388" y="2186677"/>
                </a:cubicBezTo>
                <a:cubicBezTo>
                  <a:pt x="108552" y="2188863"/>
                  <a:pt x="108715" y="2191048"/>
                  <a:pt x="108715" y="2191048"/>
                </a:cubicBezTo>
                <a:cubicBezTo>
                  <a:pt x="110900" y="2190885"/>
                  <a:pt x="111063" y="2193071"/>
                  <a:pt x="111063" y="2193071"/>
                </a:cubicBezTo>
                <a:cubicBezTo>
                  <a:pt x="108879" y="2193234"/>
                  <a:pt x="109042" y="2195420"/>
                  <a:pt x="109205" y="2197605"/>
                </a:cubicBezTo>
                <a:cubicBezTo>
                  <a:pt x="111554" y="2199628"/>
                  <a:pt x="111391" y="2197442"/>
                  <a:pt x="113575" y="2197278"/>
                </a:cubicBezTo>
                <a:cubicBezTo>
                  <a:pt x="113575" y="2197278"/>
                  <a:pt x="113740" y="2199464"/>
                  <a:pt x="113740" y="2199464"/>
                </a:cubicBezTo>
                <a:cubicBezTo>
                  <a:pt x="113903" y="2201650"/>
                  <a:pt x="116252" y="2203672"/>
                  <a:pt x="116252" y="2203672"/>
                </a:cubicBezTo>
                <a:cubicBezTo>
                  <a:pt x="118438" y="2203508"/>
                  <a:pt x="118274" y="2201323"/>
                  <a:pt x="118111" y="2199137"/>
                </a:cubicBezTo>
                <a:cubicBezTo>
                  <a:pt x="115925" y="2199301"/>
                  <a:pt x="115925" y="2199301"/>
                  <a:pt x="115925" y="2199301"/>
                </a:cubicBezTo>
                <a:cubicBezTo>
                  <a:pt x="117946" y="2196952"/>
                  <a:pt x="117946" y="2196952"/>
                  <a:pt x="117946" y="2196952"/>
                </a:cubicBezTo>
                <a:cubicBezTo>
                  <a:pt x="121440" y="2214274"/>
                  <a:pt x="129958" y="2240011"/>
                  <a:pt x="139518" y="2250285"/>
                </a:cubicBezTo>
                <a:cubicBezTo>
                  <a:pt x="145359" y="2269629"/>
                  <a:pt x="158411" y="2297225"/>
                  <a:pt x="176326" y="2331051"/>
                </a:cubicBezTo>
                <a:cubicBezTo>
                  <a:pt x="174140" y="2331215"/>
                  <a:pt x="174140" y="2331215"/>
                  <a:pt x="174140" y="2331215"/>
                </a:cubicBezTo>
                <a:cubicBezTo>
                  <a:pt x="174140" y="2331215"/>
                  <a:pt x="173977" y="2329029"/>
                  <a:pt x="173977" y="2329029"/>
                </a:cubicBezTo>
                <a:cubicBezTo>
                  <a:pt x="171628" y="2327006"/>
                  <a:pt x="171463" y="2324821"/>
                  <a:pt x="169442" y="2327170"/>
                </a:cubicBezTo>
                <a:cubicBezTo>
                  <a:pt x="169442" y="2327170"/>
                  <a:pt x="169606" y="2329356"/>
                  <a:pt x="171954" y="2331378"/>
                </a:cubicBezTo>
                <a:cubicBezTo>
                  <a:pt x="172117" y="2333563"/>
                  <a:pt x="172117" y="2333563"/>
                  <a:pt x="174466" y="2335586"/>
                </a:cubicBezTo>
                <a:cubicBezTo>
                  <a:pt x="172281" y="2335749"/>
                  <a:pt x="172445" y="2337935"/>
                  <a:pt x="172771" y="2342306"/>
                </a:cubicBezTo>
                <a:cubicBezTo>
                  <a:pt x="173865" y="2342224"/>
                  <a:pt x="174957" y="2342142"/>
                  <a:pt x="175463" y="2341555"/>
                </a:cubicBezTo>
                <a:lnTo>
                  <a:pt x="175186" y="2340294"/>
                </a:lnTo>
                <a:lnTo>
                  <a:pt x="179492" y="2344001"/>
                </a:lnTo>
                <a:cubicBezTo>
                  <a:pt x="179328" y="2341816"/>
                  <a:pt x="179165" y="2339630"/>
                  <a:pt x="179000" y="2337445"/>
                </a:cubicBezTo>
                <a:cubicBezTo>
                  <a:pt x="186048" y="2343512"/>
                  <a:pt x="190747" y="2347556"/>
                  <a:pt x="195935" y="2358157"/>
                </a:cubicBezTo>
                <a:cubicBezTo>
                  <a:pt x="193586" y="2356134"/>
                  <a:pt x="193750" y="2358320"/>
                  <a:pt x="193913" y="2360506"/>
                </a:cubicBezTo>
                <a:cubicBezTo>
                  <a:pt x="199101" y="2371107"/>
                  <a:pt x="210846" y="2381218"/>
                  <a:pt x="213522" y="2387612"/>
                </a:cubicBezTo>
                <a:cubicBezTo>
                  <a:pt x="213522" y="2387612"/>
                  <a:pt x="211335" y="2387775"/>
                  <a:pt x="211172" y="2385590"/>
                </a:cubicBezTo>
                <a:cubicBezTo>
                  <a:pt x="218873" y="2400399"/>
                  <a:pt x="230618" y="2410510"/>
                  <a:pt x="228923" y="2417230"/>
                </a:cubicBezTo>
                <a:cubicBezTo>
                  <a:pt x="228760" y="2415045"/>
                  <a:pt x="231109" y="2417066"/>
                  <a:pt x="231272" y="2419252"/>
                </a:cubicBezTo>
                <a:cubicBezTo>
                  <a:pt x="238155" y="2423133"/>
                  <a:pt x="230781" y="2412695"/>
                  <a:pt x="230618" y="2410510"/>
                </a:cubicBezTo>
                <a:cubicBezTo>
                  <a:pt x="238155" y="2423133"/>
                  <a:pt x="238483" y="2427504"/>
                  <a:pt x="245366" y="2431385"/>
                </a:cubicBezTo>
                <a:cubicBezTo>
                  <a:pt x="243344" y="2433735"/>
                  <a:pt x="238646" y="2429690"/>
                  <a:pt x="243507" y="2435920"/>
                </a:cubicBezTo>
                <a:cubicBezTo>
                  <a:pt x="248041" y="2437780"/>
                  <a:pt x="245693" y="2435757"/>
                  <a:pt x="250391" y="2439801"/>
                </a:cubicBezTo>
                <a:cubicBezTo>
                  <a:pt x="252577" y="2439638"/>
                  <a:pt x="252740" y="2441823"/>
                  <a:pt x="252740" y="2441823"/>
                </a:cubicBezTo>
                <a:cubicBezTo>
                  <a:pt x="255089" y="2443846"/>
                  <a:pt x="255253" y="2446031"/>
                  <a:pt x="257438" y="2445868"/>
                </a:cubicBezTo>
                <a:cubicBezTo>
                  <a:pt x="259624" y="2445705"/>
                  <a:pt x="259461" y="2443519"/>
                  <a:pt x="257112" y="2441496"/>
                </a:cubicBezTo>
                <a:cubicBezTo>
                  <a:pt x="257112" y="2441496"/>
                  <a:pt x="257112" y="2441496"/>
                  <a:pt x="256948" y="2439311"/>
                </a:cubicBezTo>
                <a:cubicBezTo>
                  <a:pt x="263148" y="2448738"/>
                  <a:pt x="267968" y="2454421"/>
                  <a:pt x="273376" y="2460610"/>
                </a:cubicBezTo>
                <a:lnTo>
                  <a:pt x="290256" y="2481198"/>
                </a:lnTo>
                <a:lnTo>
                  <a:pt x="293448" y="2488823"/>
                </a:lnTo>
                <a:lnTo>
                  <a:pt x="293524" y="2491248"/>
                </a:lnTo>
                <a:lnTo>
                  <a:pt x="295332" y="2493324"/>
                </a:lnTo>
                <a:lnTo>
                  <a:pt x="299006" y="2502102"/>
                </a:lnTo>
                <a:cubicBezTo>
                  <a:pt x="296819" y="2502265"/>
                  <a:pt x="296819" y="2502265"/>
                  <a:pt x="296819" y="2502265"/>
                </a:cubicBezTo>
                <a:cubicBezTo>
                  <a:pt x="294470" y="2500243"/>
                  <a:pt x="294633" y="2502429"/>
                  <a:pt x="296984" y="2504451"/>
                </a:cubicBezTo>
                <a:cubicBezTo>
                  <a:pt x="297147" y="2506636"/>
                  <a:pt x="299496" y="2508659"/>
                  <a:pt x="301682" y="2508495"/>
                </a:cubicBezTo>
                <a:cubicBezTo>
                  <a:pt x="304030" y="2510517"/>
                  <a:pt x="304030" y="2510517"/>
                  <a:pt x="304030" y="2510517"/>
                </a:cubicBezTo>
                <a:cubicBezTo>
                  <a:pt x="306543" y="2514725"/>
                  <a:pt x="308728" y="2514562"/>
                  <a:pt x="310750" y="2512213"/>
                </a:cubicBezTo>
                <a:cubicBezTo>
                  <a:pt x="311078" y="2516584"/>
                  <a:pt x="315612" y="2518443"/>
                  <a:pt x="317961" y="2520465"/>
                </a:cubicBezTo>
                <a:cubicBezTo>
                  <a:pt x="315449" y="2516257"/>
                  <a:pt x="312937" y="2512050"/>
                  <a:pt x="310424" y="2507841"/>
                </a:cubicBezTo>
                <a:cubicBezTo>
                  <a:pt x="308238" y="2508005"/>
                  <a:pt x="306053" y="2508168"/>
                  <a:pt x="306053" y="2508168"/>
                </a:cubicBezTo>
                <a:cubicBezTo>
                  <a:pt x="306053" y="2508168"/>
                  <a:pt x="305890" y="2505983"/>
                  <a:pt x="303704" y="2506146"/>
                </a:cubicBezTo>
                <a:cubicBezTo>
                  <a:pt x="303704" y="2506146"/>
                  <a:pt x="303541" y="2503961"/>
                  <a:pt x="303541" y="2503961"/>
                </a:cubicBezTo>
                <a:cubicBezTo>
                  <a:pt x="303377" y="2501775"/>
                  <a:pt x="301190" y="2501938"/>
                  <a:pt x="299006" y="2502102"/>
                </a:cubicBezTo>
                <a:cubicBezTo>
                  <a:pt x="298173" y="2498318"/>
                  <a:pt x="297169" y="2495920"/>
                  <a:pt x="296191" y="2494311"/>
                </a:cubicBezTo>
                <a:lnTo>
                  <a:pt x="295332" y="2493324"/>
                </a:lnTo>
                <a:lnTo>
                  <a:pt x="293448" y="2488823"/>
                </a:lnTo>
                <a:lnTo>
                  <a:pt x="293327" y="2484943"/>
                </a:lnTo>
                <a:lnTo>
                  <a:pt x="290256" y="2481198"/>
                </a:lnTo>
                <a:lnTo>
                  <a:pt x="282950" y="2463741"/>
                </a:lnTo>
                <a:cubicBezTo>
                  <a:pt x="282787" y="2461555"/>
                  <a:pt x="280438" y="2459533"/>
                  <a:pt x="282624" y="2459370"/>
                </a:cubicBezTo>
                <a:cubicBezTo>
                  <a:pt x="282787" y="2461555"/>
                  <a:pt x="284972" y="2461392"/>
                  <a:pt x="284809" y="2459206"/>
                </a:cubicBezTo>
                <a:cubicBezTo>
                  <a:pt x="284809" y="2459206"/>
                  <a:pt x="284809" y="2459206"/>
                  <a:pt x="282460" y="2457184"/>
                </a:cubicBezTo>
                <a:cubicBezTo>
                  <a:pt x="282460" y="2457184"/>
                  <a:pt x="282297" y="2454998"/>
                  <a:pt x="282297" y="2454998"/>
                </a:cubicBezTo>
                <a:cubicBezTo>
                  <a:pt x="289263" y="2459973"/>
                  <a:pt x="294589" y="2465069"/>
                  <a:pt x="299177" y="2471319"/>
                </a:cubicBezTo>
                <a:lnTo>
                  <a:pt x="310497" y="2492451"/>
                </a:lnTo>
                <a:lnTo>
                  <a:pt x="309280" y="2492542"/>
                </a:lnTo>
                <a:cubicBezTo>
                  <a:pt x="309443" y="2494728"/>
                  <a:pt x="309443" y="2494728"/>
                  <a:pt x="311629" y="2494564"/>
                </a:cubicBezTo>
                <a:cubicBezTo>
                  <a:pt x="311955" y="2498935"/>
                  <a:pt x="314141" y="2498772"/>
                  <a:pt x="316654" y="2502980"/>
                </a:cubicBezTo>
                <a:cubicBezTo>
                  <a:pt x="316654" y="2502980"/>
                  <a:pt x="314467" y="2503144"/>
                  <a:pt x="314305" y="2500958"/>
                </a:cubicBezTo>
                <a:cubicBezTo>
                  <a:pt x="314305" y="2500958"/>
                  <a:pt x="314467" y="2503144"/>
                  <a:pt x="314467" y="2503144"/>
                </a:cubicBezTo>
                <a:cubicBezTo>
                  <a:pt x="314467" y="2503144"/>
                  <a:pt x="316818" y="2505166"/>
                  <a:pt x="316818" y="2505166"/>
                </a:cubicBezTo>
                <a:cubicBezTo>
                  <a:pt x="324355" y="2517789"/>
                  <a:pt x="325172" y="2528717"/>
                  <a:pt x="336917" y="2538829"/>
                </a:cubicBezTo>
                <a:cubicBezTo>
                  <a:pt x="332219" y="2534784"/>
                  <a:pt x="334730" y="2538992"/>
                  <a:pt x="335058" y="2543363"/>
                </a:cubicBezTo>
                <a:cubicBezTo>
                  <a:pt x="328010" y="2537297"/>
                  <a:pt x="327521" y="2530739"/>
                  <a:pt x="323313" y="2533252"/>
                </a:cubicBezTo>
                <a:cubicBezTo>
                  <a:pt x="335221" y="2545549"/>
                  <a:pt x="342432" y="2553801"/>
                  <a:pt x="354831" y="2572655"/>
                </a:cubicBezTo>
                <a:cubicBezTo>
                  <a:pt x="352645" y="2572818"/>
                  <a:pt x="354994" y="2574840"/>
                  <a:pt x="355157" y="2577026"/>
                </a:cubicBezTo>
                <a:cubicBezTo>
                  <a:pt x="357507" y="2579049"/>
                  <a:pt x="359855" y="2581070"/>
                  <a:pt x="359692" y="2578885"/>
                </a:cubicBezTo>
                <a:cubicBezTo>
                  <a:pt x="362204" y="2583092"/>
                  <a:pt x="366739" y="2584952"/>
                  <a:pt x="373623" y="2588832"/>
                </a:cubicBezTo>
                <a:cubicBezTo>
                  <a:pt x="371601" y="2591181"/>
                  <a:pt x="366902" y="2587137"/>
                  <a:pt x="369415" y="2591345"/>
                </a:cubicBezTo>
                <a:cubicBezTo>
                  <a:pt x="371601" y="2591181"/>
                  <a:pt x="374113" y="2595389"/>
                  <a:pt x="376299" y="2595226"/>
                </a:cubicBezTo>
                <a:cubicBezTo>
                  <a:pt x="376299" y="2595226"/>
                  <a:pt x="376462" y="2597412"/>
                  <a:pt x="378647" y="2597248"/>
                </a:cubicBezTo>
                <a:cubicBezTo>
                  <a:pt x="378811" y="2599433"/>
                  <a:pt x="378811" y="2599433"/>
                  <a:pt x="378811" y="2599433"/>
                </a:cubicBezTo>
                <a:cubicBezTo>
                  <a:pt x="380996" y="2599271"/>
                  <a:pt x="380996" y="2599271"/>
                  <a:pt x="380996" y="2599271"/>
                </a:cubicBezTo>
                <a:cubicBezTo>
                  <a:pt x="378647" y="2597248"/>
                  <a:pt x="378647" y="2597248"/>
                  <a:pt x="378647" y="2597248"/>
                </a:cubicBezTo>
                <a:cubicBezTo>
                  <a:pt x="378484" y="2595062"/>
                  <a:pt x="378484" y="2595062"/>
                  <a:pt x="378484" y="2595062"/>
                </a:cubicBezTo>
                <a:cubicBezTo>
                  <a:pt x="385694" y="2603315"/>
                  <a:pt x="385694" y="2603315"/>
                  <a:pt x="385694" y="2603315"/>
                </a:cubicBezTo>
                <a:cubicBezTo>
                  <a:pt x="383346" y="2601292"/>
                  <a:pt x="381159" y="2601456"/>
                  <a:pt x="383509" y="2603478"/>
                </a:cubicBezTo>
                <a:cubicBezTo>
                  <a:pt x="402465" y="2621841"/>
                  <a:pt x="427650" y="2635343"/>
                  <a:pt x="450814" y="2651195"/>
                </a:cubicBezTo>
                <a:cubicBezTo>
                  <a:pt x="475998" y="2664696"/>
                  <a:pt x="498999" y="2678361"/>
                  <a:pt x="521999" y="2692026"/>
                </a:cubicBezTo>
                <a:cubicBezTo>
                  <a:pt x="522326" y="2696399"/>
                  <a:pt x="520140" y="2696561"/>
                  <a:pt x="515769" y="2696888"/>
                </a:cubicBezTo>
                <a:cubicBezTo>
                  <a:pt x="536257" y="2706345"/>
                  <a:pt x="550023" y="2714108"/>
                  <a:pt x="565813" y="2719521"/>
                </a:cubicBezTo>
                <a:cubicBezTo>
                  <a:pt x="581766" y="2727119"/>
                  <a:pt x="597556" y="2732532"/>
                  <a:pt x="618206" y="2744175"/>
                </a:cubicBezTo>
                <a:cubicBezTo>
                  <a:pt x="615857" y="2742153"/>
                  <a:pt x="615857" y="2742153"/>
                  <a:pt x="616022" y="2744339"/>
                </a:cubicBezTo>
                <a:cubicBezTo>
                  <a:pt x="616022" y="2744339"/>
                  <a:pt x="616184" y="2746525"/>
                  <a:pt x="618533" y="2748546"/>
                </a:cubicBezTo>
                <a:cubicBezTo>
                  <a:pt x="618697" y="2750732"/>
                  <a:pt x="618697" y="2750732"/>
                  <a:pt x="618697" y="2750732"/>
                </a:cubicBezTo>
                <a:cubicBezTo>
                  <a:pt x="623232" y="2752591"/>
                  <a:pt x="627929" y="2756635"/>
                  <a:pt x="629952" y="2754286"/>
                </a:cubicBezTo>
                <a:cubicBezTo>
                  <a:pt x="630115" y="2756472"/>
                  <a:pt x="632464" y="2758494"/>
                  <a:pt x="634650" y="2758331"/>
                </a:cubicBezTo>
                <a:cubicBezTo>
                  <a:pt x="636998" y="2760353"/>
                  <a:pt x="636836" y="2758167"/>
                  <a:pt x="636836" y="2758167"/>
                </a:cubicBezTo>
                <a:cubicBezTo>
                  <a:pt x="636672" y="2755982"/>
                  <a:pt x="636672" y="2755982"/>
                  <a:pt x="636672" y="2755982"/>
                </a:cubicBezTo>
                <a:cubicBezTo>
                  <a:pt x="648252" y="2763907"/>
                  <a:pt x="654809" y="2763417"/>
                  <a:pt x="666392" y="2771343"/>
                </a:cubicBezTo>
                <a:cubicBezTo>
                  <a:pt x="665902" y="2764786"/>
                  <a:pt x="670763" y="2771016"/>
                  <a:pt x="672949" y="2770852"/>
                </a:cubicBezTo>
                <a:cubicBezTo>
                  <a:pt x="666066" y="2766972"/>
                  <a:pt x="670436" y="2766644"/>
                  <a:pt x="665737" y="2762600"/>
                </a:cubicBezTo>
                <a:cubicBezTo>
                  <a:pt x="661204" y="2760741"/>
                  <a:pt x="668251" y="2766808"/>
                  <a:pt x="661531" y="2765113"/>
                </a:cubicBezTo>
                <a:cubicBezTo>
                  <a:pt x="656669" y="2758883"/>
                  <a:pt x="649949" y="2757187"/>
                  <a:pt x="647437" y="2752979"/>
                </a:cubicBezTo>
                <a:cubicBezTo>
                  <a:pt x="649786" y="2755001"/>
                  <a:pt x="652134" y="2757024"/>
                  <a:pt x="654320" y="2756860"/>
                </a:cubicBezTo>
                <a:cubicBezTo>
                  <a:pt x="642739" y="2748935"/>
                  <a:pt x="628808" y="2738987"/>
                  <a:pt x="612692" y="2729203"/>
                </a:cubicBezTo>
                <a:cubicBezTo>
                  <a:pt x="596575" y="2719419"/>
                  <a:pt x="580458" y="2709634"/>
                  <a:pt x="566692" y="2701872"/>
                </a:cubicBezTo>
                <a:cubicBezTo>
                  <a:pt x="568878" y="2701709"/>
                  <a:pt x="568714" y="2699523"/>
                  <a:pt x="566364" y="2697501"/>
                </a:cubicBezTo>
                <a:cubicBezTo>
                  <a:pt x="552433" y="2687554"/>
                  <a:pt x="540852" y="2679628"/>
                  <a:pt x="528944" y="2667331"/>
                </a:cubicBezTo>
                <a:cubicBezTo>
                  <a:pt x="524736" y="2669844"/>
                  <a:pt x="519547" y="2659243"/>
                  <a:pt x="514850" y="2655198"/>
                </a:cubicBezTo>
                <a:cubicBezTo>
                  <a:pt x="512501" y="2653175"/>
                  <a:pt x="510478" y="2655525"/>
                  <a:pt x="507965" y="2651317"/>
                </a:cubicBezTo>
                <a:cubicBezTo>
                  <a:pt x="505779" y="2651480"/>
                  <a:pt x="503105" y="2645087"/>
                  <a:pt x="498407" y="2641043"/>
                </a:cubicBezTo>
                <a:cubicBezTo>
                  <a:pt x="491359" y="2634976"/>
                  <a:pt x="482127" y="2629073"/>
                  <a:pt x="475079" y="2623006"/>
                </a:cubicBezTo>
                <a:cubicBezTo>
                  <a:pt x="465684" y="2614917"/>
                  <a:pt x="463498" y="2615080"/>
                  <a:pt x="453939" y="2604806"/>
                </a:cubicBezTo>
                <a:cubicBezTo>
                  <a:pt x="430611" y="2586769"/>
                  <a:pt x="408654" y="2557641"/>
                  <a:pt x="397071" y="2549716"/>
                </a:cubicBezTo>
                <a:cubicBezTo>
                  <a:pt x="396582" y="2543159"/>
                  <a:pt x="385164" y="2537419"/>
                  <a:pt x="380465" y="2533375"/>
                </a:cubicBezTo>
                <a:cubicBezTo>
                  <a:pt x="385000" y="2535234"/>
                  <a:pt x="382651" y="2533212"/>
                  <a:pt x="382488" y="2531026"/>
                </a:cubicBezTo>
                <a:cubicBezTo>
                  <a:pt x="366045" y="2516870"/>
                  <a:pt x="355505" y="2493482"/>
                  <a:pt x="334036" y="2470911"/>
                </a:cubicBezTo>
                <a:cubicBezTo>
                  <a:pt x="324641" y="2462822"/>
                  <a:pt x="329502" y="2469052"/>
                  <a:pt x="321965" y="2456429"/>
                </a:cubicBezTo>
                <a:cubicBezTo>
                  <a:pt x="316939" y="2448013"/>
                  <a:pt x="309893" y="2441947"/>
                  <a:pt x="304868" y="2433530"/>
                </a:cubicBezTo>
                <a:cubicBezTo>
                  <a:pt x="285096" y="2404239"/>
                  <a:pt x="267507" y="2374784"/>
                  <a:pt x="252434" y="2349537"/>
                </a:cubicBezTo>
                <a:cubicBezTo>
                  <a:pt x="245060" y="2339099"/>
                  <a:pt x="242220" y="2330520"/>
                  <a:pt x="235174" y="2324453"/>
                </a:cubicBezTo>
                <a:cubicBezTo>
                  <a:pt x="235011" y="2322268"/>
                  <a:pt x="235011" y="2322268"/>
                  <a:pt x="234846" y="2320082"/>
                </a:cubicBezTo>
                <a:cubicBezTo>
                  <a:pt x="234683" y="2317897"/>
                  <a:pt x="234193" y="2311340"/>
                  <a:pt x="226819" y="2300902"/>
                </a:cubicBezTo>
                <a:cubicBezTo>
                  <a:pt x="224307" y="2296694"/>
                  <a:pt x="219445" y="2290464"/>
                  <a:pt x="216933" y="2286256"/>
                </a:cubicBezTo>
                <a:cubicBezTo>
                  <a:pt x="208905" y="2267075"/>
                  <a:pt x="200550" y="2243524"/>
                  <a:pt x="193504" y="2237458"/>
                </a:cubicBezTo>
                <a:cubicBezTo>
                  <a:pt x="200387" y="2241338"/>
                  <a:pt x="185313" y="2216091"/>
                  <a:pt x="180452" y="2209861"/>
                </a:cubicBezTo>
                <a:cubicBezTo>
                  <a:pt x="181984" y="2200955"/>
                  <a:pt x="169912" y="2186473"/>
                  <a:pt x="166419" y="2169151"/>
                </a:cubicBezTo>
                <a:cubicBezTo>
                  <a:pt x="166256" y="2166966"/>
                  <a:pt x="162048" y="2169478"/>
                  <a:pt x="161557" y="2162921"/>
                </a:cubicBezTo>
                <a:cubicBezTo>
                  <a:pt x="163417" y="2158387"/>
                  <a:pt x="157901" y="2143414"/>
                  <a:pt x="155879" y="2145763"/>
                </a:cubicBezTo>
                <a:cubicBezTo>
                  <a:pt x="159759" y="2138880"/>
                  <a:pt x="150037" y="2126420"/>
                  <a:pt x="151896" y="2121885"/>
                </a:cubicBezTo>
                <a:cubicBezTo>
                  <a:pt x="147525" y="2122212"/>
                  <a:pt x="145176" y="2120190"/>
                  <a:pt x="142827" y="2118167"/>
                </a:cubicBezTo>
                <a:cubicBezTo>
                  <a:pt x="140314" y="2113959"/>
                  <a:pt x="140151" y="2111774"/>
                  <a:pt x="137639" y="2107566"/>
                </a:cubicBezTo>
                <a:cubicBezTo>
                  <a:pt x="132123" y="2092593"/>
                  <a:pt x="128467" y="2073090"/>
                  <a:pt x="124974" y="2055769"/>
                </a:cubicBezTo>
                <a:cubicBezTo>
                  <a:pt x="124646" y="2051397"/>
                  <a:pt x="126506" y="2046863"/>
                  <a:pt x="126506" y="2046863"/>
                </a:cubicBezTo>
                <a:cubicBezTo>
                  <a:pt x="124157" y="2044840"/>
                  <a:pt x="123994" y="2042655"/>
                  <a:pt x="121645" y="2040633"/>
                </a:cubicBezTo>
                <a:cubicBezTo>
                  <a:pt x="121480" y="2038447"/>
                  <a:pt x="121480" y="2038447"/>
                  <a:pt x="121480" y="2038447"/>
                </a:cubicBezTo>
                <a:cubicBezTo>
                  <a:pt x="124709" y="2022821"/>
                  <a:pt x="116518" y="2001455"/>
                  <a:pt x="110839" y="1984297"/>
                </a:cubicBezTo>
                <a:cubicBezTo>
                  <a:pt x="113026" y="1984133"/>
                  <a:pt x="113026" y="1984133"/>
                  <a:pt x="113026" y="1984133"/>
                </a:cubicBezTo>
                <a:cubicBezTo>
                  <a:pt x="114721" y="1977413"/>
                  <a:pt x="105815" y="1975881"/>
                  <a:pt x="112208" y="1973205"/>
                </a:cubicBezTo>
                <a:cubicBezTo>
                  <a:pt x="111391" y="1962277"/>
                  <a:pt x="107509" y="1969161"/>
                  <a:pt x="106855" y="1960418"/>
                </a:cubicBezTo>
                <a:cubicBezTo>
                  <a:pt x="109042" y="1960255"/>
                  <a:pt x="108715" y="1955884"/>
                  <a:pt x="110737" y="1953535"/>
                </a:cubicBezTo>
                <a:cubicBezTo>
                  <a:pt x="105713" y="1945119"/>
                  <a:pt x="105059" y="1936376"/>
                  <a:pt x="106427" y="1925285"/>
                </a:cubicBezTo>
                <a:cubicBezTo>
                  <a:pt x="99544" y="1921404"/>
                  <a:pt x="102935" y="1907963"/>
                  <a:pt x="100422" y="1903755"/>
                </a:cubicBezTo>
                <a:cubicBezTo>
                  <a:pt x="102607" y="1903592"/>
                  <a:pt x="102444" y="1901406"/>
                  <a:pt x="102444" y="1901406"/>
                </a:cubicBezTo>
                <a:cubicBezTo>
                  <a:pt x="97092" y="1888620"/>
                  <a:pt x="98461" y="1877527"/>
                  <a:pt x="97643" y="1866600"/>
                </a:cubicBezTo>
                <a:lnTo>
                  <a:pt x="97321" y="1862286"/>
                </a:lnTo>
                <a:lnTo>
                  <a:pt x="94499" y="1838958"/>
                </a:lnTo>
                <a:lnTo>
                  <a:pt x="93007" y="1833979"/>
                </a:lnTo>
                <a:lnTo>
                  <a:pt x="94067" y="1835383"/>
                </a:lnTo>
                <a:lnTo>
                  <a:pt x="90436" y="1805376"/>
                </a:lnTo>
                <a:cubicBezTo>
                  <a:pt x="83259" y="1728863"/>
                  <a:pt x="82186" y="1651447"/>
                  <a:pt x="86994" y="1573248"/>
                </a:cubicBezTo>
                <a:cubicBezTo>
                  <a:pt x="90700" y="1510768"/>
                  <a:pt x="99566" y="1449346"/>
                  <a:pt x="114420" y="1389448"/>
                </a:cubicBezTo>
                <a:close/>
                <a:moveTo>
                  <a:pt x="5400070" y="1288650"/>
                </a:moveTo>
                <a:cubicBezTo>
                  <a:pt x="5399722" y="1295667"/>
                  <a:pt x="5399549" y="1299175"/>
                  <a:pt x="5399201" y="1306192"/>
                </a:cubicBezTo>
                <a:cubicBezTo>
                  <a:pt x="5398330" y="1323734"/>
                  <a:pt x="5400969" y="1341449"/>
                  <a:pt x="5407120" y="1359340"/>
                </a:cubicBezTo>
                <a:cubicBezTo>
                  <a:pt x="5412746" y="1387754"/>
                  <a:pt x="5418371" y="1416170"/>
                  <a:pt x="5427857" y="1437742"/>
                </a:cubicBezTo>
                <a:cubicBezTo>
                  <a:pt x="5427683" y="1441251"/>
                  <a:pt x="5430670" y="1451950"/>
                  <a:pt x="5426986" y="1455284"/>
                </a:cubicBezTo>
                <a:cubicBezTo>
                  <a:pt x="5449120" y="1505621"/>
                  <a:pt x="5444041" y="1537022"/>
                  <a:pt x="5455645" y="1586836"/>
                </a:cubicBezTo>
                <a:cubicBezTo>
                  <a:pt x="5488481" y="1634186"/>
                  <a:pt x="5496049" y="1694351"/>
                  <a:pt x="5531003" y="1769943"/>
                </a:cubicBezTo>
                <a:cubicBezTo>
                  <a:pt x="5524159" y="1766086"/>
                  <a:pt x="5526798" y="1783802"/>
                  <a:pt x="5523286" y="1783628"/>
                </a:cubicBezTo>
                <a:cubicBezTo>
                  <a:pt x="5529611" y="1798009"/>
                  <a:pt x="5535933" y="1812391"/>
                  <a:pt x="5542258" y="1826773"/>
                </a:cubicBezTo>
                <a:cubicBezTo>
                  <a:pt x="5538921" y="1823091"/>
                  <a:pt x="5538921" y="1823091"/>
                  <a:pt x="5538921" y="1823091"/>
                </a:cubicBezTo>
                <a:cubicBezTo>
                  <a:pt x="5535585" y="1819408"/>
                  <a:pt x="5535585" y="1819408"/>
                  <a:pt x="5535585" y="1819408"/>
                </a:cubicBezTo>
                <a:cubicBezTo>
                  <a:pt x="5535410" y="1822917"/>
                  <a:pt x="5535236" y="1826425"/>
                  <a:pt x="5535062" y="1829933"/>
                </a:cubicBezTo>
                <a:cubicBezTo>
                  <a:pt x="5538398" y="1833616"/>
                  <a:pt x="5538398" y="1833616"/>
                  <a:pt x="5538398" y="1833616"/>
                </a:cubicBezTo>
                <a:cubicBezTo>
                  <a:pt x="5538398" y="1833616"/>
                  <a:pt x="5538398" y="1833616"/>
                  <a:pt x="5541908" y="1833790"/>
                </a:cubicBezTo>
                <a:cubicBezTo>
                  <a:pt x="5537876" y="1844141"/>
                  <a:pt x="5554034" y="1873079"/>
                  <a:pt x="5573352" y="1909208"/>
                </a:cubicBezTo>
                <a:cubicBezTo>
                  <a:pt x="5592671" y="1945337"/>
                  <a:pt x="5618663" y="1988831"/>
                  <a:pt x="5637981" y="2024960"/>
                </a:cubicBezTo>
                <a:cubicBezTo>
                  <a:pt x="5644305" y="2039341"/>
                  <a:pt x="5650803" y="2050215"/>
                  <a:pt x="5657300" y="2061089"/>
                </a:cubicBezTo>
                <a:cubicBezTo>
                  <a:pt x="5683292" y="2104583"/>
                  <a:pt x="5713142" y="2141235"/>
                  <a:pt x="5739480" y="2177712"/>
                </a:cubicBezTo>
                <a:cubicBezTo>
                  <a:pt x="5741061" y="2181308"/>
                  <a:pt x="5742600" y="2185780"/>
                  <a:pt x="5744574" y="2190275"/>
                </a:cubicBezTo>
                <a:lnTo>
                  <a:pt x="5750310" y="2199692"/>
                </a:lnTo>
                <a:lnTo>
                  <a:pt x="5748966" y="2199285"/>
                </a:lnTo>
                <a:cubicBezTo>
                  <a:pt x="5749054" y="2197531"/>
                  <a:pt x="5748218" y="2196610"/>
                  <a:pt x="5747341" y="2196567"/>
                </a:cubicBezTo>
                <a:lnTo>
                  <a:pt x="5746524" y="2197668"/>
                </a:lnTo>
                <a:lnTo>
                  <a:pt x="5833336" y="2313739"/>
                </a:lnTo>
                <a:lnTo>
                  <a:pt x="5838340" y="2312749"/>
                </a:lnTo>
                <a:cubicBezTo>
                  <a:pt x="5864854" y="2345718"/>
                  <a:pt x="5881534" y="2364131"/>
                  <a:pt x="5908047" y="2397100"/>
                </a:cubicBezTo>
                <a:cubicBezTo>
                  <a:pt x="5918229" y="2404639"/>
                  <a:pt x="5925078" y="2408496"/>
                  <a:pt x="5931746" y="2415861"/>
                </a:cubicBezTo>
                <a:cubicBezTo>
                  <a:pt x="5961598" y="2452514"/>
                  <a:pt x="5994956" y="2489339"/>
                  <a:pt x="6031999" y="2522831"/>
                </a:cubicBezTo>
                <a:cubicBezTo>
                  <a:pt x="6048767" y="2539490"/>
                  <a:pt x="6065579" y="2555272"/>
                  <a:pt x="6081927" y="2571470"/>
                </a:cubicBezTo>
                <a:lnTo>
                  <a:pt x="6125629" y="2618857"/>
                </a:lnTo>
                <a:lnTo>
                  <a:pt x="6118909" y="2615071"/>
                </a:lnTo>
                <a:cubicBezTo>
                  <a:pt x="6118735" y="2618579"/>
                  <a:pt x="6118560" y="2622087"/>
                  <a:pt x="6125407" y="2625944"/>
                </a:cubicBezTo>
                <a:cubicBezTo>
                  <a:pt x="6125407" y="2625944"/>
                  <a:pt x="6128743" y="2629627"/>
                  <a:pt x="6128743" y="2629627"/>
                </a:cubicBezTo>
                <a:cubicBezTo>
                  <a:pt x="6128569" y="2633135"/>
                  <a:pt x="6125058" y="2632961"/>
                  <a:pt x="6125233" y="2629453"/>
                </a:cubicBezTo>
                <a:cubicBezTo>
                  <a:pt x="6098197" y="2607008"/>
                  <a:pt x="6065011" y="2566674"/>
                  <a:pt x="6031128" y="2540373"/>
                </a:cubicBezTo>
                <a:cubicBezTo>
                  <a:pt x="6023938" y="2543533"/>
                  <a:pt x="6020601" y="2539850"/>
                  <a:pt x="6027099" y="2550724"/>
                </a:cubicBezTo>
                <a:cubicBezTo>
                  <a:pt x="6034116" y="2551072"/>
                  <a:pt x="6044124" y="2562120"/>
                  <a:pt x="6054135" y="2573168"/>
                </a:cubicBezTo>
                <a:cubicBezTo>
                  <a:pt x="6046764" y="2579837"/>
                  <a:pt x="6077658" y="2595438"/>
                  <a:pt x="6094512" y="2610342"/>
                </a:cubicBezTo>
                <a:cubicBezTo>
                  <a:pt x="6138228" y="2651199"/>
                  <a:pt x="6181596" y="2699074"/>
                  <a:pt x="6232506" y="2736771"/>
                </a:cubicBezTo>
                <a:cubicBezTo>
                  <a:pt x="6239352" y="2740628"/>
                  <a:pt x="6242862" y="2740802"/>
                  <a:pt x="6249708" y="2744659"/>
                </a:cubicBezTo>
                <a:cubicBezTo>
                  <a:pt x="6266736" y="2756055"/>
                  <a:pt x="6296934" y="2785690"/>
                  <a:pt x="6310801" y="2789896"/>
                </a:cubicBezTo>
                <a:cubicBezTo>
                  <a:pt x="6307116" y="2793230"/>
                  <a:pt x="6306942" y="2796738"/>
                  <a:pt x="6317298" y="2800769"/>
                </a:cubicBezTo>
                <a:cubicBezTo>
                  <a:pt x="6320634" y="2804452"/>
                  <a:pt x="6348193" y="2816371"/>
                  <a:pt x="6348018" y="2819880"/>
                </a:cubicBezTo>
                <a:cubicBezTo>
                  <a:pt x="6344682" y="2816197"/>
                  <a:pt x="6344508" y="2819705"/>
                  <a:pt x="6340998" y="2819531"/>
                </a:cubicBezTo>
                <a:cubicBezTo>
                  <a:pt x="6368208" y="2838466"/>
                  <a:pt x="6385411" y="2846354"/>
                  <a:pt x="6412796" y="2861782"/>
                </a:cubicBezTo>
                <a:cubicBezTo>
                  <a:pt x="6417003" y="2847923"/>
                  <a:pt x="6382598" y="2832147"/>
                  <a:pt x="6362059" y="2820577"/>
                </a:cubicBezTo>
                <a:cubicBezTo>
                  <a:pt x="6350470" y="2805933"/>
                  <a:pt x="6335241" y="2793747"/>
                  <a:pt x="6318716" y="2781057"/>
                </a:cubicBezTo>
                <a:lnTo>
                  <a:pt x="6275678" y="2745230"/>
                </a:lnTo>
                <a:lnTo>
                  <a:pt x="6277789" y="2746053"/>
                </a:lnTo>
                <a:cubicBezTo>
                  <a:pt x="6281474" y="2742719"/>
                  <a:pt x="6278138" y="2739036"/>
                  <a:pt x="6274627" y="2738862"/>
                </a:cubicBezTo>
                <a:cubicBezTo>
                  <a:pt x="6274802" y="2735354"/>
                  <a:pt x="6274802" y="2735354"/>
                  <a:pt x="6274802" y="2735354"/>
                </a:cubicBezTo>
                <a:cubicBezTo>
                  <a:pt x="6312368" y="2758321"/>
                  <a:pt x="6356607" y="2788653"/>
                  <a:pt x="6386979" y="2814780"/>
                </a:cubicBezTo>
                <a:cubicBezTo>
                  <a:pt x="6411027" y="2826525"/>
                  <a:pt x="6438412" y="2841952"/>
                  <a:pt x="6459472" y="2842997"/>
                </a:cubicBezTo>
                <a:cubicBezTo>
                  <a:pt x="6377667" y="2789698"/>
                  <a:pt x="6316226" y="2751478"/>
                  <a:pt x="6265838" y="2703256"/>
                </a:cubicBezTo>
                <a:cubicBezTo>
                  <a:pt x="6245300" y="2691685"/>
                  <a:pt x="6218090" y="2672749"/>
                  <a:pt x="6204747" y="2658019"/>
                </a:cubicBezTo>
                <a:cubicBezTo>
                  <a:pt x="6222123" y="2662398"/>
                  <a:pt x="6208779" y="2647668"/>
                  <a:pt x="6215973" y="2644508"/>
                </a:cubicBezTo>
                <a:cubicBezTo>
                  <a:pt x="6209302" y="2637144"/>
                  <a:pt x="6205617" y="2640478"/>
                  <a:pt x="6195435" y="2632938"/>
                </a:cubicBezTo>
                <a:cubicBezTo>
                  <a:pt x="6181917" y="2621716"/>
                  <a:pt x="6208779" y="2647668"/>
                  <a:pt x="6191576" y="2639781"/>
                </a:cubicBezTo>
                <a:cubicBezTo>
                  <a:pt x="6154359" y="2609797"/>
                  <a:pt x="6131181" y="2580511"/>
                  <a:pt x="6090278" y="2553861"/>
                </a:cubicBezTo>
                <a:cubicBezTo>
                  <a:pt x="6084130" y="2535970"/>
                  <a:pt x="6063940" y="2517383"/>
                  <a:pt x="6047262" y="2498970"/>
                </a:cubicBezTo>
                <a:cubicBezTo>
                  <a:pt x="6027070" y="2480383"/>
                  <a:pt x="6006879" y="2461795"/>
                  <a:pt x="5993710" y="2443557"/>
                </a:cubicBezTo>
                <a:cubicBezTo>
                  <a:pt x="6007054" y="2458288"/>
                  <a:pt x="6010738" y="2454953"/>
                  <a:pt x="6014074" y="2458635"/>
                </a:cubicBezTo>
                <a:cubicBezTo>
                  <a:pt x="6010912" y="2451445"/>
                  <a:pt x="6014424" y="2451619"/>
                  <a:pt x="6014599" y="2448111"/>
                </a:cubicBezTo>
                <a:cubicBezTo>
                  <a:pt x="5994407" y="2429523"/>
                  <a:pt x="5994755" y="2422507"/>
                  <a:pt x="5978075" y="2404094"/>
                </a:cubicBezTo>
                <a:cubicBezTo>
                  <a:pt x="5974565" y="2403920"/>
                  <a:pt x="5971056" y="2403745"/>
                  <a:pt x="5967720" y="2400062"/>
                </a:cubicBezTo>
                <a:cubicBezTo>
                  <a:pt x="5963860" y="2406905"/>
                  <a:pt x="5970359" y="2417778"/>
                  <a:pt x="5960002" y="2413747"/>
                </a:cubicBezTo>
                <a:cubicBezTo>
                  <a:pt x="5943496" y="2391826"/>
                  <a:pt x="5933662" y="2377270"/>
                  <a:pt x="5916984" y="2358857"/>
                </a:cubicBezTo>
                <a:cubicBezTo>
                  <a:pt x="5903639" y="2344126"/>
                  <a:pt x="5890472" y="2325888"/>
                  <a:pt x="5863607" y="2299935"/>
                </a:cubicBezTo>
                <a:cubicBezTo>
                  <a:pt x="5863607" y="2299935"/>
                  <a:pt x="5859925" y="2303269"/>
                  <a:pt x="5856590" y="2299587"/>
                </a:cubicBezTo>
                <a:cubicBezTo>
                  <a:pt x="5840257" y="2274157"/>
                  <a:pt x="5843419" y="2281348"/>
                  <a:pt x="5830422" y="2259601"/>
                </a:cubicBezTo>
                <a:cubicBezTo>
                  <a:pt x="5823752" y="2252236"/>
                  <a:pt x="5817078" y="2244870"/>
                  <a:pt x="5807070" y="2233823"/>
                </a:cubicBezTo>
                <a:cubicBezTo>
                  <a:pt x="5781601" y="2179803"/>
                  <a:pt x="5737886" y="2138947"/>
                  <a:pt x="5702235" y="2077388"/>
                </a:cubicBezTo>
                <a:cubicBezTo>
                  <a:pt x="5698727" y="2077214"/>
                  <a:pt x="5692231" y="2066340"/>
                  <a:pt x="5685555" y="2058975"/>
                </a:cubicBezTo>
                <a:cubicBezTo>
                  <a:pt x="5689240" y="2055641"/>
                  <a:pt x="5675895" y="2040910"/>
                  <a:pt x="5679407" y="2041084"/>
                </a:cubicBezTo>
                <a:cubicBezTo>
                  <a:pt x="5689588" y="2048624"/>
                  <a:pt x="5699248" y="2066689"/>
                  <a:pt x="5706617" y="2060020"/>
                </a:cubicBezTo>
                <a:cubicBezTo>
                  <a:pt x="5687297" y="2023892"/>
                  <a:pt x="5673954" y="2009161"/>
                  <a:pt x="5660612" y="1994430"/>
                </a:cubicBezTo>
                <a:cubicBezTo>
                  <a:pt x="5650601" y="1983382"/>
                  <a:pt x="5663425" y="2008638"/>
                  <a:pt x="5659741" y="2011972"/>
                </a:cubicBezTo>
                <a:cubicBezTo>
                  <a:pt x="5659741" y="2011972"/>
                  <a:pt x="5653066" y="2004607"/>
                  <a:pt x="5649384" y="2007941"/>
                </a:cubicBezTo>
                <a:cubicBezTo>
                  <a:pt x="5645874" y="2007767"/>
                  <a:pt x="5655183" y="2032848"/>
                  <a:pt x="5638852" y="2007418"/>
                </a:cubicBezTo>
                <a:cubicBezTo>
                  <a:pt x="5639026" y="2003910"/>
                  <a:pt x="5639026" y="2003910"/>
                  <a:pt x="5639026" y="2003910"/>
                </a:cubicBezTo>
                <a:cubicBezTo>
                  <a:pt x="5642362" y="2007593"/>
                  <a:pt x="5642362" y="2007593"/>
                  <a:pt x="5642362" y="2007593"/>
                </a:cubicBezTo>
                <a:cubicBezTo>
                  <a:pt x="5642362" y="2007593"/>
                  <a:pt x="5642362" y="2007593"/>
                  <a:pt x="5642536" y="2004084"/>
                </a:cubicBezTo>
                <a:cubicBezTo>
                  <a:pt x="5642536" y="2004084"/>
                  <a:pt x="5642711" y="2000576"/>
                  <a:pt x="5642711" y="2000576"/>
                </a:cubicBezTo>
                <a:cubicBezTo>
                  <a:pt x="5639200" y="2000401"/>
                  <a:pt x="5639375" y="1996893"/>
                  <a:pt x="5639375" y="1996893"/>
                </a:cubicBezTo>
                <a:cubicBezTo>
                  <a:pt x="5635864" y="1996719"/>
                  <a:pt x="5635864" y="1996719"/>
                  <a:pt x="5635864" y="1996719"/>
                </a:cubicBezTo>
                <a:cubicBezTo>
                  <a:pt x="5642886" y="1997068"/>
                  <a:pt x="5626555" y="1971637"/>
                  <a:pt x="5626382" y="1975146"/>
                </a:cubicBezTo>
                <a:cubicBezTo>
                  <a:pt x="5626207" y="1978654"/>
                  <a:pt x="5626207" y="1978654"/>
                  <a:pt x="5626207" y="1978654"/>
                </a:cubicBezTo>
                <a:cubicBezTo>
                  <a:pt x="5626207" y="1978654"/>
                  <a:pt x="5626382" y="1975146"/>
                  <a:pt x="5623043" y="1971463"/>
                </a:cubicBezTo>
                <a:cubicBezTo>
                  <a:pt x="5623043" y="1971463"/>
                  <a:pt x="5619708" y="1967781"/>
                  <a:pt x="5619708" y="1967781"/>
                </a:cubicBezTo>
                <a:cubicBezTo>
                  <a:pt x="5619708" y="1967781"/>
                  <a:pt x="5616198" y="1967607"/>
                  <a:pt x="5619533" y="1971290"/>
                </a:cubicBezTo>
                <a:cubicBezTo>
                  <a:pt x="5619533" y="1971290"/>
                  <a:pt x="5619360" y="1974798"/>
                  <a:pt x="5619360" y="1974798"/>
                </a:cubicBezTo>
                <a:cubicBezTo>
                  <a:pt x="5609699" y="1956733"/>
                  <a:pt x="5573352" y="1909208"/>
                  <a:pt x="5570713" y="1891492"/>
                </a:cubicBezTo>
                <a:cubicBezTo>
                  <a:pt x="5584231" y="1902714"/>
                  <a:pt x="5594242" y="1913761"/>
                  <a:pt x="5601607" y="1907094"/>
                </a:cubicBezTo>
                <a:cubicBezTo>
                  <a:pt x="5598272" y="1903411"/>
                  <a:pt x="5588612" y="1885347"/>
                  <a:pt x="5602478" y="1889552"/>
                </a:cubicBezTo>
                <a:cubicBezTo>
                  <a:pt x="5592822" y="1871487"/>
                  <a:pt x="5586496" y="1857105"/>
                  <a:pt x="5580172" y="1842724"/>
                </a:cubicBezTo>
                <a:cubicBezTo>
                  <a:pt x="5576663" y="1842550"/>
                  <a:pt x="5579650" y="1853249"/>
                  <a:pt x="5572977" y="1845884"/>
                </a:cubicBezTo>
                <a:cubicBezTo>
                  <a:pt x="5570338" y="1828168"/>
                  <a:pt x="5560332" y="1817120"/>
                  <a:pt x="5554356" y="1795721"/>
                </a:cubicBezTo>
                <a:cubicBezTo>
                  <a:pt x="5534164" y="1777134"/>
                  <a:pt x="5531699" y="1755909"/>
                  <a:pt x="5512730" y="1712764"/>
                </a:cubicBezTo>
                <a:cubicBezTo>
                  <a:pt x="5519752" y="1713113"/>
                  <a:pt x="5516588" y="1705922"/>
                  <a:pt x="5520100" y="1706096"/>
                </a:cubicBezTo>
                <a:cubicBezTo>
                  <a:pt x="5504289" y="1670141"/>
                  <a:pt x="5495500" y="1634535"/>
                  <a:pt x="5483203" y="1598755"/>
                </a:cubicBezTo>
                <a:cubicBezTo>
                  <a:pt x="5474413" y="1563148"/>
                  <a:pt x="5465624" y="1527542"/>
                  <a:pt x="5452804" y="1502286"/>
                </a:cubicBezTo>
                <a:cubicBezTo>
                  <a:pt x="5459126" y="1516669"/>
                  <a:pt x="5449120" y="1505621"/>
                  <a:pt x="5445958" y="1498429"/>
                </a:cubicBezTo>
                <a:cubicBezTo>
                  <a:pt x="5446481" y="1487905"/>
                  <a:pt x="5436820" y="1469840"/>
                  <a:pt x="5443665" y="1473697"/>
                </a:cubicBezTo>
                <a:cubicBezTo>
                  <a:pt x="5434529" y="1445107"/>
                  <a:pt x="5431542" y="1434409"/>
                  <a:pt x="5422578" y="1402311"/>
                </a:cubicBezTo>
                <a:cubicBezTo>
                  <a:pt x="5423101" y="1391786"/>
                  <a:pt x="5423449" y="1384769"/>
                  <a:pt x="5423972" y="1374244"/>
                </a:cubicBezTo>
                <a:cubicBezTo>
                  <a:pt x="5417473" y="1363371"/>
                  <a:pt x="5414834" y="1345655"/>
                  <a:pt x="5412196" y="1327938"/>
                </a:cubicBezTo>
                <a:cubicBezTo>
                  <a:pt x="5413066" y="1310397"/>
                  <a:pt x="5410255" y="1296189"/>
                  <a:pt x="5403584" y="1288824"/>
                </a:cubicBezTo>
                <a:cubicBezTo>
                  <a:pt x="5403584" y="1288824"/>
                  <a:pt x="5403584" y="1288824"/>
                  <a:pt x="5400070" y="1288650"/>
                </a:cubicBezTo>
                <a:close/>
                <a:moveTo>
                  <a:pt x="5149179" y="1277230"/>
                </a:moveTo>
                <a:lnTo>
                  <a:pt x="5124432" y="1513246"/>
                </a:lnTo>
                <a:lnTo>
                  <a:pt x="5092273" y="1622485"/>
                </a:lnTo>
                <a:lnTo>
                  <a:pt x="5093940" y="1632881"/>
                </a:lnTo>
                <a:cubicBezTo>
                  <a:pt x="5096465" y="1645497"/>
                  <a:pt x="5099491" y="1658617"/>
                  <a:pt x="5103527" y="1676783"/>
                </a:cubicBezTo>
                <a:cubicBezTo>
                  <a:pt x="5107565" y="1684857"/>
                  <a:pt x="5107565" y="1696968"/>
                  <a:pt x="5107565" y="1705043"/>
                </a:cubicBezTo>
                <a:cubicBezTo>
                  <a:pt x="5111602" y="1725226"/>
                  <a:pt x="5123711" y="1741374"/>
                  <a:pt x="5123711" y="1761559"/>
                </a:cubicBezTo>
                <a:cubicBezTo>
                  <a:pt x="5123711" y="1761559"/>
                  <a:pt x="5119675" y="1761559"/>
                  <a:pt x="5119675" y="1761559"/>
                </a:cubicBezTo>
                <a:cubicBezTo>
                  <a:pt x="5119675" y="1757522"/>
                  <a:pt x="5115639" y="1761559"/>
                  <a:pt x="5119675" y="1765596"/>
                </a:cubicBezTo>
                <a:cubicBezTo>
                  <a:pt x="5119675" y="1769633"/>
                  <a:pt x="5119675" y="1773670"/>
                  <a:pt x="5119675" y="1773670"/>
                </a:cubicBezTo>
                <a:cubicBezTo>
                  <a:pt x="5123711" y="1773670"/>
                  <a:pt x="5123711" y="1777707"/>
                  <a:pt x="5123711" y="1777707"/>
                </a:cubicBezTo>
                <a:cubicBezTo>
                  <a:pt x="5119675" y="1777707"/>
                  <a:pt x="5119675" y="1781744"/>
                  <a:pt x="5119675" y="1785779"/>
                </a:cubicBezTo>
                <a:cubicBezTo>
                  <a:pt x="5123711" y="1789818"/>
                  <a:pt x="5123711" y="1785779"/>
                  <a:pt x="5127747" y="1785779"/>
                </a:cubicBezTo>
                <a:cubicBezTo>
                  <a:pt x="5127747" y="1785779"/>
                  <a:pt x="5127747" y="1789818"/>
                  <a:pt x="5127747" y="1789818"/>
                </a:cubicBezTo>
                <a:cubicBezTo>
                  <a:pt x="5127747" y="1793855"/>
                  <a:pt x="5131785" y="1797891"/>
                  <a:pt x="5131785" y="1797891"/>
                </a:cubicBezTo>
                <a:cubicBezTo>
                  <a:pt x="5135821" y="1797891"/>
                  <a:pt x="5135821" y="1793855"/>
                  <a:pt x="5135821" y="1789818"/>
                </a:cubicBezTo>
                <a:cubicBezTo>
                  <a:pt x="5131785" y="1789818"/>
                  <a:pt x="5131785" y="1789818"/>
                  <a:pt x="5131785" y="1789818"/>
                </a:cubicBezTo>
                <a:cubicBezTo>
                  <a:pt x="5135821" y="1785779"/>
                  <a:pt x="5135821" y="1785779"/>
                  <a:pt x="5135821" y="1785779"/>
                </a:cubicBezTo>
                <a:lnTo>
                  <a:pt x="5137107" y="1791875"/>
                </a:lnTo>
                <a:lnTo>
                  <a:pt x="5163395" y="1725152"/>
                </a:lnTo>
                <a:lnTo>
                  <a:pt x="5186370" y="1629567"/>
                </a:lnTo>
                <a:lnTo>
                  <a:pt x="5184264" y="1624302"/>
                </a:lnTo>
                <a:cubicBezTo>
                  <a:pt x="5176190" y="1596043"/>
                  <a:pt x="5172153" y="1559710"/>
                  <a:pt x="5168116" y="1527415"/>
                </a:cubicBezTo>
                <a:cubicBezTo>
                  <a:pt x="5168116" y="1519341"/>
                  <a:pt x="5172153" y="1511268"/>
                  <a:pt x="5172153" y="1511268"/>
                </a:cubicBezTo>
                <a:cubicBezTo>
                  <a:pt x="5168116" y="1507231"/>
                  <a:pt x="5168116" y="1503194"/>
                  <a:pt x="5164078" y="1499158"/>
                </a:cubicBezTo>
                <a:cubicBezTo>
                  <a:pt x="5164078" y="1495121"/>
                  <a:pt x="5164078" y="1495121"/>
                  <a:pt x="5164078" y="1495121"/>
                </a:cubicBezTo>
                <a:cubicBezTo>
                  <a:pt x="5172153" y="1466861"/>
                  <a:pt x="5160042" y="1426493"/>
                  <a:pt x="5151965" y="1394197"/>
                </a:cubicBezTo>
                <a:cubicBezTo>
                  <a:pt x="5156006" y="1394197"/>
                  <a:pt x="5156006" y="1394197"/>
                  <a:pt x="5156006" y="1394197"/>
                </a:cubicBezTo>
                <a:cubicBezTo>
                  <a:pt x="5160042" y="1382086"/>
                  <a:pt x="5143895" y="1378049"/>
                  <a:pt x="5156004" y="1374011"/>
                </a:cubicBezTo>
                <a:cubicBezTo>
                  <a:pt x="5156004" y="1353828"/>
                  <a:pt x="5147934" y="1365939"/>
                  <a:pt x="5147934" y="1349791"/>
                </a:cubicBezTo>
                <a:cubicBezTo>
                  <a:pt x="5151965" y="1349791"/>
                  <a:pt x="5151965" y="1341717"/>
                  <a:pt x="5156004" y="1337681"/>
                </a:cubicBezTo>
                <a:cubicBezTo>
                  <a:pt x="5147934" y="1321532"/>
                  <a:pt x="5147934" y="1305384"/>
                  <a:pt x="5151965" y="1285199"/>
                </a:cubicBezTo>
                <a:close/>
                <a:moveTo>
                  <a:pt x="5221992" y="1256940"/>
                </a:moveTo>
                <a:lnTo>
                  <a:pt x="5222368" y="1262748"/>
                </a:lnTo>
                <a:lnTo>
                  <a:pt x="5224635" y="1265014"/>
                </a:lnTo>
                <a:cubicBezTo>
                  <a:pt x="5224637" y="1260977"/>
                  <a:pt x="5224635" y="1256940"/>
                  <a:pt x="5224635" y="1256940"/>
                </a:cubicBezTo>
                <a:close/>
                <a:moveTo>
                  <a:pt x="5216698" y="1152276"/>
                </a:moveTo>
                <a:lnTo>
                  <a:pt x="5216913" y="1178940"/>
                </a:lnTo>
                <a:lnTo>
                  <a:pt x="5220592" y="1235506"/>
                </a:lnTo>
                <a:lnTo>
                  <a:pt x="5220592" y="1223826"/>
                </a:lnTo>
                <a:lnTo>
                  <a:pt x="5220592" y="1193773"/>
                </a:lnTo>
                <a:close/>
                <a:moveTo>
                  <a:pt x="55860" y="947719"/>
                </a:moveTo>
                <a:cubicBezTo>
                  <a:pt x="62190" y="951408"/>
                  <a:pt x="68258" y="955623"/>
                  <a:pt x="74589" y="959575"/>
                </a:cubicBezTo>
                <a:cubicBezTo>
                  <a:pt x="77491" y="961419"/>
                  <a:pt x="79073" y="966425"/>
                  <a:pt x="80391" y="970377"/>
                </a:cubicBezTo>
                <a:cubicBezTo>
                  <a:pt x="80920" y="971958"/>
                  <a:pt x="80656" y="973538"/>
                  <a:pt x="82239" y="974856"/>
                </a:cubicBezTo>
                <a:cubicBezTo>
                  <a:pt x="83822" y="976173"/>
                  <a:pt x="83557" y="977754"/>
                  <a:pt x="82503" y="979335"/>
                </a:cubicBezTo>
                <a:cubicBezTo>
                  <a:pt x="81974" y="980388"/>
                  <a:pt x="80920" y="981706"/>
                  <a:pt x="81711" y="982760"/>
                </a:cubicBezTo>
                <a:cubicBezTo>
                  <a:pt x="84349" y="985921"/>
                  <a:pt x="84613" y="988292"/>
                  <a:pt x="80391" y="989873"/>
                </a:cubicBezTo>
                <a:cubicBezTo>
                  <a:pt x="79337" y="990136"/>
                  <a:pt x="79073" y="991717"/>
                  <a:pt x="80129" y="992507"/>
                </a:cubicBezTo>
                <a:cubicBezTo>
                  <a:pt x="83557" y="995406"/>
                  <a:pt x="79865" y="996723"/>
                  <a:pt x="79337" y="998831"/>
                </a:cubicBezTo>
                <a:cubicBezTo>
                  <a:pt x="77491" y="1005944"/>
                  <a:pt x="69313" y="1003836"/>
                  <a:pt x="66148" y="1009105"/>
                </a:cubicBezTo>
                <a:cubicBezTo>
                  <a:pt x="65092" y="1010950"/>
                  <a:pt x="60080" y="1009632"/>
                  <a:pt x="57706" y="1009369"/>
                </a:cubicBezTo>
                <a:cubicBezTo>
                  <a:pt x="52167" y="1008578"/>
                  <a:pt x="45572" y="1012003"/>
                  <a:pt x="41087" y="1005681"/>
                </a:cubicBezTo>
                <a:cubicBezTo>
                  <a:pt x="40296" y="1004627"/>
                  <a:pt x="38713" y="1003309"/>
                  <a:pt x="36603" y="1003309"/>
                </a:cubicBezTo>
                <a:cubicBezTo>
                  <a:pt x="33701" y="1003573"/>
                  <a:pt x="32118" y="1001992"/>
                  <a:pt x="31591" y="999094"/>
                </a:cubicBezTo>
                <a:cubicBezTo>
                  <a:pt x="31062" y="997250"/>
                  <a:pt x="29744" y="996196"/>
                  <a:pt x="28425" y="994879"/>
                </a:cubicBezTo>
                <a:cubicBezTo>
                  <a:pt x="24996" y="991717"/>
                  <a:pt x="23413" y="988029"/>
                  <a:pt x="24732" y="983287"/>
                </a:cubicBezTo>
                <a:cubicBezTo>
                  <a:pt x="25524" y="980652"/>
                  <a:pt x="24732" y="977754"/>
                  <a:pt x="22093" y="976173"/>
                </a:cubicBezTo>
                <a:cubicBezTo>
                  <a:pt x="22093" y="975119"/>
                  <a:pt x="22093" y="974065"/>
                  <a:pt x="22093" y="973012"/>
                </a:cubicBezTo>
                <a:cubicBezTo>
                  <a:pt x="24468" y="971694"/>
                  <a:pt x="25524" y="970113"/>
                  <a:pt x="25259" y="966689"/>
                </a:cubicBezTo>
                <a:cubicBezTo>
                  <a:pt x="24996" y="961946"/>
                  <a:pt x="27106" y="958258"/>
                  <a:pt x="32382" y="957204"/>
                </a:cubicBezTo>
                <a:cubicBezTo>
                  <a:pt x="34756" y="956941"/>
                  <a:pt x="34229" y="955096"/>
                  <a:pt x="34229" y="953516"/>
                </a:cubicBezTo>
                <a:cubicBezTo>
                  <a:pt x="34229" y="950881"/>
                  <a:pt x="35284" y="950354"/>
                  <a:pt x="37394" y="952198"/>
                </a:cubicBezTo>
                <a:cubicBezTo>
                  <a:pt x="40560" y="954833"/>
                  <a:pt x="42670" y="954833"/>
                  <a:pt x="43460" y="950354"/>
                </a:cubicBezTo>
                <a:cubicBezTo>
                  <a:pt x="43725" y="949300"/>
                  <a:pt x="44516" y="947983"/>
                  <a:pt x="45572" y="949300"/>
                </a:cubicBezTo>
                <a:cubicBezTo>
                  <a:pt x="49001" y="952725"/>
                  <a:pt x="51375" y="950617"/>
                  <a:pt x="54012" y="948246"/>
                </a:cubicBezTo>
                <a:cubicBezTo>
                  <a:pt x="54277" y="947719"/>
                  <a:pt x="55332" y="947719"/>
                  <a:pt x="55860" y="947719"/>
                </a:cubicBezTo>
                <a:close/>
                <a:moveTo>
                  <a:pt x="5108267" y="752771"/>
                </a:moveTo>
                <a:cubicBezTo>
                  <a:pt x="5097914" y="758374"/>
                  <a:pt x="5104572" y="767763"/>
                  <a:pt x="5106320" y="773903"/>
                </a:cubicBezTo>
                <a:lnTo>
                  <a:pt x="5142055" y="919150"/>
                </a:lnTo>
                <a:lnTo>
                  <a:pt x="5143368" y="856044"/>
                </a:lnTo>
                <a:lnTo>
                  <a:pt x="5118777" y="766372"/>
                </a:lnTo>
                <a:cubicBezTo>
                  <a:pt x="5117030" y="760232"/>
                  <a:pt x="5116245" y="755145"/>
                  <a:pt x="5108267" y="752771"/>
                </a:cubicBezTo>
                <a:close/>
                <a:moveTo>
                  <a:pt x="75586" y="712283"/>
                </a:moveTo>
                <a:cubicBezTo>
                  <a:pt x="78086" y="712283"/>
                  <a:pt x="80229" y="712283"/>
                  <a:pt x="82729" y="712283"/>
                </a:cubicBezTo>
                <a:cubicBezTo>
                  <a:pt x="84515" y="714772"/>
                  <a:pt x="88087" y="714417"/>
                  <a:pt x="90587" y="716194"/>
                </a:cubicBezTo>
                <a:cubicBezTo>
                  <a:pt x="93087" y="717972"/>
                  <a:pt x="95230" y="719395"/>
                  <a:pt x="95945" y="722595"/>
                </a:cubicBezTo>
                <a:cubicBezTo>
                  <a:pt x="96302" y="726150"/>
                  <a:pt x="98088" y="729350"/>
                  <a:pt x="99874" y="732195"/>
                </a:cubicBezTo>
                <a:cubicBezTo>
                  <a:pt x="101659" y="735395"/>
                  <a:pt x="103088" y="738595"/>
                  <a:pt x="104874" y="741440"/>
                </a:cubicBezTo>
                <a:cubicBezTo>
                  <a:pt x="106302" y="744640"/>
                  <a:pt x="109160" y="747484"/>
                  <a:pt x="112732" y="749262"/>
                </a:cubicBezTo>
                <a:cubicBezTo>
                  <a:pt x="112732" y="753529"/>
                  <a:pt x="112732" y="757796"/>
                  <a:pt x="112732" y="762063"/>
                </a:cubicBezTo>
                <a:cubicBezTo>
                  <a:pt x="110589" y="763130"/>
                  <a:pt x="109516" y="764552"/>
                  <a:pt x="108446" y="767041"/>
                </a:cubicBezTo>
                <a:cubicBezTo>
                  <a:pt x="107016" y="769885"/>
                  <a:pt x="103802" y="772019"/>
                  <a:pt x="100588" y="772019"/>
                </a:cubicBezTo>
                <a:cubicBezTo>
                  <a:pt x="97373" y="772019"/>
                  <a:pt x="94515" y="772730"/>
                  <a:pt x="91301" y="773441"/>
                </a:cubicBezTo>
                <a:cubicBezTo>
                  <a:pt x="86658" y="771663"/>
                  <a:pt x="82372" y="769174"/>
                  <a:pt x="80586" y="763485"/>
                </a:cubicBezTo>
                <a:cubicBezTo>
                  <a:pt x="80229" y="762418"/>
                  <a:pt x="78086" y="761707"/>
                  <a:pt x="78442" y="759574"/>
                </a:cubicBezTo>
                <a:cubicBezTo>
                  <a:pt x="79515" y="753885"/>
                  <a:pt x="75228" y="752107"/>
                  <a:pt x="71657" y="751040"/>
                </a:cubicBezTo>
                <a:cubicBezTo>
                  <a:pt x="69157" y="750329"/>
                  <a:pt x="67728" y="749262"/>
                  <a:pt x="66300" y="747840"/>
                </a:cubicBezTo>
                <a:cubicBezTo>
                  <a:pt x="62013" y="743929"/>
                  <a:pt x="62371" y="738595"/>
                  <a:pt x="61299" y="733617"/>
                </a:cubicBezTo>
                <a:cubicBezTo>
                  <a:pt x="60585" y="728995"/>
                  <a:pt x="62727" y="725439"/>
                  <a:pt x="64514" y="721528"/>
                </a:cubicBezTo>
                <a:cubicBezTo>
                  <a:pt x="66300" y="717261"/>
                  <a:pt x="69157" y="713705"/>
                  <a:pt x="74514" y="713705"/>
                </a:cubicBezTo>
                <a:cubicBezTo>
                  <a:pt x="75228" y="713705"/>
                  <a:pt x="75586" y="713350"/>
                  <a:pt x="75586" y="712283"/>
                </a:cubicBezTo>
                <a:close/>
                <a:moveTo>
                  <a:pt x="527271" y="704788"/>
                </a:moveTo>
                <a:cubicBezTo>
                  <a:pt x="518692" y="707628"/>
                  <a:pt x="506232" y="717351"/>
                  <a:pt x="495794" y="724725"/>
                </a:cubicBezTo>
                <a:cubicBezTo>
                  <a:pt x="485518" y="734284"/>
                  <a:pt x="477267" y="741494"/>
                  <a:pt x="477593" y="745865"/>
                </a:cubicBezTo>
                <a:cubicBezTo>
                  <a:pt x="486009" y="740842"/>
                  <a:pt x="494262" y="733631"/>
                  <a:pt x="502677" y="728606"/>
                </a:cubicBezTo>
                <a:cubicBezTo>
                  <a:pt x="481801" y="743355"/>
                  <a:pt x="461089" y="760287"/>
                  <a:pt x="438192" y="777384"/>
                </a:cubicBezTo>
                <a:cubicBezTo>
                  <a:pt x="429449" y="778037"/>
                  <a:pt x="412945" y="792458"/>
                  <a:pt x="402997" y="806390"/>
                </a:cubicBezTo>
                <a:cubicBezTo>
                  <a:pt x="394744" y="813600"/>
                  <a:pt x="384470" y="823159"/>
                  <a:pt x="378077" y="825835"/>
                </a:cubicBezTo>
                <a:cubicBezTo>
                  <a:pt x="378404" y="830206"/>
                  <a:pt x="372174" y="835067"/>
                  <a:pt x="368129" y="839765"/>
                </a:cubicBezTo>
                <a:cubicBezTo>
                  <a:pt x="319122" y="887043"/>
                  <a:pt x="273986" y="938002"/>
                  <a:pt x="233088" y="992078"/>
                </a:cubicBezTo>
                <a:lnTo>
                  <a:pt x="147095" y="1126249"/>
                </a:lnTo>
                <a:lnTo>
                  <a:pt x="159079" y="1133835"/>
                </a:lnTo>
                <a:lnTo>
                  <a:pt x="159465" y="1134556"/>
                </a:lnTo>
                <a:lnTo>
                  <a:pt x="196018" y="1065825"/>
                </a:lnTo>
                <a:cubicBezTo>
                  <a:pt x="194159" y="1070360"/>
                  <a:pt x="194323" y="1072545"/>
                  <a:pt x="196507" y="1072382"/>
                </a:cubicBezTo>
                <a:cubicBezTo>
                  <a:pt x="210826" y="1058125"/>
                  <a:pt x="206128" y="1054080"/>
                  <a:pt x="215913" y="1037963"/>
                </a:cubicBezTo>
                <a:cubicBezTo>
                  <a:pt x="215913" y="1037963"/>
                  <a:pt x="213727" y="1038127"/>
                  <a:pt x="213727" y="1038127"/>
                </a:cubicBezTo>
                <a:cubicBezTo>
                  <a:pt x="223675" y="1024195"/>
                  <a:pt x="231600" y="1012613"/>
                  <a:pt x="241548" y="998683"/>
                </a:cubicBezTo>
                <a:cubicBezTo>
                  <a:pt x="245756" y="996170"/>
                  <a:pt x="257725" y="979890"/>
                  <a:pt x="259585" y="975355"/>
                </a:cubicBezTo>
                <a:cubicBezTo>
                  <a:pt x="261770" y="975192"/>
                  <a:pt x="261607" y="973006"/>
                  <a:pt x="261607" y="973006"/>
                </a:cubicBezTo>
                <a:cubicBezTo>
                  <a:pt x="263627" y="970658"/>
                  <a:pt x="263627" y="970658"/>
                  <a:pt x="261443" y="970821"/>
                </a:cubicBezTo>
                <a:cubicBezTo>
                  <a:pt x="263627" y="970658"/>
                  <a:pt x="263465" y="968472"/>
                  <a:pt x="265651" y="968309"/>
                </a:cubicBezTo>
                <a:cubicBezTo>
                  <a:pt x="267509" y="963774"/>
                  <a:pt x="271554" y="959076"/>
                  <a:pt x="273576" y="956726"/>
                </a:cubicBezTo>
                <a:cubicBezTo>
                  <a:pt x="281502" y="945145"/>
                  <a:pt x="291776" y="935585"/>
                  <a:pt x="299701" y="924004"/>
                </a:cubicBezTo>
                <a:cubicBezTo>
                  <a:pt x="303746" y="919307"/>
                  <a:pt x="307790" y="914609"/>
                  <a:pt x="311835" y="909911"/>
                </a:cubicBezTo>
                <a:cubicBezTo>
                  <a:pt x="319924" y="900514"/>
                  <a:pt x="330198" y="890954"/>
                  <a:pt x="338286" y="881558"/>
                </a:cubicBezTo>
                <a:cubicBezTo>
                  <a:pt x="338286" y="881558"/>
                  <a:pt x="338449" y="883743"/>
                  <a:pt x="338449" y="883743"/>
                </a:cubicBezTo>
                <a:cubicBezTo>
                  <a:pt x="340472" y="881395"/>
                  <a:pt x="340309" y="879209"/>
                  <a:pt x="342331" y="876860"/>
                </a:cubicBezTo>
                <a:cubicBezTo>
                  <a:pt x="379987" y="836681"/>
                  <a:pt x="420033" y="799072"/>
                  <a:pt x="462468" y="764029"/>
                </a:cubicBezTo>
                <a:lnTo>
                  <a:pt x="472625" y="756171"/>
                </a:lnTo>
                <a:lnTo>
                  <a:pt x="510460" y="722532"/>
                </a:lnTo>
                <a:lnTo>
                  <a:pt x="504699" y="726256"/>
                </a:lnTo>
                <a:lnTo>
                  <a:pt x="516837" y="716862"/>
                </a:lnTo>
                <a:lnTo>
                  <a:pt x="520862" y="713282"/>
                </a:lnTo>
                <a:close/>
                <a:moveTo>
                  <a:pt x="302495" y="703126"/>
                </a:moveTo>
                <a:cubicBezTo>
                  <a:pt x="308387" y="706558"/>
                  <a:pt x="314033" y="710481"/>
                  <a:pt x="319924" y="714158"/>
                </a:cubicBezTo>
                <a:cubicBezTo>
                  <a:pt x="322624" y="715874"/>
                  <a:pt x="324097" y="720533"/>
                  <a:pt x="325325" y="724210"/>
                </a:cubicBezTo>
                <a:cubicBezTo>
                  <a:pt x="325816" y="725681"/>
                  <a:pt x="325570" y="727152"/>
                  <a:pt x="327043" y="728378"/>
                </a:cubicBezTo>
                <a:cubicBezTo>
                  <a:pt x="328516" y="729604"/>
                  <a:pt x="328271" y="731075"/>
                  <a:pt x="327289" y="732546"/>
                </a:cubicBezTo>
                <a:cubicBezTo>
                  <a:pt x="326797" y="733526"/>
                  <a:pt x="325816" y="734752"/>
                  <a:pt x="326552" y="735733"/>
                </a:cubicBezTo>
                <a:cubicBezTo>
                  <a:pt x="329007" y="738675"/>
                  <a:pt x="329251" y="740881"/>
                  <a:pt x="325325" y="742353"/>
                </a:cubicBezTo>
                <a:cubicBezTo>
                  <a:pt x="324343" y="742598"/>
                  <a:pt x="324097" y="744069"/>
                  <a:pt x="325079" y="744804"/>
                </a:cubicBezTo>
                <a:cubicBezTo>
                  <a:pt x="328271" y="747501"/>
                  <a:pt x="324834" y="748727"/>
                  <a:pt x="324343" y="750688"/>
                </a:cubicBezTo>
                <a:cubicBezTo>
                  <a:pt x="322624" y="757308"/>
                  <a:pt x="315015" y="755346"/>
                  <a:pt x="312069" y="760250"/>
                </a:cubicBezTo>
                <a:cubicBezTo>
                  <a:pt x="311086" y="761966"/>
                  <a:pt x="306423" y="760740"/>
                  <a:pt x="304213" y="760495"/>
                </a:cubicBezTo>
                <a:cubicBezTo>
                  <a:pt x="299058" y="759759"/>
                  <a:pt x="292921" y="762947"/>
                  <a:pt x="288748" y="757063"/>
                </a:cubicBezTo>
                <a:cubicBezTo>
                  <a:pt x="288012" y="756082"/>
                  <a:pt x="286539" y="754856"/>
                  <a:pt x="284574" y="754856"/>
                </a:cubicBezTo>
                <a:cubicBezTo>
                  <a:pt x="281875" y="755101"/>
                  <a:pt x="280402" y="753630"/>
                  <a:pt x="279911" y="750933"/>
                </a:cubicBezTo>
                <a:cubicBezTo>
                  <a:pt x="279420" y="749217"/>
                  <a:pt x="278192" y="748237"/>
                  <a:pt x="276965" y="747011"/>
                </a:cubicBezTo>
                <a:cubicBezTo>
                  <a:pt x="273774" y="744069"/>
                  <a:pt x="272301" y="740636"/>
                  <a:pt x="273528" y="736223"/>
                </a:cubicBezTo>
                <a:cubicBezTo>
                  <a:pt x="274265" y="733772"/>
                  <a:pt x="273528" y="731075"/>
                  <a:pt x="271073" y="729604"/>
                </a:cubicBezTo>
                <a:cubicBezTo>
                  <a:pt x="271073" y="728623"/>
                  <a:pt x="271073" y="727642"/>
                  <a:pt x="271073" y="726662"/>
                </a:cubicBezTo>
                <a:cubicBezTo>
                  <a:pt x="273282" y="725436"/>
                  <a:pt x="274265" y="723965"/>
                  <a:pt x="274018" y="720778"/>
                </a:cubicBezTo>
                <a:cubicBezTo>
                  <a:pt x="273774" y="716365"/>
                  <a:pt x="275738" y="712932"/>
                  <a:pt x="280647" y="711952"/>
                </a:cubicBezTo>
                <a:cubicBezTo>
                  <a:pt x="282856" y="711706"/>
                  <a:pt x="282366" y="709990"/>
                  <a:pt x="282366" y="708519"/>
                </a:cubicBezTo>
                <a:cubicBezTo>
                  <a:pt x="282366" y="706068"/>
                  <a:pt x="283347" y="705577"/>
                  <a:pt x="285310" y="707293"/>
                </a:cubicBezTo>
                <a:cubicBezTo>
                  <a:pt x="288257" y="709745"/>
                  <a:pt x="290220" y="709745"/>
                  <a:pt x="290956" y="705577"/>
                </a:cubicBezTo>
                <a:cubicBezTo>
                  <a:pt x="291203" y="704597"/>
                  <a:pt x="291939" y="703371"/>
                  <a:pt x="292921" y="704597"/>
                </a:cubicBezTo>
                <a:cubicBezTo>
                  <a:pt x="296111" y="707784"/>
                  <a:pt x="298322" y="705822"/>
                  <a:pt x="300777" y="703616"/>
                </a:cubicBezTo>
                <a:cubicBezTo>
                  <a:pt x="301021" y="703126"/>
                  <a:pt x="302004" y="703126"/>
                  <a:pt x="302495" y="703126"/>
                </a:cubicBezTo>
                <a:close/>
                <a:moveTo>
                  <a:pt x="746470" y="584374"/>
                </a:moveTo>
                <a:lnTo>
                  <a:pt x="686919" y="614049"/>
                </a:lnTo>
                <a:lnTo>
                  <a:pt x="685746" y="615365"/>
                </a:lnTo>
                <a:lnTo>
                  <a:pt x="674748" y="623225"/>
                </a:lnTo>
                <a:lnTo>
                  <a:pt x="681504" y="619458"/>
                </a:lnTo>
                <a:lnTo>
                  <a:pt x="725330" y="599699"/>
                </a:lnTo>
                <a:close/>
                <a:moveTo>
                  <a:pt x="754743" y="416269"/>
                </a:moveTo>
                <a:cubicBezTo>
                  <a:pt x="760634" y="419701"/>
                  <a:pt x="766280" y="423624"/>
                  <a:pt x="772172" y="427302"/>
                </a:cubicBezTo>
                <a:cubicBezTo>
                  <a:pt x="774871" y="429018"/>
                  <a:pt x="776345" y="433676"/>
                  <a:pt x="777573" y="437354"/>
                </a:cubicBezTo>
                <a:cubicBezTo>
                  <a:pt x="778063" y="438825"/>
                  <a:pt x="777818" y="440296"/>
                  <a:pt x="779290" y="441521"/>
                </a:cubicBezTo>
                <a:cubicBezTo>
                  <a:pt x="780764" y="442747"/>
                  <a:pt x="780517" y="444218"/>
                  <a:pt x="779537" y="445689"/>
                </a:cubicBezTo>
                <a:cubicBezTo>
                  <a:pt x="779046" y="446670"/>
                  <a:pt x="778063" y="447896"/>
                  <a:pt x="778800" y="448876"/>
                </a:cubicBezTo>
                <a:cubicBezTo>
                  <a:pt x="781255" y="451819"/>
                  <a:pt x="781500" y="454025"/>
                  <a:pt x="777573" y="455496"/>
                </a:cubicBezTo>
                <a:cubicBezTo>
                  <a:pt x="776591" y="455741"/>
                  <a:pt x="776345" y="457212"/>
                  <a:pt x="777327" y="457948"/>
                </a:cubicBezTo>
                <a:cubicBezTo>
                  <a:pt x="780517" y="460645"/>
                  <a:pt x="777082" y="461870"/>
                  <a:pt x="776591" y="463832"/>
                </a:cubicBezTo>
                <a:cubicBezTo>
                  <a:pt x="774871" y="470451"/>
                  <a:pt x="767262" y="468490"/>
                  <a:pt x="764317" y="473393"/>
                </a:cubicBezTo>
                <a:cubicBezTo>
                  <a:pt x="763335" y="475109"/>
                  <a:pt x="758671" y="473884"/>
                  <a:pt x="756461" y="473638"/>
                </a:cubicBezTo>
                <a:cubicBezTo>
                  <a:pt x="751306" y="472903"/>
                  <a:pt x="745169" y="476090"/>
                  <a:pt x="740996" y="470206"/>
                </a:cubicBezTo>
                <a:cubicBezTo>
                  <a:pt x="740259" y="469225"/>
                  <a:pt x="738787" y="468000"/>
                  <a:pt x="736823" y="468000"/>
                </a:cubicBezTo>
                <a:cubicBezTo>
                  <a:pt x="734123" y="468245"/>
                  <a:pt x="732650" y="466774"/>
                  <a:pt x="732159" y="464077"/>
                </a:cubicBezTo>
                <a:cubicBezTo>
                  <a:pt x="731668" y="462361"/>
                  <a:pt x="730440" y="461380"/>
                  <a:pt x="729213" y="460154"/>
                </a:cubicBezTo>
                <a:cubicBezTo>
                  <a:pt x="726022" y="457212"/>
                  <a:pt x="724548" y="453780"/>
                  <a:pt x="725775" y="449367"/>
                </a:cubicBezTo>
                <a:cubicBezTo>
                  <a:pt x="726511" y="446915"/>
                  <a:pt x="725775" y="444218"/>
                  <a:pt x="723321" y="442747"/>
                </a:cubicBezTo>
                <a:cubicBezTo>
                  <a:pt x="723321" y="441767"/>
                  <a:pt x="723321" y="440786"/>
                  <a:pt x="723321" y="439805"/>
                </a:cubicBezTo>
                <a:cubicBezTo>
                  <a:pt x="725531" y="438579"/>
                  <a:pt x="726511" y="437108"/>
                  <a:pt x="726267" y="433921"/>
                </a:cubicBezTo>
                <a:cubicBezTo>
                  <a:pt x="726022" y="429508"/>
                  <a:pt x="727985" y="426076"/>
                  <a:pt x="732895" y="425095"/>
                </a:cubicBezTo>
                <a:cubicBezTo>
                  <a:pt x="735104" y="424850"/>
                  <a:pt x="734613" y="423134"/>
                  <a:pt x="734613" y="421663"/>
                </a:cubicBezTo>
                <a:cubicBezTo>
                  <a:pt x="734613" y="419211"/>
                  <a:pt x="735595" y="418721"/>
                  <a:pt x="737559" y="420437"/>
                </a:cubicBezTo>
                <a:cubicBezTo>
                  <a:pt x="740505" y="422889"/>
                  <a:pt x="742469" y="422889"/>
                  <a:pt x="743205" y="418721"/>
                </a:cubicBezTo>
                <a:cubicBezTo>
                  <a:pt x="743451" y="417740"/>
                  <a:pt x="744187" y="416514"/>
                  <a:pt x="745169" y="417740"/>
                </a:cubicBezTo>
                <a:cubicBezTo>
                  <a:pt x="748359" y="420927"/>
                  <a:pt x="750570" y="418966"/>
                  <a:pt x="753025" y="416759"/>
                </a:cubicBezTo>
                <a:cubicBezTo>
                  <a:pt x="753270" y="416269"/>
                  <a:pt x="754252" y="416269"/>
                  <a:pt x="754743" y="416269"/>
                </a:cubicBezTo>
                <a:close/>
                <a:moveTo>
                  <a:pt x="449932" y="367290"/>
                </a:moveTo>
                <a:cubicBezTo>
                  <a:pt x="456263" y="370978"/>
                  <a:pt x="462330" y="375193"/>
                  <a:pt x="468661" y="379145"/>
                </a:cubicBezTo>
                <a:cubicBezTo>
                  <a:pt x="471563" y="380990"/>
                  <a:pt x="473144" y="385995"/>
                  <a:pt x="474464" y="389947"/>
                </a:cubicBezTo>
                <a:cubicBezTo>
                  <a:pt x="474992" y="391528"/>
                  <a:pt x="474727" y="393109"/>
                  <a:pt x="476310" y="394426"/>
                </a:cubicBezTo>
                <a:cubicBezTo>
                  <a:pt x="477893" y="395743"/>
                  <a:pt x="477630" y="397324"/>
                  <a:pt x="476575" y="398905"/>
                </a:cubicBezTo>
                <a:cubicBezTo>
                  <a:pt x="476047" y="399959"/>
                  <a:pt x="474992" y="401276"/>
                  <a:pt x="475783" y="402330"/>
                </a:cubicBezTo>
                <a:cubicBezTo>
                  <a:pt x="478420" y="405491"/>
                  <a:pt x="478685" y="407862"/>
                  <a:pt x="474464" y="409443"/>
                </a:cubicBezTo>
                <a:cubicBezTo>
                  <a:pt x="473409" y="409707"/>
                  <a:pt x="473144" y="411287"/>
                  <a:pt x="474200" y="412078"/>
                </a:cubicBezTo>
                <a:cubicBezTo>
                  <a:pt x="477630" y="414976"/>
                  <a:pt x="473937" y="416293"/>
                  <a:pt x="473409" y="418401"/>
                </a:cubicBezTo>
                <a:cubicBezTo>
                  <a:pt x="471563" y="425514"/>
                  <a:pt x="463385" y="423406"/>
                  <a:pt x="460220" y="428676"/>
                </a:cubicBezTo>
                <a:cubicBezTo>
                  <a:pt x="459164" y="430520"/>
                  <a:pt x="454152" y="429203"/>
                  <a:pt x="451777" y="428939"/>
                </a:cubicBezTo>
                <a:cubicBezTo>
                  <a:pt x="446239" y="428149"/>
                  <a:pt x="439644" y="431574"/>
                  <a:pt x="435159" y="425251"/>
                </a:cubicBezTo>
                <a:cubicBezTo>
                  <a:pt x="434368" y="424197"/>
                  <a:pt x="432785" y="422880"/>
                  <a:pt x="430675" y="422880"/>
                </a:cubicBezTo>
                <a:cubicBezTo>
                  <a:pt x="427773" y="423143"/>
                  <a:pt x="426190" y="421562"/>
                  <a:pt x="425663" y="418664"/>
                </a:cubicBezTo>
                <a:cubicBezTo>
                  <a:pt x="425134" y="416820"/>
                  <a:pt x="423816" y="415766"/>
                  <a:pt x="422497" y="414449"/>
                </a:cubicBezTo>
                <a:cubicBezTo>
                  <a:pt x="419068" y="411287"/>
                  <a:pt x="417485" y="407599"/>
                  <a:pt x="418804" y="402857"/>
                </a:cubicBezTo>
                <a:cubicBezTo>
                  <a:pt x="419595" y="400222"/>
                  <a:pt x="418804" y="397324"/>
                  <a:pt x="416165" y="395743"/>
                </a:cubicBezTo>
                <a:cubicBezTo>
                  <a:pt x="416165" y="394689"/>
                  <a:pt x="416165" y="393636"/>
                  <a:pt x="416165" y="392582"/>
                </a:cubicBezTo>
                <a:cubicBezTo>
                  <a:pt x="418540" y="391265"/>
                  <a:pt x="419595" y="389684"/>
                  <a:pt x="419331" y="386259"/>
                </a:cubicBezTo>
                <a:cubicBezTo>
                  <a:pt x="419068" y="381516"/>
                  <a:pt x="421178" y="377828"/>
                  <a:pt x="426454" y="376774"/>
                </a:cubicBezTo>
                <a:cubicBezTo>
                  <a:pt x="428827" y="376511"/>
                  <a:pt x="428300" y="374667"/>
                  <a:pt x="428300" y="373086"/>
                </a:cubicBezTo>
                <a:cubicBezTo>
                  <a:pt x="428300" y="370451"/>
                  <a:pt x="429356" y="369924"/>
                  <a:pt x="431466" y="371768"/>
                </a:cubicBezTo>
                <a:cubicBezTo>
                  <a:pt x="434632" y="374403"/>
                  <a:pt x="436742" y="374403"/>
                  <a:pt x="437533" y="369924"/>
                </a:cubicBezTo>
                <a:cubicBezTo>
                  <a:pt x="437797" y="368870"/>
                  <a:pt x="438588" y="367553"/>
                  <a:pt x="439644" y="368870"/>
                </a:cubicBezTo>
                <a:cubicBezTo>
                  <a:pt x="443073" y="372295"/>
                  <a:pt x="445447" y="370188"/>
                  <a:pt x="448084" y="367817"/>
                </a:cubicBezTo>
                <a:cubicBezTo>
                  <a:pt x="448349" y="367290"/>
                  <a:pt x="449404" y="367290"/>
                  <a:pt x="449932" y="367290"/>
                </a:cubicBezTo>
                <a:close/>
                <a:moveTo>
                  <a:pt x="314974" y="359536"/>
                </a:moveTo>
                <a:cubicBezTo>
                  <a:pt x="317474" y="359536"/>
                  <a:pt x="319617" y="359536"/>
                  <a:pt x="322117" y="359536"/>
                </a:cubicBezTo>
                <a:cubicBezTo>
                  <a:pt x="323903" y="362025"/>
                  <a:pt x="327475" y="361669"/>
                  <a:pt x="329975" y="363447"/>
                </a:cubicBezTo>
                <a:cubicBezTo>
                  <a:pt x="332475" y="365225"/>
                  <a:pt x="334618" y="366647"/>
                  <a:pt x="335333" y="369847"/>
                </a:cubicBezTo>
                <a:cubicBezTo>
                  <a:pt x="335690" y="373403"/>
                  <a:pt x="337476" y="376603"/>
                  <a:pt x="339262" y="379447"/>
                </a:cubicBezTo>
                <a:cubicBezTo>
                  <a:pt x="341047" y="382648"/>
                  <a:pt x="342476" y="385848"/>
                  <a:pt x="344262" y="388692"/>
                </a:cubicBezTo>
                <a:cubicBezTo>
                  <a:pt x="345690" y="391892"/>
                  <a:pt x="348548" y="394737"/>
                  <a:pt x="352120" y="396515"/>
                </a:cubicBezTo>
                <a:cubicBezTo>
                  <a:pt x="352120" y="400782"/>
                  <a:pt x="352120" y="405048"/>
                  <a:pt x="352120" y="409315"/>
                </a:cubicBezTo>
                <a:cubicBezTo>
                  <a:pt x="349977" y="410382"/>
                  <a:pt x="348905" y="411804"/>
                  <a:pt x="347834" y="414293"/>
                </a:cubicBezTo>
                <a:lnTo>
                  <a:pt x="341472" y="418323"/>
                </a:lnTo>
                <a:lnTo>
                  <a:pt x="341786" y="418740"/>
                </a:lnTo>
                <a:cubicBezTo>
                  <a:pt x="341432" y="423328"/>
                  <a:pt x="342846" y="425446"/>
                  <a:pt x="346026" y="427211"/>
                </a:cubicBezTo>
                <a:cubicBezTo>
                  <a:pt x="346026" y="428623"/>
                  <a:pt x="346026" y="430035"/>
                  <a:pt x="346026" y="431447"/>
                </a:cubicBezTo>
                <a:cubicBezTo>
                  <a:pt x="342492" y="433565"/>
                  <a:pt x="341432" y="437447"/>
                  <a:pt x="342492" y="440977"/>
                </a:cubicBezTo>
                <a:lnTo>
                  <a:pt x="341969" y="442617"/>
                </a:lnTo>
                <a:lnTo>
                  <a:pt x="344368" y="443615"/>
                </a:lnTo>
                <a:cubicBezTo>
                  <a:pt x="344368" y="445733"/>
                  <a:pt x="343661" y="448204"/>
                  <a:pt x="346842" y="448557"/>
                </a:cubicBezTo>
                <a:cubicBezTo>
                  <a:pt x="353910" y="449969"/>
                  <a:pt x="356737" y="454910"/>
                  <a:pt x="356384" y="461264"/>
                </a:cubicBezTo>
                <a:cubicBezTo>
                  <a:pt x="356030" y="465852"/>
                  <a:pt x="357444" y="467970"/>
                  <a:pt x="360625" y="469735"/>
                </a:cubicBezTo>
                <a:cubicBezTo>
                  <a:pt x="360625" y="471147"/>
                  <a:pt x="360625" y="472559"/>
                  <a:pt x="360625" y="473970"/>
                </a:cubicBezTo>
                <a:cubicBezTo>
                  <a:pt x="357091" y="476088"/>
                  <a:pt x="356030" y="479971"/>
                  <a:pt x="357091" y="483500"/>
                </a:cubicBezTo>
                <a:cubicBezTo>
                  <a:pt x="358858" y="489854"/>
                  <a:pt x="356737" y="494795"/>
                  <a:pt x="352143" y="499031"/>
                </a:cubicBezTo>
                <a:cubicBezTo>
                  <a:pt x="350376" y="500796"/>
                  <a:pt x="348609" y="502208"/>
                  <a:pt x="347902" y="504678"/>
                </a:cubicBezTo>
                <a:cubicBezTo>
                  <a:pt x="347195" y="508561"/>
                  <a:pt x="345074" y="510679"/>
                  <a:pt x="341187" y="510326"/>
                </a:cubicBezTo>
                <a:cubicBezTo>
                  <a:pt x="338360" y="510326"/>
                  <a:pt x="336239" y="512091"/>
                  <a:pt x="335179" y="513503"/>
                </a:cubicBezTo>
                <a:cubicBezTo>
                  <a:pt x="329171" y="521974"/>
                  <a:pt x="320335" y="517386"/>
                  <a:pt x="312914" y="518445"/>
                </a:cubicBezTo>
                <a:cubicBezTo>
                  <a:pt x="309733" y="518798"/>
                  <a:pt x="303018" y="520562"/>
                  <a:pt x="301604" y="518092"/>
                </a:cubicBezTo>
                <a:cubicBezTo>
                  <a:pt x="297363" y="511032"/>
                  <a:pt x="286407" y="513856"/>
                  <a:pt x="283932" y="504326"/>
                </a:cubicBezTo>
                <a:cubicBezTo>
                  <a:pt x="283226" y="501502"/>
                  <a:pt x="278278" y="499737"/>
                  <a:pt x="282872" y="495854"/>
                </a:cubicBezTo>
                <a:cubicBezTo>
                  <a:pt x="284287" y="494795"/>
                  <a:pt x="283932" y="492678"/>
                  <a:pt x="282518" y="492325"/>
                </a:cubicBezTo>
                <a:cubicBezTo>
                  <a:pt x="276864" y="490207"/>
                  <a:pt x="277218" y="487030"/>
                  <a:pt x="280752" y="482795"/>
                </a:cubicBezTo>
                <a:cubicBezTo>
                  <a:pt x="281812" y="481383"/>
                  <a:pt x="280398" y="479618"/>
                  <a:pt x="279692" y="478206"/>
                </a:cubicBezTo>
                <a:cubicBezTo>
                  <a:pt x="278278" y="476088"/>
                  <a:pt x="277924" y="473970"/>
                  <a:pt x="280046" y="472206"/>
                </a:cubicBezTo>
                <a:lnTo>
                  <a:pt x="280374" y="471409"/>
                </a:lnTo>
                <a:lnTo>
                  <a:pt x="277508" y="469611"/>
                </a:lnTo>
                <a:cubicBezTo>
                  <a:pt x="273930" y="468244"/>
                  <a:pt x="270572" y="466567"/>
                  <a:pt x="269335" y="461802"/>
                </a:cubicBezTo>
                <a:cubicBezTo>
                  <a:pt x="268628" y="458978"/>
                  <a:pt x="263681" y="457213"/>
                  <a:pt x="268275" y="453331"/>
                </a:cubicBezTo>
                <a:cubicBezTo>
                  <a:pt x="269689" y="452272"/>
                  <a:pt x="269335" y="450154"/>
                  <a:pt x="267922" y="449801"/>
                </a:cubicBezTo>
                <a:cubicBezTo>
                  <a:pt x="262267" y="447683"/>
                  <a:pt x="262620" y="444507"/>
                  <a:pt x="266155" y="440271"/>
                </a:cubicBezTo>
                <a:cubicBezTo>
                  <a:pt x="267215" y="438859"/>
                  <a:pt x="265801" y="437094"/>
                  <a:pt x="265094" y="435682"/>
                </a:cubicBezTo>
                <a:cubicBezTo>
                  <a:pt x="263681" y="433565"/>
                  <a:pt x="263327" y="431447"/>
                  <a:pt x="265448" y="429682"/>
                </a:cubicBezTo>
                <a:cubicBezTo>
                  <a:pt x="267568" y="427917"/>
                  <a:pt x="267215" y="425799"/>
                  <a:pt x="267922" y="423681"/>
                </a:cubicBezTo>
                <a:cubicBezTo>
                  <a:pt x="269689" y="418387"/>
                  <a:pt x="271809" y="411681"/>
                  <a:pt x="275697" y="409210"/>
                </a:cubicBezTo>
                <a:cubicBezTo>
                  <a:pt x="284179" y="403915"/>
                  <a:pt x="292307" y="398268"/>
                  <a:pt x="300789" y="393326"/>
                </a:cubicBezTo>
                <a:cubicBezTo>
                  <a:pt x="301496" y="393326"/>
                  <a:pt x="302910" y="393326"/>
                  <a:pt x="303263" y="394032"/>
                </a:cubicBezTo>
                <a:cubicBezTo>
                  <a:pt x="305030" y="395621"/>
                  <a:pt x="306709" y="397121"/>
                  <a:pt x="308520" y="397650"/>
                </a:cubicBezTo>
                <a:lnTo>
                  <a:pt x="309420" y="397322"/>
                </a:lnTo>
                <a:lnTo>
                  <a:pt x="305687" y="395093"/>
                </a:lnTo>
                <a:cubicBezTo>
                  <a:pt x="301401" y="391181"/>
                  <a:pt x="301759" y="385848"/>
                  <a:pt x="300687" y="380870"/>
                </a:cubicBezTo>
                <a:cubicBezTo>
                  <a:pt x="299973" y="376247"/>
                  <a:pt x="302115" y="372692"/>
                  <a:pt x="303902" y="368780"/>
                </a:cubicBezTo>
                <a:cubicBezTo>
                  <a:pt x="305687" y="364514"/>
                  <a:pt x="308545" y="360958"/>
                  <a:pt x="313902" y="360958"/>
                </a:cubicBezTo>
                <a:cubicBezTo>
                  <a:pt x="314616" y="360958"/>
                  <a:pt x="314974" y="360602"/>
                  <a:pt x="314974" y="359536"/>
                </a:cubicBezTo>
                <a:close/>
                <a:moveTo>
                  <a:pt x="541883" y="350378"/>
                </a:moveTo>
                <a:cubicBezTo>
                  <a:pt x="547775" y="353811"/>
                  <a:pt x="553421" y="357733"/>
                  <a:pt x="559312" y="361411"/>
                </a:cubicBezTo>
                <a:cubicBezTo>
                  <a:pt x="562013" y="363127"/>
                  <a:pt x="563485" y="367785"/>
                  <a:pt x="564713" y="371463"/>
                </a:cubicBezTo>
                <a:cubicBezTo>
                  <a:pt x="565204" y="372934"/>
                  <a:pt x="564958" y="374405"/>
                  <a:pt x="566431" y="375630"/>
                </a:cubicBezTo>
                <a:cubicBezTo>
                  <a:pt x="567904" y="376856"/>
                  <a:pt x="567659" y="378327"/>
                  <a:pt x="566677" y="379798"/>
                </a:cubicBezTo>
                <a:cubicBezTo>
                  <a:pt x="566185" y="380779"/>
                  <a:pt x="565204" y="382005"/>
                  <a:pt x="565940" y="382986"/>
                </a:cubicBezTo>
                <a:cubicBezTo>
                  <a:pt x="568395" y="385928"/>
                  <a:pt x="568639" y="388134"/>
                  <a:pt x="564713" y="389605"/>
                </a:cubicBezTo>
                <a:cubicBezTo>
                  <a:pt x="563731" y="389850"/>
                  <a:pt x="563485" y="391321"/>
                  <a:pt x="564467" y="392057"/>
                </a:cubicBezTo>
                <a:cubicBezTo>
                  <a:pt x="567659" y="394754"/>
                  <a:pt x="564222" y="395979"/>
                  <a:pt x="563731" y="397941"/>
                </a:cubicBezTo>
                <a:cubicBezTo>
                  <a:pt x="562013" y="404560"/>
                  <a:pt x="554403" y="402599"/>
                  <a:pt x="551457" y="407502"/>
                </a:cubicBezTo>
                <a:cubicBezTo>
                  <a:pt x="550474" y="409218"/>
                  <a:pt x="545811" y="407993"/>
                  <a:pt x="543601" y="407747"/>
                </a:cubicBezTo>
                <a:cubicBezTo>
                  <a:pt x="538446" y="407012"/>
                  <a:pt x="532309" y="410199"/>
                  <a:pt x="528136" y="404315"/>
                </a:cubicBezTo>
                <a:cubicBezTo>
                  <a:pt x="527400" y="403334"/>
                  <a:pt x="525927" y="402109"/>
                  <a:pt x="523962" y="402109"/>
                </a:cubicBezTo>
                <a:cubicBezTo>
                  <a:pt x="521263" y="402354"/>
                  <a:pt x="519790" y="400883"/>
                  <a:pt x="519299" y="398186"/>
                </a:cubicBezTo>
                <a:cubicBezTo>
                  <a:pt x="518808" y="396470"/>
                  <a:pt x="517580" y="395489"/>
                  <a:pt x="516353" y="394263"/>
                </a:cubicBezTo>
                <a:cubicBezTo>
                  <a:pt x="513162" y="391321"/>
                  <a:pt x="511689" y="387889"/>
                  <a:pt x="512916" y="383476"/>
                </a:cubicBezTo>
                <a:cubicBezTo>
                  <a:pt x="513653" y="381024"/>
                  <a:pt x="512916" y="378327"/>
                  <a:pt x="510461" y="376856"/>
                </a:cubicBezTo>
                <a:cubicBezTo>
                  <a:pt x="510461" y="375876"/>
                  <a:pt x="510461" y="374895"/>
                  <a:pt x="510461" y="373914"/>
                </a:cubicBezTo>
                <a:cubicBezTo>
                  <a:pt x="512670" y="372688"/>
                  <a:pt x="513653" y="371217"/>
                  <a:pt x="513406" y="368030"/>
                </a:cubicBezTo>
                <a:cubicBezTo>
                  <a:pt x="513162" y="363617"/>
                  <a:pt x="515126" y="360185"/>
                  <a:pt x="520035" y="359204"/>
                </a:cubicBezTo>
                <a:cubicBezTo>
                  <a:pt x="522244" y="358959"/>
                  <a:pt x="521754" y="357243"/>
                  <a:pt x="521754" y="355772"/>
                </a:cubicBezTo>
                <a:cubicBezTo>
                  <a:pt x="521754" y="353320"/>
                  <a:pt x="522735" y="352830"/>
                  <a:pt x="524698" y="354546"/>
                </a:cubicBezTo>
                <a:cubicBezTo>
                  <a:pt x="527645" y="356998"/>
                  <a:pt x="529609" y="356998"/>
                  <a:pt x="530344" y="352830"/>
                </a:cubicBezTo>
                <a:cubicBezTo>
                  <a:pt x="530591" y="351849"/>
                  <a:pt x="531327" y="350623"/>
                  <a:pt x="532309" y="351849"/>
                </a:cubicBezTo>
                <a:cubicBezTo>
                  <a:pt x="535500" y="355036"/>
                  <a:pt x="537710" y="353075"/>
                  <a:pt x="540165" y="350869"/>
                </a:cubicBezTo>
                <a:cubicBezTo>
                  <a:pt x="540409" y="350378"/>
                  <a:pt x="541392" y="350378"/>
                  <a:pt x="541883" y="350378"/>
                </a:cubicBezTo>
                <a:close/>
                <a:moveTo>
                  <a:pt x="632687" y="325277"/>
                </a:moveTo>
                <a:cubicBezTo>
                  <a:pt x="635186" y="325277"/>
                  <a:pt x="637330" y="325277"/>
                  <a:pt x="639831" y="325277"/>
                </a:cubicBezTo>
                <a:cubicBezTo>
                  <a:pt x="639831" y="326344"/>
                  <a:pt x="640188" y="326699"/>
                  <a:pt x="640902" y="326699"/>
                </a:cubicBezTo>
                <a:cubicBezTo>
                  <a:pt x="646260" y="326699"/>
                  <a:pt x="649117" y="330255"/>
                  <a:pt x="650903" y="334522"/>
                </a:cubicBezTo>
                <a:cubicBezTo>
                  <a:pt x="652689" y="338433"/>
                  <a:pt x="654831" y="341989"/>
                  <a:pt x="654117" y="346611"/>
                </a:cubicBezTo>
                <a:cubicBezTo>
                  <a:pt x="653045" y="351589"/>
                  <a:pt x="653403" y="356923"/>
                  <a:pt x="649117" y="360834"/>
                </a:cubicBezTo>
                <a:cubicBezTo>
                  <a:pt x="647688" y="362256"/>
                  <a:pt x="646260" y="363323"/>
                  <a:pt x="643759" y="364034"/>
                </a:cubicBezTo>
                <a:cubicBezTo>
                  <a:pt x="640188" y="365101"/>
                  <a:pt x="635902" y="366879"/>
                  <a:pt x="636972" y="372568"/>
                </a:cubicBezTo>
                <a:cubicBezTo>
                  <a:pt x="637330" y="374701"/>
                  <a:pt x="635186" y="375412"/>
                  <a:pt x="634830" y="376479"/>
                </a:cubicBezTo>
                <a:cubicBezTo>
                  <a:pt x="633044" y="382168"/>
                  <a:pt x="628758" y="384657"/>
                  <a:pt x="624115" y="386435"/>
                </a:cubicBezTo>
                <a:cubicBezTo>
                  <a:pt x="620899" y="385724"/>
                  <a:pt x="618043" y="385013"/>
                  <a:pt x="614829" y="385013"/>
                </a:cubicBezTo>
                <a:cubicBezTo>
                  <a:pt x="611614" y="385013"/>
                  <a:pt x="608398" y="382879"/>
                  <a:pt x="606970" y="380035"/>
                </a:cubicBezTo>
                <a:cubicBezTo>
                  <a:pt x="605898" y="377546"/>
                  <a:pt x="604828" y="376123"/>
                  <a:pt x="602685" y="375057"/>
                </a:cubicBezTo>
                <a:cubicBezTo>
                  <a:pt x="602685" y="370790"/>
                  <a:pt x="602685" y="366523"/>
                  <a:pt x="602685" y="362256"/>
                </a:cubicBezTo>
                <a:cubicBezTo>
                  <a:pt x="606256" y="360478"/>
                  <a:pt x="609114" y="357634"/>
                  <a:pt x="610542" y="354434"/>
                </a:cubicBezTo>
                <a:cubicBezTo>
                  <a:pt x="612328" y="351589"/>
                  <a:pt x="613757" y="348389"/>
                  <a:pt x="615543" y="345189"/>
                </a:cubicBezTo>
                <a:cubicBezTo>
                  <a:pt x="617329" y="342344"/>
                  <a:pt x="619115" y="339144"/>
                  <a:pt x="619471" y="335588"/>
                </a:cubicBezTo>
                <a:cubicBezTo>
                  <a:pt x="620185" y="332388"/>
                  <a:pt x="622329" y="330966"/>
                  <a:pt x="624829" y="329188"/>
                </a:cubicBezTo>
                <a:cubicBezTo>
                  <a:pt x="627330" y="327410"/>
                  <a:pt x="630901" y="327766"/>
                  <a:pt x="632687" y="325277"/>
                </a:cubicBezTo>
                <a:close/>
                <a:moveTo>
                  <a:pt x="9640094" y="306510"/>
                </a:moveTo>
                <a:cubicBezTo>
                  <a:pt x="9638122" y="308845"/>
                  <a:pt x="9638485" y="313153"/>
                  <a:pt x="9636512" y="315488"/>
                </a:cubicBezTo>
                <a:cubicBezTo>
                  <a:pt x="9630594" y="322491"/>
                  <a:pt x="9625040" y="333803"/>
                  <a:pt x="9625560" y="314237"/>
                </a:cubicBezTo>
                <a:cubicBezTo>
                  <a:pt x="9619848" y="349423"/>
                  <a:pt x="9617718" y="375633"/>
                  <a:pt x="9619896" y="401481"/>
                </a:cubicBezTo>
                <a:cubicBezTo>
                  <a:pt x="9617766" y="427690"/>
                  <a:pt x="9619581" y="449230"/>
                  <a:pt x="9617814" y="479748"/>
                </a:cubicBezTo>
                <a:cubicBezTo>
                  <a:pt x="9613505" y="480109"/>
                  <a:pt x="9615115" y="473466"/>
                  <a:pt x="9610807" y="473827"/>
                </a:cubicBezTo>
                <a:cubicBezTo>
                  <a:pt x="9605978" y="493755"/>
                  <a:pt x="9604732" y="504706"/>
                  <a:pt x="9603848" y="519965"/>
                </a:cubicBezTo>
                <a:cubicBezTo>
                  <a:pt x="9604937" y="532889"/>
                  <a:pt x="9604053" y="548148"/>
                  <a:pt x="9603896" y="572022"/>
                </a:cubicBezTo>
                <a:cubicBezTo>
                  <a:pt x="9608567" y="575969"/>
                  <a:pt x="9605711" y="593562"/>
                  <a:pt x="9609136" y="608460"/>
                </a:cubicBezTo>
                <a:cubicBezTo>
                  <a:pt x="9606437" y="602178"/>
                  <a:pt x="9604101" y="600205"/>
                  <a:pt x="9602855" y="611156"/>
                </a:cubicBezTo>
                <a:cubicBezTo>
                  <a:pt x="9607368" y="638977"/>
                  <a:pt x="9602745" y="687088"/>
                  <a:pt x="9615149" y="705570"/>
                </a:cubicBezTo>
                <a:cubicBezTo>
                  <a:pt x="9608711" y="732141"/>
                  <a:pt x="9613587" y="764271"/>
                  <a:pt x="9622772" y="796039"/>
                </a:cubicBezTo>
                <a:cubicBezTo>
                  <a:pt x="9620800" y="798373"/>
                  <a:pt x="9620800" y="798373"/>
                  <a:pt x="9620800" y="798373"/>
                </a:cubicBezTo>
                <a:cubicBezTo>
                  <a:pt x="9620800" y="798373"/>
                  <a:pt x="9623135" y="800347"/>
                  <a:pt x="9623135" y="800347"/>
                </a:cubicBezTo>
                <a:cubicBezTo>
                  <a:pt x="9621163" y="802681"/>
                  <a:pt x="9623861" y="808963"/>
                  <a:pt x="9623861" y="808963"/>
                </a:cubicBezTo>
                <a:cubicBezTo>
                  <a:pt x="9624224" y="813271"/>
                  <a:pt x="9626197" y="810936"/>
                  <a:pt x="9625834" y="806628"/>
                </a:cubicBezTo>
                <a:cubicBezTo>
                  <a:pt x="9627806" y="804293"/>
                  <a:pt x="9627806" y="804293"/>
                  <a:pt x="9625471" y="802320"/>
                </a:cubicBezTo>
                <a:cubicBezTo>
                  <a:pt x="9630505" y="810575"/>
                  <a:pt x="9627649" y="828168"/>
                  <a:pt x="9634292" y="829780"/>
                </a:cubicBezTo>
                <a:cubicBezTo>
                  <a:pt x="9633361" y="792982"/>
                  <a:pt x="9649868" y="782920"/>
                  <a:pt x="9639957" y="742536"/>
                </a:cubicBezTo>
                <a:cubicBezTo>
                  <a:pt x="9635286" y="738589"/>
                  <a:pt x="9634039" y="749540"/>
                  <a:pt x="9632067" y="751875"/>
                </a:cubicBezTo>
                <a:cubicBezTo>
                  <a:pt x="9625738" y="702513"/>
                  <a:pt x="9616190" y="666437"/>
                  <a:pt x="9618115" y="612045"/>
                </a:cubicBezTo>
                <a:cubicBezTo>
                  <a:pt x="9620813" y="618326"/>
                  <a:pt x="9622423" y="611684"/>
                  <a:pt x="9626368" y="607015"/>
                </a:cubicBezTo>
                <a:cubicBezTo>
                  <a:pt x="9628861" y="585113"/>
                  <a:pt x="9625437" y="570216"/>
                  <a:pt x="9624348" y="557292"/>
                </a:cubicBezTo>
                <a:cubicBezTo>
                  <a:pt x="9623259" y="544368"/>
                  <a:pt x="9621807" y="527136"/>
                  <a:pt x="9628608" y="504873"/>
                </a:cubicBezTo>
                <a:cubicBezTo>
                  <a:pt x="9627519" y="491949"/>
                  <a:pt x="9621238" y="494645"/>
                  <a:pt x="9621759" y="475078"/>
                </a:cubicBezTo>
                <a:cubicBezTo>
                  <a:pt x="9624978" y="461793"/>
                  <a:pt x="9630012" y="470048"/>
                  <a:pt x="9630533" y="450481"/>
                </a:cubicBezTo>
                <a:cubicBezTo>
                  <a:pt x="9624772" y="433610"/>
                  <a:pt x="9633183" y="404705"/>
                  <a:pt x="9634950" y="374188"/>
                </a:cubicBezTo>
                <a:cubicBezTo>
                  <a:pt x="9630279" y="370241"/>
                  <a:pt x="9632046" y="339724"/>
                  <a:pt x="9637238" y="324104"/>
                </a:cubicBezTo>
                <a:cubicBezTo>
                  <a:pt x="9637601" y="328412"/>
                  <a:pt x="9637601" y="328412"/>
                  <a:pt x="9637601" y="328412"/>
                </a:cubicBezTo>
                <a:cubicBezTo>
                  <a:pt x="9637964" y="332720"/>
                  <a:pt x="9635992" y="335054"/>
                  <a:pt x="9640300" y="334693"/>
                </a:cubicBezTo>
                <a:cubicBezTo>
                  <a:pt x="9640300" y="334693"/>
                  <a:pt x="9639937" y="330385"/>
                  <a:pt x="9641909" y="328050"/>
                </a:cubicBezTo>
                <a:cubicBezTo>
                  <a:pt x="9646217" y="327689"/>
                  <a:pt x="9646217" y="327689"/>
                  <a:pt x="9646217" y="327689"/>
                </a:cubicBezTo>
                <a:cubicBezTo>
                  <a:pt x="9649437" y="314404"/>
                  <a:pt x="9642430" y="308484"/>
                  <a:pt x="9643156" y="317100"/>
                </a:cubicBezTo>
                <a:cubicBezTo>
                  <a:pt x="9642793" y="312792"/>
                  <a:pt x="9642793" y="312792"/>
                  <a:pt x="9642793" y="312792"/>
                </a:cubicBezTo>
                <a:cubicBezTo>
                  <a:pt x="9642430" y="308484"/>
                  <a:pt x="9640094" y="306510"/>
                  <a:pt x="9640094" y="306510"/>
                </a:cubicBezTo>
                <a:close/>
                <a:moveTo>
                  <a:pt x="9663504" y="294708"/>
                </a:moveTo>
                <a:lnTo>
                  <a:pt x="9654052" y="374034"/>
                </a:lnTo>
                <a:lnTo>
                  <a:pt x="9651655" y="426145"/>
                </a:lnTo>
                <a:lnTo>
                  <a:pt x="9652337" y="429769"/>
                </a:lnTo>
                <a:lnTo>
                  <a:pt x="9662249" y="460053"/>
                </a:lnTo>
                <a:lnTo>
                  <a:pt x="9671917" y="326727"/>
                </a:lnTo>
                <a:lnTo>
                  <a:pt x="9669184" y="316576"/>
                </a:lnTo>
                <a:close/>
                <a:moveTo>
                  <a:pt x="789707" y="232148"/>
                </a:moveTo>
                <a:lnTo>
                  <a:pt x="789707" y="232149"/>
                </a:lnTo>
                <a:cubicBezTo>
                  <a:pt x="795600" y="235581"/>
                  <a:pt x="801246" y="239504"/>
                  <a:pt x="807136" y="243181"/>
                </a:cubicBezTo>
                <a:cubicBezTo>
                  <a:pt x="809837" y="244897"/>
                  <a:pt x="811310" y="249555"/>
                  <a:pt x="812538" y="253233"/>
                </a:cubicBezTo>
                <a:cubicBezTo>
                  <a:pt x="813029" y="254704"/>
                  <a:pt x="812783" y="256175"/>
                  <a:pt x="814256" y="257401"/>
                </a:cubicBezTo>
                <a:cubicBezTo>
                  <a:pt x="815729" y="258627"/>
                  <a:pt x="815483" y="260098"/>
                  <a:pt x="814501" y="261569"/>
                </a:cubicBezTo>
                <a:cubicBezTo>
                  <a:pt x="814010" y="262549"/>
                  <a:pt x="813029" y="263775"/>
                  <a:pt x="813765" y="264756"/>
                </a:cubicBezTo>
                <a:cubicBezTo>
                  <a:pt x="816220" y="267698"/>
                  <a:pt x="816465" y="269904"/>
                  <a:pt x="812538" y="271375"/>
                </a:cubicBezTo>
                <a:cubicBezTo>
                  <a:pt x="811555" y="271621"/>
                  <a:pt x="811310" y="273092"/>
                  <a:pt x="812291" y="273827"/>
                </a:cubicBezTo>
                <a:cubicBezTo>
                  <a:pt x="815483" y="276524"/>
                  <a:pt x="812047" y="277750"/>
                  <a:pt x="811555" y="279711"/>
                </a:cubicBezTo>
                <a:cubicBezTo>
                  <a:pt x="809837" y="286331"/>
                  <a:pt x="802226" y="284369"/>
                  <a:pt x="799282" y="289273"/>
                </a:cubicBezTo>
                <a:cubicBezTo>
                  <a:pt x="798300" y="290989"/>
                  <a:pt x="793636" y="289763"/>
                  <a:pt x="791425" y="289518"/>
                </a:cubicBezTo>
                <a:cubicBezTo>
                  <a:pt x="788849" y="289150"/>
                  <a:pt x="786026" y="289763"/>
                  <a:pt x="783325" y="289732"/>
                </a:cubicBezTo>
                <a:cubicBezTo>
                  <a:pt x="780624" y="289701"/>
                  <a:pt x="778047" y="289027"/>
                  <a:pt x="775960" y="286085"/>
                </a:cubicBezTo>
                <a:cubicBezTo>
                  <a:pt x="775223" y="285105"/>
                  <a:pt x="773751" y="283879"/>
                  <a:pt x="771787" y="283879"/>
                </a:cubicBezTo>
                <a:cubicBezTo>
                  <a:pt x="769087" y="284124"/>
                  <a:pt x="767614" y="282653"/>
                  <a:pt x="767123" y="279956"/>
                </a:cubicBezTo>
                <a:cubicBezTo>
                  <a:pt x="766632" y="278240"/>
                  <a:pt x="765405" y="277259"/>
                  <a:pt x="764177" y="276033"/>
                </a:cubicBezTo>
                <a:cubicBezTo>
                  <a:pt x="760986" y="273091"/>
                  <a:pt x="759512" y="269659"/>
                  <a:pt x="760739" y="265246"/>
                </a:cubicBezTo>
                <a:cubicBezTo>
                  <a:pt x="761477" y="262794"/>
                  <a:pt x="760739" y="260097"/>
                  <a:pt x="758285" y="258626"/>
                </a:cubicBezTo>
                <a:cubicBezTo>
                  <a:pt x="758285" y="257646"/>
                  <a:pt x="758285" y="256665"/>
                  <a:pt x="758285" y="255684"/>
                </a:cubicBezTo>
                <a:cubicBezTo>
                  <a:pt x="760495" y="254459"/>
                  <a:pt x="761477" y="252987"/>
                  <a:pt x="761231" y="249800"/>
                </a:cubicBezTo>
                <a:cubicBezTo>
                  <a:pt x="760986" y="245387"/>
                  <a:pt x="762950" y="241955"/>
                  <a:pt x="767859" y="240974"/>
                </a:cubicBezTo>
                <a:cubicBezTo>
                  <a:pt x="770068" y="240729"/>
                  <a:pt x="769577" y="239013"/>
                  <a:pt x="769577" y="237542"/>
                </a:cubicBezTo>
                <a:cubicBezTo>
                  <a:pt x="769577" y="235090"/>
                  <a:pt x="770560" y="234600"/>
                  <a:pt x="772523" y="236316"/>
                </a:cubicBezTo>
                <a:cubicBezTo>
                  <a:pt x="775469" y="238768"/>
                  <a:pt x="777433" y="238768"/>
                  <a:pt x="778170" y="234600"/>
                </a:cubicBezTo>
                <a:cubicBezTo>
                  <a:pt x="778415" y="233619"/>
                  <a:pt x="779152" y="232393"/>
                  <a:pt x="780133" y="233619"/>
                </a:cubicBezTo>
                <a:lnTo>
                  <a:pt x="784337" y="235152"/>
                </a:lnTo>
                <a:lnTo>
                  <a:pt x="787989" y="232639"/>
                </a:lnTo>
                <a:cubicBezTo>
                  <a:pt x="788234" y="232148"/>
                  <a:pt x="789216" y="232148"/>
                  <a:pt x="789707" y="232148"/>
                </a:cubicBezTo>
                <a:close/>
                <a:moveTo>
                  <a:pt x="5274829" y="212615"/>
                </a:moveTo>
                <a:lnTo>
                  <a:pt x="5270008" y="223751"/>
                </a:lnTo>
                <a:lnTo>
                  <a:pt x="5270303" y="224321"/>
                </a:lnTo>
                <a:close/>
                <a:moveTo>
                  <a:pt x="9715831" y="164961"/>
                </a:moveTo>
                <a:lnTo>
                  <a:pt x="9706198" y="207839"/>
                </a:lnTo>
                <a:lnTo>
                  <a:pt x="9702719" y="232076"/>
                </a:lnTo>
                <a:lnTo>
                  <a:pt x="9718860" y="172372"/>
                </a:lnTo>
                <a:close/>
                <a:moveTo>
                  <a:pt x="469658" y="131853"/>
                </a:moveTo>
                <a:cubicBezTo>
                  <a:pt x="472158" y="131853"/>
                  <a:pt x="474301" y="131853"/>
                  <a:pt x="476801" y="131853"/>
                </a:cubicBezTo>
                <a:cubicBezTo>
                  <a:pt x="478587" y="134342"/>
                  <a:pt x="482159" y="133987"/>
                  <a:pt x="484659" y="135765"/>
                </a:cubicBezTo>
                <a:cubicBezTo>
                  <a:pt x="487159" y="137542"/>
                  <a:pt x="489302" y="138965"/>
                  <a:pt x="490017" y="142165"/>
                </a:cubicBezTo>
                <a:cubicBezTo>
                  <a:pt x="490374" y="145721"/>
                  <a:pt x="492160" y="148921"/>
                  <a:pt x="493945" y="151765"/>
                </a:cubicBezTo>
                <a:cubicBezTo>
                  <a:pt x="495730" y="154965"/>
                  <a:pt x="497160" y="158165"/>
                  <a:pt x="498946" y="161010"/>
                </a:cubicBezTo>
                <a:cubicBezTo>
                  <a:pt x="500374" y="164210"/>
                  <a:pt x="503232" y="167055"/>
                  <a:pt x="506804" y="168833"/>
                </a:cubicBezTo>
                <a:cubicBezTo>
                  <a:pt x="506804" y="173099"/>
                  <a:pt x="506804" y="177366"/>
                  <a:pt x="506804" y="181633"/>
                </a:cubicBezTo>
                <a:cubicBezTo>
                  <a:pt x="504661" y="182700"/>
                  <a:pt x="503589" y="184122"/>
                  <a:pt x="502518" y="186611"/>
                </a:cubicBezTo>
                <a:cubicBezTo>
                  <a:pt x="501088" y="189456"/>
                  <a:pt x="497874" y="191589"/>
                  <a:pt x="494660" y="191589"/>
                </a:cubicBezTo>
                <a:cubicBezTo>
                  <a:pt x="491445" y="191589"/>
                  <a:pt x="488588" y="192300"/>
                  <a:pt x="485373" y="193011"/>
                </a:cubicBezTo>
                <a:cubicBezTo>
                  <a:pt x="480729" y="191233"/>
                  <a:pt x="476444" y="188744"/>
                  <a:pt x="474658" y="183055"/>
                </a:cubicBezTo>
                <a:cubicBezTo>
                  <a:pt x="474301" y="181989"/>
                  <a:pt x="472158" y="181277"/>
                  <a:pt x="472515" y="179144"/>
                </a:cubicBezTo>
                <a:cubicBezTo>
                  <a:pt x="473587" y="173455"/>
                  <a:pt x="469300" y="171677"/>
                  <a:pt x="465728" y="170610"/>
                </a:cubicBezTo>
                <a:cubicBezTo>
                  <a:pt x="463229" y="169899"/>
                  <a:pt x="461800" y="168833"/>
                  <a:pt x="460371" y="167410"/>
                </a:cubicBezTo>
                <a:cubicBezTo>
                  <a:pt x="456085" y="163499"/>
                  <a:pt x="456443" y="158165"/>
                  <a:pt x="455371" y="153187"/>
                </a:cubicBezTo>
                <a:cubicBezTo>
                  <a:pt x="454657" y="148565"/>
                  <a:pt x="456800" y="145009"/>
                  <a:pt x="458586" y="141098"/>
                </a:cubicBezTo>
                <a:cubicBezTo>
                  <a:pt x="460371" y="136831"/>
                  <a:pt x="463229" y="133276"/>
                  <a:pt x="468586" y="133276"/>
                </a:cubicBezTo>
                <a:cubicBezTo>
                  <a:pt x="469300" y="133276"/>
                  <a:pt x="469658" y="132920"/>
                  <a:pt x="469658" y="131853"/>
                </a:cubicBezTo>
                <a:close/>
                <a:moveTo>
                  <a:pt x="696567" y="122696"/>
                </a:moveTo>
                <a:cubicBezTo>
                  <a:pt x="702457" y="126128"/>
                  <a:pt x="708105" y="130051"/>
                  <a:pt x="713996" y="133728"/>
                </a:cubicBezTo>
                <a:cubicBezTo>
                  <a:pt x="716696" y="135445"/>
                  <a:pt x="718168" y="140103"/>
                  <a:pt x="719397" y="143780"/>
                </a:cubicBezTo>
                <a:cubicBezTo>
                  <a:pt x="719888" y="145251"/>
                  <a:pt x="719642" y="146722"/>
                  <a:pt x="721115" y="147948"/>
                </a:cubicBezTo>
                <a:cubicBezTo>
                  <a:pt x="722587" y="149174"/>
                  <a:pt x="722342" y="150645"/>
                  <a:pt x="721360" y="152116"/>
                </a:cubicBezTo>
                <a:cubicBezTo>
                  <a:pt x="720870" y="153097"/>
                  <a:pt x="719888" y="154323"/>
                  <a:pt x="720624" y="155303"/>
                </a:cubicBezTo>
                <a:cubicBezTo>
                  <a:pt x="723079" y="158245"/>
                  <a:pt x="723323" y="160452"/>
                  <a:pt x="719397" y="161923"/>
                </a:cubicBezTo>
                <a:cubicBezTo>
                  <a:pt x="718415" y="162168"/>
                  <a:pt x="718168" y="163639"/>
                  <a:pt x="719151" y="164374"/>
                </a:cubicBezTo>
                <a:cubicBezTo>
                  <a:pt x="722342" y="167071"/>
                  <a:pt x="718906" y="168297"/>
                  <a:pt x="718415" y="170258"/>
                </a:cubicBezTo>
                <a:cubicBezTo>
                  <a:pt x="716696" y="176878"/>
                  <a:pt x="709086" y="174917"/>
                  <a:pt x="706141" y="179820"/>
                </a:cubicBezTo>
                <a:cubicBezTo>
                  <a:pt x="705159" y="181536"/>
                  <a:pt x="700495" y="180310"/>
                  <a:pt x="698285" y="180065"/>
                </a:cubicBezTo>
                <a:cubicBezTo>
                  <a:pt x="693130" y="179330"/>
                  <a:pt x="686993" y="182517"/>
                  <a:pt x="682820" y="176633"/>
                </a:cubicBezTo>
                <a:cubicBezTo>
                  <a:pt x="682084" y="175652"/>
                  <a:pt x="680611" y="174426"/>
                  <a:pt x="678646" y="174426"/>
                </a:cubicBezTo>
                <a:cubicBezTo>
                  <a:pt x="675947" y="174671"/>
                  <a:pt x="674474" y="173201"/>
                  <a:pt x="673983" y="170504"/>
                </a:cubicBezTo>
                <a:cubicBezTo>
                  <a:pt x="673491" y="168787"/>
                  <a:pt x="672264" y="167807"/>
                  <a:pt x="671037" y="166581"/>
                </a:cubicBezTo>
                <a:cubicBezTo>
                  <a:pt x="667845" y="163639"/>
                  <a:pt x="666373" y="160207"/>
                  <a:pt x="667600" y="155794"/>
                </a:cubicBezTo>
                <a:cubicBezTo>
                  <a:pt x="668337" y="153342"/>
                  <a:pt x="667600" y="150645"/>
                  <a:pt x="665145" y="149174"/>
                </a:cubicBezTo>
                <a:cubicBezTo>
                  <a:pt x="665145" y="148193"/>
                  <a:pt x="665145" y="147213"/>
                  <a:pt x="665145" y="146232"/>
                </a:cubicBezTo>
                <a:cubicBezTo>
                  <a:pt x="667354" y="145006"/>
                  <a:pt x="668337" y="143535"/>
                  <a:pt x="668091" y="140348"/>
                </a:cubicBezTo>
                <a:cubicBezTo>
                  <a:pt x="667845" y="135935"/>
                  <a:pt x="669808" y="132503"/>
                  <a:pt x="674719" y="131522"/>
                </a:cubicBezTo>
                <a:cubicBezTo>
                  <a:pt x="676928" y="131277"/>
                  <a:pt x="676437" y="129561"/>
                  <a:pt x="676437" y="128090"/>
                </a:cubicBezTo>
                <a:cubicBezTo>
                  <a:pt x="676437" y="125638"/>
                  <a:pt x="677419" y="125148"/>
                  <a:pt x="679383" y="126864"/>
                </a:cubicBezTo>
                <a:cubicBezTo>
                  <a:pt x="682329" y="129315"/>
                  <a:pt x="684292" y="129315"/>
                  <a:pt x="685029" y="125148"/>
                </a:cubicBezTo>
                <a:cubicBezTo>
                  <a:pt x="685275" y="124167"/>
                  <a:pt x="686011" y="122941"/>
                  <a:pt x="686993" y="124167"/>
                </a:cubicBezTo>
                <a:cubicBezTo>
                  <a:pt x="690185" y="127354"/>
                  <a:pt x="692394" y="125393"/>
                  <a:pt x="694849" y="123186"/>
                </a:cubicBezTo>
                <a:cubicBezTo>
                  <a:pt x="695094" y="122696"/>
                  <a:pt x="696076" y="122696"/>
                  <a:pt x="696567" y="122696"/>
                </a:cubicBezTo>
                <a:close/>
                <a:moveTo>
                  <a:pt x="9684912" y="89309"/>
                </a:moveTo>
                <a:lnTo>
                  <a:pt x="9666723" y="170675"/>
                </a:lnTo>
                <a:cubicBezTo>
                  <a:pt x="9662331" y="189574"/>
                  <a:pt x="9654316" y="206225"/>
                  <a:pt x="9666863" y="225208"/>
                </a:cubicBezTo>
                <a:cubicBezTo>
                  <a:pt x="9674410" y="236069"/>
                  <a:pt x="9668547" y="251739"/>
                  <a:pt x="9666991" y="265447"/>
                </a:cubicBezTo>
                <a:lnTo>
                  <a:pt x="9666512" y="269467"/>
                </a:lnTo>
                <a:lnTo>
                  <a:pt x="9676185" y="295164"/>
                </a:lnTo>
                <a:lnTo>
                  <a:pt x="9701857" y="150772"/>
                </a:lnTo>
                <a:cubicBezTo>
                  <a:pt x="9702540" y="146561"/>
                  <a:pt x="9703222" y="142351"/>
                  <a:pt x="9703904" y="138141"/>
                </a:cubicBezTo>
                <a:lnTo>
                  <a:pt x="9704454" y="137124"/>
                </a:lnTo>
                <a:close/>
                <a:moveTo>
                  <a:pt x="554775" y="83103"/>
                </a:moveTo>
                <a:cubicBezTo>
                  <a:pt x="555482" y="83103"/>
                  <a:pt x="556896" y="83103"/>
                  <a:pt x="557249" y="83809"/>
                </a:cubicBezTo>
                <a:cubicBezTo>
                  <a:pt x="560784" y="86985"/>
                  <a:pt x="563964" y="89809"/>
                  <a:pt x="568559" y="85221"/>
                </a:cubicBezTo>
                <a:cubicBezTo>
                  <a:pt x="569972" y="83456"/>
                  <a:pt x="571033" y="85221"/>
                  <a:pt x="571386" y="86632"/>
                </a:cubicBezTo>
                <a:cubicBezTo>
                  <a:pt x="572446" y="92633"/>
                  <a:pt x="575274" y="92633"/>
                  <a:pt x="579515" y="89103"/>
                </a:cubicBezTo>
                <a:cubicBezTo>
                  <a:pt x="582342" y="86632"/>
                  <a:pt x="583756" y="87338"/>
                  <a:pt x="583756" y="90868"/>
                </a:cubicBezTo>
                <a:cubicBezTo>
                  <a:pt x="583756" y="92986"/>
                  <a:pt x="583049" y="95457"/>
                  <a:pt x="586230" y="95810"/>
                </a:cubicBezTo>
                <a:cubicBezTo>
                  <a:pt x="593298" y="97221"/>
                  <a:pt x="596125" y="102163"/>
                  <a:pt x="595772" y="108516"/>
                </a:cubicBezTo>
                <a:cubicBezTo>
                  <a:pt x="595418" y="113105"/>
                  <a:pt x="596832" y="115223"/>
                  <a:pt x="600013" y="116988"/>
                </a:cubicBezTo>
                <a:cubicBezTo>
                  <a:pt x="600013" y="118399"/>
                  <a:pt x="600013" y="119811"/>
                  <a:pt x="600013" y="121223"/>
                </a:cubicBezTo>
                <a:cubicBezTo>
                  <a:pt x="596479" y="123341"/>
                  <a:pt x="595418" y="127224"/>
                  <a:pt x="596479" y="130753"/>
                </a:cubicBezTo>
                <a:cubicBezTo>
                  <a:pt x="598246" y="137107"/>
                  <a:pt x="596125" y="142048"/>
                  <a:pt x="591531" y="146284"/>
                </a:cubicBezTo>
                <a:cubicBezTo>
                  <a:pt x="589764" y="148049"/>
                  <a:pt x="587997" y="149461"/>
                  <a:pt x="587290" y="151931"/>
                </a:cubicBezTo>
                <a:cubicBezTo>
                  <a:pt x="586583" y="155814"/>
                  <a:pt x="584462" y="157932"/>
                  <a:pt x="580575" y="157579"/>
                </a:cubicBezTo>
                <a:cubicBezTo>
                  <a:pt x="577748" y="157579"/>
                  <a:pt x="575627" y="159344"/>
                  <a:pt x="574567" y="160755"/>
                </a:cubicBezTo>
                <a:cubicBezTo>
                  <a:pt x="568559" y="169227"/>
                  <a:pt x="559723" y="164638"/>
                  <a:pt x="552302" y="165697"/>
                </a:cubicBezTo>
                <a:cubicBezTo>
                  <a:pt x="549121" y="166050"/>
                  <a:pt x="542406" y="167815"/>
                  <a:pt x="540992" y="165344"/>
                </a:cubicBezTo>
                <a:cubicBezTo>
                  <a:pt x="536751" y="158285"/>
                  <a:pt x="525795" y="161108"/>
                  <a:pt x="523321" y="151578"/>
                </a:cubicBezTo>
                <a:cubicBezTo>
                  <a:pt x="522614" y="148755"/>
                  <a:pt x="517667" y="146990"/>
                  <a:pt x="522261" y="143107"/>
                </a:cubicBezTo>
                <a:cubicBezTo>
                  <a:pt x="523675" y="142048"/>
                  <a:pt x="523321" y="139930"/>
                  <a:pt x="521907" y="139577"/>
                </a:cubicBezTo>
                <a:cubicBezTo>
                  <a:pt x="516253" y="137460"/>
                  <a:pt x="516606" y="134283"/>
                  <a:pt x="520141" y="130047"/>
                </a:cubicBezTo>
                <a:cubicBezTo>
                  <a:pt x="521201" y="128635"/>
                  <a:pt x="519787" y="126871"/>
                  <a:pt x="519080" y="125459"/>
                </a:cubicBezTo>
                <a:cubicBezTo>
                  <a:pt x="517667" y="123341"/>
                  <a:pt x="517313" y="121223"/>
                  <a:pt x="519434" y="119458"/>
                </a:cubicBezTo>
                <a:cubicBezTo>
                  <a:pt x="521554" y="117693"/>
                  <a:pt x="521201" y="115576"/>
                  <a:pt x="521907" y="113458"/>
                </a:cubicBezTo>
                <a:cubicBezTo>
                  <a:pt x="523675" y="108163"/>
                  <a:pt x="525795" y="101457"/>
                  <a:pt x="529683" y="98986"/>
                </a:cubicBezTo>
                <a:cubicBezTo>
                  <a:pt x="538165" y="93692"/>
                  <a:pt x="546293" y="88044"/>
                  <a:pt x="554775" y="83103"/>
                </a:cubicBezTo>
                <a:close/>
                <a:moveTo>
                  <a:pt x="5183823" y="74742"/>
                </a:moveTo>
                <a:lnTo>
                  <a:pt x="5175269" y="92806"/>
                </a:lnTo>
                <a:lnTo>
                  <a:pt x="5196578" y="124228"/>
                </a:lnTo>
                <a:lnTo>
                  <a:pt x="5204999" y="104570"/>
                </a:lnTo>
                <a:close/>
                <a:moveTo>
                  <a:pt x="703918" y="57066"/>
                </a:moveTo>
                <a:cubicBezTo>
                  <a:pt x="710249" y="60754"/>
                  <a:pt x="716316" y="64970"/>
                  <a:pt x="722647" y="68922"/>
                </a:cubicBezTo>
                <a:cubicBezTo>
                  <a:pt x="725549" y="70766"/>
                  <a:pt x="727132" y="75772"/>
                  <a:pt x="728450" y="79724"/>
                </a:cubicBezTo>
                <a:cubicBezTo>
                  <a:pt x="728977" y="81304"/>
                  <a:pt x="728714" y="82885"/>
                  <a:pt x="730297" y="84202"/>
                </a:cubicBezTo>
                <a:cubicBezTo>
                  <a:pt x="731880" y="85520"/>
                  <a:pt x="731616" y="87100"/>
                  <a:pt x="730560" y="88681"/>
                </a:cubicBezTo>
                <a:cubicBezTo>
                  <a:pt x="730033" y="89735"/>
                  <a:pt x="728977" y="91052"/>
                  <a:pt x="729769" y="92106"/>
                </a:cubicBezTo>
                <a:cubicBezTo>
                  <a:pt x="732407" y="95268"/>
                  <a:pt x="732670" y="97639"/>
                  <a:pt x="728450" y="99220"/>
                </a:cubicBezTo>
                <a:cubicBezTo>
                  <a:pt x="727394" y="99483"/>
                  <a:pt x="727132" y="101064"/>
                  <a:pt x="728187" y="101854"/>
                </a:cubicBezTo>
                <a:cubicBezTo>
                  <a:pt x="731616" y="104752"/>
                  <a:pt x="727923" y="106069"/>
                  <a:pt x="727394" y="108177"/>
                </a:cubicBezTo>
                <a:cubicBezTo>
                  <a:pt x="725549" y="115291"/>
                  <a:pt x="717371" y="113183"/>
                  <a:pt x="714206" y="118452"/>
                </a:cubicBezTo>
                <a:cubicBezTo>
                  <a:pt x="713151" y="120296"/>
                  <a:pt x="708137" y="118979"/>
                  <a:pt x="705764" y="118715"/>
                </a:cubicBezTo>
                <a:cubicBezTo>
                  <a:pt x="700225" y="117925"/>
                  <a:pt x="693629" y="121350"/>
                  <a:pt x="689145" y="115027"/>
                </a:cubicBezTo>
                <a:cubicBezTo>
                  <a:pt x="688353" y="113973"/>
                  <a:pt x="686770" y="112656"/>
                  <a:pt x="684660" y="112656"/>
                </a:cubicBezTo>
                <a:cubicBezTo>
                  <a:pt x="681759" y="112919"/>
                  <a:pt x="680176" y="111339"/>
                  <a:pt x="679649" y="108441"/>
                </a:cubicBezTo>
                <a:cubicBezTo>
                  <a:pt x="679121" y="106596"/>
                  <a:pt x="677802" y="105543"/>
                  <a:pt x="676483" y="104225"/>
                </a:cubicBezTo>
                <a:cubicBezTo>
                  <a:pt x="673054" y="101064"/>
                  <a:pt x="671471" y="97375"/>
                  <a:pt x="672789" y="92633"/>
                </a:cubicBezTo>
                <a:cubicBezTo>
                  <a:pt x="673581" y="89998"/>
                  <a:pt x="672789" y="87100"/>
                  <a:pt x="670152" y="85520"/>
                </a:cubicBezTo>
                <a:cubicBezTo>
                  <a:pt x="670152" y="84466"/>
                  <a:pt x="670152" y="83412"/>
                  <a:pt x="670152" y="82358"/>
                </a:cubicBezTo>
                <a:cubicBezTo>
                  <a:pt x="672526" y="81041"/>
                  <a:pt x="673581" y="79460"/>
                  <a:pt x="673318" y="76035"/>
                </a:cubicBezTo>
                <a:cubicBezTo>
                  <a:pt x="673054" y="71293"/>
                  <a:pt x="675164" y="67604"/>
                  <a:pt x="680440" y="66551"/>
                </a:cubicBezTo>
                <a:cubicBezTo>
                  <a:pt x="682814" y="66287"/>
                  <a:pt x="682287" y="64443"/>
                  <a:pt x="682287" y="62862"/>
                </a:cubicBezTo>
                <a:cubicBezTo>
                  <a:pt x="682287" y="60228"/>
                  <a:pt x="683342" y="59701"/>
                  <a:pt x="685452" y="61545"/>
                </a:cubicBezTo>
                <a:cubicBezTo>
                  <a:pt x="688618" y="64179"/>
                  <a:pt x="690728" y="64179"/>
                  <a:pt x="691519" y="59701"/>
                </a:cubicBezTo>
                <a:cubicBezTo>
                  <a:pt x="691783" y="58647"/>
                  <a:pt x="692575" y="57330"/>
                  <a:pt x="693629" y="58647"/>
                </a:cubicBezTo>
                <a:cubicBezTo>
                  <a:pt x="697059" y="62072"/>
                  <a:pt x="699433" y="59964"/>
                  <a:pt x="702071" y="57593"/>
                </a:cubicBezTo>
                <a:cubicBezTo>
                  <a:pt x="702335" y="57066"/>
                  <a:pt x="703390" y="57066"/>
                  <a:pt x="703918" y="57066"/>
                </a:cubicBezTo>
                <a:close/>
                <a:moveTo>
                  <a:pt x="5205713" y="28497"/>
                </a:moveTo>
                <a:lnTo>
                  <a:pt x="5198940" y="42810"/>
                </a:lnTo>
                <a:lnTo>
                  <a:pt x="5218954" y="69129"/>
                </a:lnTo>
                <a:lnTo>
                  <a:pt x="5219670" y="70341"/>
                </a:lnTo>
                <a:lnTo>
                  <a:pt x="5223981" y="60269"/>
                </a:lnTo>
                <a:lnTo>
                  <a:pt x="5205977" y="39208"/>
                </a:lnTo>
                <a:cubicBezTo>
                  <a:pt x="5213385" y="36804"/>
                  <a:pt x="5213385" y="36804"/>
                  <a:pt x="5213385" y="36804"/>
                </a:cubicBezTo>
                <a:close/>
                <a:moveTo>
                  <a:pt x="886673" y="15053"/>
                </a:moveTo>
                <a:cubicBezTo>
                  <a:pt x="889173" y="15053"/>
                  <a:pt x="891316" y="15053"/>
                  <a:pt x="893817" y="15053"/>
                </a:cubicBezTo>
                <a:cubicBezTo>
                  <a:pt x="893817" y="16120"/>
                  <a:pt x="894173" y="16476"/>
                  <a:pt x="894887" y="16476"/>
                </a:cubicBezTo>
                <a:cubicBezTo>
                  <a:pt x="900246" y="16476"/>
                  <a:pt x="903103" y="20031"/>
                  <a:pt x="904889" y="24298"/>
                </a:cubicBezTo>
                <a:cubicBezTo>
                  <a:pt x="906675" y="28209"/>
                  <a:pt x="908818" y="31765"/>
                  <a:pt x="908103" y="36388"/>
                </a:cubicBezTo>
                <a:cubicBezTo>
                  <a:pt x="907032" y="41365"/>
                  <a:pt x="907389" y="46699"/>
                  <a:pt x="903103" y="50610"/>
                </a:cubicBezTo>
                <a:cubicBezTo>
                  <a:pt x="901674" y="52033"/>
                  <a:pt x="900246" y="53099"/>
                  <a:pt x="897745" y="53810"/>
                </a:cubicBezTo>
                <a:cubicBezTo>
                  <a:pt x="894173" y="54877"/>
                  <a:pt x="889888" y="56655"/>
                  <a:pt x="890959" y="62344"/>
                </a:cubicBezTo>
                <a:cubicBezTo>
                  <a:pt x="891316" y="64478"/>
                  <a:pt x="889173" y="65189"/>
                  <a:pt x="888816" y="66255"/>
                </a:cubicBezTo>
                <a:cubicBezTo>
                  <a:pt x="887030" y="71944"/>
                  <a:pt x="882744" y="74433"/>
                  <a:pt x="878101" y="76211"/>
                </a:cubicBezTo>
                <a:cubicBezTo>
                  <a:pt x="874887" y="75500"/>
                  <a:pt x="872029" y="74789"/>
                  <a:pt x="868815" y="74789"/>
                </a:cubicBezTo>
                <a:cubicBezTo>
                  <a:pt x="865599" y="74789"/>
                  <a:pt x="862386" y="72656"/>
                  <a:pt x="860957" y="69811"/>
                </a:cubicBezTo>
                <a:cubicBezTo>
                  <a:pt x="859885" y="67322"/>
                  <a:pt x="858814" y="65900"/>
                  <a:pt x="856671" y="64833"/>
                </a:cubicBezTo>
                <a:cubicBezTo>
                  <a:pt x="856671" y="60566"/>
                  <a:pt x="856671" y="56299"/>
                  <a:pt x="856671" y="52033"/>
                </a:cubicBezTo>
                <a:cubicBezTo>
                  <a:pt x="860242" y="50255"/>
                  <a:pt x="863099" y="47410"/>
                  <a:pt x="864529" y="44210"/>
                </a:cubicBezTo>
                <a:cubicBezTo>
                  <a:pt x="866313" y="41365"/>
                  <a:pt x="867743" y="38165"/>
                  <a:pt x="869529" y="34965"/>
                </a:cubicBezTo>
                <a:cubicBezTo>
                  <a:pt x="871315" y="32121"/>
                  <a:pt x="873101" y="28921"/>
                  <a:pt x="873458" y="25365"/>
                </a:cubicBezTo>
                <a:cubicBezTo>
                  <a:pt x="874172" y="22165"/>
                  <a:pt x="876315" y="20742"/>
                  <a:pt x="878814" y="18965"/>
                </a:cubicBezTo>
                <a:cubicBezTo>
                  <a:pt x="881316" y="17187"/>
                  <a:pt x="884887" y="17542"/>
                  <a:pt x="886673" y="15053"/>
                </a:cubicBezTo>
                <a:close/>
                <a:moveTo>
                  <a:pt x="9675840" y="5649"/>
                </a:moveTo>
                <a:cubicBezTo>
                  <a:pt x="9673017" y="8132"/>
                  <a:pt x="9672677" y="13440"/>
                  <a:pt x="9669854" y="15923"/>
                </a:cubicBezTo>
                <a:cubicBezTo>
                  <a:pt x="9661385" y="23372"/>
                  <a:pt x="9652576" y="36129"/>
                  <a:pt x="9656755" y="12416"/>
                </a:cubicBezTo>
                <a:cubicBezTo>
                  <a:pt x="9643428" y="54194"/>
                  <a:pt x="9636086" y="85698"/>
                  <a:pt x="9634051" y="117543"/>
                </a:cubicBezTo>
                <a:cubicBezTo>
                  <a:pt x="9626710" y="149046"/>
                  <a:pt x="9625014" y="175584"/>
                  <a:pt x="9617333" y="212395"/>
                </a:cubicBezTo>
                <a:cubicBezTo>
                  <a:pt x="9612026" y="212054"/>
                  <a:pt x="9615188" y="204263"/>
                  <a:pt x="9609881" y="203922"/>
                </a:cubicBezTo>
                <a:cubicBezTo>
                  <a:pt x="9600394" y="227294"/>
                  <a:pt x="9596892" y="240392"/>
                  <a:pt x="9593052" y="258798"/>
                </a:cubicBezTo>
                <a:cubicBezTo>
                  <a:pt x="9592035" y="274721"/>
                  <a:pt x="9588194" y="293126"/>
                  <a:pt x="9583675" y="322147"/>
                </a:cubicBezTo>
                <a:cubicBezTo>
                  <a:pt x="9588644" y="327796"/>
                  <a:pt x="9581980" y="348684"/>
                  <a:pt x="9583447" y="367431"/>
                </a:cubicBezTo>
                <a:cubicBezTo>
                  <a:pt x="9581302" y="359299"/>
                  <a:pt x="9578818" y="356475"/>
                  <a:pt x="9575316" y="369573"/>
                </a:cubicBezTo>
                <a:cubicBezTo>
                  <a:pt x="9575766" y="404243"/>
                  <a:pt x="9561421" y="461943"/>
                  <a:pt x="9573164" y="486680"/>
                </a:cubicBezTo>
                <a:cubicBezTo>
                  <a:pt x="9560514" y="517842"/>
                  <a:pt x="9560625" y="557819"/>
                  <a:pt x="9566043" y="598137"/>
                </a:cubicBezTo>
                <a:cubicBezTo>
                  <a:pt x="9563220" y="600620"/>
                  <a:pt x="9563220" y="600620"/>
                  <a:pt x="9563220" y="600620"/>
                </a:cubicBezTo>
                <a:cubicBezTo>
                  <a:pt x="9563220" y="600620"/>
                  <a:pt x="9565704" y="603445"/>
                  <a:pt x="9565704" y="603445"/>
                </a:cubicBezTo>
                <a:cubicBezTo>
                  <a:pt x="9562880" y="605928"/>
                  <a:pt x="9565025" y="614060"/>
                  <a:pt x="9565025" y="614060"/>
                </a:cubicBezTo>
                <a:cubicBezTo>
                  <a:pt x="9564686" y="619367"/>
                  <a:pt x="9567510" y="616884"/>
                  <a:pt x="9567849" y="611577"/>
                </a:cubicBezTo>
                <a:cubicBezTo>
                  <a:pt x="9570672" y="609093"/>
                  <a:pt x="9570672" y="609093"/>
                  <a:pt x="9568188" y="606269"/>
                </a:cubicBezTo>
                <a:cubicBezTo>
                  <a:pt x="9572817" y="617225"/>
                  <a:pt x="9566153" y="638114"/>
                  <a:pt x="9573945" y="641280"/>
                </a:cubicBezTo>
                <a:cubicBezTo>
                  <a:pt x="9579481" y="596337"/>
                  <a:pt x="9601388" y="587086"/>
                  <a:pt x="9596649" y="536153"/>
                </a:cubicBezTo>
                <a:cubicBezTo>
                  <a:pt x="9591680" y="530505"/>
                  <a:pt x="9588179" y="543603"/>
                  <a:pt x="9585356" y="546086"/>
                </a:cubicBezTo>
                <a:cubicBezTo>
                  <a:pt x="9586602" y="484879"/>
                  <a:pt x="9581523" y="439253"/>
                  <a:pt x="9593722" y="373421"/>
                </a:cubicBezTo>
                <a:cubicBezTo>
                  <a:pt x="9595867" y="381553"/>
                  <a:pt x="9599030" y="373762"/>
                  <a:pt x="9604676" y="368796"/>
                </a:cubicBezTo>
                <a:cubicBezTo>
                  <a:pt x="9611679" y="342600"/>
                  <a:pt x="9610212" y="323853"/>
                  <a:pt x="9611229" y="307930"/>
                </a:cubicBezTo>
                <a:cubicBezTo>
                  <a:pt x="9612247" y="292008"/>
                  <a:pt x="9613603" y="270778"/>
                  <a:pt x="9625913" y="244923"/>
                </a:cubicBezTo>
                <a:cubicBezTo>
                  <a:pt x="9626931" y="229000"/>
                  <a:pt x="9618800" y="231142"/>
                  <a:pt x="9622980" y="207429"/>
                </a:cubicBezTo>
                <a:cubicBezTo>
                  <a:pt x="9629304" y="191848"/>
                  <a:pt x="9633933" y="202804"/>
                  <a:pt x="9638113" y="179091"/>
                </a:cubicBezTo>
                <a:cubicBezTo>
                  <a:pt x="9634162" y="157520"/>
                  <a:pt x="9649634" y="123874"/>
                  <a:pt x="9657315" y="87062"/>
                </a:cubicBezTo>
                <a:cubicBezTo>
                  <a:pt x="9652347" y="81414"/>
                  <a:pt x="9660028" y="44602"/>
                  <a:pt x="9669176" y="26538"/>
                </a:cubicBezTo>
                <a:cubicBezTo>
                  <a:pt x="9668837" y="31845"/>
                  <a:pt x="9668837" y="31845"/>
                  <a:pt x="9668837" y="31845"/>
                </a:cubicBezTo>
                <a:cubicBezTo>
                  <a:pt x="9668498" y="37153"/>
                  <a:pt x="9665675" y="39636"/>
                  <a:pt x="9670982" y="39977"/>
                </a:cubicBezTo>
                <a:cubicBezTo>
                  <a:pt x="9670982" y="39977"/>
                  <a:pt x="9671321" y="34670"/>
                  <a:pt x="9674144" y="32187"/>
                </a:cubicBezTo>
                <a:cubicBezTo>
                  <a:pt x="9679452" y="32528"/>
                  <a:pt x="9679452" y="32528"/>
                  <a:pt x="9679452" y="32528"/>
                </a:cubicBezTo>
                <a:cubicBezTo>
                  <a:pt x="9685776" y="16947"/>
                  <a:pt x="9678324" y="8474"/>
                  <a:pt x="9677646" y="19088"/>
                </a:cubicBezTo>
                <a:cubicBezTo>
                  <a:pt x="9677985" y="13781"/>
                  <a:pt x="9677985" y="13781"/>
                  <a:pt x="9677985" y="13781"/>
                </a:cubicBezTo>
                <a:cubicBezTo>
                  <a:pt x="9678324" y="8474"/>
                  <a:pt x="9675840" y="5649"/>
                  <a:pt x="9675840" y="5649"/>
                </a:cubicBezTo>
                <a:close/>
                <a:moveTo>
                  <a:pt x="1603677" y="0"/>
                </a:moveTo>
                <a:lnTo>
                  <a:pt x="5237990" y="0"/>
                </a:lnTo>
                <a:lnTo>
                  <a:pt x="5248532" y="11312"/>
                </a:lnTo>
                <a:lnTo>
                  <a:pt x="5255071" y="0"/>
                </a:lnTo>
                <a:lnTo>
                  <a:pt x="9606426" y="0"/>
                </a:lnTo>
                <a:lnTo>
                  <a:pt x="9598612" y="17567"/>
                </a:lnTo>
                <a:cubicBezTo>
                  <a:pt x="9590701" y="38644"/>
                  <a:pt x="9588064" y="59723"/>
                  <a:pt x="9585428" y="72896"/>
                </a:cubicBezTo>
                <a:lnTo>
                  <a:pt x="9586430" y="70679"/>
                </a:lnTo>
                <a:lnTo>
                  <a:pt x="9600715" y="20053"/>
                </a:lnTo>
                <a:lnTo>
                  <a:pt x="9608553" y="0"/>
                </a:lnTo>
                <a:lnTo>
                  <a:pt x="9710091" y="0"/>
                </a:lnTo>
                <a:lnTo>
                  <a:pt x="9694591" y="50956"/>
                </a:lnTo>
                <a:lnTo>
                  <a:pt x="9730888" y="128268"/>
                </a:lnTo>
                <a:lnTo>
                  <a:pt x="9787880" y="0"/>
                </a:lnTo>
                <a:lnTo>
                  <a:pt x="12192000" y="0"/>
                </a:lnTo>
                <a:lnTo>
                  <a:pt x="12192000" y="2007508"/>
                </a:lnTo>
                <a:lnTo>
                  <a:pt x="12134068" y="2050281"/>
                </a:lnTo>
                <a:cubicBezTo>
                  <a:pt x="12064091" y="2097424"/>
                  <a:pt x="11991610" y="2140980"/>
                  <a:pt x="11915379" y="2179115"/>
                </a:cubicBezTo>
                <a:lnTo>
                  <a:pt x="11859887" y="2204865"/>
                </a:lnTo>
                <a:lnTo>
                  <a:pt x="11845373" y="2215934"/>
                </a:lnTo>
                <a:cubicBezTo>
                  <a:pt x="11838333" y="2219957"/>
                  <a:pt x="11830957" y="2222973"/>
                  <a:pt x="11823582" y="2224984"/>
                </a:cubicBezTo>
                <a:cubicBezTo>
                  <a:pt x="11759211" y="2247110"/>
                  <a:pt x="11695596" y="2275270"/>
                  <a:pt x="11628210" y="2292493"/>
                </a:cubicBezTo>
                <a:lnTo>
                  <a:pt x="11609648" y="2295986"/>
                </a:lnTo>
                <a:lnTo>
                  <a:pt x="11581506" y="2305196"/>
                </a:lnTo>
                <a:lnTo>
                  <a:pt x="11563508" y="2310028"/>
                </a:lnTo>
                <a:lnTo>
                  <a:pt x="11565726" y="2312502"/>
                </a:lnTo>
                <a:cubicBezTo>
                  <a:pt x="11573144" y="2317090"/>
                  <a:pt x="11583201" y="2315833"/>
                  <a:pt x="11590242" y="2322873"/>
                </a:cubicBezTo>
                <a:cubicBezTo>
                  <a:pt x="11560739" y="2337624"/>
                  <a:pt x="11529895" y="2344328"/>
                  <a:pt x="11499051" y="2349692"/>
                </a:cubicBezTo>
                <a:cubicBezTo>
                  <a:pt x="11445745" y="2359749"/>
                  <a:pt x="11392439" y="2368549"/>
                  <a:pt x="11339091" y="2375673"/>
                </a:cubicBezTo>
                <a:lnTo>
                  <a:pt x="11298414" y="2379716"/>
                </a:lnTo>
                <a:lnTo>
                  <a:pt x="11303176" y="2388580"/>
                </a:lnTo>
                <a:cubicBezTo>
                  <a:pt x="11303704" y="2390161"/>
                  <a:pt x="11303440" y="2391742"/>
                  <a:pt x="11305023" y="2393059"/>
                </a:cubicBezTo>
                <a:cubicBezTo>
                  <a:pt x="11306606" y="2394376"/>
                  <a:pt x="11306342" y="2395957"/>
                  <a:pt x="11305287" y="2397538"/>
                </a:cubicBezTo>
                <a:cubicBezTo>
                  <a:pt x="11304759" y="2398592"/>
                  <a:pt x="11303704" y="2399909"/>
                  <a:pt x="11304495" y="2400963"/>
                </a:cubicBezTo>
                <a:lnTo>
                  <a:pt x="11304338" y="2401811"/>
                </a:lnTo>
                <a:lnTo>
                  <a:pt x="11325303" y="2399412"/>
                </a:lnTo>
                <a:cubicBezTo>
                  <a:pt x="11452534" y="2380366"/>
                  <a:pt x="11577501" y="2348686"/>
                  <a:pt x="11700206" y="2309464"/>
                </a:cubicBezTo>
                <a:cubicBezTo>
                  <a:pt x="11733732" y="2298736"/>
                  <a:pt x="11768599" y="2288009"/>
                  <a:pt x="11803466" y="2282645"/>
                </a:cubicBezTo>
                <a:cubicBezTo>
                  <a:pt x="11678750" y="2336953"/>
                  <a:pt x="11550681" y="2377852"/>
                  <a:pt x="11419260" y="2405006"/>
                </a:cubicBezTo>
                <a:lnTo>
                  <a:pt x="11294134" y="2424046"/>
                </a:lnTo>
                <a:lnTo>
                  <a:pt x="11288931" y="2427309"/>
                </a:lnTo>
                <a:cubicBezTo>
                  <a:pt x="11287876" y="2429153"/>
                  <a:pt x="11282864" y="2427836"/>
                  <a:pt x="11280490" y="2427572"/>
                </a:cubicBezTo>
                <a:cubicBezTo>
                  <a:pt x="11277720" y="2427177"/>
                  <a:pt x="11274687" y="2427836"/>
                  <a:pt x="11271785" y="2427803"/>
                </a:cubicBezTo>
                <a:lnTo>
                  <a:pt x="11271235" y="2427531"/>
                </a:lnTo>
                <a:lnTo>
                  <a:pt x="11219613" y="2435386"/>
                </a:lnTo>
                <a:cubicBezTo>
                  <a:pt x="11152226" y="2442049"/>
                  <a:pt x="11084001" y="2445234"/>
                  <a:pt x="11014938" y="2444898"/>
                </a:cubicBezTo>
                <a:cubicBezTo>
                  <a:pt x="11024325" y="2460990"/>
                  <a:pt x="11040418" y="2454285"/>
                  <a:pt x="11057852" y="2465013"/>
                </a:cubicBezTo>
                <a:cubicBezTo>
                  <a:pt x="11009574" y="2465013"/>
                  <a:pt x="10968002" y="2465013"/>
                  <a:pt x="10927771" y="2460990"/>
                </a:cubicBezTo>
                <a:cubicBezTo>
                  <a:pt x="10867424" y="2454285"/>
                  <a:pt x="10807078" y="2446239"/>
                  <a:pt x="10745390" y="2440875"/>
                </a:cubicBezTo>
                <a:cubicBezTo>
                  <a:pt x="10741368" y="2439535"/>
                  <a:pt x="10731980" y="2434171"/>
                  <a:pt x="10730639" y="2443558"/>
                </a:cubicBezTo>
                <a:lnTo>
                  <a:pt x="10731525" y="2445675"/>
                </a:lnTo>
                <a:lnTo>
                  <a:pt x="10735721" y="2451262"/>
                </a:lnTo>
                <a:lnTo>
                  <a:pt x="10742708" y="2452944"/>
                </a:lnTo>
                <a:cubicBezTo>
                  <a:pt x="10799031" y="2464007"/>
                  <a:pt x="10853846" y="2478087"/>
                  <a:pt x="10910547" y="2481607"/>
                </a:cubicBezTo>
                <a:lnTo>
                  <a:pt x="10915652" y="2481562"/>
                </a:lnTo>
                <a:lnTo>
                  <a:pt x="10916004" y="2480858"/>
                </a:lnTo>
                <a:cubicBezTo>
                  <a:pt x="10916004" y="2478406"/>
                  <a:pt x="10916986" y="2477916"/>
                  <a:pt x="10918950" y="2479632"/>
                </a:cubicBezTo>
                <a:cubicBezTo>
                  <a:pt x="10921896" y="2482083"/>
                  <a:pt x="10923860" y="2482083"/>
                  <a:pt x="10924596" y="2477916"/>
                </a:cubicBezTo>
                <a:cubicBezTo>
                  <a:pt x="10924841" y="2476935"/>
                  <a:pt x="10925578" y="2475709"/>
                  <a:pt x="10926560" y="2476935"/>
                </a:cubicBezTo>
                <a:cubicBezTo>
                  <a:pt x="10929751" y="2480122"/>
                  <a:pt x="10931960" y="2478161"/>
                  <a:pt x="10934415" y="2475954"/>
                </a:cubicBezTo>
                <a:cubicBezTo>
                  <a:pt x="10934661" y="2475464"/>
                  <a:pt x="10935643" y="2475464"/>
                  <a:pt x="10936134" y="2475464"/>
                </a:cubicBezTo>
                <a:lnTo>
                  <a:pt x="10945357" y="2481302"/>
                </a:lnTo>
                <a:lnTo>
                  <a:pt x="10968002" y="2481104"/>
                </a:lnTo>
                <a:cubicBezTo>
                  <a:pt x="10985435" y="2478422"/>
                  <a:pt x="11004210" y="2487808"/>
                  <a:pt x="11022984" y="2490490"/>
                </a:cubicBezTo>
                <a:cubicBezTo>
                  <a:pt x="11100764" y="2503900"/>
                  <a:pt x="11177203" y="2487808"/>
                  <a:pt x="11254984" y="2479763"/>
                </a:cubicBezTo>
                <a:lnTo>
                  <a:pt x="11464779" y="2445622"/>
                </a:lnTo>
                <a:lnTo>
                  <a:pt x="11468026" y="2441298"/>
                </a:lnTo>
                <a:cubicBezTo>
                  <a:pt x="11470400" y="2441035"/>
                  <a:pt x="11469872" y="2439191"/>
                  <a:pt x="11469872" y="2437610"/>
                </a:cubicBezTo>
                <a:cubicBezTo>
                  <a:pt x="11469872" y="2434975"/>
                  <a:pt x="11470928" y="2434448"/>
                  <a:pt x="11473038" y="2436293"/>
                </a:cubicBezTo>
                <a:cubicBezTo>
                  <a:pt x="11476204" y="2438927"/>
                  <a:pt x="11478314" y="2438927"/>
                  <a:pt x="11479105" y="2434448"/>
                </a:cubicBezTo>
                <a:cubicBezTo>
                  <a:pt x="11479369" y="2433395"/>
                  <a:pt x="11480160" y="2432077"/>
                  <a:pt x="11481216" y="2433395"/>
                </a:cubicBezTo>
                <a:cubicBezTo>
                  <a:pt x="11484645" y="2436820"/>
                  <a:pt x="11487019" y="2434712"/>
                  <a:pt x="11489657" y="2432341"/>
                </a:cubicBezTo>
                <a:cubicBezTo>
                  <a:pt x="11489921" y="2431814"/>
                  <a:pt x="11490976" y="2431814"/>
                  <a:pt x="11491504" y="2431814"/>
                </a:cubicBezTo>
                <a:lnTo>
                  <a:pt x="11503391" y="2439339"/>
                </a:lnTo>
                <a:lnTo>
                  <a:pt x="11511456" y="2438026"/>
                </a:lnTo>
                <a:lnTo>
                  <a:pt x="11663235" y="2397494"/>
                </a:lnTo>
                <a:lnTo>
                  <a:pt x="11666401" y="2393712"/>
                </a:lnTo>
                <a:cubicBezTo>
                  <a:pt x="11668901" y="2391934"/>
                  <a:pt x="11672473" y="2392290"/>
                  <a:pt x="11674258" y="2389801"/>
                </a:cubicBezTo>
                <a:cubicBezTo>
                  <a:pt x="11676759" y="2389801"/>
                  <a:pt x="11678902" y="2389801"/>
                  <a:pt x="11681402" y="2389801"/>
                </a:cubicBezTo>
                <a:cubicBezTo>
                  <a:pt x="11681402" y="2390868"/>
                  <a:pt x="11681759" y="2391223"/>
                  <a:pt x="11682473" y="2391223"/>
                </a:cubicBezTo>
                <a:lnTo>
                  <a:pt x="11683553" y="2392068"/>
                </a:lnTo>
                <a:lnTo>
                  <a:pt x="11761894" y="2371147"/>
                </a:lnTo>
                <a:cubicBezTo>
                  <a:pt x="11813523" y="2355056"/>
                  <a:pt x="11862807" y="2333265"/>
                  <a:pt x="11911587" y="2309967"/>
                </a:cubicBezTo>
                <a:lnTo>
                  <a:pt x="11929165" y="2301550"/>
                </a:lnTo>
                <a:lnTo>
                  <a:pt x="11928414" y="2300919"/>
                </a:lnTo>
                <a:cubicBezTo>
                  <a:pt x="11927923" y="2299202"/>
                  <a:pt x="11926696" y="2298222"/>
                  <a:pt x="11925469" y="2296996"/>
                </a:cubicBezTo>
                <a:lnTo>
                  <a:pt x="11924419" y="2293701"/>
                </a:lnTo>
                <a:lnTo>
                  <a:pt x="11915712" y="2283376"/>
                </a:lnTo>
                <a:cubicBezTo>
                  <a:pt x="11915065" y="2282082"/>
                  <a:pt x="11914633" y="2281003"/>
                  <a:pt x="11913986" y="2279924"/>
                </a:cubicBezTo>
                <a:cubicBezTo>
                  <a:pt x="11911827" y="2276473"/>
                  <a:pt x="11910748" y="2273453"/>
                  <a:pt x="11912259" y="2269138"/>
                </a:cubicBezTo>
                <a:cubicBezTo>
                  <a:pt x="11913770" y="2264824"/>
                  <a:pt x="11911396" y="2260510"/>
                  <a:pt x="11909238" y="2256627"/>
                </a:cubicBezTo>
                <a:cubicBezTo>
                  <a:pt x="11908374" y="2254685"/>
                  <a:pt x="11907943" y="2253391"/>
                  <a:pt x="11909453" y="2251450"/>
                </a:cubicBezTo>
                <a:cubicBezTo>
                  <a:pt x="11915497" y="2243252"/>
                  <a:pt x="11920029" y="2234192"/>
                  <a:pt x="11920892" y="2223622"/>
                </a:cubicBezTo>
                <a:cubicBezTo>
                  <a:pt x="11921108" y="2222112"/>
                  <a:pt x="11921540" y="2221465"/>
                  <a:pt x="11923051" y="2221896"/>
                </a:cubicBezTo>
                <a:cubicBezTo>
                  <a:pt x="11929094" y="2223191"/>
                  <a:pt x="11932979" y="2219955"/>
                  <a:pt x="11936216" y="2215641"/>
                </a:cubicBezTo>
                <a:cubicBezTo>
                  <a:pt x="11937727" y="2213699"/>
                  <a:pt x="11939022" y="2212621"/>
                  <a:pt x="11941827" y="2213915"/>
                </a:cubicBezTo>
                <a:cubicBezTo>
                  <a:pt x="11945281" y="2215856"/>
                  <a:pt x="11948518" y="2214131"/>
                  <a:pt x="11951324" y="2211758"/>
                </a:cubicBezTo>
                <a:cubicBezTo>
                  <a:pt x="11953698" y="2209816"/>
                  <a:pt x="11956072" y="2207443"/>
                  <a:pt x="11958446" y="2205502"/>
                </a:cubicBezTo>
                <a:cubicBezTo>
                  <a:pt x="11959633" y="2204639"/>
                  <a:pt x="11960766" y="2204154"/>
                  <a:pt x="11961683" y="2204342"/>
                </a:cubicBezTo>
                <a:cubicBezTo>
                  <a:pt x="11962601" y="2204531"/>
                  <a:pt x="11963302" y="2205394"/>
                  <a:pt x="11963626" y="2207228"/>
                </a:cubicBezTo>
                <a:cubicBezTo>
                  <a:pt x="11963626" y="2208091"/>
                  <a:pt x="11963842" y="2208953"/>
                  <a:pt x="11964273" y="2209816"/>
                </a:cubicBezTo>
                <a:cubicBezTo>
                  <a:pt x="11964705" y="2210895"/>
                  <a:pt x="11964705" y="2212621"/>
                  <a:pt x="11966216" y="2212836"/>
                </a:cubicBezTo>
                <a:cubicBezTo>
                  <a:pt x="11967511" y="2212836"/>
                  <a:pt x="11968374" y="2211758"/>
                  <a:pt x="11969022" y="2210895"/>
                </a:cubicBezTo>
                <a:cubicBezTo>
                  <a:pt x="11972259" y="2207228"/>
                  <a:pt x="11973554" y="2207443"/>
                  <a:pt x="11975496" y="2211973"/>
                </a:cubicBezTo>
                <a:cubicBezTo>
                  <a:pt x="11975928" y="2213052"/>
                  <a:pt x="11976144" y="2213915"/>
                  <a:pt x="11976791" y="2214778"/>
                </a:cubicBezTo>
                <a:cubicBezTo>
                  <a:pt x="11977655" y="2216072"/>
                  <a:pt x="11978518" y="2217151"/>
                  <a:pt x="11980676" y="2216288"/>
                </a:cubicBezTo>
                <a:cubicBezTo>
                  <a:pt x="11982619" y="2215209"/>
                  <a:pt x="11982619" y="2214346"/>
                  <a:pt x="11982187" y="2212621"/>
                </a:cubicBezTo>
                <a:lnTo>
                  <a:pt x="11981824" y="2209358"/>
                </a:lnTo>
                <a:lnTo>
                  <a:pt x="11998692" y="2226134"/>
                </a:lnTo>
                <a:lnTo>
                  <a:pt x="11997727" y="2227505"/>
                </a:lnTo>
                <a:cubicBezTo>
                  <a:pt x="11997295" y="2229446"/>
                  <a:pt x="11997942" y="2230741"/>
                  <a:pt x="11999669" y="2231604"/>
                </a:cubicBezTo>
                <a:cubicBezTo>
                  <a:pt x="12000964" y="2232251"/>
                  <a:pt x="12002259" y="2232682"/>
                  <a:pt x="12003554" y="2233329"/>
                </a:cubicBezTo>
                <a:cubicBezTo>
                  <a:pt x="12005712" y="2234408"/>
                  <a:pt x="12006575" y="2235918"/>
                  <a:pt x="12006144" y="2238507"/>
                </a:cubicBezTo>
                <a:cubicBezTo>
                  <a:pt x="12004849" y="2246272"/>
                  <a:pt x="12007655" y="2251665"/>
                  <a:pt x="12014561" y="2255117"/>
                </a:cubicBezTo>
                <a:cubicBezTo>
                  <a:pt x="12015640" y="2255764"/>
                  <a:pt x="12018014" y="2255548"/>
                  <a:pt x="12017583" y="2257490"/>
                </a:cubicBezTo>
                <a:cubicBezTo>
                  <a:pt x="12017367" y="2259431"/>
                  <a:pt x="12015424" y="2259863"/>
                  <a:pt x="12013482" y="2260078"/>
                </a:cubicBezTo>
                <a:cubicBezTo>
                  <a:pt x="12013266" y="2260078"/>
                  <a:pt x="12013050" y="2260078"/>
                  <a:pt x="12012834" y="2260078"/>
                </a:cubicBezTo>
                <a:lnTo>
                  <a:pt x="12011758" y="2262002"/>
                </a:lnTo>
                <a:lnTo>
                  <a:pt x="12058262" y="2239735"/>
                </a:lnTo>
                <a:cubicBezTo>
                  <a:pt x="12066308" y="2237053"/>
                  <a:pt x="12075696" y="2233030"/>
                  <a:pt x="12087765" y="2227667"/>
                </a:cubicBezTo>
                <a:cubicBezTo>
                  <a:pt x="12082401" y="2250463"/>
                  <a:pt x="12068990" y="2265213"/>
                  <a:pt x="12051557" y="2270577"/>
                </a:cubicBezTo>
                <a:lnTo>
                  <a:pt x="12005727" y="2287543"/>
                </a:lnTo>
                <a:lnTo>
                  <a:pt x="12004633" y="2291789"/>
                </a:lnTo>
                <a:cubicBezTo>
                  <a:pt x="12005281" y="2294162"/>
                  <a:pt x="12002906" y="2295240"/>
                  <a:pt x="12001396" y="2295672"/>
                </a:cubicBezTo>
                <a:cubicBezTo>
                  <a:pt x="11995784" y="2297613"/>
                  <a:pt x="11993194" y="2301280"/>
                  <a:pt x="11992547" y="2306889"/>
                </a:cubicBezTo>
                <a:cubicBezTo>
                  <a:pt x="11992115" y="2310340"/>
                  <a:pt x="11990820" y="2310988"/>
                  <a:pt x="11987367" y="2308830"/>
                </a:cubicBezTo>
                <a:cubicBezTo>
                  <a:pt x="11980029" y="2304300"/>
                  <a:pt x="11969237" y="2307536"/>
                  <a:pt x="11966000" y="2315086"/>
                </a:cubicBezTo>
                <a:cubicBezTo>
                  <a:pt x="11965353" y="2316596"/>
                  <a:pt x="11964489" y="2318538"/>
                  <a:pt x="11966000" y="2319832"/>
                </a:cubicBezTo>
                <a:cubicBezTo>
                  <a:pt x="11967511" y="2321126"/>
                  <a:pt x="11969669" y="2321774"/>
                  <a:pt x="11971611" y="2320479"/>
                </a:cubicBezTo>
                <a:cubicBezTo>
                  <a:pt x="11972906" y="2319832"/>
                  <a:pt x="11974201" y="2318753"/>
                  <a:pt x="11975496" y="2317891"/>
                </a:cubicBezTo>
                <a:cubicBezTo>
                  <a:pt x="11976791" y="2316812"/>
                  <a:pt x="11978086" y="2316165"/>
                  <a:pt x="11979166" y="2317459"/>
                </a:cubicBezTo>
                <a:cubicBezTo>
                  <a:pt x="11980460" y="2318969"/>
                  <a:pt x="11979597" y="2320264"/>
                  <a:pt x="11978518" y="2321342"/>
                </a:cubicBezTo>
                <a:cubicBezTo>
                  <a:pt x="11977655" y="2322421"/>
                  <a:pt x="11976360" y="2323284"/>
                  <a:pt x="11975496" y="2324146"/>
                </a:cubicBezTo>
                <a:cubicBezTo>
                  <a:pt x="11973554" y="2326088"/>
                  <a:pt x="11972475" y="2328677"/>
                  <a:pt x="11974417" y="2330834"/>
                </a:cubicBezTo>
                <a:cubicBezTo>
                  <a:pt x="11976144" y="2332559"/>
                  <a:pt x="11978518" y="2330834"/>
                  <a:pt x="11980245" y="2329539"/>
                </a:cubicBezTo>
                <a:cubicBezTo>
                  <a:pt x="11981755" y="2328461"/>
                  <a:pt x="11982835" y="2326519"/>
                  <a:pt x="11984777" y="2325872"/>
                </a:cubicBezTo>
                <a:cubicBezTo>
                  <a:pt x="11987583" y="2324794"/>
                  <a:pt x="11989309" y="2325225"/>
                  <a:pt x="11989094" y="2328677"/>
                </a:cubicBezTo>
                <a:cubicBezTo>
                  <a:pt x="11988878" y="2333422"/>
                  <a:pt x="11986935" y="2337305"/>
                  <a:pt x="11984345" y="2340972"/>
                </a:cubicBezTo>
                <a:cubicBezTo>
                  <a:pt x="11981108" y="2345718"/>
                  <a:pt x="11980892" y="2348307"/>
                  <a:pt x="11984345" y="2352837"/>
                </a:cubicBezTo>
                <a:cubicBezTo>
                  <a:pt x="11985424" y="2354563"/>
                  <a:pt x="11987151" y="2356073"/>
                  <a:pt x="11988662" y="2357583"/>
                </a:cubicBezTo>
                <a:cubicBezTo>
                  <a:pt x="11989309" y="2358230"/>
                  <a:pt x="11990388" y="2358877"/>
                  <a:pt x="11989957" y="2359956"/>
                </a:cubicBezTo>
                <a:cubicBezTo>
                  <a:pt x="11989525" y="2361250"/>
                  <a:pt x="11988446" y="2361466"/>
                  <a:pt x="11987583" y="2361250"/>
                </a:cubicBezTo>
                <a:cubicBezTo>
                  <a:pt x="11983698" y="2360387"/>
                  <a:pt x="11982835" y="2362113"/>
                  <a:pt x="11983050" y="2365564"/>
                </a:cubicBezTo>
                <a:cubicBezTo>
                  <a:pt x="11983266" y="2369879"/>
                  <a:pt x="11980460" y="2372899"/>
                  <a:pt x="11977439" y="2375271"/>
                </a:cubicBezTo>
                <a:cubicBezTo>
                  <a:pt x="11975065" y="2377213"/>
                  <a:pt x="11974849" y="2378723"/>
                  <a:pt x="11977223" y="2380449"/>
                </a:cubicBezTo>
                <a:cubicBezTo>
                  <a:pt x="11978518" y="2381312"/>
                  <a:pt x="11979381" y="2382174"/>
                  <a:pt x="11978950" y="2383900"/>
                </a:cubicBezTo>
                <a:cubicBezTo>
                  <a:pt x="11978518" y="2386273"/>
                  <a:pt x="11976791" y="2385842"/>
                  <a:pt x="11975281" y="2386273"/>
                </a:cubicBezTo>
                <a:cubicBezTo>
                  <a:pt x="11974417" y="2386489"/>
                  <a:pt x="11973338" y="2386489"/>
                  <a:pt x="11972259" y="2386705"/>
                </a:cubicBezTo>
                <a:cubicBezTo>
                  <a:pt x="11966432" y="2387352"/>
                  <a:pt x="11965137" y="2390587"/>
                  <a:pt x="11968590" y="2395549"/>
                </a:cubicBezTo>
                <a:cubicBezTo>
                  <a:pt x="11969022" y="2396196"/>
                  <a:pt x="11969453" y="2396627"/>
                  <a:pt x="11969669" y="2397275"/>
                </a:cubicBezTo>
                <a:cubicBezTo>
                  <a:pt x="11970317" y="2398569"/>
                  <a:pt x="11970748" y="2400295"/>
                  <a:pt x="11969453" y="2401158"/>
                </a:cubicBezTo>
                <a:cubicBezTo>
                  <a:pt x="11968374" y="2402020"/>
                  <a:pt x="11966863" y="2401158"/>
                  <a:pt x="11966000" y="2400295"/>
                </a:cubicBezTo>
                <a:cubicBezTo>
                  <a:pt x="11965137" y="2399432"/>
                  <a:pt x="11964489" y="2398569"/>
                  <a:pt x="11963842" y="2397490"/>
                </a:cubicBezTo>
                <a:cubicBezTo>
                  <a:pt x="11962547" y="2395980"/>
                  <a:pt x="11961252" y="2395549"/>
                  <a:pt x="11959525" y="2396843"/>
                </a:cubicBezTo>
                <a:cubicBezTo>
                  <a:pt x="11955424" y="2399647"/>
                  <a:pt x="11950892" y="2400079"/>
                  <a:pt x="11946360" y="2400295"/>
                </a:cubicBezTo>
                <a:cubicBezTo>
                  <a:pt x="11940964" y="2400726"/>
                  <a:pt x="11935353" y="2400079"/>
                  <a:pt x="11929957" y="2401373"/>
                </a:cubicBezTo>
                <a:cubicBezTo>
                  <a:pt x="11928015" y="2401805"/>
                  <a:pt x="11926935" y="2400510"/>
                  <a:pt x="11926072" y="2399432"/>
                </a:cubicBezTo>
                <a:cubicBezTo>
                  <a:pt x="11923051" y="2395980"/>
                  <a:pt x="11920245" y="2392529"/>
                  <a:pt x="11914849" y="2394255"/>
                </a:cubicBezTo>
                <a:cubicBezTo>
                  <a:pt x="11913770" y="2394470"/>
                  <a:pt x="11913123" y="2393607"/>
                  <a:pt x="11912691" y="2392745"/>
                </a:cubicBezTo>
                <a:cubicBezTo>
                  <a:pt x="11910317" y="2388430"/>
                  <a:pt x="11906432" y="2384979"/>
                  <a:pt x="11903194" y="2381312"/>
                </a:cubicBezTo>
                <a:cubicBezTo>
                  <a:pt x="11898230" y="2375703"/>
                  <a:pt x="11895425" y="2369447"/>
                  <a:pt x="11897367" y="2361897"/>
                </a:cubicBezTo>
                <a:cubicBezTo>
                  <a:pt x="11898015" y="2358877"/>
                  <a:pt x="11896288" y="2356935"/>
                  <a:pt x="11894561" y="2355210"/>
                </a:cubicBezTo>
                <a:cubicBezTo>
                  <a:pt x="11890676" y="2351111"/>
                  <a:pt x="11890892" y="2348954"/>
                  <a:pt x="11895209" y="2345718"/>
                </a:cubicBezTo>
                <a:cubicBezTo>
                  <a:pt x="11899957" y="2342482"/>
                  <a:pt x="11899957" y="2342482"/>
                  <a:pt x="11896072" y="2337737"/>
                </a:cubicBezTo>
                <a:lnTo>
                  <a:pt x="11896063" y="2337607"/>
                </a:lnTo>
                <a:lnTo>
                  <a:pt x="11807489" y="2379192"/>
                </a:lnTo>
                <a:lnTo>
                  <a:pt x="11694061" y="2415766"/>
                </a:lnTo>
                <a:lnTo>
                  <a:pt x="11690688" y="2425358"/>
                </a:lnTo>
                <a:cubicBezTo>
                  <a:pt x="11689260" y="2426780"/>
                  <a:pt x="11687831" y="2427847"/>
                  <a:pt x="11685331" y="2428558"/>
                </a:cubicBezTo>
                <a:cubicBezTo>
                  <a:pt x="11681759" y="2429625"/>
                  <a:pt x="11677473" y="2431403"/>
                  <a:pt x="11678544" y="2437092"/>
                </a:cubicBezTo>
                <a:cubicBezTo>
                  <a:pt x="11678902" y="2439225"/>
                  <a:pt x="11676759" y="2439936"/>
                  <a:pt x="11676401" y="2441003"/>
                </a:cubicBezTo>
                <a:cubicBezTo>
                  <a:pt x="11674616" y="2446692"/>
                  <a:pt x="11670330" y="2449181"/>
                  <a:pt x="11665686" y="2450959"/>
                </a:cubicBezTo>
                <a:cubicBezTo>
                  <a:pt x="11662472" y="2450248"/>
                  <a:pt x="11659614" y="2449537"/>
                  <a:pt x="11656400" y="2449537"/>
                </a:cubicBezTo>
                <a:cubicBezTo>
                  <a:pt x="11653185" y="2449537"/>
                  <a:pt x="11649971" y="2447403"/>
                  <a:pt x="11648542" y="2444559"/>
                </a:cubicBezTo>
                <a:cubicBezTo>
                  <a:pt x="11647471" y="2442070"/>
                  <a:pt x="11646399" y="2440647"/>
                  <a:pt x="11644256" y="2439581"/>
                </a:cubicBezTo>
                <a:lnTo>
                  <a:pt x="11644256" y="2431825"/>
                </a:lnTo>
                <a:lnTo>
                  <a:pt x="11605789" y="2444228"/>
                </a:lnTo>
                <a:lnTo>
                  <a:pt x="11518122" y="2463011"/>
                </a:lnTo>
                <a:lnTo>
                  <a:pt x="11518147" y="2463429"/>
                </a:lnTo>
                <a:cubicBezTo>
                  <a:pt x="11517619" y="2464483"/>
                  <a:pt x="11516564" y="2465800"/>
                  <a:pt x="11517355" y="2466854"/>
                </a:cubicBezTo>
                <a:cubicBezTo>
                  <a:pt x="11519993" y="2470015"/>
                  <a:pt x="11520257" y="2472387"/>
                  <a:pt x="11516036" y="2473967"/>
                </a:cubicBezTo>
                <a:cubicBezTo>
                  <a:pt x="11514981" y="2474231"/>
                  <a:pt x="11514717" y="2475812"/>
                  <a:pt x="11515773" y="2476602"/>
                </a:cubicBezTo>
                <a:cubicBezTo>
                  <a:pt x="11519202" y="2479500"/>
                  <a:pt x="11515509" y="2480817"/>
                  <a:pt x="11514981" y="2482925"/>
                </a:cubicBezTo>
                <a:cubicBezTo>
                  <a:pt x="11513135" y="2490038"/>
                  <a:pt x="11504957" y="2487931"/>
                  <a:pt x="11501791" y="2493200"/>
                </a:cubicBezTo>
                <a:cubicBezTo>
                  <a:pt x="11500736" y="2495044"/>
                  <a:pt x="11495724" y="2493727"/>
                  <a:pt x="11493350" y="2493463"/>
                </a:cubicBezTo>
                <a:cubicBezTo>
                  <a:pt x="11487810" y="2492673"/>
                  <a:pt x="11481216" y="2496098"/>
                  <a:pt x="11476731" y="2489775"/>
                </a:cubicBezTo>
                <a:cubicBezTo>
                  <a:pt x="11475940" y="2488721"/>
                  <a:pt x="11474357" y="2487404"/>
                  <a:pt x="11472247" y="2487404"/>
                </a:cubicBezTo>
                <a:cubicBezTo>
                  <a:pt x="11469345" y="2487667"/>
                  <a:pt x="11467762" y="2486086"/>
                  <a:pt x="11467235" y="2483188"/>
                </a:cubicBezTo>
                <a:cubicBezTo>
                  <a:pt x="11466707" y="2481344"/>
                  <a:pt x="11465388" y="2480290"/>
                  <a:pt x="11464069" y="2478973"/>
                </a:cubicBezTo>
                <a:lnTo>
                  <a:pt x="11462763" y="2474872"/>
                </a:lnTo>
                <a:lnTo>
                  <a:pt x="11400821" y="2488144"/>
                </a:lnTo>
                <a:cubicBezTo>
                  <a:pt x="11263030" y="2510269"/>
                  <a:pt x="11122892" y="2517980"/>
                  <a:pt x="10980072" y="2510605"/>
                </a:cubicBezTo>
                <a:lnTo>
                  <a:pt x="10960094" y="2508594"/>
                </a:lnTo>
                <a:lnTo>
                  <a:pt x="10958963" y="2514691"/>
                </a:lnTo>
                <a:cubicBezTo>
                  <a:pt x="10957981" y="2514936"/>
                  <a:pt x="10957736" y="2516407"/>
                  <a:pt x="10958718" y="2517142"/>
                </a:cubicBezTo>
                <a:cubicBezTo>
                  <a:pt x="10961909" y="2519839"/>
                  <a:pt x="10958472" y="2521065"/>
                  <a:pt x="10957981" y="2523026"/>
                </a:cubicBezTo>
                <a:cubicBezTo>
                  <a:pt x="10957122" y="2526336"/>
                  <a:pt x="10954790" y="2527501"/>
                  <a:pt x="10952304" y="2528451"/>
                </a:cubicBezTo>
                <a:lnTo>
                  <a:pt x="10949593" y="2530151"/>
                </a:lnTo>
                <a:lnTo>
                  <a:pt x="10976048" y="2532059"/>
                </a:lnTo>
                <a:cubicBezTo>
                  <a:pt x="11104788" y="2534741"/>
                  <a:pt x="11233526" y="2537423"/>
                  <a:pt x="11360925" y="2517309"/>
                </a:cubicBezTo>
                <a:cubicBezTo>
                  <a:pt x="11410543" y="2507922"/>
                  <a:pt x="11461502" y="2514627"/>
                  <a:pt x="11511120" y="2514628"/>
                </a:cubicBezTo>
                <a:cubicBezTo>
                  <a:pt x="11348855" y="2544128"/>
                  <a:pt x="11185250" y="2561560"/>
                  <a:pt x="11020302" y="2561560"/>
                </a:cubicBezTo>
                <a:cubicBezTo>
                  <a:pt x="10854014" y="2560219"/>
                  <a:pt x="10691749" y="2540105"/>
                  <a:pt x="10530825" y="2495854"/>
                </a:cubicBezTo>
                <a:cubicBezTo>
                  <a:pt x="10672975" y="2545468"/>
                  <a:pt x="10823170" y="2566923"/>
                  <a:pt x="10969343" y="2597765"/>
                </a:cubicBezTo>
                <a:cubicBezTo>
                  <a:pt x="10969343" y="2600447"/>
                  <a:pt x="10968002" y="2603129"/>
                  <a:pt x="10968002" y="2604470"/>
                </a:cubicBezTo>
                <a:cubicBezTo>
                  <a:pt x="10926430" y="2600447"/>
                  <a:pt x="10884858" y="2596424"/>
                  <a:pt x="10841944" y="2591061"/>
                </a:cubicBezTo>
                <a:cubicBezTo>
                  <a:pt x="10495957" y="2544128"/>
                  <a:pt x="10175451" y="2423443"/>
                  <a:pt x="9880424" y="2237054"/>
                </a:cubicBezTo>
                <a:lnTo>
                  <a:pt x="9794505" y="2177725"/>
                </a:lnTo>
                <a:lnTo>
                  <a:pt x="9749480" y="2281773"/>
                </a:lnTo>
                <a:lnTo>
                  <a:pt x="9771414" y="2287757"/>
                </a:lnTo>
                <a:cubicBezTo>
                  <a:pt x="9768679" y="2315120"/>
                  <a:pt x="9735854" y="2312384"/>
                  <a:pt x="9730384" y="2334274"/>
                </a:cubicBezTo>
                <a:cubicBezTo>
                  <a:pt x="9765944" y="2337011"/>
                  <a:pt x="9768679" y="2337011"/>
                  <a:pt x="9793298" y="2361637"/>
                </a:cubicBezTo>
                <a:cubicBezTo>
                  <a:pt x="9820652" y="2389001"/>
                  <a:pt x="9848006" y="2405418"/>
                  <a:pt x="9889036" y="2402682"/>
                </a:cubicBezTo>
                <a:cubicBezTo>
                  <a:pt x="9894507" y="2399946"/>
                  <a:pt x="9897243" y="2402682"/>
                  <a:pt x="9899978" y="2408155"/>
                </a:cubicBezTo>
                <a:cubicBezTo>
                  <a:pt x="9889036" y="2421836"/>
                  <a:pt x="9869889" y="2419100"/>
                  <a:pt x="9858947" y="2430045"/>
                </a:cubicBezTo>
                <a:cubicBezTo>
                  <a:pt x="9858947" y="2432782"/>
                  <a:pt x="9858947" y="2435518"/>
                  <a:pt x="9858947" y="2440990"/>
                </a:cubicBezTo>
                <a:cubicBezTo>
                  <a:pt x="9860315" y="2469722"/>
                  <a:pt x="9863734" y="2499137"/>
                  <a:pt x="9862708" y="2528552"/>
                </a:cubicBezTo>
                <a:lnTo>
                  <a:pt x="9859816" y="2539606"/>
                </a:lnTo>
                <a:lnTo>
                  <a:pt x="9864904" y="2540156"/>
                </a:lnTo>
                <a:cubicBezTo>
                  <a:pt x="9868785" y="2538972"/>
                  <a:pt x="9872469" y="2536474"/>
                  <a:pt x="9875890" y="2533580"/>
                </a:cubicBezTo>
                <a:cubicBezTo>
                  <a:pt x="9881679" y="2528846"/>
                  <a:pt x="9887468" y="2523060"/>
                  <a:pt x="9893257" y="2518326"/>
                </a:cubicBezTo>
                <a:cubicBezTo>
                  <a:pt x="9896152" y="2516222"/>
                  <a:pt x="9898915" y="2515039"/>
                  <a:pt x="9901151" y="2515499"/>
                </a:cubicBezTo>
                <a:cubicBezTo>
                  <a:pt x="9903388" y="2515959"/>
                  <a:pt x="9905098" y="2518063"/>
                  <a:pt x="9905888" y="2522534"/>
                </a:cubicBezTo>
                <a:cubicBezTo>
                  <a:pt x="9905888" y="2524638"/>
                  <a:pt x="9906414" y="2526742"/>
                  <a:pt x="9907466" y="2528846"/>
                </a:cubicBezTo>
                <a:cubicBezTo>
                  <a:pt x="9908519" y="2531476"/>
                  <a:pt x="9908519" y="2535684"/>
                  <a:pt x="9912203" y="2536210"/>
                </a:cubicBezTo>
                <a:cubicBezTo>
                  <a:pt x="9915361" y="2536210"/>
                  <a:pt x="9917466" y="2533580"/>
                  <a:pt x="9919044" y="2531476"/>
                </a:cubicBezTo>
                <a:cubicBezTo>
                  <a:pt x="9926939" y="2522534"/>
                  <a:pt x="9930096" y="2523060"/>
                  <a:pt x="9934833" y="2534106"/>
                </a:cubicBezTo>
                <a:cubicBezTo>
                  <a:pt x="9935885" y="2536736"/>
                  <a:pt x="9936411" y="2538841"/>
                  <a:pt x="9937990" y="2540945"/>
                </a:cubicBezTo>
                <a:cubicBezTo>
                  <a:pt x="9940095" y="2544101"/>
                  <a:pt x="9942200" y="2546731"/>
                  <a:pt x="9947463" y="2544627"/>
                </a:cubicBezTo>
                <a:cubicBezTo>
                  <a:pt x="9952200" y="2541997"/>
                  <a:pt x="9952200" y="2539893"/>
                  <a:pt x="9951147" y="2535684"/>
                </a:cubicBezTo>
                <a:lnTo>
                  <a:pt x="9950261" y="2527729"/>
                </a:lnTo>
                <a:lnTo>
                  <a:pt x="9991394" y="2568637"/>
                </a:lnTo>
                <a:lnTo>
                  <a:pt x="9989039" y="2571979"/>
                </a:lnTo>
                <a:cubicBezTo>
                  <a:pt x="9987987" y="2576713"/>
                  <a:pt x="9989565" y="2579869"/>
                  <a:pt x="9993776" y="2581973"/>
                </a:cubicBezTo>
                <a:cubicBezTo>
                  <a:pt x="9996933" y="2583551"/>
                  <a:pt x="10000091" y="2584603"/>
                  <a:pt x="10003248" y="2586181"/>
                </a:cubicBezTo>
                <a:cubicBezTo>
                  <a:pt x="10008511" y="2588811"/>
                  <a:pt x="10010616" y="2592493"/>
                  <a:pt x="10009564" y="2598806"/>
                </a:cubicBezTo>
                <a:cubicBezTo>
                  <a:pt x="10006406" y="2617742"/>
                  <a:pt x="10013248" y="2630892"/>
                  <a:pt x="10030088" y="2639309"/>
                </a:cubicBezTo>
                <a:cubicBezTo>
                  <a:pt x="10032720" y="2640887"/>
                  <a:pt x="10038509" y="2640361"/>
                  <a:pt x="10037456" y="2645095"/>
                </a:cubicBezTo>
                <a:cubicBezTo>
                  <a:pt x="10036930" y="2649829"/>
                  <a:pt x="10032194" y="2650881"/>
                  <a:pt x="10027457" y="2651407"/>
                </a:cubicBezTo>
                <a:cubicBezTo>
                  <a:pt x="10026931" y="2651407"/>
                  <a:pt x="10026404" y="2651407"/>
                  <a:pt x="10025878" y="2651407"/>
                </a:cubicBezTo>
                <a:cubicBezTo>
                  <a:pt x="10013248" y="2653511"/>
                  <a:pt x="10009564" y="2659297"/>
                  <a:pt x="10015879" y="2669291"/>
                </a:cubicBezTo>
                <a:cubicBezTo>
                  <a:pt x="10021668" y="2678759"/>
                  <a:pt x="10020089" y="2686123"/>
                  <a:pt x="10014826" y="2694013"/>
                </a:cubicBezTo>
                <a:cubicBezTo>
                  <a:pt x="10007985" y="2704534"/>
                  <a:pt x="10002722" y="2715580"/>
                  <a:pt x="10005880" y="2728730"/>
                </a:cubicBezTo>
                <a:cubicBezTo>
                  <a:pt x="10007459" y="2734516"/>
                  <a:pt x="10001670" y="2737146"/>
                  <a:pt x="9997986" y="2738198"/>
                </a:cubicBezTo>
                <a:cubicBezTo>
                  <a:pt x="9984303" y="2742933"/>
                  <a:pt x="9977987" y="2751875"/>
                  <a:pt x="9976408" y="2765551"/>
                </a:cubicBezTo>
                <a:cubicBezTo>
                  <a:pt x="9975356" y="2773967"/>
                  <a:pt x="9972198" y="2775545"/>
                  <a:pt x="9963778" y="2770285"/>
                </a:cubicBezTo>
                <a:cubicBezTo>
                  <a:pt x="9945885" y="2759239"/>
                  <a:pt x="9919571" y="2767129"/>
                  <a:pt x="9911677" y="2785539"/>
                </a:cubicBezTo>
                <a:cubicBezTo>
                  <a:pt x="9910098" y="2789221"/>
                  <a:pt x="9907993" y="2793955"/>
                  <a:pt x="9911677" y="2797112"/>
                </a:cubicBezTo>
                <a:cubicBezTo>
                  <a:pt x="9915361" y="2800268"/>
                  <a:pt x="9920623" y="2801846"/>
                  <a:pt x="9925360" y="2798690"/>
                </a:cubicBezTo>
                <a:cubicBezTo>
                  <a:pt x="9928517" y="2797112"/>
                  <a:pt x="9931675" y="2794481"/>
                  <a:pt x="9934833" y="2792377"/>
                </a:cubicBezTo>
                <a:cubicBezTo>
                  <a:pt x="9937990" y="2789747"/>
                  <a:pt x="9941148" y="2788169"/>
                  <a:pt x="9943780" y="2791325"/>
                </a:cubicBezTo>
                <a:cubicBezTo>
                  <a:pt x="9946937" y="2795008"/>
                  <a:pt x="9944832" y="2798164"/>
                  <a:pt x="9942200" y="2800794"/>
                </a:cubicBezTo>
                <a:cubicBezTo>
                  <a:pt x="9940095" y="2803424"/>
                  <a:pt x="9936938" y="2805528"/>
                  <a:pt x="9934833" y="2807632"/>
                </a:cubicBezTo>
                <a:cubicBezTo>
                  <a:pt x="9930096" y="2812366"/>
                  <a:pt x="9927465" y="2818678"/>
                  <a:pt x="9932201" y="2823938"/>
                </a:cubicBezTo>
                <a:cubicBezTo>
                  <a:pt x="9936411" y="2828146"/>
                  <a:pt x="9942200" y="2823938"/>
                  <a:pt x="9946411" y="2820782"/>
                </a:cubicBezTo>
                <a:cubicBezTo>
                  <a:pt x="9950095" y="2818152"/>
                  <a:pt x="9952726" y="2813418"/>
                  <a:pt x="9957463" y="2811840"/>
                </a:cubicBezTo>
                <a:cubicBezTo>
                  <a:pt x="9964304" y="2809210"/>
                  <a:pt x="9968514" y="2810262"/>
                  <a:pt x="9967988" y="2818678"/>
                </a:cubicBezTo>
                <a:cubicBezTo>
                  <a:pt x="9967462" y="2830250"/>
                  <a:pt x="9962725" y="2839719"/>
                  <a:pt x="9956410" y="2848661"/>
                </a:cubicBezTo>
                <a:cubicBezTo>
                  <a:pt x="9948516" y="2860233"/>
                  <a:pt x="9947990" y="2866545"/>
                  <a:pt x="9956410" y="2877591"/>
                </a:cubicBezTo>
                <a:cubicBezTo>
                  <a:pt x="9959041" y="2881799"/>
                  <a:pt x="9963252" y="2885481"/>
                  <a:pt x="9966936" y="2889163"/>
                </a:cubicBezTo>
                <a:cubicBezTo>
                  <a:pt x="9968514" y="2890741"/>
                  <a:pt x="9971146" y="2892319"/>
                  <a:pt x="9970093" y="2894949"/>
                </a:cubicBezTo>
                <a:cubicBezTo>
                  <a:pt x="9969041" y="2898106"/>
                  <a:pt x="9966409" y="2898632"/>
                  <a:pt x="9964304" y="2898106"/>
                </a:cubicBezTo>
                <a:cubicBezTo>
                  <a:pt x="9954831" y="2896002"/>
                  <a:pt x="9952726" y="2900210"/>
                  <a:pt x="9953252" y="2908626"/>
                </a:cubicBezTo>
                <a:cubicBezTo>
                  <a:pt x="9953779" y="2919146"/>
                  <a:pt x="9946937" y="2926510"/>
                  <a:pt x="9939569" y="2932296"/>
                </a:cubicBezTo>
                <a:cubicBezTo>
                  <a:pt x="9933780" y="2937030"/>
                  <a:pt x="9933254" y="2940713"/>
                  <a:pt x="9939043" y="2944921"/>
                </a:cubicBezTo>
                <a:cubicBezTo>
                  <a:pt x="9942200" y="2947025"/>
                  <a:pt x="9944306" y="2949129"/>
                  <a:pt x="9943253" y="2953337"/>
                </a:cubicBezTo>
                <a:cubicBezTo>
                  <a:pt x="9942200" y="2959123"/>
                  <a:pt x="9937990" y="2958071"/>
                  <a:pt x="9934306" y="2959123"/>
                </a:cubicBezTo>
                <a:cubicBezTo>
                  <a:pt x="9932201" y="2959649"/>
                  <a:pt x="9929570" y="2959649"/>
                  <a:pt x="9926939" y="2960175"/>
                </a:cubicBezTo>
                <a:cubicBezTo>
                  <a:pt x="9912729" y="2961753"/>
                  <a:pt x="9909572" y="2969643"/>
                  <a:pt x="9917992" y="2981741"/>
                </a:cubicBezTo>
                <a:cubicBezTo>
                  <a:pt x="9919044" y="2983319"/>
                  <a:pt x="9920097" y="2984371"/>
                  <a:pt x="9920623" y="2985949"/>
                </a:cubicBezTo>
                <a:cubicBezTo>
                  <a:pt x="9922202" y="2989105"/>
                  <a:pt x="9923255" y="2993313"/>
                  <a:pt x="9920097" y="2995417"/>
                </a:cubicBezTo>
                <a:cubicBezTo>
                  <a:pt x="9917466" y="2997522"/>
                  <a:pt x="9913782" y="2995417"/>
                  <a:pt x="9911677" y="2993313"/>
                </a:cubicBezTo>
                <a:cubicBezTo>
                  <a:pt x="9909572" y="2991209"/>
                  <a:pt x="9907993" y="2989105"/>
                  <a:pt x="9906414" y="2986475"/>
                </a:cubicBezTo>
                <a:lnTo>
                  <a:pt x="9904275" y="2986155"/>
                </a:lnTo>
                <a:lnTo>
                  <a:pt x="9903617" y="2991410"/>
                </a:lnTo>
                <a:cubicBezTo>
                  <a:pt x="9901771" y="2998523"/>
                  <a:pt x="9893593" y="2996416"/>
                  <a:pt x="9890427" y="3001685"/>
                </a:cubicBezTo>
                <a:cubicBezTo>
                  <a:pt x="9889372" y="3003529"/>
                  <a:pt x="9884360" y="3002212"/>
                  <a:pt x="9881986" y="3001948"/>
                </a:cubicBezTo>
                <a:cubicBezTo>
                  <a:pt x="9876446" y="3001158"/>
                  <a:pt x="9869852" y="3004583"/>
                  <a:pt x="9865367" y="2998260"/>
                </a:cubicBezTo>
                <a:cubicBezTo>
                  <a:pt x="9864576" y="2997206"/>
                  <a:pt x="9862993" y="2995889"/>
                  <a:pt x="9860883" y="2995889"/>
                </a:cubicBezTo>
                <a:lnTo>
                  <a:pt x="9858254" y="2993677"/>
                </a:lnTo>
                <a:lnTo>
                  <a:pt x="9823789" y="2995944"/>
                </a:lnTo>
                <a:cubicBezTo>
                  <a:pt x="9819052" y="2996996"/>
                  <a:pt x="9816421" y="2993839"/>
                  <a:pt x="9814316" y="2991209"/>
                </a:cubicBezTo>
                <a:cubicBezTo>
                  <a:pt x="9806948" y="2982793"/>
                  <a:pt x="9800107" y="2974377"/>
                  <a:pt x="9786950" y="2978585"/>
                </a:cubicBezTo>
                <a:cubicBezTo>
                  <a:pt x="9784318" y="2979111"/>
                  <a:pt x="9782740" y="2977007"/>
                  <a:pt x="9781687" y="2974903"/>
                </a:cubicBezTo>
                <a:cubicBezTo>
                  <a:pt x="9775898" y="2964383"/>
                  <a:pt x="9766425" y="2955967"/>
                  <a:pt x="9758531" y="2947025"/>
                </a:cubicBezTo>
                <a:cubicBezTo>
                  <a:pt x="9746426" y="2933348"/>
                  <a:pt x="9739585" y="2918094"/>
                  <a:pt x="9744321" y="2899684"/>
                </a:cubicBezTo>
                <a:cubicBezTo>
                  <a:pt x="9745900" y="2892319"/>
                  <a:pt x="9741690" y="2887585"/>
                  <a:pt x="9737480" y="2883377"/>
                </a:cubicBezTo>
                <a:cubicBezTo>
                  <a:pt x="9728007" y="2873383"/>
                  <a:pt x="9728533" y="2868123"/>
                  <a:pt x="9739059" y="2860233"/>
                </a:cubicBezTo>
                <a:cubicBezTo>
                  <a:pt x="9750637" y="2852343"/>
                  <a:pt x="9750637" y="2852343"/>
                  <a:pt x="9741164" y="2840771"/>
                </a:cubicBezTo>
                <a:cubicBezTo>
                  <a:pt x="9739059" y="2838140"/>
                  <a:pt x="9737480" y="2836036"/>
                  <a:pt x="9740637" y="2832880"/>
                </a:cubicBezTo>
                <a:cubicBezTo>
                  <a:pt x="9751163" y="2820782"/>
                  <a:pt x="9760636" y="2808684"/>
                  <a:pt x="9771688" y="2797112"/>
                </a:cubicBezTo>
                <a:cubicBezTo>
                  <a:pt x="9779582" y="2788169"/>
                  <a:pt x="9789581" y="2782383"/>
                  <a:pt x="9801159" y="2779753"/>
                </a:cubicBezTo>
                <a:cubicBezTo>
                  <a:pt x="9808527" y="2777649"/>
                  <a:pt x="9822736" y="2758713"/>
                  <a:pt x="9823263" y="2750823"/>
                </a:cubicBezTo>
                <a:cubicBezTo>
                  <a:pt x="9823263" y="2748193"/>
                  <a:pt x="9823263" y="2746089"/>
                  <a:pt x="9820105" y="2745037"/>
                </a:cubicBezTo>
                <a:cubicBezTo>
                  <a:pt x="9803791" y="2737672"/>
                  <a:pt x="9795896" y="2723470"/>
                  <a:pt x="9789055" y="2708216"/>
                </a:cubicBezTo>
                <a:cubicBezTo>
                  <a:pt x="9787476" y="2705060"/>
                  <a:pt x="9786423" y="2702430"/>
                  <a:pt x="9784844" y="2699800"/>
                </a:cubicBezTo>
                <a:lnTo>
                  <a:pt x="9781182" y="2676922"/>
                </a:lnTo>
                <a:lnTo>
                  <a:pt x="9773808" y="2676313"/>
                </a:lnTo>
                <a:cubicBezTo>
                  <a:pt x="9765260" y="2678366"/>
                  <a:pt x="9757737" y="2685890"/>
                  <a:pt x="9752267" y="2698204"/>
                </a:cubicBezTo>
                <a:cubicBezTo>
                  <a:pt x="9746796" y="2711885"/>
                  <a:pt x="9744060" y="2725567"/>
                  <a:pt x="9738590" y="2739249"/>
                </a:cubicBezTo>
                <a:cubicBezTo>
                  <a:pt x="9724913" y="2783030"/>
                  <a:pt x="9692088" y="2815865"/>
                  <a:pt x="9659263" y="2845965"/>
                </a:cubicBezTo>
                <a:cubicBezTo>
                  <a:pt x="9656528" y="2851437"/>
                  <a:pt x="9645586" y="2854174"/>
                  <a:pt x="9640115" y="2851437"/>
                </a:cubicBezTo>
                <a:cubicBezTo>
                  <a:pt x="9604555" y="2848701"/>
                  <a:pt x="9566260" y="2865119"/>
                  <a:pt x="9530700" y="2851437"/>
                </a:cubicBezTo>
                <a:cubicBezTo>
                  <a:pt x="9525229" y="2887009"/>
                  <a:pt x="9558054" y="2906164"/>
                  <a:pt x="9552583" y="2941736"/>
                </a:cubicBezTo>
                <a:cubicBezTo>
                  <a:pt x="9527964" y="2922582"/>
                  <a:pt x="9508816" y="2908900"/>
                  <a:pt x="9489669" y="2892482"/>
                </a:cubicBezTo>
                <a:cubicBezTo>
                  <a:pt x="9482146" y="2886325"/>
                  <a:pt x="9474624" y="2880682"/>
                  <a:pt x="9466973" y="2875936"/>
                </a:cubicBezTo>
                <a:lnTo>
                  <a:pt x="9452834" y="2869212"/>
                </a:lnTo>
                <a:lnTo>
                  <a:pt x="9450185" y="2871733"/>
                </a:lnTo>
                <a:cubicBezTo>
                  <a:pt x="9450344" y="2874920"/>
                  <a:pt x="9448272" y="2877151"/>
                  <a:pt x="9446040" y="2878903"/>
                </a:cubicBezTo>
                <a:cubicBezTo>
                  <a:pt x="9444287" y="2880337"/>
                  <a:pt x="9444127" y="2881452"/>
                  <a:pt x="9445881" y="2882727"/>
                </a:cubicBezTo>
                <a:cubicBezTo>
                  <a:pt x="9446837" y="2883364"/>
                  <a:pt x="9447475" y="2884002"/>
                  <a:pt x="9447156" y="2885276"/>
                </a:cubicBezTo>
                <a:lnTo>
                  <a:pt x="9445021" y="2886657"/>
                </a:lnTo>
                <a:lnTo>
                  <a:pt x="9464261" y="2890010"/>
                </a:lnTo>
                <a:cubicBezTo>
                  <a:pt x="9469732" y="2887274"/>
                  <a:pt x="9472468" y="2890010"/>
                  <a:pt x="9475203" y="2895483"/>
                </a:cubicBezTo>
                <a:cubicBezTo>
                  <a:pt x="9464261" y="2909164"/>
                  <a:pt x="9445114" y="2906428"/>
                  <a:pt x="9434172" y="2917373"/>
                </a:cubicBezTo>
                <a:cubicBezTo>
                  <a:pt x="9434172" y="2920110"/>
                  <a:pt x="9434172" y="2922846"/>
                  <a:pt x="9434172" y="2928318"/>
                </a:cubicBezTo>
                <a:cubicBezTo>
                  <a:pt x="9436908" y="2985781"/>
                  <a:pt x="9447849" y="3045980"/>
                  <a:pt x="9415024" y="3103442"/>
                </a:cubicBezTo>
                <a:lnTo>
                  <a:pt x="9415570" y="3107535"/>
                </a:lnTo>
                <a:lnTo>
                  <a:pt x="9422778" y="3099284"/>
                </a:lnTo>
                <a:cubicBezTo>
                  <a:pt x="9445767" y="3068648"/>
                  <a:pt x="9469239" y="3033673"/>
                  <a:pt x="9495681" y="2993110"/>
                </a:cubicBezTo>
                <a:cubicBezTo>
                  <a:pt x="9494723" y="3014234"/>
                  <a:pt x="9478712" y="3039251"/>
                  <a:pt x="9466101" y="3064994"/>
                </a:cubicBezTo>
                <a:cubicBezTo>
                  <a:pt x="9454332" y="3078477"/>
                  <a:pt x="9440624" y="3096876"/>
                  <a:pt x="9427159" y="3116217"/>
                </a:cubicBezTo>
                <a:lnTo>
                  <a:pt x="9418482" y="3129383"/>
                </a:lnTo>
                <a:lnTo>
                  <a:pt x="9420417" y="3143901"/>
                </a:lnTo>
                <a:lnTo>
                  <a:pt x="9431327" y="3129992"/>
                </a:lnTo>
                <a:cubicBezTo>
                  <a:pt x="9444156" y="3113627"/>
                  <a:pt x="9457138" y="3098627"/>
                  <a:pt x="9471944" y="3087572"/>
                </a:cubicBezTo>
                <a:cubicBezTo>
                  <a:pt x="9483828" y="3065227"/>
                  <a:pt x="9501292" y="3033411"/>
                  <a:pt x="9510766" y="3038990"/>
                </a:cubicBezTo>
                <a:cubicBezTo>
                  <a:pt x="9498155" y="3064733"/>
                  <a:pt x="9491124" y="3081004"/>
                  <a:pt x="9470986" y="3108695"/>
                </a:cubicBezTo>
                <a:cubicBezTo>
                  <a:pt x="9470986" y="3108695"/>
                  <a:pt x="9467587" y="3107968"/>
                  <a:pt x="9469039" y="3101169"/>
                </a:cubicBezTo>
                <a:cubicBezTo>
                  <a:pt x="9469039" y="3101169"/>
                  <a:pt x="9453028" y="3126186"/>
                  <a:pt x="9454976" y="3133712"/>
                </a:cubicBezTo>
                <a:cubicBezTo>
                  <a:pt x="9446722" y="3139058"/>
                  <a:pt x="9442597" y="3141732"/>
                  <a:pt x="9439923" y="3137604"/>
                </a:cubicBezTo>
                <a:cubicBezTo>
                  <a:pt x="9437017" y="3151203"/>
                  <a:pt x="9405953" y="3180113"/>
                  <a:pt x="9394795" y="3199058"/>
                </a:cubicBezTo>
                <a:cubicBezTo>
                  <a:pt x="9389942" y="3205131"/>
                  <a:pt x="9389216" y="3208530"/>
                  <a:pt x="9384363" y="3214603"/>
                </a:cubicBezTo>
                <a:lnTo>
                  <a:pt x="9360973" y="3241697"/>
                </a:lnTo>
                <a:lnTo>
                  <a:pt x="9372763" y="3249160"/>
                </a:lnTo>
                <a:cubicBezTo>
                  <a:pt x="9375665" y="3251004"/>
                  <a:pt x="9377247" y="3256009"/>
                  <a:pt x="9378566" y="3259961"/>
                </a:cubicBezTo>
                <a:cubicBezTo>
                  <a:pt x="9379094" y="3261542"/>
                  <a:pt x="9378830" y="3263123"/>
                  <a:pt x="9380413" y="3264440"/>
                </a:cubicBezTo>
                <a:cubicBezTo>
                  <a:pt x="9381996" y="3265757"/>
                  <a:pt x="9381732" y="3267338"/>
                  <a:pt x="9380677" y="3268919"/>
                </a:cubicBezTo>
                <a:cubicBezTo>
                  <a:pt x="9380149" y="3269973"/>
                  <a:pt x="9379094" y="3271290"/>
                  <a:pt x="9379885" y="3272344"/>
                </a:cubicBezTo>
                <a:cubicBezTo>
                  <a:pt x="9382523" y="3275505"/>
                  <a:pt x="9382787" y="3277877"/>
                  <a:pt x="9378566" y="3279457"/>
                </a:cubicBezTo>
                <a:cubicBezTo>
                  <a:pt x="9377511" y="3279721"/>
                  <a:pt x="9377247" y="3281302"/>
                  <a:pt x="9378303" y="3282092"/>
                </a:cubicBezTo>
                <a:cubicBezTo>
                  <a:pt x="9381732" y="3284990"/>
                  <a:pt x="9378039" y="3286307"/>
                  <a:pt x="9377511" y="3288415"/>
                </a:cubicBezTo>
                <a:cubicBezTo>
                  <a:pt x="9375665" y="3295528"/>
                  <a:pt x="9367487" y="3293421"/>
                  <a:pt x="9364321" y="3298690"/>
                </a:cubicBezTo>
                <a:cubicBezTo>
                  <a:pt x="9363266" y="3300534"/>
                  <a:pt x="9358254" y="3299217"/>
                  <a:pt x="9355880" y="3298953"/>
                </a:cubicBezTo>
                <a:cubicBezTo>
                  <a:pt x="9350340" y="3298163"/>
                  <a:pt x="9343746" y="3301588"/>
                  <a:pt x="9339261" y="3295265"/>
                </a:cubicBezTo>
                <a:cubicBezTo>
                  <a:pt x="9338470" y="3294211"/>
                  <a:pt x="9336887" y="3292894"/>
                  <a:pt x="9334777" y="3292894"/>
                </a:cubicBezTo>
                <a:cubicBezTo>
                  <a:pt x="9331875" y="3293157"/>
                  <a:pt x="9330292" y="3291576"/>
                  <a:pt x="9329765" y="3288678"/>
                </a:cubicBezTo>
                <a:cubicBezTo>
                  <a:pt x="9329237" y="3286834"/>
                  <a:pt x="9327918" y="3285780"/>
                  <a:pt x="9326599" y="3284463"/>
                </a:cubicBezTo>
                <a:lnTo>
                  <a:pt x="9325913" y="3282309"/>
                </a:lnTo>
                <a:lnTo>
                  <a:pt x="9324124" y="3284381"/>
                </a:lnTo>
                <a:cubicBezTo>
                  <a:pt x="9302526" y="3306427"/>
                  <a:pt x="9280259" y="3327441"/>
                  <a:pt x="9259874" y="3347969"/>
                </a:cubicBezTo>
                <a:cubicBezTo>
                  <a:pt x="9246043" y="3362787"/>
                  <a:pt x="9225179" y="3393877"/>
                  <a:pt x="9219831" y="3385625"/>
                </a:cubicBezTo>
                <a:cubicBezTo>
                  <a:pt x="9210126" y="3397771"/>
                  <a:pt x="9201147" y="3406516"/>
                  <a:pt x="9199694" y="3413316"/>
                </a:cubicBezTo>
                <a:cubicBezTo>
                  <a:pt x="9187314" y="3421335"/>
                  <a:pt x="9188768" y="3414536"/>
                  <a:pt x="9189493" y="3411137"/>
                </a:cubicBezTo>
                <a:cubicBezTo>
                  <a:pt x="9214483" y="3377374"/>
                  <a:pt x="9253801" y="3343116"/>
                  <a:pt x="9276612" y="3319551"/>
                </a:cubicBezTo>
                <a:cubicBezTo>
                  <a:pt x="9280738" y="3316880"/>
                  <a:pt x="9281464" y="3313480"/>
                  <a:pt x="9278064" y="3312752"/>
                </a:cubicBezTo>
                <a:cubicBezTo>
                  <a:pt x="9277338" y="3316152"/>
                  <a:pt x="9277338" y="3316152"/>
                  <a:pt x="9273212" y="3318826"/>
                </a:cubicBezTo>
                <a:cubicBezTo>
                  <a:pt x="9272485" y="3322226"/>
                  <a:pt x="9268360" y="3324898"/>
                  <a:pt x="9264959" y="3324172"/>
                </a:cubicBezTo>
                <a:cubicBezTo>
                  <a:pt x="9264959" y="3324172"/>
                  <a:pt x="9265685" y="3320773"/>
                  <a:pt x="9269812" y="3318099"/>
                </a:cubicBezTo>
                <a:cubicBezTo>
                  <a:pt x="9269812" y="3318099"/>
                  <a:pt x="9269812" y="3318099"/>
                  <a:pt x="9270538" y="3314700"/>
                </a:cubicBezTo>
                <a:cubicBezTo>
                  <a:pt x="9236074" y="3342884"/>
                  <a:pt x="9204283" y="3375194"/>
                  <a:pt x="9168366" y="3410178"/>
                </a:cubicBezTo>
                <a:cubicBezTo>
                  <a:pt x="9136576" y="3442487"/>
                  <a:pt x="9101384" y="3474071"/>
                  <a:pt x="9062793" y="3504928"/>
                </a:cubicBezTo>
                <a:cubicBezTo>
                  <a:pt x="9057215" y="3514400"/>
                  <a:pt x="9052362" y="3520473"/>
                  <a:pt x="9044109" y="3525819"/>
                </a:cubicBezTo>
                <a:cubicBezTo>
                  <a:pt x="9009645" y="3554004"/>
                  <a:pt x="8991686" y="3571495"/>
                  <a:pt x="8958675" y="3592880"/>
                </a:cubicBezTo>
                <a:cubicBezTo>
                  <a:pt x="8957948" y="3596279"/>
                  <a:pt x="8959895" y="3603805"/>
                  <a:pt x="8962569" y="3607931"/>
                </a:cubicBezTo>
                <a:cubicBezTo>
                  <a:pt x="8953591" y="3616676"/>
                  <a:pt x="8948738" y="3622750"/>
                  <a:pt x="8948011" y="3626149"/>
                </a:cubicBezTo>
                <a:cubicBezTo>
                  <a:pt x="8948011" y="3626149"/>
                  <a:pt x="8952138" y="3623475"/>
                  <a:pt x="8952138" y="3623475"/>
                </a:cubicBezTo>
                <a:cubicBezTo>
                  <a:pt x="8955539" y="3624202"/>
                  <a:pt x="8955539" y="3624202"/>
                  <a:pt x="8955539" y="3624202"/>
                </a:cubicBezTo>
                <a:cubicBezTo>
                  <a:pt x="8954811" y="3627602"/>
                  <a:pt x="8950686" y="3630274"/>
                  <a:pt x="8947286" y="3629549"/>
                </a:cubicBezTo>
                <a:cubicBezTo>
                  <a:pt x="8947286" y="3629549"/>
                  <a:pt x="8946559" y="3632948"/>
                  <a:pt x="8943159" y="3632221"/>
                </a:cubicBezTo>
                <a:cubicBezTo>
                  <a:pt x="8948507" y="3640473"/>
                  <a:pt x="8935400" y="3651893"/>
                  <a:pt x="8914768" y="3665257"/>
                </a:cubicBezTo>
                <a:cubicBezTo>
                  <a:pt x="8894135" y="3678623"/>
                  <a:pt x="8869377" y="3694663"/>
                  <a:pt x="8848745" y="3708028"/>
                </a:cubicBezTo>
                <a:cubicBezTo>
                  <a:pt x="8837818" y="3709248"/>
                  <a:pt x="8861850" y="3696609"/>
                  <a:pt x="8858450" y="3695883"/>
                </a:cubicBezTo>
                <a:cubicBezTo>
                  <a:pt x="8858450" y="3695883"/>
                  <a:pt x="8854324" y="3698556"/>
                  <a:pt x="8854324" y="3698556"/>
                </a:cubicBezTo>
                <a:cubicBezTo>
                  <a:pt x="8850198" y="3701228"/>
                  <a:pt x="8849471" y="3704628"/>
                  <a:pt x="8846797" y="3700503"/>
                </a:cubicBezTo>
                <a:cubicBezTo>
                  <a:pt x="8846797" y="3700503"/>
                  <a:pt x="8846797" y="3700503"/>
                  <a:pt x="8850924" y="3697829"/>
                </a:cubicBezTo>
                <a:cubicBezTo>
                  <a:pt x="8850924" y="3697829"/>
                  <a:pt x="8850924" y="3697829"/>
                  <a:pt x="8851650" y="3694429"/>
                </a:cubicBezTo>
                <a:cubicBezTo>
                  <a:pt x="8839271" y="3702449"/>
                  <a:pt x="8826891" y="3710469"/>
                  <a:pt x="8824217" y="3706341"/>
                </a:cubicBezTo>
                <a:cubicBezTo>
                  <a:pt x="8829796" y="3696870"/>
                  <a:pt x="8850429" y="3683504"/>
                  <a:pt x="8855281" y="3677432"/>
                </a:cubicBezTo>
                <a:cubicBezTo>
                  <a:pt x="8855281" y="3677432"/>
                  <a:pt x="8855281" y="3677432"/>
                  <a:pt x="8851155" y="3680105"/>
                </a:cubicBezTo>
                <a:cubicBezTo>
                  <a:pt x="8847028" y="3682778"/>
                  <a:pt x="8847028" y="3682778"/>
                  <a:pt x="8842903" y="3685451"/>
                </a:cubicBezTo>
                <a:cubicBezTo>
                  <a:pt x="8842903" y="3685451"/>
                  <a:pt x="8843629" y="3682051"/>
                  <a:pt x="8843629" y="3682051"/>
                </a:cubicBezTo>
                <a:cubicBezTo>
                  <a:pt x="8847028" y="3682778"/>
                  <a:pt x="8847754" y="3679379"/>
                  <a:pt x="8847754" y="3679379"/>
                </a:cubicBezTo>
                <a:cubicBezTo>
                  <a:pt x="8842903" y="3685451"/>
                  <a:pt x="8831975" y="3686671"/>
                  <a:pt x="8823723" y="3692018"/>
                </a:cubicBezTo>
                <a:cubicBezTo>
                  <a:pt x="8786584" y="3716076"/>
                  <a:pt x="8747994" y="3746933"/>
                  <a:pt x="8707455" y="3770265"/>
                </a:cubicBezTo>
                <a:cubicBezTo>
                  <a:pt x="8695075" y="3778284"/>
                  <a:pt x="8687549" y="3780231"/>
                  <a:pt x="8671769" y="3787524"/>
                </a:cubicBezTo>
                <a:cubicBezTo>
                  <a:pt x="8635357" y="3808182"/>
                  <a:pt x="8591418" y="3830787"/>
                  <a:pt x="8555007" y="3851446"/>
                </a:cubicBezTo>
                <a:lnTo>
                  <a:pt x="8521575" y="3867585"/>
                </a:lnTo>
                <a:lnTo>
                  <a:pt x="8524560" y="3873140"/>
                </a:lnTo>
                <a:cubicBezTo>
                  <a:pt x="8525051" y="3874611"/>
                  <a:pt x="8524805" y="3876082"/>
                  <a:pt x="8526278" y="3877307"/>
                </a:cubicBezTo>
                <a:cubicBezTo>
                  <a:pt x="8527751" y="3878533"/>
                  <a:pt x="8527505" y="3880004"/>
                  <a:pt x="8526523" y="3881475"/>
                </a:cubicBezTo>
                <a:cubicBezTo>
                  <a:pt x="8526032" y="3882456"/>
                  <a:pt x="8525051" y="3883682"/>
                  <a:pt x="8525787" y="3884662"/>
                </a:cubicBezTo>
                <a:cubicBezTo>
                  <a:pt x="8528242" y="3887604"/>
                  <a:pt x="8528487" y="3889811"/>
                  <a:pt x="8524560" y="3891282"/>
                </a:cubicBezTo>
                <a:cubicBezTo>
                  <a:pt x="8523578" y="3891527"/>
                  <a:pt x="8523332" y="3892998"/>
                  <a:pt x="8524314" y="3893734"/>
                </a:cubicBezTo>
                <a:cubicBezTo>
                  <a:pt x="8527505" y="3896431"/>
                  <a:pt x="8524069" y="3897656"/>
                  <a:pt x="8523578" y="3899618"/>
                </a:cubicBezTo>
                <a:cubicBezTo>
                  <a:pt x="8521859" y="3906237"/>
                  <a:pt x="8514249" y="3904276"/>
                  <a:pt x="8511304" y="3909179"/>
                </a:cubicBezTo>
                <a:cubicBezTo>
                  <a:pt x="8510322" y="3910895"/>
                  <a:pt x="8505658" y="3909670"/>
                  <a:pt x="8503448" y="3909424"/>
                </a:cubicBezTo>
                <a:cubicBezTo>
                  <a:pt x="8498293" y="3908689"/>
                  <a:pt x="8492156" y="3911876"/>
                  <a:pt x="8487983" y="3905992"/>
                </a:cubicBezTo>
                <a:cubicBezTo>
                  <a:pt x="8487246" y="3905011"/>
                  <a:pt x="8485774" y="3903786"/>
                  <a:pt x="8483810" y="3903786"/>
                </a:cubicBezTo>
                <a:cubicBezTo>
                  <a:pt x="8481109" y="3904031"/>
                  <a:pt x="8479637" y="3902560"/>
                  <a:pt x="8479146" y="3899863"/>
                </a:cubicBezTo>
                <a:cubicBezTo>
                  <a:pt x="8478655" y="3898147"/>
                  <a:pt x="8477427" y="3897166"/>
                  <a:pt x="8476200" y="3895940"/>
                </a:cubicBezTo>
                <a:cubicBezTo>
                  <a:pt x="8473009" y="3892998"/>
                  <a:pt x="8471536" y="3889566"/>
                  <a:pt x="8472763" y="3885153"/>
                </a:cubicBezTo>
                <a:lnTo>
                  <a:pt x="8472359" y="3884063"/>
                </a:lnTo>
                <a:lnTo>
                  <a:pt x="8465909" y="3885731"/>
                </a:lnTo>
                <a:cubicBezTo>
                  <a:pt x="8465909" y="3885731"/>
                  <a:pt x="8465909" y="3885731"/>
                  <a:pt x="8470035" y="3883058"/>
                </a:cubicBezTo>
                <a:lnTo>
                  <a:pt x="8471608" y="3882039"/>
                </a:lnTo>
                <a:lnTo>
                  <a:pt x="8471379" y="3881420"/>
                </a:lnTo>
                <a:lnTo>
                  <a:pt x="8431676" y="3896191"/>
                </a:lnTo>
                <a:cubicBezTo>
                  <a:pt x="8429002" y="3892065"/>
                  <a:pt x="8413948" y="3895958"/>
                  <a:pt x="8415402" y="3889159"/>
                </a:cubicBezTo>
                <a:cubicBezTo>
                  <a:pt x="8340630" y="3922951"/>
                  <a:pt x="8282596" y="3928326"/>
                  <a:pt x="8233078" y="3960403"/>
                </a:cubicBezTo>
                <a:cubicBezTo>
                  <a:pt x="8184518" y="3971357"/>
                  <a:pt x="8153916" y="3964819"/>
                  <a:pt x="8103904" y="3982572"/>
                </a:cubicBezTo>
                <a:cubicBezTo>
                  <a:pt x="8100504" y="3981845"/>
                  <a:pt x="8089577" y="3983065"/>
                  <a:pt x="8085450" y="3985739"/>
                </a:cubicBezTo>
                <a:cubicBezTo>
                  <a:pt x="8062870" y="3991579"/>
                  <a:pt x="8032764" y="3999366"/>
                  <a:pt x="8006783" y="4004479"/>
                </a:cubicBezTo>
                <a:cubicBezTo>
                  <a:pt x="7980804" y="4009593"/>
                  <a:pt x="7952150" y="4010581"/>
                  <a:pt x="7938549" y="4007675"/>
                </a:cubicBezTo>
                <a:cubicBezTo>
                  <a:pt x="7943402" y="4001602"/>
                  <a:pt x="7958455" y="3997708"/>
                  <a:pt x="7976909" y="3994542"/>
                </a:cubicBezTo>
                <a:cubicBezTo>
                  <a:pt x="7994636" y="3994775"/>
                  <a:pt x="8013089" y="3991607"/>
                  <a:pt x="8021342" y="3986261"/>
                </a:cubicBezTo>
                <a:cubicBezTo>
                  <a:pt x="8032270" y="3985041"/>
                  <a:pt x="8039069" y="3986493"/>
                  <a:pt x="8049269" y="3988673"/>
                </a:cubicBezTo>
                <a:cubicBezTo>
                  <a:pt x="8082776" y="3981613"/>
                  <a:pt x="8094430" y="3976993"/>
                  <a:pt x="8121136" y="3968480"/>
                </a:cubicBezTo>
                <a:cubicBezTo>
                  <a:pt x="8116283" y="3974552"/>
                  <a:pt x="8135463" y="3967986"/>
                  <a:pt x="8146390" y="3966766"/>
                </a:cubicBezTo>
                <a:cubicBezTo>
                  <a:pt x="8150516" y="3964093"/>
                  <a:pt x="8162896" y="3956073"/>
                  <a:pt x="8147842" y="3959967"/>
                </a:cubicBezTo>
                <a:cubicBezTo>
                  <a:pt x="8174549" y="3951453"/>
                  <a:pt x="8208782" y="3940993"/>
                  <a:pt x="8246415" y="3931260"/>
                </a:cubicBezTo>
                <a:cubicBezTo>
                  <a:pt x="8279922" y="3924199"/>
                  <a:pt x="8318280" y="3911067"/>
                  <a:pt x="8352514" y="3900607"/>
                </a:cubicBezTo>
                <a:cubicBezTo>
                  <a:pt x="8352514" y="3900607"/>
                  <a:pt x="8360041" y="3898660"/>
                  <a:pt x="8358588" y="3905460"/>
                </a:cubicBezTo>
                <a:cubicBezTo>
                  <a:pt x="8401074" y="3889654"/>
                  <a:pt x="8423655" y="3883813"/>
                  <a:pt x="8441613" y="3866322"/>
                </a:cubicBezTo>
                <a:cubicBezTo>
                  <a:pt x="8464192" y="3860482"/>
                  <a:pt x="8476571" y="3852463"/>
                  <a:pt x="8491624" y="3848568"/>
                </a:cubicBezTo>
                <a:cubicBezTo>
                  <a:pt x="8499878" y="3843222"/>
                  <a:pt x="8488225" y="3847842"/>
                  <a:pt x="8488950" y="3844443"/>
                </a:cubicBezTo>
                <a:cubicBezTo>
                  <a:pt x="8504731" y="3837150"/>
                  <a:pt x="8520511" y="3829857"/>
                  <a:pt x="8536289" y="3822564"/>
                </a:cubicBezTo>
                <a:cubicBezTo>
                  <a:pt x="8534111" y="3832762"/>
                  <a:pt x="8546490" y="3824743"/>
                  <a:pt x="8554017" y="3822796"/>
                </a:cubicBezTo>
                <a:cubicBezTo>
                  <a:pt x="8560091" y="3827649"/>
                  <a:pt x="8546985" y="3839068"/>
                  <a:pt x="8537279" y="3851214"/>
                </a:cubicBezTo>
                <a:cubicBezTo>
                  <a:pt x="8555007" y="3851446"/>
                  <a:pt x="8601851" y="3815243"/>
                  <a:pt x="8621757" y="3805277"/>
                </a:cubicBezTo>
                <a:cubicBezTo>
                  <a:pt x="8618357" y="3804550"/>
                  <a:pt x="8618357" y="3804550"/>
                  <a:pt x="8618357" y="3804550"/>
                </a:cubicBezTo>
                <a:cubicBezTo>
                  <a:pt x="8614230" y="3807223"/>
                  <a:pt x="8610830" y="3806497"/>
                  <a:pt x="8610830" y="3806497"/>
                </a:cubicBezTo>
                <a:cubicBezTo>
                  <a:pt x="8614956" y="3803823"/>
                  <a:pt x="8615682" y="3800424"/>
                  <a:pt x="8619082" y="3801150"/>
                </a:cubicBezTo>
                <a:cubicBezTo>
                  <a:pt x="8616409" y="3797024"/>
                  <a:pt x="8644569" y="3781712"/>
                  <a:pt x="8643115" y="3788511"/>
                </a:cubicBezTo>
                <a:cubicBezTo>
                  <a:pt x="8643842" y="3785112"/>
                  <a:pt x="8643842" y="3785112"/>
                  <a:pt x="8647968" y="3782438"/>
                </a:cubicBezTo>
                <a:cubicBezTo>
                  <a:pt x="8647968" y="3782438"/>
                  <a:pt x="8647968" y="3782438"/>
                  <a:pt x="8651368" y="3783165"/>
                </a:cubicBezTo>
                <a:cubicBezTo>
                  <a:pt x="8651368" y="3783165"/>
                  <a:pt x="8654768" y="3783892"/>
                  <a:pt x="8654768" y="3783892"/>
                </a:cubicBezTo>
                <a:cubicBezTo>
                  <a:pt x="8654768" y="3783892"/>
                  <a:pt x="8654768" y="3783892"/>
                  <a:pt x="8650642" y="3786564"/>
                </a:cubicBezTo>
                <a:cubicBezTo>
                  <a:pt x="8678801" y="3771253"/>
                  <a:pt x="8655495" y="3780492"/>
                  <a:pt x="8652821" y="3776366"/>
                </a:cubicBezTo>
                <a:cubicBezTo>
                  <a:pt x="8650148" y="3772240"/>
                  <a:pt x="8658400" y="3766894"/>
                  <a:pt x="8658400" y="3766894"/>
                </a:cubicBezTo>
                <a:cubicBezTo>
                  <a:pt x="8655726" y="3762767"/>
                  <a:pt x="8631694" y="3775407"/>
                  <a:pt x="8640673" y="3766661"/>
                </a:cubicBezTo>
                <a:cubicBezTo>
                  <a:pt x="8649652" y="3757916"/>
                  <a:pt x="8658631" y="3749170"/>
                  <a:pt x="8671011" y="3741150"/>
                </a:cubicBezTo>
                <a:lnTo>
                  <a:pt x="8705029" y="3721849"/>
                </a:lnTo>
                <a:lnTo>
                  <a:pt x="8679203" y="3721849"/>
                </a:lnTo>
                <a:cubicBezTo>
                  <a:pt x="8676468" y="3702695"/>
                  <a:pt x="8676468" y="3683541"/>
                  <a:pt x="8679203" y="3661650"/>
                </a:cubicBezTo>
                <a:cubicBezTo>
                  <a:pt x="8679203" y="3645232"/>
                  <a:pt x="8681938" y="3628815"/>
                  <a:pt x="8676468" y="3615133"/>
                </a:cubicBezTo>
                <a:cubicBezTo>
                  <a:pt x="8665526" y="3557670"/>
                  <a:pt x="8632701" y="3543989"/>
                  <a:pt x="8580729" y="3568616"/>
                </a:cubicBezTo>
                <a:cubicBezTo>
                  <a:pt x="8545168" y="3590506"/>
                  <a:pt x="8536962" y="3587770"/>
                  <a:pt x="8512344" y="3560407"/>
                </a:cubicBezTo>
                <a:lnTo>
                  <a:pt x="8496730" y="3545414"/>
                </a:lnTo>
                <a:lnTo>
                  <a:pt x="8435926" y="3575508"/>
                </a:lnTo>
                <a:lnTo>
                  <a:pt x="8433017" y="3582297"/>
                </a:lnTo>
                <a:cubicBezTo>
                  <a:pt x="8418657" y="3613081"/>
                  <a:pt x="8398141" y="3620777"/>
                  <a:pt x="8373779" y="3610002"/>
                </a:cubicBezTo>
                <a:lnTo>
                  <a:pt x="8365221" y="3604390"/>
                </a:lnTo>
                <a:lnTo>
                  <a:pt x="8325167" y="3620289"/>
                </a:lnTo>
                <a:cubicBezTo>
                  <a:pt x="8291048" y="3632383"/>
                  <a:pt x="8258335" y="3642446"/>
                  <a:pt x="8231186" y="3648760"/>
                </a:cubicBezTo>
                <a:lnTo>
                  <a:pt x="8228355" y="3649239"/>
                </a:lnTo>
                <a:lnTo>
                  <a:pt x="8227614" y="3653235"/>
                </a:lnTo>
                <a:cubicBezTo>
                  <a:pt x="8226558" y="3653499"/>
                  <a:pt x="8226295" y="3655080"/>
                  <a:pt x="8227350" y="3655870"/>
                </a:cubicBezTo>
                <a:cubicBezTo>
                  <a:pt x="8230779" y="3658768"/>
                  <a:pt x="8227086" y="3660085"/>
                  <a:pt x="8226558" y="3662193"/>
                </a:cubicBezTo>
                <a:cubicBezTo>
                  <a:pt x="8224712" y="3669306"/>
                  <a:pt x="8216534" y="3667199"/>
                  <a:pt x="8213369" y="3672468"/>
                </a:cubicBezTo>
                <a:cubicBezTo>
                  <a:pt x="8212314" y="3674312"/>
                  <a:pt x="8207301" y="3672995"/>
                  <a:pt x="8204927" y="3672731"/>
                </a:cubicBezTo>
                <a:cubicBezTo>
                  <a:pt x="8199388" y="3671941"/>
                  <a:pt x="8192793" y="3675366"/>
                  <a:pt x="8188308" y="3669043"/>
                </a:cubicBezTo>
                <a:cubicBezTo>
                  <a:pt x="8187517" y="3667989"/>
                  <a:pt x="8185934" y="3666672"/>
                  <a:pt x="8183824" y="3666672"/>
                </a:cubicBezTo>
                <a:cubicBezTo>
                  <a:pt x="8180922" y="3666935"/>
                  <a:pt x="8179339" y="3665354"/>
                  <a:pt x="8178812" y="3662456"/>
                </a:cubicBezTo>
                <a:cubicBezTo>
                  <a:pt x="8178284" y="3660612"/>
                  <a:pt x="8176965" y="3659558"/>
                  <a:pt x="8175646" y="3658241"/>
                </a:cubicBezTo>
                <a:cubicBezTo>
                  <a:pt x="8172217" y="3655080"/>
                  <a:pt x="8170634" y="3651391"/>
                  <a:pt x="8171953" y="3646649"/>
                </a:cubicBezTo>
                <a:cubicBezTo>
                  <a:pt x="8172745" y="3644014"/>
                  <a:pt x="8171953" y="3641116"/>
                  <a:pt x="8169315" y="3639535"/>
                </a:cubicBezTo>
                <a:cubicBezTo>
                  <a:pt x="8169315" y="3638482"/>
                  <a:pt x="8169315" y="3637428"/>
                  <a:pt x="8169315" y="3636374"/>
                </a:cubicBezTo>
                <a:cubicBezTo>
                  <a:pt x="8171689" y="3635057"/>
                  <a:pt x="8172745" y="3633476"/>
                  <a:pt x="8172481" y="3630051"/>
                </a:cubicBezTo>
                <a:cubicBezTo>
                  <a:pt x="8172217" y="3625309"/>
                  <a:pt x="8174327" y="3621620"/>
                  <a:pt x="8179603" y="3620566"/>
                </a:cubicBezTo>
                <a:cubicBezTo>
                  <a:pt x="8181977" y="3620303"/>
                  <a:pt x="8181450" y="3618459"/>
                  <a:pt x="8181450" y="3616878"/>
                </a:cubicBezTo>
                <a:cubicBezTo>
                  <a:pt x="8181450" y="3614243"/>
                  <a:pt x="8182505" y="3613716"/>
                  <a:pt x="8184615" y="3615561"/>
                </a:cubicBezTo>
                <a:cubicBezTo>
                  <a:pt x="8187781" y="3618195"/>
                  <a:pt x="8189891" y="3618195"/>
                  <a:pt x="8190683" y="3613716"/>
                </a:cubicBezTo>
                <a:cubicBezTo>
                  <a:pt x="8190946" y="3612663"/>
                  <a:pt x="8191738" y="3611345"/>
                  <a:pt x="8192793" y="3612663"/>
                </a:cubicBezTo>
                <a:cubicBezTo>
                  <a:pt x="8196222" y="3616088"/>
                  <a:pt x="8198596" y="3613980"/>
                  <a:pt x="8201234" y="3611609"/>
                </a:cubicBezTo>
                <a:cubicBezTo>
                  <a:pt x="8201498" y="3611082"/>
                  <a:pt x="8202553" y="3611082"/>
                  <a:pt x="8203081" y="3611082"/>
                </a:cubicBezTo>
                <a:lnTo>
                  <a:pt x="8216888" y="3619822"/>
                </a:lnTo>
                <a:lnTo>
                  <a:pt x="8229421" y="3605302"/>
                </a:lnTo>
                <a:cubicBezTo>
                  <a:pt x="8185843" y="3603626"/>
                  <a:pt x="8150644" y="3622064"/>
                  <a:pt x="8115446" y="3635474"/>
                </a:cubicBezTo>
                <a:cubicBezTo>
                  <a:pt x="8108743" y="3638826"/>
                  <a:pt x="8105391" y="3643854"/>
                  <a:pt x="8110419" y="3650559"/>
                </a:cubicBezTo>
                <a:cubicBezTo>
                  <a:pt x="8130531" y="3679055"/>
                  <a:pt x="8108742" y="3685759"/>
                  <a:pt x="8088629" y="3690789"/>
                </a:cubicBezTo>
                <a:cubicBezTo>
                  <a:pt x="8040022" y="3703361"/>
                  <a:pt x="7991416" y="3715513"/>
                  <a:pt x="7942600" y="3726827"/>
                </a:cubicBezTo>
                <a:lnTo>
                  <a:pt x="7882235" y="3739537"/>
                </a:lnTo>
                <a:lnTo>
                  <a:pt x="7883401" y="3741707"/>
                </a:lnTo>
                <a:cubicBezTo>
                  <a:pt x="7883892" y="3743178"/>
                  <a:pt x="7883646" y="3744649"/>
                  <a:pt x="7885119" y="3745875"/>
                </a:cubicBezTo>
                <a:cubicBezTo>
                  <a:pt x="7886592" y="3747101"/>
                  <a:pt x="7886346" y="3748572"/>
                  <a:pt x="7885364" y="3750043"/>
                </a:cubicBezTo>
                <a:cubicBezTo>
                  <a:pt x="7884873" y="3751024"/>
                  <a:pt x="7883892" y="3752250"/>
                  <a:pt x="7884628" y="3753230"/>
                </a:cubicBezTo>
                <a:cubicBezTo>
                  <a:pt x="7887083" y="3756172"/>
                  <a:pt x="7887328" y="3758379"/>
                  <a:pt x="7883401" y="3759850"/>
                </a:cubicBezTo>
                <a:cubicBezTo>
                  <a:pt x="7882419" y="3760095"/>
                  <a:pt x="7882173" y="3761566"/>
                  <a:pt x="7883155" y="3762301"/>
                </a:cubicBezTo>
                <a:cubicBezTo>
                  <a:pt x="7886346" y="3764998"/>
                  <a:pt x="7882910" y="3766224"/>
                  <a:pt x="7882419" y="3768185"/>
                </a:cubicBezTo>
                <a:cubicBezTo>
                  <a:pt x="7880700" y="3774805"/>
                  <a:pt x="7873090" y="3772844"/>
                  <a:pt x="7870145" y="3777747"/>
                </a:cubicBezTo>
                <a:cubicBezTo>
                  <a:pt x="7869163" y="3779463"/>
                  <a:pt x="7864499" y="3778237"/>
                  <a:pt x="7862289" y="3777992"/>
                </a:cubicBezTo>
                <a:cubicBezTo>
                  <a:pt x="7857134" y="3777257"/>
                  <a:pt x="7850997" y="3780444"/>
                  <a:pt x="7846824" y="3774560"/>
                </a:cubicBezTo>
                <a:cubicBezTo>
                  <a:pt x="7846087" y="3773579"/>
                  <a:pt x="7844615" y="3772353"/>
                  <a:pt x="7842651" y="3772353"/>
                </a:cubicBezTo>
                <a:cubicBezTo>
                  <a:pt x="7839950" y="3772598"/>
                  <a:pt x="7838478" y="3771127"/>
                  <a:pt x="7837987" y="3768431"/>
                </a:cubicBezTo>
                <a:cubicBezTo>
                  <a:pt x="7837496" y="3766714"/>
                  <a:pt x="7836268" y="3765734"/>
                  <a:pt x="7835041" y="3764508"/>
                </a:cubicBezTo>
                <a:cubicBezTo>
                  <a:pt x="7831850" y="3761566"/>
                  <a:pt x="7830377" y="3758134"/>
                  <a:pt x="7831604" y="3753721"/>
                </a:cubicBezTo>
                <a:lnTo>
                  <a:pt x="7830391" y="3750452"/>
                </a:lnTo>
                <a:lnTo>
                  <a:pt x="7795314" y="3757837"/>
                </a:lnTo>
                <a:cubicBezTo>
                  <a:pt x="7753411" y="3766218"/>
                  <a:pt x="7711509" y="3772085"/>
                  <a:pt x="7669397" y="3775437"/>
                </a:cubicBezTo>
                <a:lnTo>
                  <a:pt x="7642225" y="3775975"/>
                </a:lnTo>
                <a:lnTo>
                  <a:pt x="7648409" y="3781652"/>
                </a:lnTo>
                <a:cubicBezTo>
                  <a:pt x="7651259" y="3783361"/>
                  <a:pt x="7657527" y="3782791"/>
                  <a:pt x="7656387" y="3787917"/>
                </a:cubicBezTo>
                <a:cubicBezTo>
                  <a:pt x="7655817" y="3793043"/>
                  <a:pt x="7650689" y="3794182"/>
                  <a:pt x="7645560" y="3794752"/>
                </a:cubicBezTo>
                <a:cubicBezTo>
                  <a:pt x="7644990" y="3794752"/>
                  <a:pt x="7644421" y="3794752"/>
                  <a:pt x="7643851" y="3794752"/>
                </a:cubicBezTo>
                <a:cubicBezTo>
                  <a:pt x="7630175" y="3797030"/>
                  <a:pt x="7626186" y="3803295"/>
                  <a:pt x="7633024" y="3814116"/>
                </a:cubicBezTo>
                <a:cubicBezTo>
                  <a:pt x="7639292" y="3824368"/>
                  <a:pt x="7637583" y="3832342"/>
                  <a:pt x="7631884" y="3840885"/>
                </a:cubicBezTo>
                <a:cubicBezTo>
                  <a:pt x="7624476" y="3852276"/>
                  <a:pt x="7618778" y="3864237"/>
                  <a:pt x="7622197" y="3878476"/>
                </a:cubicBezTo>
                <a:cubicBezTo>
                  <a:pt x="7623906" y="3884741"/>
                  <a:pt x="7617638" y="3887589"/>
                  <a:pt x="7613649" y="3888728"/>
                </a:cubicBezTo>
                <a:cubicBezTo>
                  <a:pt x="7598834" y="3893854"/>
                  <a:pt x="7591996" y="3903536"/>
                  <a:pt x="7590286" y="3918344"/>
                </a:cubicBezTo>
                <a:cubicBezTo>
                  <a:pt x="7589147" y="3927457"/>
                  <a:pt x="7585728" y="3929166"/>
                  <a:pt x="7576610" y="3923470"/>
                </a:cubicBezTo>
                <a:cubicBezTo>
                  <a:pt x="7557236" y="3911510"/>
                  <a:pt x="7528744" y="3920053"/>
                  <a:pt x="7520196" y="3939987"/>
                </a:cubicBezTo>
                <a:cubicBezTo>
                  <a:pt x="7518487" y="3943974"/>
                  <a:pt x="7516208" y="3949100"/>
                  <a:pt x="7520196" y="3952517"/>
                </a:cubicBezTo>
                <a:cubicBezTo>
                  <a:pt x="7524185" y="3955934"/>
                  <a:pt x="7529884" y="3957643"/>
                  <a:pt x="7535012" y="3954226"/>
                </a:cubicBezTo>
                <a:cubicBezTo>
                  <a:pt x="7538431" y="3952517"/>
                  <a:pt x="7541850" y="3949669"/>
                  <a:pt x="7545269" y="3947391"/>
                </a:cubicBezTo>
                <a:cubicBezTo>
                  <a:pt x="7548688" y="3944543"/>
                  <a:pt x="7552107" y="3942835"/>
                  <a:pt x="7554957" y="3946252"/>
                </a:cubicBezTo>
                <a:cubicBezTo>
                  <a:pt x="7558376" y="3950239"/>
                  <a:pt x="7556096" y="3953656"/>
                  <a:pt x="7553247" y="3956504"/>
                </a:cubicBezTo>
                <a:cubicBezTo>
                  <a:pt x="7550967" y="3959352"/>
                  <a:pt x="7547548" y="3961630"/>
                  <a:pt x="7545269" y="3963908"/>
                </a:cubicBezTo>
                <a:cubicBezTo>
                  <a:pt x="7540141" y="3969034"/>
                  <a:pt x="7537291" y="3975869"/>
                  <a:pt x="7542420" y="3981564"/>
                </a:cubicBezTo>
                <a:cubicBezTo>
                  <a:pt x="7546979" y="3986121"/>
                  <a:pt x="7553247" y="3981564"/>
                  <a:pt x="7557806" y="3978147"/>
                </a:cubicBezTo>
                <a:cubicBezTo>
                  <a:pt x="7561795" y="3975299"/>
                  <a:pt x="7564644" y="3970173"/>
                  <a:pt x="7569772" y="3968465"/>
                </a:cubicBezTo>
                <a:cubicBezTo>
                  <a:pt x="7577180" y="3965617"/>
                  <a:pt x="7581739" y="3966756"/>
                  <a:pt x="7581169" y="3975869"/>
                </a:cubicBezTo>
                <a:cubicBezTo>
                  <a:pt x="7580599" y="3988399"/>
                  <a:pt x="7575471" y="3998651"/>
                  <a:pt x="7568633" y="4008333"/>
                </a:cubicBezTo>
                <a:cubicBezTo>
                  <a:pt x="7560085" y="4020863"/>
                  <a:pt x="7559515" y="4027698"/>
                  <a:pt x="7568633" y="4039658"/>
                </a:cubicBezTo>
                <a:cubicBezTo>
                  <a:pt x="7571482" y="4044215"/>
                  <a:pt x="7576040" y="4048202"/>
                  <a:pt x="7580029" y="4052188"/>
                </a:cubicBezTo>
                <a:cubicBezTo>
                  <a:pt x="7581739" y="4053897"/>
                  <a:pt x="7584588" y="4055606"/>
                  <a:pt x="7583448" y="4058454"/>
                </a:cubicBezTo>
                <a:cubicBezTo>
                  <a:pt x="7582309" y="4061871"/>
                  <a:pt x="7579459" y="4062440"/>
                  <a:pt x="7577180" y="4061871"/>
                </a:cubicBezTo>
                <a:cubicBezTo>
                  <a:pt x="7566923" y="4059593"/>
                  <a:pt x="7564644" y="4064149"/>
                  <a:pt x="7565214" y="4073262"/>
                </a:cubicBezTo>
                <a:cubicBezTo>
                  <a:pt x="7565783" y="4084653"/>
                  <a:pt x="7558376" y="4092627"/>
                  <a:pt x="7550398" y="4098892"/>
                </a:cubicBezTo>
                <a:cubicBezTo>
                  <a:pt x="7544129" y="4104018"/>
                  <a:pt x="7543560" y="4108005"/>
                  <a:pt x="7549828" y="4112561"/>
                </a:cubicBezTo>
                <a:cubicBezTo>
                  <a:pt x="7553247" y="4114839"/>
                  <a:pt x="7555526" y="4117117"/>
                  <a:pt x="7554387" y="4121674"/>
                </a:cubicBezTo>
                <a:cubicBezTo>
                  <a:pt x="7553247" y="4127939"/>
                  <a:pt x="7548688" y="4126800"/>
                  <a:pt x="7544699" y="4127939"/>
                </a:cubicBezTo>
                <a:cubicBezTo>
                  <a:pt x="7542420" y="4128508"/>
                  <a:pt x="7539571" y="4128508"/>
                  <a:pt x="7536722" y="4129078"/>
                </a:cubicBezTo>
                <a:cubicBezTo>
                  <a:pt x="7521336" y="4130787"/>
                  <a:pt x="7517917" y="4139330"/>
                  <a:pt x="7527034" y="4152429"/>
                </a:cubicBezTo>
                <a:cubicBezTo>
                  <a:pt x="7528174" y="4154138"/>
                  <a:pt x="7529314" y="4155277"/>
                  <a:pt x="7529884" y="4156986"/>
                </a:cubicBezTo>
                <a:cubicBezTo>
                  <a:pt x="7531593" y="4160403"/>
                  <a:pt x="7532733" y="4164959"/>
                  <a:pt x="7529314" y="4167238"/>
                </a:cubicBezTo>
                <a:cubicBezTo>
                  <a:pt x="7526465" y="4169516"/>
                  <a:pt x="7522476" y="4167238"/>
                  <a:pt x="7520196" y="4164959"/>
                </a:cubicBezTo>
                <a:cubicBezTo>
                  <a:pt x="7517917" y="4162681"/>
                  <a:pt x="7516208" y="4160403"/>
                  <a:pt x="7514498" y="4157555"/>
                </a:cubicBezTo>
                <a:cubicBezTo>
                  <a:pt x="7511079" y="4153568"/>
                  <a:pt x="7507660" y="4152429"/>
                  <a:pt x="7503101" y="4155847"/>
                </a:cubicBezTo>
                <a:cubicBezTo>
                  <a:pt x="7492275" y="4163251"/>
                  <a:pt x="7480308" y="4164390"/>
                  <a:pt x="7468342" y="4164959"/>
                </a:cubicBezTo>
                <a:cubicBezTo>
                  <a:pt x="7454096" y="4166099"/>
                  <a:pt x="7439280" y="4164390"/>
                  <a:pt x="7425034" y="4167807"/>
                </a:cubicBezTo>
                <a:cubicBezTo>
                  <a:pt x="7419906" y="4168946"/>
                  <a:pt x="7417057" y="4165529"/>
                  <a:pt x="7414777" y="4162681"/>
                </a:cubicBezTo>
                <a:cubicBezTo>
                  <a:pt x="7406800" y="4153568"/>
                  <a:pt x="7399392" y="4144456"/>
                  <a:pt x="7385146" y="4149012"/>
                </a:cubicBezTo>
                <a:cubicBezTo>
                  <a:pt x="7382297" y="4149582"/>
                  <a:pt x="7380587" y="4147303"/>
                  <a:pt x="7379447" y="4145025"/>
                </a:cubicBezTo>
                <a:cubicBezTo>
                  <a:pt x="7373179" y="4133634"/>
                  <a:pt x="7362922" y="4124522"/>
                  <a:pt x="7354375" y="4114839"/>
                </a:cubicBezTo>
                <a:cubicBezTo>
                  <a:pt x="7341268" y="4100031"/>
                  <a:pt x="7333861" y="4083514"/>
                  <a:pt x="7338989" y="4063579"/>
                </a:cubicBezTo>
                <a:cubicBezTo>
                  <a:pt x="7340699" y="4055606"/>
                  <a:pt x="7336140" y="4050480"/>
                  <a:pt x="7331581" y="4045923"/>
                </a:cubicBezTo>
                <a:cubicBezTo>
                  <a:pt x="7321324" y="4035102"/>
                  <a:pt x="7321894" y="4029406"/>
                  <a:pt x="7333291" y="4020863"/>
                </a:cubicBezTo>
                <a:cubicBezTo>
                  <a:pt x="7345827" y="4012320"/>
                  <a:pt x="7345827" y="4012320"/>
                  <a:pt x="7335570" y="3999790"/>
                </a:cubicBezTo>
                <a:cubicBezTo>
                  <a:pt x="7333291" y="3996942"/>
                  <a:pt x="7331581" y="3994664"/>
                  <a:pt x="7335000" y="3991247"/>
                </a:cubicBezTo>
                <a:cubicBezTo>
                  <a:pt x="7346397" y="3978147"/>
                  <a:pt x="7356654" y="3965047"/>
                  <a:pt x="7368620" y="3952517"/>
                </a:cubicBezTo>
                <a:cubicBezTo>
                  <a:pt x="7377168" y="3942835"/>
                  <a:pt x="7387995" y="3936570"/>
                  <a:pt x="7400531" y="3933722"/>
                </a:cubicBezTo>
                <a:cubicBezTo>
                  <a:pt x="7408509" y="3931444"/>
                  <a:pt x="7423895" y="3910940"/>
                  <a:pt x="7424464" y="3902397"/>
                </a:cubicBezTo>
                <a:cubicBezTo>
                  <a:pt x="7424464" y="3899549"/>
                  <a:pt x="7424464" y="3897271"/>
                  <a:pt x="7421045" y="3896132"/>
                </a:cubicBezTo>
                <a:cubicBezTo>
                  <a:pt x="7403381" y="3888158"/>
                  <a:pt x="7394833" y="3872780"/>
                  <a:pt x="7387425" y="3856263"/>
                </a:cubicBezTo>
                <a:cubicBezTo>
                  <a:pt x="7385716" y="3852846"/>
                  <a:pt x="7384576" y="3849998"/>
                  <a:pt x="7382866" y="3847150"/>
                </a:cubicBezTo>
                <a:cubicBezTo>
                  <a:pt x="7377168" y="3838037"/>
                  <a:pt x="7374319" y="3830064"/>
                  <a:pt x="7378308" y="3818672"/>
                </a:cubicBezTo>
                <a:cubicBezTo>
                  <a:pt x="7382297" y="3807281"/>
                  <a:pt x="7376028" y="3795891"/>
                  <a:pt x="7370330" y="3785639"/>
                </a:cubicBezTo>
                <a:cubicBezTo>
                  <a:pt x="7368051" y="3780513"/>
                  <a:pt x="7366911" y="3777095"/>
                  <a:pt x="7370900" y="3771970"/>
                </a:cubicBezTo>
                <a:lnTo>
                  <a:pt x="7385029" y="3737596"/>
                </a:lnTo>
                <a:lnTo>
                  <a:pt x="7320770" y="3745685"/>
                </a:lnTo>
                <a:cubicBezTo>
                  <a:pt x="7250583" y="3751133"/>
                  <a:pt x="7180187" y="3752809"/>
                  <a:pt x="7109792" y="3749456"/>
                </a:cubicBezTo>
                <a:cubicBezTo>
                  <a:pt x="6933803" y="3742752"/>
                  <a:pt x="6767869" y="3692465"/>
                  <a:pt x="6601936" y="3635474"/>
                </a:cubicBezTo>
                <a:cubicBezTo>
                  <a:pt x="6317000" y="3536577"/>
                  <a:pt x="6047152" y="3409185"/>
                  <a:pt x="5809149" y="3221449"/>
                </a:cubicBezTo>
                <a:cubicBezTo>
                  <a:pt x="5740847" y="3166973"/>
                  <a:pt x="5676109" y="3109667"/>
                  <a:pt x="5614854" y="3049533"/>
                </a:cubicBezTo>
                <a:lnTo>
                  <a:pt x="5444888" y="2864378"/>
                </a:lnTo>
                <a:lnTo>
                  <a:pt x="5426476" y="2885408"/>
                </a:lnTo>
                <a:lnTo>
                  <a:pt x="5432490" y="2895479"/>
                </a:lnTo>
                <a:cubicBezTo>
                  <a:pt x="5436344" y="2896348"/>
                  <a:pt x="5441316" y="2893865"/>
                  <a:pt x="5447282" y="2888900"/>
                </a:cubicBezTo>
                <a:cubicBezTo>
                  <a:pt x="5455237" y="2881948"/>
                  <a:pt x="5459215" y="2883934"/>
                  <a:pt x="5459215" y="2893866"/>
                </a:cubicBezTo>
                <a:cubicBezTo>
                  <a:pt x="5459215" y="2899825"/>
                  <a:pt x="5457227" y="2906776"/>
                  <a:pt x="5466175" y="2907770"/>
                </a:cubicBezTo>
                <a:cubicBezTo>
                  <a:pt x="5486065" y="2911742"/>
                  <a:pt x="5494020" y="2925646"/>
                  <a:pt x="5493022" y="2943522"/>
                </a:cubicBezTo>
                <a:cubicBezTo>
                  <a:pt x="5492033" y="2956433"/>
                  <a:pt x="5496008" y="2962392"/>
                  <a:pt x="5504960" y="2967357"/>
                </a:cubicBezTo>
                <a:cubicBezTo>
                  <a:pt x="5504960" y="2971330"/>
                  <a:pt x="5504960" y="2975303"/>
                  <a:pt x="5504960" y="2979275"/>
                </a:cubicBezTo>
                <a:cubicBezTo>
                  <a:pt x="5495016" y="2985234"/>
                  <a:pt x="5492033" y="2996158"/>
                  <a:pt x="5495016" y="3006090"/>
                </a:cubicBezTo>
                <a:cubicBezTo>
                  <a:pt x="5499986" y="3023966"/>
                  <a:pt x="5494020" y="3037870"/>
                  <a:pt x="5481093" y="3049787"/>
                </a:cubicBezTo>
                <a:cubicBezTo>
                  <a:pt x="5476120" y="3054753"/>
                  <a:pt x="5471147" y="3058726"/>
                  <a:pt x="5469160" y="3065677"/>
                </a:cubicBezTo>
                <a:cubicBezTo>
                  <a:pt x="5467170" y="3076602"/>
                  <a:pt x="5461205" y="3082561"/>
                  <a:pt x="5450265" y="3081568"/>
                </a:cubicBezTo>
                <a:lnTo>
                  <a:pt x="5447691" y="3082929"/>
                </a:lnTo>
                <a:lnTo>
                  <a:pt x="5497583" y="3135343"/>
                </a:lnTo>
                <a:cubicBezTo>
                  <a:pt x="5518580" y="3155118"/>
                  <a:pt x="5539984" y="3174894"/>
                  <a:pt x="5558099" y="3196317"/>
                </a:cubicBezTo>
                <a:cubicBezTo>
                  <a:pt x="5567979" y="3209502"/>
                  <a:pt x="5567979" y="3199613"/>
                  <a:pt x="5577858" y="3206206"/>
                </a:cubicBezTo>
                <a:cubicBezTo>
                  <a:pt x="5594324" y="3222685"/>
                  <a:pt x="5600909" y="3232573"/>
                  <a:pt x="5607497" y="3242461"/>
                </a:cubicBezTo>
                <a:cubicBezTo>
                  <a:pt x="5620670" y="3255644"/>
                  <a:pt x="5627259" y="3252349"/>
                  <a:pt x="5640428" y="3262237"/>
                </a:cubicBezTo>
                <a:cubicBezTo>
                  <a:pt x="5650308" y="3275420"/>
                  <a:pt x="5660188" y="3288605"/>
                  <a:pt x="5670068" y="3301788"/>
                </a:cubicBezTo>
                <a:cubicBezTo>
                  <a:pt x="5670068" y="3301788"/>
                  <a:pt x="5670068" y="3301788"/>
                  <a:pt x="5663482" y="3308380"/>
                </a:cubicBezTo>
                <a:cubicBezTo>
                  <a:pt x="5670068" y="3314972"/>
                  <a:pt x="5679948" y="3324860"/>
                  <a:pt x="5689828" y="3331452"/>
                </a:cubicBezTo>
                <a:cubicBezTo>
                  <a:pt x="5689828" y="3331452"/>
                  <a:pt x="5689828" y="3331452"/>
                  <a:pt x="5689828" y="3328156"/>
                </a:cubicBezTo>
                <a:cubicBezTo>
                  <a:pt x="5686534" y="3328156"/>
                  <a:pt x="5683242" y="3324860"/>
                  <a:pt x="5686534" y="3324860"/>
                </a:cubicBezTo>
                <a:cubicBezTo>
                  <a:pt x="5686534" y="3324860"/>
                  <a:pt x="5689828" y="3324860"/>
                  <a:pt x="5689828" y="3324860"/>
                </a:cubicBezTo>
                <a:cubicBezTo>
                  <a:pt x="5689828" y="3321564"/>
                  <a:pt x="5679948" y="3314972"/>
                  <a:pt x="5686534" y="3314972"/>
                </a:cubicBezTo>
                <a:cubicBezTo>
                  <a:pt x="5699709" y="3321564"/>
                  <a:pt x="5696414" y="3324860"/>
                  <a:pt x="5706294" y="3331452"/>
                </a:cubicBezTo>
                <a:cubicBezTo>
                  <a:pt x="5706294" y="3331452"/>
                  <a:pt x="5706294" y="3331452"/>
                  <a:pt x="5709589" y="3331452"/>
                </a:cubicBezTo>
                <a:cubicBezTo>
                  <a:pt x="5709589" y="3331452"/>
                  <a:pt x="5709589" y="3331452"/>
                  <a:pt x="5709589" y="3334747"/>
                </a:cubicBezTo>
                <a:cubicBezTo>
                  <a:pt x="5712884" y="3334747"/>
                  <a:pt x="5716174" y="3338044"/>
                  <a:pt x="5716174" y="3338044"/>
                </a:cubicBezTo>
                <a:cubicBezTo>
                  <a:pt x="5716174" y="3341340"/>
                  <a:pt x="5716174" y="3341340"/>
                  <a:pt x="5716174" y="3341340"/>
                </a:cubicBezTo>
                <a:cubicBezTo>
                  <a:pt x="5726053" y="3344635"/>
                  <a:pt x="5742521" y="3354523"/>
                  <a:pt x="5755693" y="3364411"/>
                </a:cubicBezTo>
                <a:cubicBezTo>
                  <a:pt x="5768867" y="3377595"/>
                  <a:pt x="5778747" y="3387483"/>
                  <a:pt x="5778747" y="3394075"/>
                </a:cubicBezTo>
                <a:cubicBezTo>
                  <a:pt x="5782039" y="3394075"/>
                  <a:pt x="5782041" y="3397371"/>
                  <a:pt x="5782041" y="3397371"/>
                </a:cubicBezTo>
                <a:cubicBezTo>
                  <a:pt x="5785333" y="3397371"/>
                  <a:pt x="5788627" y="3400667"/>
                  <a:pt x="5788627" y="3403963"/>
                </a:cubicBezTo>
                <a:cubicBezTo>
                  <a:pt x="5788627" y="3403963"/>
                  <a:pt x="5788627" y="3403963"/>
                  <a:pt x="5785333" y="3403963"/>
                </a:cubicBezTo>
                <a:cubicBezTo>
                  <a:pt x="5782039" y="3400667"/>
                  <a:pt x="5782039" y="3400667"/>
                  <a:pt x="5782039" y="3400667"/>
                </a:cubicBezTo>
                <a:cubicBezTo>
                  <a:pt x="5782039" y="3400667"/>
                  <a:pt x="5782039" y="3400667"/>
                  <a:pt x="5778747" y="3400667"/>
                </a:cubicBezTo>
                <a:cubicBezTo>
                  <a:pt x="5791919" y="3410555"/>
                  <a:pt x="5791919" y="3407259"/>
                  <a:pt x="5801799" y="3413851"/>
                </a:cubicBezTo>
                <a:cubicBezTo>
                  <a:pt x="5801799" y="3413851"/>
                  <a:pt x="5798509" y="3410555"/>
                  <a:pt x="5798509" y="3410555"/>
                </a:cubicBezTo>
                <a:cubicBezTo>
                  <a:pt x="5798509" y="3410555"/>
                  <a:pt x="5798509" y="3410555"/>
                  <a:pt x="5801799" y="3410555"/>
                </a:cubicBezTo>
                <a:cubicBezTo>
                  <a:pt x="5801799" y="3410555"/>
                  <a:pt x="5801799" y="3410555"/>
                  <a:pt x="5805093" y="3410555"/>
                </a:cubicBezTo>
                <a:cubicBezTo>
                  <a:pt x="5805093" y="3410555"/>
                  <a:pt x="5798507" y="3407259"/>
                  <a:pt x="5801799" y="3403963"/>
                </a:cubicBezTo>
                <a:cubicBezTo>
                  <a:pt x="5811679" y="3410555"/>
                  <a:pt x="5821559" y="3417147"/>
                  <a:pt x="5818267" y="3420442"/>
                </a:cubicBezTo>
                <a:cubicBezTo>
                  <a:pt x="5818267" y="3420442"/>
                  <a:pt x="5821559" y="3420442"/>
                  <a:pt x="5821557" y="3423739"/>
                </a:cubicBezTo>
                <a:cubicBezTo>
                  <a:pt x="5821559" y="3427035"/>
                  <a:pt x="5824852" y="3427035"/>
                  <a:pt x="5824852" y="3427035"/>
                </a:cubicBezTo>
                <a:lnTo>
                  <a:pt x="5825252" y="3426633"/>
                </a:lnTo>
                <a:lnTo>
                  <a:pt x="5897304" y="3483066"/>
                </a:lnTo>
                <a:cubicBezTo>
                  <a:pt x="5897304" y="3483066"/>
                  <a:pt x="5900597" y="3483066"/>
                  <a:pt x="5900597" y="3486362"/>
                </a:cubicBezTo>
                <a:cubicBezTo>
                  <a:pt x="5903892" y="3486362"/>
                  <a:pt x="5907184" y="3489657"/>
                  <a:pt x="5907184" y="3489657"/>
                </a:cubicBezTo>
                <a:cubicBezTo>
                  <a:pt x="5907184" y="3489657"/>
                  <a:pt x="5907184" y="3489657"/>
                  <a:pt x="5903894" y="3489657"/>
                </a:cubicBezTo>
                <a:cubicBezTo>
                  <a:pt x="5913772" y="3492954"/>
                  <a:pt x="5930236" y="3499545"/>
                  <a:pt x="5936823" y="3499545"/>
                </a:cubicBezTo>
                <a:cubicBezTo>
                  <a:pt x="5933531" y="3499545"/>
                  <a:pt x="5933531" y="3499545"/>
                  <a:pt x="5930236" y="3496250"/>
                </a:cubicBezTo>
                <a:cubicBezTo>
                  <a:pt x="5930236" y="3496250"/>
                  <a:pt x="5930236" y="3492954"/>
                  <a:pt x="5930236" y="3492954"/>
                </a:cubicBezTo>
                <a:cubicBezTo>
                  <a:pt x="5933531" y="3492954"/>
                  <a:pt x="5933531" y="3492954"/>
                  <a:pt x="5936823" y="3496250"/>
                </a:cubicBezTo>
                <a:lnTo>
                  <a:pt x="5938020" y="3496250"/>
                </a:lnTo>
                <a:lnTo>
                  <a:pt x="5939704" y="3497486"/>
                </a:lnTo>
                <a:cubicBezTo>
                  <a:pt x="5940941" y="3498721"/>
                  <a:pt x="5941763" y="3499545"/>
                  <a:pt x="5943411" y="3499545"/>
                </a:cubicBezTo>
                <a:cubicBezTo>
                  <a:pt x="5940117" y="3499545"/>
                  <a:pt x="5940117" y="3496250"/>
                  <a:pt x="5940117" y="3496250"/>
                </a:cubicBezTo>
                <a:lnTo>
                  <a:pt x="5938020" y="3496250"/>
                </a:lnTo>
                <a:lnTo>
                  <a:pt x="5933531" y="3492954"/>
                </a:lnTo>
                <a:cubicBezTo>
                  <a:pt x="5976342" y="3506138"/>
                  <a:pt x="6022448" y="3542393"/>
                  <a:pt x="6065262" y="3558873"/>
                </a:cubicBezTo>
                <a:cubicBezTo>
                  <a:pt x="6065262" y="3562169"/>
                  <a:pt x="6078432" y="3568760"/>
                  <a:pt x="6081726" y="3572057"/>
                </a:cubicBezTo>
                <a:cubicBezTo>
                  <a:pt x="6081726" y="3568760"/>
                  <a:pt x="6081726" y="3568760"/>
                  <a:pt x="6088313" y="3568761"/>
                </a:cubicBezTo>
                <a:cubicBezTo>
                  <a:pt x="6088313" y="3568761"/>
                  <a:pt x="6088312" y="3572057"/>
                  <a:pt x="6091606" y="3572057"/>
                </a:cubicBezTo>
                <a:cubicBezTo>
                  <a:pt x="6094899" y="3572057"/>
                  <a:pt x="6094899" y="3575353"/>
                  <a:pt x="6098193" y="3575352"/>
                </a:cubicBezTo>
                <a:cubicBezTo>
                  <a:pt x="6131125" y="3588535"/>
                  <a:pt x="6137712" y="3598424"/>
                  <a:pt x="6154178" y="3608312"/>
                </a:cubicBezTo>
                <a:cubicBezTo>
                  <a:pt x="6154178" y="3608312"/>
                  <a:pt x="6150885" y="3608311"/>
                  <a:pt x="6150885" y="3605016"/>
                </a:cubicBezTo>
                <a:cubicBezTo>
                  <a:pt x="6150885" y="3605016"/>
                  <a:pt x="6150885" y="3601720"/>
                  <a:pt x="6154179" y="3601720"/>
                </a:cubicBezTo>
                <a:cubicBezTo>
                  <a:pt x="6154179" y="3601720"/>
                  <a:pt x="6157471" y="3605015"/>
                  <a:pt x="6157471" y="3605015"/>
                </a:cubicBezTo>
                <a:cubicBezTo>
                  <a:pt x="6160765" y="3605016"/>
                  <a:pt x="6160765" y="3605016"/>
                  <a:pt x="6160765" y="3605016"/>
                </a:cubicBezTo>
                <a:cubicBezTo>
                  <a:pt x="6168998" y="3605016"/>
                  <a:pt x="6182995" y="3609960"/>
                  <a:pt x="6194521" y="3616140"/>
                </a:cubicBezTo>
                <a:lnTo>
                  <a:pt x="6199554" y="3621068"/>
                </a:lnTo>
                <a:lnTo>
                  <a:pt x="6200654" y="3620102"/>
                </a:lnTo>
                <a:cubicBezTo>
                  <a:pt x="6201531" y="3619465"/>
                  <a:pt x="6202367" y="3619106"/>
                  <a:pt x="6203045" y="3619246"/>
                </a:cubicBezTo>
                <a:cubicBezTo>
                  <a:pt x="6203723" y="3619385"/>
                  <a:pt x="6204242" y="3620023"/>
                  <a:pt x="6204480" y="3621377"/>
                </a:cubicBezTo>
                <a:cubicBezTo>
                  <a:pt x="6204480" y="3622014"/>
                  <a:pt x="6204640" y="3622652"/>
                  <a:pt x="6204959" y="3623289"/>
                </a:cubicBezTo>
                <a:cubicBezTo>
                  <a:pt x="6205278" y="3624086"/>
                  <a:pt x="6205278" y="3625360"/>
                  <a:pt x="6206394" y="3625520"/>
                </a:cubicBezTo>
                <a:cubicBezTo>
                  <a:pt x="6207352" y="3625520"/>
                  <a:pt x="6207988" y="3624723"/>
                  <a:pt x="6208466" y="3624086"/>
                </a:cubicBezTo>
                <a:cubicBezTo>
                  <a:pt x="6210857" y="3621377"/>
                  <a:pt x="6211814" y="3621536"/>
                  <a:pt x="6213248" y="3624882"/>
                </a:cubicBezTo>
                <a:cubicBezTo>
                  <a:pt x="6213567" y="3625679"/>
                  <a:pt x="6213727" y="3626316"/>
                  <a:pt x="6214205" y="3626954"/>
                </a:cubicBezTo>
                <a:cubicBezTo>
                  <a:pt x="6214842" y="3627909"/>
                  <a:pt x="6215481" y="3628706"/>
                  <a:pt x="6217074" y="3628069"/>
                </a:cubicBezTo>
                <a:cubicBezTo>
                  <a:pt x="6218507" y="3627272"/>
                  <a:pt x="6218507" y="3626635"/>
                  <a:pt x="6218189" y="3625360"/>
                </a:cubicBezTo>
                <a:lnTo>
                  <a:pt x="6217922" y="3622950"/>
                </a:lnTo>
                <a:lnTo>
                  <a:pt x="6230380" y="3635342"/>
                </a:lnTo>
                <a:lnTo>
                  <a:pt x="6229666" y="3636354"/>
                </a:lnTo>
                <a:cubicBezTo>
                  <a:pt x="6229348" y="3637788"/>
                  <a:pt x="6229827" y="3638744"/>
                  <a:pt x="6231101" y="3639381"/>
                </a:cubicBezTo>
                <a:cubicBezTo>
                  <a:pt x="6232058" y="3639859"/>
                  <a:pt x="6233016" y="3640178"/>
                  <a:pt x="6233972" y="3640656"/>
                </a:cubicBezTo>
                <a:lnTo>
                  <a:pt x="6234116" y="3640945"/>
                </a:lnTo>
                <a:lnTo>
                  <a:pt x="6254212" y="3647040"/>
                </a:lnTo>
                <a:cubicBezTo>
                  <a:pt x="6268620" y="3651984"/>
                  <a:pt x="6282616" y="3657752"/>
                  <a:pt x="6292496" y="3664343"/>
                </a:cubicBezTo>
                <a:cubicBezTo>
                  <a:pt x="6284263" y="3662696"/>
                  <a:pt x="6273560" y="3661048"/>
                  <a:pt x="6261622" y="3658576"/>
                </a:cubicBezTo>
                <a:lnTo>
                  <a:pt x="6239954" y="3652513"/>
                </a:lnTo>
                <a:lnTo>
                  <a:pt x="6242101" y="3656749"/>
                </a:lnTo>
                <a:cubicBezTo>
                  <a:pt x="6242899" y="3657227"/>
                  <a:pt x="6244650" y="3657067"/>
                  <a:pt x="6244334" y="3658501"/>
                </a:cubicBezTo>
                <a:cubicBezTo>
                  <a:pt x="6244174" y="3659935"/>
                  <a:pt x="6242738" y="3660254"/>
                  <a:pt x="6241303" y="3660413"/>
                </a:cubicBezTo>
                <a:cubicBezTo>
                  <a:pt x="6241145" y="3660413"/>
                  <a:pt x="6240984" y="3660413"/>
                  <a:pt x="6240826" y="3660413"/>
                </a:cubicBezTo>
                <a:cubicBezTo>
                  <a:pt x="6237000" y="3661050"/>
                  <a:pt x="6235883" y="3662803"/>
                  <a:pt x="6237798" y="3665830"/>
                </a:cubicBezTo>
                <a:cubicBezTo>
                  <a:pt x="6239549" y="3668698"/>
                  <a:pt x="6239072" y="3670929"/>
                  <a:pt x="6237477" y="3673319"/>
                </a:cubicBezTo>
                <a:cubicBezTo>
                  <a:pt x="6235405" y="3676506"/>
                  <a:pt x="6233811" y="3679852"/>
                  <a:pt x="6234770" y="3683835"/>
                </a:cubicBezTo>
                <a:cubicBezTo>
                  <a:pt x="6235247" y="3685588"/>
                  <a:pt x="6233493" y="3686384"/>
                  <a:pt x="6232378" y="3686703"/>
                </a:cubicBezTo>
                <a:cubicBezTo>
                  <a:pt x="6228232" y="3688137"/>
                  <a:pt x="6226319" y="3690845"/>
                  <a:pt x="6225841" y="3694988"/>
                </a:cubicBezTo>
                <a:cubicBezTo>
                  <a:pt x="6225522" y="3697537"/>
                  <a:pt x="6224566" y="3698015"/>
                  <a:pt x="6222015" y="3696422"/>
                </a:cubicBezTo>
                <a:cubicBezTo>
                  <a:pt x="6216596" y="3693076"/>
                  <a:pt x="6208625" y="3695466"/>
                  <a:pt x="6206233" y="3701043"/>
                </a:cubicBezTo>
                <a:cubicBezTo>
                  <a:pt x="6205755" y="3702158"/>
                  <a:pt x="6205118" y="3703592"/>
                  <a:pt x="6206233" y="3704548"/>
                </a:cubicBezTo>
                <a:cubicBezTo>
                  <a:pt x="6207352" y="3705504"/>
                  <a:pt x="6208945" y="3705982"/>
                  <a:pt x="6210379" y="3705026"/>
                </a:cubicBezTo>
                <a:cubicBezTo>
                  <a:pt x="6211335" y="3704548"/>
                  <a:pt x="6212292" y="3703751"/>
                  <a:pt x="6213248" y="3703114"/>
                </a:cubicBezTo>
                <a:cubicBezTo>
                  <a:pt x="6214205" y="3702317"/>
                  <a:pt x="6215160" y="3701839"/>
                  <a:pt x="6215959" y="3702795"/>
                </a:cubicBezTo>
                <a:cubicBezTo>
                  <a:pt x="6216914" y="3703911"/>
                  <a:pt x="6216279" y="3704867"/>
                  <a:pt x="6215481" y="3705663"/>
                </a:cubicBezTo>
                <a:cubicBezTo>
                  <a:pt x="6214842" y="3706460"/>
                  <a:pt x="6213885" y="3707097"/>
                  <a:pt x="6213248" y="3707735"/>
                </a:cubicBezTo>
                <a:cubicBezTo>
                  <a:pt x="6211814" y="3709169"/>
                  <a:pt x="6211016" y="3711081"/>
                  <a:pt x="6212451" y="3712674"/>
                </a:cubicBezTo>
                <a:cubicBezTo>
                  <a:pt x="6213727" y="3713949"/>
                  <a:pt x="6215481" y="3712674"/>
                  <a:pt x="6216755" y="3711718"/>
                </a:cubicBezTo>
                <a:cubicBezTo>
                  <a:pt x="6217872" y="3710921"/>
                  <a:pt x="6218668" y="3709487"/>
                  <a:pt x="6220102" y="3709009"/>
                </a:cubicBezTo>
                <a:cubicBezTo>
                  <a:pt x="6222173" y="3708213"/>
                  <a:pt x="6223449" y="3708531"/>
                  <a:pt x="6223291" y="3711081"/>
                </a:cubicBezTo>
                <a:cubicBezTo>
                  <a:pt x="6223131" y="3714586"/>
                  <a:pt x="6221698" y="3717454"/>
                  <a:pt x="6219784" y="3720162"/>
                </a:cubicBezTo>
                <a:cubicBezTo>
                  <a:pt x="6217393" y="3723668"/>
                  <a:pt x="6217233" y="3725580"/>
                  <a:pt x="6219784" y="3728926"/>
                </a:cubicBezTo>
                <a:cubicBezTo>
                  <a:pt x="6220580" y="3730200"/>
                  <a:pt x="6221856" y="3731316"/>
                  <a:pt x="6222971" y="3732431"/>
                </a:cubicBezTo>
                <a:cubicBezTo>
                  <a:pt x="6223449" y="3732909"/>
                  <a:pt x="6224247" y="3733387"/>
                  <a:pt x="6223927" y="3734184"/>
                </a:cubicBezTo>
                <a:cubicBezTo>
                  <a:pt x="6223610" y="3735140"/>
                  <a:pt x="6222813" y="3735299"/>
                  <a:pt x="6222173" y="3735140"/>
                </a:cubicBezTo>
                <a:cubicBezTo>
                  <a:pt x="6219306" y="3734502"/>
                  <a:pt x="6218668" y="3735777"/>
                  <a:pt x="6218826" y="3738326"/>
                </a:cubicBezTo>
                <a:cubicBezTo>
                  <a:pt x="6218987" y="3741513"/>
                  <a:pt x="6216914" y="3743744"/>
                  <a:pt x="6214682" y="3745496"/>
                </a:cubicBezTo>
                <a:cubicBezTo>
                  <a:pt x="6212930" y="3746930"/>
                  <a:pt x="6212769" y="3748045"/>
                  <a:pt x="6214523" y="3749320"/>
                </a:cubicBezTo>
                <a:cubicBezTo>
                  <a:pt x="6215481" y="3749957"/>
                  <a:pt x="6216117" y="3750595"/>
                  <a:pt x="6215798" y="3751869"/>
                </a:cubicBezTo>
                <a:cubicBezTo>
                  <a:pt x="6215481" y="3753622"/>
                  <a:pt x="6214205" y="3753303"/>
                  <a:pt x="6213088" y="3753622"/>
                </a:cubicBezTo>
                <a:cubicBezTo>
                  <a:pt x="6212451" y="3753781"/>
                  <a:pt x="6211655" y="3753781"/>
                  <a:pt x="6210857" y="3753941"/>
                </a:cubicBezTo>
                <a:cubicBezTo>
                  <a:pt x="6206552" y="3754419"/>
                  <a:pt x="6205597" y="3756809"/>
                  <a:pt x="6208148" y="3760473"/>
                </a:cubicBezTo>
                <a:cubicBezTo>
                  <a:pt x="6208466" y="3760951"/>
                  <a:pt x="6208785" y="3761270"/>
                  <a:pt x="6208945" y="3761748"/>
                </a:cubicBezTo>
                <a:cubicBezTo>
                  <a:pt x="6209422" y="3762704"/>
                  <a:pt x="6209741" y="3763979"/>
                  <a:pt x="6208785" y="3764616"/>
                </a:cubicBezTo>
                <a:cubicBezTo>
                  <a:pt x="6207988" y="3765253"/>
                  <a:pt x="6206872" y="3764616"/>
                  <a:pt x="6206233" y="3763979"/>
                </a:cubicBezTo>
                <a:cubicBezTo>
                  <a:pt x="6205597" y="3763341"/>
                  <a:pt x="6205118" y="3762704"/>
                  <a:pt x="6204640" y="3761907"/>
                </a:cubicBezTo>
                <a:cubicBezTo>
                  <a:pt x="6203683" y="3760792"/>
                  <a:pt x="6202728" y="3760473"/>
                  <a:pt x="6201452" y="3761429"/>
                </a:cubicBezTo>
                <a:cubicBezTo>
                  <a:pt x="6198421" y="3763501"/>
                  <a:pt x="6195073" y="3763819"/>
                  <a:pt x="6191727" y="3763979"/>
                </a:cubicBezTo>
                <a:cubicBezTo>
                  <a:pt x="6187741" y="3764297"/>
                  <a:pt x="6183596" y="3763819"/>
                  <a:pt x="6179611" y="3764775"/>
                </a:cubicBezTo>
                <a:cubicBezTo>
                  <a:pt x="6178177" y="3765094"/>
                  <a:pt x="6177381" y="3764138"/>
                  <a:pt x="6176741" y="3763341"/>
                </a:cubicBezTo>
                <a:cubicBezTo>
                  <a:pt x="6174511" y="3760792"/>
                  <a:pt x="6172437" y="3758243"/>
                  <a:pt x="6168454" y="3759517"/>
                </a:cubicBezTo>
                <a:cubicBezTo>
                  <a:pt x="6167657" y="3759677"/>
                  <a:pt x="6167177" y="3759039"/>
                  <a:pt x="6166859" y="3758402"/>
                </a:cubicBezTo>
                <a:cubicBezTo>
                  <a:pt x="6165106" y="3755215"/>
                  <a:pt x="6162237" y="3752666"/>
                  <a:pt x="6159844" y="3749957"/>
                </a:cubicBezTo>
                <a:cubicBezTo>
                  <a:pt x="6156178" y="3745815"/>
                  <a:pt x="6154106" y="3741194"/>
                  <a:pt x="6155539" y="3735618"/>
                </a:cubicBezTo>
                <a:cubicBezTo>
                  <a:pt x="6156020" y="3733387"/>
                  <a:pt x="6154744" y="3731953"/>
                  <a:pt x="6153467" y="3730678"/>
                </a:cubicBezTo>
                <a:cubicBezTo>
                  <a:pt x="6150599" y="3727651"/>
                  <a:pt x="6150759" y="3726058"/>
                  <a:pt x="6153946" y="3723668"/>
                </a:cubicBezTo>
                <a:cubicBezTo>
                  <a:pt x="6157455" y="3721278"/>
                  <a:pt x="6157455" y="3721278"/>
                  <a:pt x="6154585" y="3717772"/>
                </a:cubicBezTo>
                <a:cubicBezTo>
                  <a:pt x="6153946" y="3716976"/>
                  <a:pt x="6153467" y="3716339"/>
                  <a:pt x="6154425" y="3715383"/>
                </a:cubicBezTo>
                <a:cubicBezTo>
                  <a:pt x="6157614" y="3711718"/>
                  <a:pt x="6160482" y="3708053"/>
                  <a:pt x="6163831" y="3704548"/>
                </a:cubicBezTo>
                <a:cubicBezTo>
                  <a:pt x="6166222" y="3701839"/>
                  <a:pt x="6169248" y="3700087"/>
                  <a:pt x="6172758" y="3699290"/>
                </a:cubicBezTo>
                <a:cubicBezTo>
                  <a:pt x="6174988" y="3698653"/>
                  <a:pt x="6179293" y="3692917"/>
                  <a:pt x="6179453" y="3690527"/>
                </a:cubicBezTo>
                <a:cubicBezTo>
                  <a:pt x="6179453" y="3689730"/>
                  <a:pt x="6179453" y="3689093"/>
                  <a:pt x="6178495" y="3688774"/>
                </a:cubicBezTo>
                <a:cubicBezTo>
                  <a:pt x="6173555" y="3686544"/>
                  <a:pt x="6171162" y="3682242"/>
                  <a:pt x="6169090" y="3677621"/>
                </a:cubicBezTo>
                <a:cubicBezTo>
                  <a:pt x="6168612" y="3676665"/>
                  <a:pt x="6168294" y="3675868"/>
                  <a:pt x="6167815" y="3675072"/>
                </a:cubicBezTo>
                <a:cubicBezTo>
                  <a:pt x="6166222" y="3672522"/>
                  <a:pt x="6165424" y="3670292"/>
                  <a:pt x="6166540" y="3667105"/>
                </a:cubicBezTo>
                <a:cubicBezTo>
                  <a:pt x="6167657" y="3663918"/>
                  <a:pt x="6165901" y="3660732"/>
                  <a:pt x="6164308" y="3657864"/>
                </a:cubicBezTo>
                <a:cubicBezTo>
                  <a:pt x="6163670" y="3656430"/>
                  <a:pt x="6163352" y="3655474"/>
                  <a:pt x="6164468" y="3654040"/>
                </a:cubicBezTo>
                <a:cubicBezTo>
                  <a:pt x="6168931" y="3647985"/>
                  <a:pt x="6172278" y="3641293"/>
                  <a:pt x="6172916" y="3633486"/>
                </a:cubicBezTo>
                <a:cubicBezTo>
                  <a:pt x="6173078" y="3632371"/>
                  <a:pt x="6173394" y="3631893"/>
                  <a:pt x="6174511" y="3632211"/>
                </a:cubicBezTo>
                <a:lnTo>
                  <a:pt x="6184148" y="3627632"/>
                </a:lnTo>
                <a:lnTo>
                  <a:pt x="6173938" y="3618200"/>
                </a:lnTo>
                <a:cubicBezTo>
                  <a:pt x="6173938" y="3621496"/>
                  <a:pt x="6173938" y="3621496"/>
                  <a:pt x="6170644" y="3621496"/>
                </a:cubicBezTo>
                <a:cubicBezTo>
                  <a:pt x="6167351" y="3618200"/>
                  <a:pt x="6160764" y="3618199"/>
                  <a:pt x="6160765" y="3614904"/>
                </a:cubicBezTo>
                <a:cubicBezTo>
                  <a:pt x="6160765" y="3614904"/>
                  <a:pt x="6157471" y="3614903"/>
                  <a:pt x="6157472" y="3611608"/>
                </a:cubicBezTo>
                <a:cubicBezTo>
                  <a:pt x="6157472" y="3611608"/>
                  <a:pt x="6157472" y="3611608"/>
                  <a:pt x="6157471" y="3614903"/>
                </a:cubicBezTo>
                <a:cubicBezTo>
                  <a:pt x="6150885" y="3621495"/>
                  <a:pt x="6131125" y="3608311"/>
                  <a:pt x="6108072" y="3595127"/>
                </a:cubicBezTo>
                <a:cubicBezTo>
                  <a:pt x="6108072" y="3595127"/>
                  <a:pt x="6108072" y="3595127"/>
                  <a:pt x="6104780" y="3595128"/>
                </a:cubicBezTo>
                <a:cubicBezTo>
                  <a:pt x="6104779" y="3598424"/>
                  <a:pt x="6104779" y="3598424"/>
                  <a:pt x="6101485" y="3595128"/>
                </a:cubicBezTo>
                <a:cubicBezTo>
                  <a:pt x="6101485" y="3595128"/>
                  <a:pt x="6098193" y="3595128"/>
                  <a:pt x="6098193" y="3595128"/>
                </a:cubicBezTo>
                <a:cubicBezTo>
                  <a:pt x="6098193" y="3591833"/>
                  <a:pt x="6098193" y="3591833"/>
                  <a:pt x="6098193" y="3591833"/>
                </a:cubicBezTo>
                <a:cubicBezTo>
                  <a:pt x="6098193" y="3591833"/>
                  <a:pt x="6098193" y="3591833"/>
                  <a:pt x="6094898" y="3595128"/>
                </a:cubicBezTo>
                <a:cubicBezTo>
                  <a:pt x="6088312" y="3591833"/>
                  <a:pt x="6085022" y="3595128"/>
                  <a:pt x="6068552" y="3588536"/>
                </a:cubicBezTo>
                <a:cubicBezTo>
                  <a:pt x="6068553" y="3595128"/>
                  <a:pt x="6088312" y="3601720"/>
                  <a:pt x="6078432" y="3605016"/>
                </a:cubicBezTo>
                <a:cubicBezTo>
                  <a:pt x="6075142" y="3603368"/>
                  <a:pt x="6073492" y="3603368"/>
                  <a:pt x="6071846" y="3603368"/>
                </a:cubicBezTo>
                <a:lnTo>
                  <a:pt x="6068553" y="3602544"/>
                </a:lnTo>
                <a:lnTo>
                  <a:pt x="6068552" y="3601720"/>
                </a:lnTo>
                <a:cubicBezTo>
                  <a:pt x="6065264" y="3601720"/>
                  <a:pt x="6065264" y="3601720"/>
                  <a:pt x="6065264" y="3601720"/>
                </a:cubicBezTo>
                <a:lnTo>
                  <a:pt x="6068553" y="3602544"/>
                </a:lnTo>
                <a:lnTo>
                  <a:pt x="6068553" y="3605016"/>
                </a:lnTo>
                <a:cubicBezTo>
                  <a:pt x="6068553" y="3605016"/>
                  <a:pt x="6065262" y="3605016"/>
                  <a:pt x="6065262" y="3605016"/>
                </a:cubicBezTo>
                <a:cubicBezTo>
                  <a:pt x="6061968" y="3605016"/>
                  <a:pt x="6061968" y="3605016"/>
                  <a:pt x="6061968" y="3605016"/>
                </a:cubicBezTo>
                <a:cubicBezTo>
                  <a:pt x="6058673" y="3601720"/>
                  <a:pt x="6052088" y="3598424"/>
                  <a:pt x="6045502" y="3595128"/>
                </a:cubicBezTo>
                <a:cubicBezTo>
                  <a:pt x="6045502" y="3595128"/>
                  <a:pt x="6042208" y="3591833"/>
                  <a:pt x="6042208" y="3591833"/>
                </a:cubicBezTo>
                <a:cubicBezTo>
                  <a:pt x="6042208" y="3591833"/>
                  <a:pt x="6038912" y="3591833"/>
                  <a:pt x="6035622" y="3588536"/>
                </a:cubicBezTo>
                <a:cubicBezTo>
                  <a:pt x="6035622" y="3588536"/>
                  <a:pt x="6032328" y="3588536"/>
                  <a:pt x="6032328" y="3585240"/>
                </a:cubicBezTo>
                <a:cubicBezTo>
                  <a:pt x="6035622" y="3585240"/>
                  <a:pt x="6035622" y="3585240"/>
                  <a:pt x="6038914" y="3588536"/>
                </a:cubicBezTo>
                <a:cubicBezTo>
                  <a:pt x="6038914" y="3588536"/>
                  <a:pt x="6042208" y="3588536"/>
                  <a:pt x="6045502" y="3591833"/>
                </a:cubicBezTo>
                <a:cubicBezTo>
                  <a:pt x="6038914" y="3585240"/>
                  <a:pt x="6032328" y="3581945"/>
                  <a:pt x="6029034" y="3575353"/>
                </a:cubicBezTo>
                <a:cubicBezTo>
                  <a:pt x="6032328" y="3572057"/>
                  <a:pt x="6042208" y="3575353"/>
                  <a:pt x="6038912" y="3565465"/>
                </a:cubicBezTo>
                <a:cubicBezTo>
                  <a:pt x="5989519" y="3542393"/>
                  <a:pt x="5949997" y="3525913"/>
                  <a:pt x="5903892" y="3492954"/>
                </a:cubicBezTo>
                <a:cubicBezTo>
                  <a:pt x="5900597" y="3492954"/>
                  <a:pt x="5900597" y="3492954"/>
                  <a:pt x="5897304" y="3489657"/>
                </a:cubicBezTo>
                <a:cubicBezTo>
                  <a:pt x="5894014" y="3489657"/>
                  <a:pt x="5894014" y="3486362"/>
                  <a:pt x="5894014" y="3486362"/>
                </a:cubicBezTo>
                <a:cubicBezTo>
                  <a:pt x="5877544" y="3479770"/>
                  <a:pt x="5857784" y="3466586"/>
                  <a:pt x="5841318" y="3453403"/>
                </a:cubicBezTo>
                <a:cubicBezTo>
                  <a:pt x="5824852" y="3446810"/>
                  <a:pt x="5798509" y="3433627"/>
                  <a:pt x="5775452" y="3413851"/>
                </a:cubicBezTo>
                <a:cubicBezTo>
                  <a:pt x="5749106" y="3397371"/>
                  <a:pt x="5726053" y="3377595"/>
                  <a:pt x="5712882" y="3364412"/>
                </a:cubicBezTo>
                <a:cubicBezTo>
                  <a:pt x="5683242" y="3341340"/>
                  <a:pt x="5650308" y="3314972"/>
                  <a:pt x="5620670" y="3291900"/>
                </a:cubicBezTo>
                <a:lnTo>
                  <a:pt x="5616003" y="3287389"/>
                </a:lnTo>
                <a:lnTo>
                  <a:pt x="5612939" y="3297012"/>
                </a:lnTo>
                <a:cubicBezTo>
                  <a:pt x="5611171" y="3298777"/>
                  <a:pt x="5609403" y="3300189"/>
                  <a:pt x="5608693" y="3302659"/>
                </a:cubicBezTo>
                <a:cubicBezTo>
                  <a:pt x="5607989" y="3306542"/>
                  <a:pt x="5605867" y="3308660"/>
                  <a:pt x="5601981" y="3308307"/>
                </a:cubicBezTo>
                <a:cubicBezTo>
                  <a:pt x="5599155" y="3308307"/>
                  <a:pt x="5597035" y="3310072"/>
                  <a:pt x="5595971" y="3311484"/>
                </a:cubicBezTo>
                <a:cubicBezTo>
                  <a:pt x="5589962" y="3319955"/>
                  <a:pt x="5581128" y="3315366"/>
                  <a:pt x="5573703" y="3316425"/>
                </a:cubicBezTo>
                <a:cubicBezTo>
                  <a:pt x="5570523" y="3316778"/>
                  <a:pt x="5563808" y="3318543"/>
                  <a:pt x="5562395" y="3316072"/>
                </a:cubicBezTo>
                <a:cubicBezTo>
                  <a:pt x="5558154" y="3309013"/>
                  <a:pt x="5547200" y="3311837"/>
                  <a:pt x="5544726" y="3302307"/>
                </a:cubicBezTo>
                <a:cubicBezTo>
                  <a:pt x="5544020" y="3299483"/>
                  <a:pt x="5539072" y="3297718"/>
                  <a:pt x="5543666" y="3293835"/>
                </a:cubicBezTo>
                <a:cubicBezTo>
                  <a:pt x="5545080" y="3292776"/>
                  <a:pt x="5544726" y="3290659"/>
                  <a:pt x="5543312" y="3290306"/>
                </a:cubicBezTo>
                <a:cubicBezTo>
                  <a:pt x="5537658" y="3288188"/>
                  <a:pt x="5538012" y="3285011"/>
                  <a:pt x="5541546" y="3280776"/>
                </a:cubicBezTo>
                <a:cubicBezTo>
                  <a:pt x="5542606" y="3279364"/>
                  <a:pt x="5541192" y="3277599"/>
                  <a:pt x="5540486" y="3276187"/>
                </a:cubicBezTo>
                <a:cubicBezTo>
                  <a:pt x="5539072" y="3274069"/>
                  <a:pt x="5538720" y="3271951"/>
                  <a:pt x="5540838" y="3270186"/>
                </a:cubicBezTo>
                <a:cubicBezTo>
                  <a:pt x="5542958" y="3268422"/>
                  <a:pt x="5542606" y="3266304"/>
                  <a:pt x="5543312" y="3264186"/>
                </a:cubicBezTo>
                <a:cubicBezTo>
                  <a:pt x="5545080" y="3258892"/>
                  <a:pt x="5547200" y="3252185"/>
                  <a:pt x="5551089" y="3249714"/>
                </a:cubicBezTo>
                <a:lnTo>
                  <a:pt x="5571123" y="3237034"/>
                </a:lnTo>
                <a:lnTo>
                  <a:pt x="5561392" y="3222685"/>
                </a:lnTo>
                <a:cubicBezTo>
                  <a:pt x="5564683" y="3225982"/>
                  <a:pt x="5567979" y="3229277"/>
                  <a:pt x="5571273" y="3232573"/>
                </a:cubicBezTo>
                <a:cubicBezTo>
                  <a:pt x="5571273" y="3232573"/>
                  <a:pt x="5571273" y="3232573"/>
                  <a:pt x="5567979" y="3225982"/>
                </a:cubicBezTo>
                <a:cubicBezTo>
                  <a:pt x="5564683" y="3225982"/>
                  <a:pt x="5564683" y="3222685"/>
                  <a:pt x="5564683" y="3222685"/>
                </a:cubicBezTo>
                <a:cubicBezTo>
                  <a:pt x="5567979" y="3222685"/>
                  <a:pt x="5567979" y="3222685"/>
                  <a:pt x="5571271" y="3225982"/>
                </a:cubicBezTo>
                <a:cubicBezTo>
                  <a:pt x="5571271" y="3225982"/>
                  <a:pt x="5571271" y="3225982"/>
                  <a:pt x="5574563" y="3225982"/>
                </a:cubicBezTo>
                <a:cubicBezTo>
                  <a:pt x="5551514" y="3202909"/>
                  <a:pt x="5525165" y="3176542"/>
                  <a:pt x="5498818" y="3156767"/>
                </a:cubicBezTo>
                <a:cubicBezTo>
                  <a:pt x="5493878" y="3145231"/>
                  <a:pt x="5484000" y="3132047"/>
                  <a:pt x="5472885" y="3118039"/>
                </a:cubicBezTo>
                <a:lnTo>
                  <a:pt x="5446543" y="3083537"/>
                </a:lnTo>
                <a:lnTo>
                  <a:pt x="5433360" y="3090506"/>
                </a:lnTo>
                <a:cubicBezTo>
                  <a:pt x="5416459" y="3114341"/>
                  <a:pt x="5391598" y="3101430"/>
                  <a:pt x="5370713" y="3104410"/>
                </a:cubicBezTo>
                <a:cubicBezTo>
                  <a:pt x="5361765" y="3105403"/>
                  <a:pt x="5342870" y="3110368"/>
                  <a:pt x="5338894" y="3103416"/>
                </a:cubicBezTo>
                <a:cubicBezTo>
                  <a:pt x="5326962" y="3083554"/>
                  <a:pt x="5296136" y="3091499"/>
                  <a:pt x="5289174" y="3064684"/>
                </a:cubicBezTo>
                <a:cubicBezTo>
                  <a:pt x="5287185" y="3056739"/>
                  <a:pt x="5273263" y="3051774"/>
                  <a:pt x="5286191" y="3040849"/>
                </a:cubicBezTo>
                <a:lnTo>
                  <a:pt x="5285954" y="3038495"/>
                </a:lnTo>
                <a:lnTo>
                  <a:pt x="5248578" y="3077935"/>
                </a:lnTo>
                <a:cubicBezTo>
                  <a:pt x="5206842" y="3120390"/>
                  <a:pt x="5162889" y="3160588"/>
                  <a:pt x="5112471" y="3193953"/>
                </a:cubicBezTo>
                <a:lnTo>
                  <a:pt x="5079802" y="3214879"/>
                </a:lnTo>
                <a:lnTo>
                  <a:pt x="5086052" y="3221096"/>
                </a:lnTo>
                <a:lnTo>
                  <a:pt x="5085215" y="3222283"/>
                </a:lnTo>
                <a:cubicBezTo>
                  <a:pt x="5084842" y="3223966"/>
                  <a:pt x="5085392" y="3225088"/>
                  <a:pt x="5086896" y="3225835"/>
                </a:cubicBezTo>
                <a:cubicBezTo>
                  <a:pt x="5088020" y="3226396"/>
                  <a:pt x="5089132" y="3226770"/>
                  <a:pt x="5090253" y="3227331"/>
                </a:cubicBezTo>
                <a:cubicBezTo>
                  <a:pt x="5092131" y="3228266"/>
                  <a:pt x="5092882" y="3229574"/>
                  <a:pt x="5092508" y="3231818"/>
                </a:cubicBezTo>
                <a:cubicBezTo>
                  <a:pt x="5091381" y="3238548"/>
                  <a:pt x="5093810" y="3243222"/>
                  <a:pt x="5099795" y="3246213"/>
                </a:cubicBezTo>
                <a:cubicBezTo>
                  <a:pt x="5100726" y="3246774"/>
                  <a:pt x="5102786" y="3246587"/>
                  <a:pt x="5102416" y="3248269"/>
                </a:cubicBezTo>
                <a:cubicBezTo>
                  <a:pt x="5102227" y="3249952"/>
                  <a:pt x="5100547" y="3250326"/>
                  <a:pt x="5098868" y="3250513"/>
                </a:cubicBezTo>
                <a:cubicBezTo>
                  <a:pt x="5098670" y="3250513"/>
                  <a:pt x="5098491" y="3250513"/>
                  <a:pt x="5098293" y="3250513"/>
                </a:cubicBezTo>
                <a:cubicBezTo>
                  <a:pt x="5093810" y="3251260"/>
                  <a:pt x="5092508" y="3253317"/>
                  <a:pt x="5094745" y="3256869"/>
                </a:cubicBezTo>
                <a:cubicBezTo>
                  <a:pt x="5096806" y="3260234"/>
                  <a:pt x="5096237" y="3262851"/>
                  <a:pt x="5094376" y="3265655"/>
                </a:cubicBezTo>
                <a:cubicBezTo>
                  <a:pt x="5091937" y="3269394"/>
                  <a:pt x="5090076" y="3273320"/>
                  <a:pt x="5091198" y="3277994"/>
                </a:cubicBezTo>
                <a:cubicBezTo>
                  <a:pt x="5091756" y="3280050"/>
                  <a:pt x="5089702" y="3280985"/>
                  <a:pt x="5088391" y="3281359"/>
                </a:cubicBezTo>
                <a:cubicBezTo>
                  <a:pt x="5083523" y="3283041"/>
                  <a:pt x="5081285" y="3286220"/>
                  <a:pt x="5080717" y="3291080"/>
                </a:cubicBezTo>
                <a:cubicBezTo>
                  <a:pt x="5080349" y="3294071"/>
                  <a:pt x="5079231" y="3294632"/>
                  <a:pt x="5076226" y="3292763"/>
                </a:cubicBezTo>
                <a:cubicBezTo>
                  <a:pt x="5069866" y="3288837"/>
                  <a:pt x="5060521" y="3291641"/>
                  <a:pt x="5057717" y="3298184"/>
                </a:cubicBezTo>
                <a:cubicBezTo>
                  <a:pt x="5057158" y="3299493"/>
                  <a:pt x="5056408" y="3301175"/>
                  <a:pt x="5057717" y="3302297"/>
                </a:cubicBezTo>
                <a:cubicBezTo>
                  <a:pt x="5059018" y="3303419"/>
                  <a:pt x="5060899" y="3303980"/>
                  <a:pt x="5062573" y="3302858"/>
                </a:cubicBezTo>
                <a:cubicBezTo>
                  <a:pt x="5063704" y="3302297"/>
                  <a:pt x="5064829" y="3301362"/>
                  <a:pt x="5065950" y="3300614"/>
                </a:cubicBezTo>
                <a:cubicBezTo>
                  <a:pt x="5067063" y="3299680"/>
                  <a:pt x="5068184" y="3299119"/>
                  <a:pt x="5069122" y="3300241"/>
                </a:cubicBezTo>
                <a:cubicBezTo>
                  <a:pt x="5070241" y="3301549"/>
                  <a:pt x="5069495" y="3302671"/>
                  <a:pt x="5068561" y="3303606"/>
                </a:cubicBezTo>
                <a:cubicBezTo>
                  <a:pt x="5067810" y="3304540"/>
                  <a:pt x="5066685" y="3305288"/>
                  <a:pt x="5065950" y="3306036"/>
                </a:cubicBezTo>
                <a:cubicBezTo>
                  <a:pt x="5064256" y="3307718"/>
                  <a:pt x="5063326" y="3309962"/>
                  <a:pt x="5065004" y="3311831"/>
                </a:cubicBezTo>
                <a:cubicBezTo>
                  <a:pt x="5066510" y="3313327"/>
                  <a:pt x="5068561" y="3311831"/>
                  <a:pt x="5070068" y="3310710"/>
                </a:cubicBezTo>
                <a:cubicBezTo>
                  <a:pt x="5071370" y="3309775"/>
                  <a:pt x="5072302" y="3308092"/>
                  <a:pt x="5073995" y="3307532"/>
                </a:cubicBezTo>
                <a:cubicBezTo>
                  <a:pt x="5076424" y="3306597"/>
                  <a:pt x="5077911" y="3306971"/>
                  <a:pt x="5077728" y="3309962"/>
                </a:cubicBezTo>
                <a:cubicBezTo>
                  <a:pt x="5077545" y="3314075"/>
                  <a:pt x="5075851" y="3317440"/>
                  <a:pt x="5073619" y="3320618"/>
                </a:cubicBezTo>
                <a:cubicBezTo>
                  <a:pt x="5070813" y="3324731"/>
                  <a:pt x="5070614" y="3326974"/>
                  <a:pt x="5073619" y="3330900"/>
                </a:cubicBezTo>
                <a:cubicBezTo>
                  <a:pt x="5074548" y="3332396"/>
                  <a:pt x="5076049" y="3333704"/>
                  <a:pt x="5077354" y="3335013"/>
                </a:cubicBezTo>
                <a:cubicBezTo>
                  <a:pt x="5077911" y="3335574"/>
                  <a:pt x="5078857" y="3336134"/>
                  <a:pt x="5078483" y="3337069"/>
                </a:cubicBezTo>
                <a:cubicBezTo>
                  <a:pt x="5078107" y="3338191"/>
                  <a:pt x="5077171" y="3338378"/>
                  <a:pt x="5076424" y="3338191"/>
                </a:cubicBezTo>
                <a:cubicBezTo>
                  <a:pt x="5073045" y="3337443"/>
                  <a:pt x="5072302" y="3338939"/>
                  <a:pt x="5072496" y="3341930"/>
                </a:cubicBezTo>
                <a:cubicBezTo>
                  <a:pt x="5072671" y="3345669"/>
                  <a:pt x="5070241" y="3348286"/>
                  <a:pt x="5067631" y="3350343"/>
                </a:cubicBezTo>
                <a:cubicBezTo>
                  <a:pt x="5065574" y="3352025"/>
                  <a:pt x="5065380" y="3353334"/>
                  <a:pt x="5067436" y="3354829"/>
                </a:cubicBezTo>
                <a:cubicBezTo>
                  <a:pt x="5068561" y="3355577"/>
                  <a:pt x="5069314" y="3356325"/>
                  <a:pt x="5068939" y="3357820"/>
                </a:cubicBezTo>
                <a:cubicBezTo>
                  <a:pt x="5068561" y="3359877"/>
                  <a:pt x="5067063" y="3359503"/>
                  <a:pt x="5065755" y="3359877"/>
                </a:cubicBezTo>
                <a:cubicBezTo>
                  <a:pt x="5065004" y="3360064"/>
                  <a:pt x="5064079" y="3360064"/>
                  <a:pt x="5063143" y="3360251"/>
                </a:cubicBezTo>
                <a:cubicBezTo>
                  <a:pt x="5058093" y="3360812"/>
                  <a:pt x="5056960" y="3363616"/>
                  <a:pt x="5059965" y="3367916"/>
                </a:cubicBezTo>
                <a:cubicBezTo>
                  <a:pt x="5060340" y="3368476"/>
                  <a:pt x="5060711" y="3368850"/>
                  <a:pt x="5060899" y="3369411"/>
                </a:cubicBezTo>
                <a:cubicBezTo>
                  <a:pt x="5061450" y="3370533"/>
                  <a:pt x="5061824" y="3372028"/>
                  <a:pt x="5060711" y="3372776"/>
                </a:cubicBezTo>
                <a:cubicBezTo>
                  <a:pt x="5059767" y="3373524"/>
                  <a:pt x="5058467" y="3372776"/>
                  <a:pt x="5057717" y="3372028"/>
                </a:cubicBezTo>
                <a:cubicBezTo>
                  <a:pt x="5056960" y="3371281"/>
                  <a:pt x="5056408" y="3370533"/>
                  <a:pt x="5055836" y="3369598"/>
                </a:cubicBezTo>
                <a:cubicBezTo>
                  <a:pt x="5054722" y="3368289"/>
                  <a:pt x="5053603" y="3367916"/>
                  <a:pt x="5052103" y="3369037"/>
                </a:cubicBezTo>
                <a:cubicBezTo>
                  <a:pt x="5048543" y="3371468"/>
                  <a:pt x="5044612" y="3371841"/>
                  <a:pt x="5040683" y="3372028"/>
                </a:cubicBezTo>
                <a:cubicBezTo>
                  <a:pt x="5036020" y="3372402"/>
                  <a:pt x="5031159" y="3371841"/>
                  <a:pt x="5026478" y="3372963"/>
                </a:cubicBezTo>
                <a:cubicBezTo>
                  <a:pt x="5024799" y="3373337"/>
                  <a:pt x="5023849" y="3372215"/>
                  <a:pt x="5023117" y="3371281"/>
                </a:cubicBezTo>
                <a:cubicBezTo>
                  <a:pt x="5020486" y="3368289"/>
                  <a:pt x="5018060" y="3365298"/>
                  <a:pt x="5013377" y="3366794"/>
                </a:cubicBezTo>
                <a:cubicBezTo>
                  <a:pt x="5012447" y="3366981"/>
                  <a:pt x="5011892" y="3366233"/>
                  <a:pt x="5011517" y="3365485"/>
                </a:cubicBezTo>
                <a:cubicBezTo>
                  <a:pt x="5009448" y="3361746"/>
                  <a:pt x="5006079" y="3358755"/>
                  <a:pt x="5003273" y="3355577"/>
                </a:cubicBezTo>
                <a:cubicBezTo>
                  <a:pt x="4998968" y="3350716"/>
                  <a:pt x="4996537" y="3345295"/>
                  <a:pt x="4998224" y="3338752"/>
                </a:cubicBezTo>
                <a:cubicBezTo>
                  <a:pt x="4998795" y="3336134"/>
                  <a:pt x="4997288" y="3334452"/>
                  <a:pt x="4995786" y="3332956"/>
                </a:cubicBezTo>
                <a:cubicBezTo>
                  <a:pt x="4992429" y="3329404"/>
                  <a:pt x="4992610" y="3327535"/>
                  <a:pt x="4996364" y="3324731"/>
                </a:cubicBezTo>
                <a:cubicBezTo>
                  <a:pt x="5000466" y="3321927"/>
                  <a:pt x="5000466" y="3321927"/>
                  <a:pt x="4997109" y="3317814"/>
                </a:cubicBezTo>
                <a:cubicBezTo>
                  <a:pt x="4996364" y="3316879"/>
                  <a:pt x="4995786" y="3316131"/>
                  <a:pt x="4996913" y="3315009"/>
                </a:cubicBezTo>
                <a:cubicBezTo>
                  <a:pt x="5000665" y="3310710"/>
                  <a:pt x="5004030" y="3306410"/>
                  <a:pt x="5007961" y="3302297"/>
                </a:cubicBezTo>
                <a:cubicBezTo>
                  <a:pt x="5010769" y="3299119"/>
                  <a:pt x="5014323" y="3297062"/>
                  <a:pt x="5018437" y="3296128"/>
                </a:cubicBezTo>
                <a:cubicBezTo>
                  <a:pt x="5021047" y="3295380"/>
                  <a:pt x="5026097" y="3288650"/>
                  <a:pt x="5026297" y="3285846"/>
                </a:cubicBezTo>
                <a:cubicBezTo>
                  <a:pt x="5026297" y="3284911"/>
                  <a:pt x="5026297" y="3284163"/>
                  <a:pt x="5025173" y="3283789"/>
                </a:cubicBezTo>
                <a:cubicBezTo>
                  <a:pt x="5019359" y="3281172"/>
                  <a:pt x="5016553" y="3276124"/>
                  <a:pt x="5014124" y="3270703"/>
                </a:cubicBezTo>
                <a:cubicBezTo>
                  <a:pt x="5013576" y="3269581"/>
                  <a:pt x="5013200" y="3268646"/>
                  <a:pt x="5012626" y="3267712"/>
                </a:cubicBezTo>
                <a:lnTo>
                  <a:pt x="5011214" y="3258810"/>
                </a:lnTo>
                <a:lnTo>
                  <a:pt x="4917681" y="3318717"/>
                </a:lnTo>
                <a:cubicBezTo>
                  <a:pt x="4721406" y="3440830"/>
                  <a:pt x="4519379" y="3552606"/>
                  <a:pt x="4300340" y="3632582"/>
                </a:cubicBezTo>
                <a:cubicBezTo>
                  <a:pt x="4223603" y="3660874"/>
                  <a:pt x="4145511" y="3683653"/>
                  <a:pt x="4066480" y="3702908"/>
                </a:cubicBezTo>
                <a:lnTo>
                  <a:pt x="4054333" y="3705402"/>
                </a:lnTo>
                <a:lnTo>
                  <a:pt x="4056977" y="3710586"/>
                </a:lnTo>
                <a:cubicBezTo>
                  <a:pt x="4058589" y="3712712"/>
                  <a:pt x="4060508" y="3714582"/>
                  <a:pt x="4061817" y="3714956"/>
                </a:cubicBezTo>
                <a:cubicBezTo>
                  <a:pt x="4065931" y="3715890"/>
                  <a:pt x="4069485" y="3717947"/>
                  <a:pt x="4072289" y="3721125"/>
                </a:cubicBezTo>
                <a:cubicBezTo>
                  <a:pt x="4076219" y="3725238"/>
                  <a:pt x="4079584" y="3729538"/>
                  <a:pt x="4083325" y="3733837"/>
                </a:cubicBezTo>
                <a:cubicBezTo>
                  <a:pt x="4084448" y="3734959"/>
                  <a:pt x="4083887" y="3735707"/>
                  <a:pt x="4083140" y="3736642"/>
                </a:cubicBezTo>
                <a:cubicBezTo>
                  <a:pt x="4079773" y="3740755"/>
                  <a:pt x="4079773" y="3740755"/>
                  <a:pt x="4083887" y="3743559"/>
                </a:cubicBezTo>
                <a:cubicBezTo>
                  <a:pt x="4087629" y="3746363"/>
                  <a:pt x="4087815" y="3748232"/>
                  <a:pt x="4084448" y="3751784"/>
                </a:cubicBezTo>
                <a:cubicBezTo>
                  <a:pt x="4082951" y="3753280"/>
                  <a:pt x="4081455" y="3754962"/>
                  <a:pt x="4082014" y="3757580"/>
                </a:cubicBezTo>
                <a:cubicBezTo>
                  <a:pt x="4083701" y="3764123"/>
                  <a:pt x="4081270" y="3769544"/>
                  <a:pt x="4076965" y="3774405"/>
                </a:cubicBezTo>
                <a:cubicBezTo>
                  <a:pt x="4074163" y="3777583"/>
                  <a:pt x="4070794" y="3780574"/>
                  <a:pt x="4068737" y="3784313"/>
                </a:cubicBezTo>
                <a:cubicBezTo>
                  <a:pt x="4068363" y="3785061"/>
                  <a:pt x="4067801" y="3785809"/>
                  <a:pt x="4066867" y="3785622"/>
                </a:cubicBezTo>
                <a:cubicBezTo>
                  <a:pt x="4062190" y="3784126"/>
                  <a:pt x="4059758" y="3787117"/>
                  <a:pt x="4057140" y="3790109"/>
                </a:cubicBezTo>
                <a:cubicBezTo>
                  <a:pt x="4056393" y="3791043"/>
                  <a:pt x="4055457" y="3792165"/>
                  <a:pt x="4053774" y="3791791"/>
                </a:cubicBezTo>
                <a:cubicBezTo>
                  <a:pt x="4049097" y="3790669"/>
                  <a:pt x="4044234" y="3791230"/>
                  <a:pt x="4039556" y="3790856"/>
                </a:cubicBezTo>
                <a:cubicBezTo>
                  <a:pt x="4035630" y="3790669"/>
                  <a:pt x="4031699" y="3790296"/>
                  <a:pt x="4028147" y="3787865"/>
                </a:cubicBezTo>
                <a:cubicBezTo>
                  <a:pt x="4026652" y="3786744"/>
                  <a:pt x="4025528" y="3787117"/>
                  <a:pt x="4024405" y="3788426"/>
                </a:cubicBezTo>
                <a:cubicBezTo>
                  <a:pt x="4023844" y="3789361"/>
                  <a:pt x="4023283" y="3790109"/>
                  <a:pt x="4022535" y="3790856"/>
                </a:cubicBezTo>
                <a:cubicBezTo>
                  <a:pt x="4021786" y="3791604"/>
                  <a:pt x="4020477" y="3792352"/>
                  <a:pt x="4019543" y="3791604"/>
                </a:cubicBezTo>
                <a:cubicBezTo>
                  <a:pt x="4018421" y="3790856"/>
                  <a:pt x="4018794" y="3789361"/>
                  <a:pt x="4019355" y="3788239"/>
                </a:cubicBezTo>
                <a:cubicBezTo>
                  <a:pt x="4019543" y="3787678"/>
                  <a:pt x="4019918" y="3787304"/>
                  <a:pt x="4020290" y="3786744"/>
                </a:cubicBezTo>
                <a:cubicBezTo>
                  <a:pt x="4023283" y="3782444"/>
                  <a:pt x="4022161" y="3779640"/>
                  <a:pt x="4017110" y="3779079"/>
                </a:cubicBezTo>
                <a:cubicBezTo>
                  <a:pt x="4016176" y="3778892"/>
                  <a:pt x="4015240" y="3778892"/>
                  <a:pt x="4014492" y="3778705"/>
                </a:cubicBezTo>
                <a:cubicBezTo>
                  <a:pt x="4013182" y="3778331"/>
                  <a:pt x="4011685" y="3778705"/>
                  <a:pt x="4011311" y="3776648"/>
                </a:cubicBezTo>
                <a:cubicBezTo>
                  <a:pt x="4010937" y="3775153"/>
                  <a:pt x="4011685" y="3774405"/>
                  <a:pt x="4012808" y="3773657"/>
                </a:cubicBezTo>
                <a:cubicBezTo>
                  <a:pt x="4014866" y="3772162"/>
                  <a:pt x="4014679" y="3770853"/>
                  <a:pt x="4012621" y="3769171"/>
                </a:cubicBezTo>
                <a:cubicBezTo>
                  <a:pt x="4010003" y="3767114"/>
                  <a:pt x="4007572" y="3764497"/>
                  <a:pt x="4007759" y="3760758"/>
                </a:cubicBezTo>
                <a:cubicBezTo>
                  <a:pt x="4007946" y="3757767"/>
                  <a:pt x="4007197" y="3756271"/>
                  <a:pt x="4003830" y="3757019"/>
                </a:cubicBezTo>
                <a:cubicBezTo>
                  <a:pt x="4003081" y="3757206"/>
                  <a:pt x="4002146" y="3757019"/>
                  <a:pt x="4001773" y="3755897"/>
                </a:cubicBezTo>
                <a:cubicBezTo>
                  <a:pt x="4001399" y="3754962"/>
                  <a:pt x="4002333" y="3754402"/>
                  <a:pt x="4002895" y="3753841"/>
                </a:cubicBezTo>
                <a:cubicBezTo>
                  <a:pt x="4004203" y="3752532"/>
                  <a:pt x="4005701" y="3751224"/>
                  <a:pt x="4006636" y="3749728"/>
                </a:cubicBezTo>
                <a:cubicBezTo>
                  <a:pt x="4009628" y="3745802"/>
                  <a:pt x="4009441" y="3743559"/>
                  <a:pt x="4006636" y="3739446"/>
                </a:cubicBezTo>
                <a:cubicBezTo>
                  <a:pt x="4004391" y="3736268"/>
                  <a:pt x="4002708" y="3732903"/>
                  <a:pt x="4002520" y="3728790"/>
                </a:cubicBezTo>
                <a:cubicBezTo>
                  <a:pt x="4002333" y="3725799"/>
                  <a:pt x="4003830" y="3725425"/>
                  <a:pt x="4006261" y="3726360"/>
                </a:cubicBezTo>
                <a:cubicBezTo>
                  <a:pt x="4007946" y="3726920"/>
                  <a:pt x="4008881" y="3728603"/>
                  <a:pt x="4010190" y="3729538"/>
                </a:cubicBezTo>
                <a:cubicBezTo>
                  <a:pt x="4011685" y="3730659"/>
                  <a:pt x="4013743" y="3732155"/>
                  <a:pt x="4015240" y="3730659"/>
                </a:cubicBezTo>
                <a:cubicBezTo>
                  <a:pt x="4016925" y="3728790"/>
                  <a:pt x="4015988" y="3726546"/>
                  <a:pt x="4014304" y="3724864"/>
                </a:cubicBezTo>
                <a:cubicBezTo>
                  <a:pt x="4013556" y="3724116"/>
                  <a:pt x="4012434" y="3723368"/>
                  <a:pt x="4011685" y="3722434"/>
                </a:cubicBezTo>
                <a:cubicBezTo>
                  <a:pt x="4010750" y="3721499"/>
                  <a:pt x="4010003" y="3720377"/>
                  <a:pt x="4011124" y="3719069"/>
                </a:cubicBezTo>
                <a:cubicBezTo>
                  <a:pt x="4012059" y="3717947"/>
                  <a:pt x="4013182" y="3718508"/>
                  <a:pt x="4014304" y="3719442"/>
                </a:cubicBezTo>
                <a:cubicBezTo>
                  <a:pt x="4015427" y="3720190"/>
                  <a:pt x="4016550" y="3721125"/>
                  <a:pt x="4017672" y="3721686"/>
                </a:cubicBezTo>
                <a:cubicBezTo>
                  <a:pt x="4019355" y="3722808"/>
                  <a:pt x="4021225" y="3722247"/>
                  <a:pt x="4022535" y="3721125"/>
                </a:cubicBezTo>
                <a:cubicBezTo>
                  <a:pt x="4023844" y="3720003"/>
                  <a:pt x="4023096" y="3718321"/>
                  <a:pt x="4022535" y="3717012"/>
                </a:cubicBezTo>
                <a:lnTo>
                  <a:pt x="4017663" y="3712932"/>
                </a:lnTo>
                <a:lnTo>
                  <a:pt x="3891997" y="3738738"/>
                </a:lnTo>
                <a:lnTo>
                  <a:pt x="3891175" y="3740951"/>
                </a:lnTo>
                <a:cubicBezTo>
                  <a:pt x="3892943" y="3747305"/>
                  <a:pt x="3890822" y="3752246"/>
                  <a:pt x="3886227" y="3756482"/>
                </a:cubicBezTo>
                <a:cubicBezTo>
                  <a:pt x="3884461" y="3758247"/>
                  <a:pt x="3882693" y="3759659"/>
                  <a:pt x="3881987" y="3762129"/>
                </a:cubicBezTo>
                <a:cubicBezTo>
                  <a:pt x="3881279" y="3766012"/>
                  <a:pt x="3879159" y="3768130"/>
                  <a:pt x="3875271" y="3767777"/>
                </a:cubicBezTo>
                <a:cubicBezTo>
                  <a:pt x="3872445" y="3767777"/>
                  <a:pt x="3870323" y="3769542"/>
                  <a:pt x="3869263" y="3770954"/>
                </a:cubicBezTo>
                <a:cubicBezTo>
                  <a:pt x="3863255" y="3779425"/>
                  <a:pt x="3854421" y="3774836"/>
                  <a:pt x="3846998" y="3775895"/>
                </a:cubicBezTo>
                <a:cubicBezTo>
                  <a:pt x="3843816" y="3776248"/>
                  <a:pt x="3837102" y="3778013"/>
                  <a:pt x="3835689" y="3775542"/>
                </a:cubicBezTo>
                <a:cubicBezTo>
                  <a:pt x="3831448" y="3768483"/>
                  <a:pt x="3820492" y="3771307"/>
                  <a:pt x="3818018" y="3761777"/>
                </a:cubicBezTo>
                <a:lnTo>
                  <a:pt x="3816993" y="3753580"/>
                </a:lnTo>
                <a:lnTo>
                  <a:pt x="3661536" y="3776839"/>
                </a:lnTo>
                <a:cubicBezTo>
                  <a:pt x="3650012" y="3778025"/>
                  <a:pt x="3637980" y="3778951"/>
                  <a:pt x="3625888" y="3779045"/>
                </a:cubicBezTo>
                <a:lnTo>
                  <a:pt x="3614826" y="3778189"/>
                </a:lnTo>
                <a:lnTo>
                  <a:pt x="3614812" y="3778266"/>
                </a:lnTo>
                <a:cubicBezTo>
                  <a:pt x="3613831" y="3778511"/>
                  <a:pt x="3613585" y="3779982"/>
                  <a:pt x="3614568" y="3780717"/>
                </a:cubicBezTo>
                <a:cubicBezTo>
                  <a:pt x="3617758" y="3783414"/>
                  <a:pt x="3614322" y="3784640"/>
                  <a:pt x="3613831" y="3786601"/>
                </a:cubicBezTo>
                <a:cubicBezTo>
                  <a:pt x="3612112" y="3793221"/>
                  <a:pt x="3604503" y="3791260"/>
                  <a:pt x="3601557" y="3796163"/>
                </a:cubicBezTo>
                <a:cubicBezTo>
                  <a:pt x="3600576" y="3797879"/>
                  <a:pt x="3595911" y="3796653"/>
                  <a:pt x="3593701" y="3796408"/>
                </a:cubicBezTo>
                <a:cubicBezTo>
                  <a:pt x="3591126" y="3796040"/>
                  <a:pt x="3588302" y="3796653"/>
                  <a:pt x="3585602" y="3796623"/>
                </a:cubicBezTo>
                <a:lnTo>
                  <a:pt x="3585600" y="3796623"/>
                </a:lnTo>
                <a:cubicBezTo>
                  <a:pt x="3582900" y="3796592"/>
                  <a:pt x="3580322" y="3795918"/>
                  <a:pt x="3578237" y="3792976"/>
                </a:cubicBezTo>
                <a:cubicBezTo>
                  <a:pt x="3577500" y="3791995"/>
                  <a:pt x="3576027" y="3790769"/>
                  <a:pt x="3574064" y="3790769"/>
                </a:cubicBezTo>
                <a:cubicBezTo>
                  <a:pt x="3571362" y="3791014"/>
                  <a:pt x="3569891" y="3789543"/>
                  <a:pt x="3569398" y="3786847"/>
                </a:cubicBezTo>
                <a:cubicBezTo>
                  <a:pt x="3568908" y="3785130"/>
                  <a:pt x="3567681" y="3784150"/>
                  <a:pt x="3566454" y="3782924"/>
                </a:cubicBezTo>
                <a:lnTo>
                  <a:pt x="3564027" y="3775305"/>
                </a:lnTo>
                <a:lnTo>
                  <a:pt x="3541042" y="3774458"/>
                </a:lnTo>
                <a:cubicBezTo>
                  <a:pt x="3524905" y="3776502"/>
                  <a:pt x="3509002" y="3781234"/>
                  <a:pt x="3493587" y="3788785"/>
                </a:cubicBezTo>
                <a:cubicBezTo>
                  <a:pt x="3476114" y="3797855"/>
                  <a:pt x="3460762" y="3797731"/>
                  <a:pt x="3447075" y="3781757"/>
                </a:cubicBezTo>
                <a:cubicBezTo>
                  <a:pt x="3430849" y="3763204"/>
                  <a:pt x="3410922" y="3759460"/>
                  <a:pt x="3387831" y="3766950"/>
                </a:cubicBezTo>
                <a:cubicBezTo>
                  <a:pt x="3352428" y="3778433"/>
                  <a:pt x="3316108" y="3776604"/>
                  <a:pt x="3279831" y="3769659"/>
                </a:cubicBezTo>
                <a:cubicBezTo>
                  <a:pt x="3248150" y="3763774"/>
                  <a:pt x="3216345" y="3757504"/>
                  <a:pt x="3184472" y="3751681"/>
                </a:cubicBezTo>
                <a:lnTo>
                  <a:pt x="3179455" y="3750880"/>
                </a:lnTo>
                <a:lnTo>
                  <a:pt x="3178265" y="3757294"/>
                </a:lnTo>
                <a:cubicBezTo>
                  <a:pt x="3177209" y="3757558"/>
                  <a:pt x="3176946" y="3759139"/>
                  <a:pt x="3178000" y="3759929"/>
                </a:cubicBezTo>
                <a:cubicBezTo>
                  <a:pt x="3181430" y="3762827"/>
                  <a:pt x="3177738" y="3764144"/>
                  <a:pt x="3177209" y="3766252"/>
                </a:cubicBezTo>
                <a:cubicBezTo>
                  <a:pt x="3175362" y="3773365"/>
                  <a:pt x="3167185" y="3771258"/>
                  <a:pt x="3164019" y="3776527"/>
                </a:cubicBezTo>
                <a:cubicBezTo>
                  <a:pt x="3162964" y="3778371"/>
                  <a:pt x="3157952" y="3777054"/>
                  <a:pt x="3155579" y="3776790"/>
                </a:cubicBezTo>
                <a:cubicBezTo>
                  <a:pt x="3150039" y="3776000"/>
                  <a:pt x="3143443" y="3779425"/>
                  <a:pt x="3138958" y="3773102"/>
                </a:cubicBezTo>
                <a:cubicBezTo>
                  <a:pt x="3138167" y="3772048"/>
                  <a:pt x="3136584" y="3770731"/>
                  <a:pt x="3134474" y="3770731"/>
                </a:cubicBezTo>
                <a:cubicBezTo>
                  <a:pt x="3131571" y="3770994"/>
                  <a:pt x="3129990" y="3769413"/>
                  <a:pt x="3129461" y="3766515"/>
                </a:cubicBezTo>
                <a:cubicBezTo>
                  <a:pt x="3128934" y="3764671"/>
                  <a:pt x="3127615" y="3763617"/>
                  <a:pt x="3126296" y="3762300"/>
                </a:cubicBezTo>
                <a:cubicBezTo>
                  <a:pt x="3122867" y="3759139"/>
                  <a:pt x="3121283" y="3755450"/>
                  <a:pt x="3122603" y="3750708"/>
                </a:cubicBezTo>
                <a:cubicBezTo>
                  <a:pt x="3123394" y="3748073"/>
                  <a:pt x="3122603" y="3745175"/>
                  <a:pt x="3119964" y="3743594"/>
                </a:cubicBezTo>
                <a:lnTo>
                  <a:pt x="3119964" y="3741379"/>
                </a:lnTo>
                <a:lnTo>
                  <a:pt x="3088707" y="3736387"/>
                </a:lnTo>
                <a:lnTo>
                  <a:pt x="2985252" y="3716761"/>
                </a:lnTo>
                <a:lnTo>
                  <a:pt x="2982352" y="3725304"/>
                </a:lnTo>
                <a:cubicBezTo>
                  <a:pt x="2976881" y="3749931"/>
                  <a:pt x="2985087" y="3771821"/>
                  <a:pt x="2993293" y="3793712"/>
                </a:cubicBezTo>
                <a:cubicBezTo>
                  <a:pt x="3000132" y="3810129"/>
                  <a:pt x="3003551" y="3825863"/>
                  <a:pt x="3003209" y="3841255"/>
                </a:cubicBezTo>
                <a:lnTo>
                  <a:pt x="2995087" y="3870459"/>
                </a:lnTo>
                <a:lnTo>
                  <a:pt x="2998815" y="3872818"/>
                </a:lnTo>
                <a:cubicBezTo>
                  <a:pt x="3001716" y="3874662"/>
                  <a:pt x="3003299" y="3879668"/>
                  <a:pt x="3004617" y="3883620"/>
                </a:cubicBezTo>
                <a:cubicBezTo>
                  <a:pt x="3005146" y="3885200"/>
                  <a:pt x="3004882" y="3886781"/>
                  <a:pt x="3006465" y="3888098"/>
                </a:cubicBezTo>
                <a:cubicBezTo>
                  <a:pt x="3008048" y="3889416"/>
                  <a:pt x="3007783" y="3890996"/>
                  <a:pt x="3006727" y="3892577"/>
                </a:cubicBezTo>
                <a:cubicBezTo>
                  <a:pt x="3006200" y="3893631"/>
                  <a:pt x="3005146" y="3894948"/>
                  <a:pt x="3005938" y="3896002"/>
                </a:cubicBezTo>
                <a:cubicBezTo>
                  <a:pt x="3008575" y="3899164"/>
                  <a:pt x="3008839" y="3901535"/>
                  <a:pt x="3004617" y="3903116"/>
                </a:cubicBezTo>
                <a:cubicBezTo>
                  <a:pt x="3003561" y="3903379"/>
                  <a:pt x="3003299" y="3904960"/>
                  <a:pt x="3004355" y="3905750"/>
                </a:cubicBezTo>
                <a:cubicBezTo>
                  <a:pt x="3007783" y="3908648"/>
                  <a:pt x="3004090" y="3909966"/>
                  <a:pt x="3003561" y="3912073"/>
                </a:cubicBezTo>
                <a:cubicBezTo>
                  <a:pt x="3001716" y="3919187"/>
                  <a:pt x="2993539" y="3917079"/>
                  <a:pt x="2990373" y="3922348"/>
                </a:cubicBezTo>
                <a:cubicBezTo>
                  <a:pt x="2989318" y="3924192"/>
                  <a:pt x="2984306" y="3922875"/>
                  <a:pt x="2981931" y="3922612"/>
                </a:cubicBezTo>
                <a:cubicBezTo>
                  <a:pt x="2976392" y="3921821"/>
                  <a:pt x="2969797" y="3925246"/>
                  <a:pt x="2965312" y="3918923"/>
                </a:cubicBezTo>
                <a:cubicBezTo>
                  <a:pt x="2964519" y="3917869"/>
                  <a:pt x="2962937" y="3916552"/>
                  <a:pt x="2960827" y="3916552"/>
                </a:cubicBezTo>
                <a:cubicBezTo>
                  <a:pt x="2957925" y="3916815"/>
                  <a:pt x="2956343" y="3915235"/>
                  <a:pt x="2955816" y="3912337"/>
                </a:cubicBezTo>
                <a:cubicBezTo>
                  <a:pt x="2955287" y="3910492"/>
                  <a:pt x="2953968" y="3909439"/>
                  <a:pt x="2952650" y="3908121"/>
                </a:cubicBezTo>
                <a:cubicBezTo>
                  <a:pt x="2949220" y="3904960"/>
                  <a:pt x="2947637" y="3901271"/>
                  <a:pt x="2948955" y="3896529"/>
                </a:cubicBezTo>
                <a:cubicBezTo>
                  <a:pt x="2949748" y="3893895"/>
                  <a:pt x="2948955" y="3890996"/>
                  <a:pt x="2946319" y="3889416"/>
                </a:cubicBezTo>
                <a:cubicBezTo>
                  <a:pt x="2946319" y="3888362"/>
                  <a:pt x="2946319" y="3887308"/>
                  <a:pt x="2946319" y="3886254"/>
                </a:cubicBezTo>
                <a:cubicBezTo>
                  <a:pt x="2948692" y="3884937"/>
                  <a:pt x="2949748" y="3883356"/>
                  <a:pt x="2949483" y="3879931"/>
                </a:cubicBezTo>
                <a:cubicBezTo>
                  <a:pt x="2949220" y="3875189"/>
                  <a:pt x="2951330" y="3871500"/>
                  <a:pt x="2956606" y="3870447"/>
                </a:cubicBezTo>
                <a:lnTo>
                  <a:pt x="2957734" y="3868195"/>
                </a:lnTo>
                <a:lnTo>
                  <a:pt x="2957734" y="3826547"/>
                </a:lnTo>
                <a:cubicBezTo>
                  <a:pt x="2957734" y="3810129"/>
                  <a:pt x="2960469" y="3793712"/>
                  <a:pt x="2954998" y="3780030"/>
                </a:cubicBezTo>
                <a:cubicBezTo>
                  <a:pt x="2949527" y="3751299"/>
                  <a:pt x="2938585" y="3733513"/>
                  <a:pt x="2922514" y="3725988"/>
                </a:cubicBezTo>
                <a:lnTo>
                  <a:pt x="2922172" y="3725943"/>
                </a:lnTo>
                <a:lnTo>
                  <a:pt x="2919300" y="3727365"/>
                </a:lnTo>
                <a:cubicBezTo>
                  <a:pt x="2915412" y="3727409"/>
                  <a:pt x="2911347" y="3726527"/>
                  <a:pt x="2907635" y="3727056"/>
                </a:cubicBezTo>
                <a:cubicBezTo>
                  <a:pt x="2904454" y="3727409"/>
                  <a:pt x="2897737" y="3729174"/>
                  <a:pt x="2896323" y="3726703"/>
                </a:cubicBezTo>
                <a:lnTo>
                  <a:pt x="2891092" y="3723424"/>
                </a:lnTo>
                <a:lnTo>
                  <a:pt x="2859259" y="3733513"/>
                </a:lnTo>
                <a:cubicBezTo>
                  <a:pt x="2823699" y="3755403"/>
                  <a:pt x="2815493" y="3752667"/>
                  <a:pt x="2790874" y="3725304"/>
                </a:cubicBezTo>
                <a:cubicBezTo>
                  <a:pt x="2763520" y="3692468"/>
                  <a:pt x="2744373" y="3692468"/>
                  <a:pt x="2719754" y="3728040"/>
                </a:cubicBezTo>
                <a:cubicBezTo>
                  <a:pt x="2717018" y="3733513"/>
                  <a:pt x="2714283" y="3741722"/>
                  <a:pt x="2711547" y="3747194"/>
                </a:cubicBezTo>
                <a:cubicBezTo>
                  <a:pt x="2692400" y="3788239"/>
                  <a:pt x="2662311" y="3788239"/>
                  <a:pt x="2626751" y="3758139"/>
                </a:cubicBezTo>
                <a:cubicBezTo>
                  <a:pt x="2618544" y="3747194"/>
                  <a:pt x="2610338" y="3736249"/>
                  <a:pt x="2602132" y="3722567"/>
                </a:cubicBezTo>
                <a:cubicBezTo>
                  <a:pt x="2569307" y="3678786"/>
                  <a:pt x="2541953" y="3632269"/>
                  <a:pt x="2522806" y="3580279"/>
                </a:cubicBezTo>
                <a:cubicBezTo>
                  <a:pt x="2519386" y="3570702"/>
                  <a:pt x="2515454" y="3562493"/>
                  <a:pt x="2510881" y="3555738"/>
                </a:cubicBezTo>
                <a:lnTo>
                  <a:pt x="2496412" y="3541225"/>
                </a:lnTo>
                <a:lnTo>
                  <a:pt x="2487764" y="3537546"/>
                </a:lnTo>
                <a:lnTo>
                  <a:pt x="2474722" y="3533334"/>
                </a:lnTo>
                <a:cubicBezTo>
                  <a:pt x="2467072" y="3532736"/>
                  <a:pt x="2458524" y="3533762"/>
                  <a:pt x="2448950" y="3536498"/>
                </a:cubicBezTo>
                <a:cubicBezTo>
                  <a:pt x="2443479" y="3536498"/>
                  <a:pt x="2438008" y="3536498"/>
                  <a:pt x="2432537" y="3536498"/>
                </a:cubicBezTo>
                <a:cubicBezTo>
                  <a:pt x="2417493" y="3533762"/>
                  <a:pt x="2407235" y="3529657"/>
                  <a:pt x="2402106" y="3522817"/>
                </a:cubicBezTo>
                <a:lnTo>
                  <a:pt x="2402352" y="3501211"/>
                </a:lnTo>
                <a:lnTo>
                  <a:pt x="2400341" y="3500356"/>
                </a:lnTo>
                <a:lnTo>
                  <a:pt x="2365986" y="3482653"/>
                </a:lnTo>
                <a:lnTo>
                  <a:pt x="2360660" y="3505587"/>
                </a:lnTo>
                <a:cubicBezTo>
                  <a:pt x="2359918" y="3523415"/>
                  <a:pt x="2355456" y="3541243"/>
                  <a:pt x="2350255" y="3559072"/>
                </a:cubicBezTo>
                <a:cubicBezTo>
                  <a:pt x="2347282" y="3567243"/>
                  <a:pt x="2342823" y="3572443"/>
                  <a:pt x="2333903" y="3574672"/>
                </a:cubicBezTo>
                <a:cubicBezTo>
                  <a:pt x="2303433" y="3583586"/>
                  <a:pt x="2272961" y="3585814"/>
                  <a:pt x="2244718" y="3566500"/>
                </a:cubicBezTo>
                <a:cubicBezTo>
                  <a:pt x="2234314" y="3559072"/>
                  <a:pt x="2227625" y="3550900"/>
                  <a:pt x="2229111" y="3536786"/>
                </a:cubicBezTo>
                <a:cubicBezTo>
                  <a:pt x="2232084" y="3515987"/>
                  <a:pt x="2221679" y="3497416"/>
                  <a:pt x="2211274" y="3479587"/>
                </a:cubicBezTo>
                <a:cubicBezTo>
                  <a:pt x="2209043" y="3474387"/>
                  <a:pt x="2204585" y="3473645"/>
                  <a:pt x="2199382" y="3472902"/>
                </a:cubicBezTo>
                <a:cubicBezTo>
                  <a:pt x="2181545" y="3470673"/>
                  <a:pt x="2163708" y="3469187"/>
                  <a:pt x="2145871" y="3469930"/>
                </a:cubicBezTo>
                <a:cubicBezTo>
                  <a:pt x="2134722" y="3469930"/>
                  <a:pt x="2127290" y="3466216"/>
                  <a:pt x="2120600" y="3458045"/>
                </a:cubicBezTo>
                <a:cubicBezTo>
                  <a:pt x="2113911" y="3450616"/>
                  <a:pt x="2107966" y="3442445"/>
                  <a:pt x="2098304" y="3437988"/>
                </a:cubicBezTo>
                <a:cubicBezTo>
                  <a:pt x="2087900" y="3433531"/>
                  <a:pt x="2078978" y="3432045"/>
                  <a:pt x="2067829" y="3439474"/>
                </a:cubicBezTo>
                <a:cubicBezTo>
                  <a:pt x="2054451" y="3449131"/>
                  <a:pt x="2042560" y="3444674"/>
                  <a:pt x="2037358" y="3428331"/>
                </a:cubicBezTo>
                <a:cubicBezTo>
                  <a:pt x="2027696" y="3400103"/>
                  <a:pt x="2014318" y="3397131"/>
                  <a:pt x="1991279" y="3417931"/>
                </a:cubicBezTo>
                <a:cubicBezTo>
                  <a:pt x="1978644" y="3428331"/>
                  <a:pt x="1970468" y="3442445"/>
                  <a:pt x="1959320" y="3454331"/>
                </a:cubicBezTo>
                <a:cubicBezTo>
                  <a:pt x="1950401" y="3463245"/>
                  <a:pt x="1941483" y="3471416"/>
                  <a:pt x="1924389" y="3473645"/>
                </a:cubicBezTo>
                <a:cubicBezTo>
                  <a:pt x="1938510" y="3450616"/>
                  <a:pt x="1949658" y="3430559"/>
                  <a:pt x="1963036" y="3409760"/>
                </a:cubicBezTo>
                <a:cubicBezTo>
                  <a:pt x="1976413" y="3388217"/>
                  <a:pt x="1958576" y="3345132"/>
                  <a:pt x="1932564" y="3347361"/>
                </a:cubicBezTo>
                <a:cubicBezTo>
                  <a:pt x="1902092" y="3349589"/>
                  <a:pt x="1892430" y="3333247"/>
                  <a:pt x="1886485" y="3308733"/>
                </a:cubicBezTo>
                <a:cubicBezTo>
                  <a:pt x="1884999" y="3305019"/>
                  <a:pt x="1884255" y="3301304"/>
                  <a:pt x="1882769" y="3297590"/>
                </a:cubicBezTo>
                <a:cubicBezTo>
                  <a:pt x="1878310" y="3281247"/>
                  <a:pt x="1876823" y="3280505"/>
                  <a:pt x="1861958" y="3288676"/>
                </a:cubicBezTo>
                <a:cubicBezTo>
                  <a:pt x="1849324" y="3296104"/>
                  <a:pt x="1839662" y="3306504"/>
                  <a:pt x="1830742" y="3318390"/>
                </a:cubicBezTo>
                <a:cubicBezTo>
                  <a:pt x="1825541" y="3325818"/>
                  <a:pt x="1821082" y="3328790"/>
                  <a:pt x="1811420" y="3325075"/>
                </a:cubicBezTo>
                <a:cubicBezTo>
                  <a:pt x="1803245" y="3322104"/>
                  <a:pt x="1794326" y="3321361"/>
                  <a:pt x="1785407" y="3320618"/>
                </a:cubicBezTo>
                <a:cubicBezTo>
                  <a:pt x="1779462" y="3319875"/>
                  <a:pt x="1774258" y="3322847"/>
                  <a:pt x="1772773" y="3328790"/>
                </a:cubicBezTo>
                <a:cubicBezTo>
                  <a:pt x="1771286" y="3335475"/>
                  <a:pt x="1773516" y="3339932"/>
                  <a:pt x="1779462" y="3342904"/>
                </a:cubicBezTo>
                <a:cubicBezTo>
                  <a:pt x="1783921" y="3345132"/>
                  <a:pt x="1788380" y="3346618"/>
                  <a:pt x="1792840" y="3348846"/>
                </a:cubicBezTo>
                <a:cubicBezTo>
                  <a:pt x="1800272" y="3352561"/>
                  <a:pt x="1803245" y="3357761"/>
                  <a:pt x="1801758" y="3366675"/>
                </a:cubicBezTo>
                <a:cubicBezTo>
                  <a:pt x="1797299" y="3393417"/>
                  <a:pt x="1806961" y="3411988"/>
                  <a:pt x="1830742" y="3423874"/>
                </a:cubicBezTo>
                <a:cubicBezTo>
                  <a:pt x="1834459" y="3426102"/>
                  <a:pt x="1842635" y="3425360"/>
                  <a:pt x="1841149" y="3432045"/>
                </a:cubicBezTo>
                <a:cubicBezTo>
                  <a:pt x="1840405" y="3438731"/>
                  <a:pt x="1833716" y="3440216"/>
                  <a:pt x="1827027" y="3440959"/>
                </a:cubicBezTo>
                <a:cubicBezTo>
                  <a:pt x="1826284" y="3440959"/>
                  <a:pt x="1825541" y="3440959"/>
                  <a:pt x="1824798" y="3440959"/>
                </a:cubicBezTo>
                <a:cubicBezTo>
                  <a:pt x="1806961" y="3443931"/>
                  <a:pt x="1801758" y="3452102"/>
                  <a:pt x="1810677" y="3466216"/>
                </a:cubicBezTo>
                <a:cubicBezTo>
                  <a:pt x="1818852" y="3479587"/>
                  <a:pt x="1816622" y="3489987"/>
                  <a:pt x="1809190" y="3501130"/>
                </a:cubicBezTo>
                <a:cubicBezTo>
                  <a:pt x="1799529" y="3515987"/>
                  <a:pt x="1792095" y="3531586"/>
                  <a:pt x="1796556" y="3550158"/>
                </a:cubicBezTo>
                <a:cubicBezTo>
                  <a:pt x="1798785" y="3558329"/>
                  <a:pt x="1790610" y="3562043"/>
                  <a:pt x="1785407" y="3563529"/>
                </a:cubicBezTo>
                <a:cubicBezTo>
                  <a:pt x="1766084" y="3570214"/>
                  <a:pt x="1757165" y="3582843"/>
                  <a:pt x="1754936" y="3602157"/>
                </a:cubicBezTo>
                <a:cubicBezTo>
                  <a:pt x="1753449" y="3614042"/>
                  <a:pt x="1748989" y="3616271"/>
                  <a:pt x="1737098" y="3608842"/>
                </a:cubicBezTo>
                <a:cubicBezTo>
                  <a:pt x="1711829" y="3593243"/>
                  <a:pt x="1674668" y="3604385"/>
                  <a:pt x="1663520" y="3630385"/>
                </a:cubicBezTo>
                <a:cubicBezTo>
                  <a:pt x="1661290" y="3635585"/>
                  <a:pt x="1658317" y="3642271"/>
                  <a:pt x="1663520" y="3646728"/>
                </a:cubicBezTo>
                <a:cubicBezTo>
                  <a:pt x="1668722" y="3651185"/>
                  <a:pt x="1676154" y="3653413"/>
                  <a:pt x="1682843" y="3648956"/>
                </a:cubicBezTo>
                <a:cubicBezTo>
                  <a:pt x="1687303" y="3646728"/>
                  <a:pt x="1691762" y="3643013"/>
                  <a:pt x="1696220" y="3640042"/>
                </a:cubicBezTo>
                <a:cubicBezTo>
                  <a:pt x="1700681" y="3636328"/>
                  <a:pt x="1705140" y="3634099"/>
                  <a:pt x="1708856" y="3638556"/>
                </a:cubicBezTo>
                <a:cubicBezTo>
                  <a:pt x="1713315" y="3643756"/>
                  <a:pt x="1710342" y="3648213"/>
                  <a:pt x="1706625" y="3651928"/>
                </a:cubicBezTo>
                <a:cubicBezTo>
                  <a:pt x="1703652" y="3655642"/>
                  <a:pt x="1699194" y="3658613"/>
                  <a:pt x="1696220" y="3661585"/>
                </a:cubicBezTo>
                <a:cubicBezTo>
                  <a:pt x="1689532" y="3668270"/>
                  <a:pt x="1685815" y="3677184"/>
                  <a:pt x="1692505" y="3684613"/>
                </a:cubicBezTo>
                <a:cubicBezTo>
                  <a:pt x="1698451" y="3690556"/>
                  <a:pt x="1706625" y="3684613"/>
                  <a:pt x="1712572" y="3680156"/>
                </a:cubicBezTo>
                <a:cubicBezTo>
                  <a:pt x="1717774" y="3676441"/>
                  <a:pt x="1721491" y="3669756"/>
                  <a:pt x="1728179" y="3667527"/>
                </a:cubicBezTo>
                <a:cubicBezTo>
                  <a:pt x="1737841" y="3663813"/>
                  <a:pt x="1743787" y="3665299"/>
                  <a:pt x="1743044" y="3677184"/>
                </a:cubicBezTo>
                <a:cubicBezTo>
                  <a:pt x="1742301" y="3693527"/>
                  <a:pt x="1735611" y="3706898"/>
                  <a:pt x="1726693" y="3719527"/>
                </a:cubicBezTo>
                <a:cubicBezTo>
                  <a:pt x="1715545" y="3735869"/>
                  <a:pt x="1714802" y="3744783"/>
                  <a:pt x="1726693" y="3760383"/>
                </a:cubicBezTo>
                <a:cubicBezTo>
                  <a:pt x="1730409" y="3766326"/>
                  <a:pt x="1736355" y="3771526"/>
                  <a:pt x="1741558" y="3776726"/>
                </a:cubicBezTo>
                <a:cubicBezTo>
                  <a:pt x="1743787" y="3778954"/>
                  <a:pt x="1747503" y="3781183"/>
                  <a:pt x="1746016" y="3784897"/>
                </a:cubicBezTo>
                <a:cubicBezTo>
                  <a:pt x="1744531" y="3789354"/>
                  <a:pt x="1740814" y="3790097"/>
                  <a:pt x="1737841" y="3789354"/>
                </a:cubicBezTo>
                <a:cubicBezTo>
                  <a:pt x="1724464" y="3786383"/>
                  <a:pt x="1721491" y="3792325"/>
                  <a:pt x="1722234" y="3804211"/>
                </a:cubicBezTo>
                <a:cubicBezTo>
                  <a:pt x="1722977" y="3819068"/>
                  <a:pt x="1713315" y="3829468"/>
                  <a:pt x="1702910" y="3837639"/>
                </a:cubicBezTo>
                <a:cubicBezTo>
                  <a:pt x="1694735" y="3844325"/>
                  <a:pt x="1693992" y="3849525"/>
                  <a:pt x="1702167" y="3855468"/>
                </a:cubicBezTo>
                <a:cubicBezTo>
                  <a:pt x="1706625" y="3858439"/>
                  <a:pt x="1709599" y="3861410"/>
                  <a:pt x="1708113" y="3867353"/>
                </a:cubicBezTo>
                <a:cubicBezTo>
                  <a:pt x="1706625" y="3875524"/>
                  <a:pt x="1700681" y="3874039"/>
                  <a:pt x="1695478" y="3875524"/>
                </a:cubicBezTo>
                <a:cubicBezTo>
                  <a:pt x="1692505" y="3876267"/>
                  <a:pt x="1688788" y="3876267"/>
                  <a:pt x="1685073" y="3877010"/>
                </a:cubicBezTo>
                <a:cubicBezTo>
                  <a:pt x="1665006" y="3879239"/>
                  <a:pt x="1660546" y="3890381"/>
                  <a:pt x="1672438" y="3907467"/>
                </a:cubicBezTo>
                <a:cubicBezTo>
                  <a:pt x="1673925" y="3909695"/>
                  <a:pt x="1675411" y="3911181"/>
                  <a:pt x="1676154" y="3913410"/>
                </a:cubicBezTo>
                <a:cubicBezTo>
                  <a:pt x="1678383" y="3917867"/>
                  <a:pt x="1679871" y="3923809"/>
                  <a:pt x="1675411" y="3926781"/>
                </a:cubicBezTo>
                <a:cubicBezTo>
                  <a:pt x="1671695" y="3929752"/>
                  <a:pt x="1666493" y="3926781"/>
                  <a:pt x="1663520" y="3923809"/>
                </a:cubicBezTo>
                <a:cubicBezTo>
                  <a:pt x="1660546" y="3920838"/>
                  <a:pt x="1658317" y="3917867"/>
                  <a:pt x="1656088" y="3914152"/>
                </a:cubicBezTo>
                <a:cubicBezTo>
                  <a:pt x="1651628" y="3908952"/>
                  <a:pt x="1647169" y="3907467"/>
                  <a:pt x="1641223" y="3911924"/>
                </a:cubicBezTo>
                <a:cubicBezTo>
                  <a:pt x="1627102" y="3921581"/>
                  <a:pt x="1611494" y="3923067"/>
                  <a:pt x="1595887" y="3923809"/>
                </a:cubicBezTo>
                <a:cubicBezTo>
                  <a:pt x="1577307" y="3925295"/>
                  <a:pt x="1557983" y="3923067"/>
                  <a:pt x="1539403" y="3927524"/>
                </a:cubicBezTo>
                <a:cubicBezTo>
                  <a:pt x="1532714" y="3929009"/>
                  <a:pt x="1528997" y="3924552"/>
                  <a:pt x="1526024" y="3920838"/>
                </a:cubicBezTo>
                <a:cubicBezTo>
                  <a:pt x="1515619" y="3908952"/>
                  <a:pt x="1505958" y="3897067"/>
                  <a:pt x="1487377" y="3903010"/>
                </a:cubicBezTo>
                <a:cubicBezTo>
                  <a:pt x="1483660" y="3903753"/>
                  <a:pt x="1481432" y="3900781"/>
                  <a:pt x="1479945" y="3897810"/>
                </a:cubicBezTo>
                <a:cubicBezTo>
                  <a:pt x="1471770" y="3882953"/>
                  <a:pt x="1458392" y="3871067"/>
                  <a:pt x="1447244" y="3858439"/>
                </a:cubicBezTo>
                <a:cubicBezTo>
                  <a:pt x="1430150" y="3839125"/>
                  <a:pt x="1420488" y="3817582"/>
                  <a:pt x="1427176" y="3791583"/>
                </a:cubicBezTo>
                <a:cubicBezTo>
                  <a:pt x="1429406" y="3781183"/>
                  <a:pt x="1423461" y="3774497"/>
                  <a:pt x="1417515" y="3768554"/>
                </a:cubicBezTo>
                <a:cubicBezTo>
                  <a:pt x="1404137" y="3754440"/>
                  <a:pt x="1404880" y="3747012"/>
                  <a:pt x="1419744" y="3735869"/>
                </a:cubicBezTo>
                <a:cubicBezTo>
                  <a:pt x="1436095" y="3724726"/>
                  <a:pt x="1436095" y="3724726"/>
                  <a:pt x="1422718" y="3708384"/>
                </a:cubicBezTo>
                <a:cubicBezTo>
                  <a:pt x="1419744" y="3704670"/>
                  <a:pt x="1417515" y="3701698"/>
                  <a:pt x="1421974" y="3697241"/>
                </a:cubicBezTo>
                <a:cubicBezTo>
                  <a:pt x="1436839" y="3680156"/>
                  <a:pt x="1450216" y="3663070"/>
                  <a:pt x="1465823" y="3646728"/>
                </a:cubicBezTo>
                <a:cubicBezTo>
                  <a:pt x="1476972" y="3634099"/>
                  <a:pt x="1491094" y="3625928"/>
                  <a:pt x="1507444" y="3622214"/>
                </a:cubicBezTo>
                <a:cubicBezTo>
                  <a:pt x="1517849" y="3619242"/>
                  <a:pt x="1537916" y="3592500"/>
                  <a:pt x="1538659" y="3581357"/>
                </a:cubicBezTo>
                <a:cubicBezTo>
                  <a:pt x="1538659" y="3577643"/>
                  <a:pt x="1538659" y="3574672"/>
                  <a:pt x="1534200" y="3573186"/>
                </a:cubicBezTo>
                <a:cubicBezTo>
                  <a:pt x="1511160" y="3562786"/>
                  <a:pt x="1500012" y="3542729"/>
                  <a:pt x="1490350" y="3521187"/>
                </a:cubicBezTo>
                <a:cubicBezTo>
                  <a:pt x="1488120" y="3516730"/>
                  <a:pt x="1486634" y="3513015"/>
                  <a:pt x="1484404" y="3509301"/>
                </a:cubicBezTo>
                <a:cubicBezTo>
                  <a:pt x="1476972" y="3497416"/>
                  <a:pt x="1473255" y="3487016"/>
                  <a:pt x="1478459" y="3472159"/>
                </a:cubicBezTo>
                <a:lnTo>
                  <a:pt x="1469271" y="3434114"/>
                </a:lnTo>
                <a:lnTo>
                  <a:pt x="1460873" y="3433852"/>
                </a:lnTo>
                <a:cubicBezTo>
                  <a:pt x="1456633" y="3426793"/>
                  <a:pt x="1445677" y="3429617"/>
                  <a:pt x="1443203" y="3420087"/>
                </a:cubicBezTo>
                <a:cubicBezTo>
                  <a:pt x="1442496" y="3417263"/>
                  <a:pt x="1437548" y="3415498"/>
                  <a:pt x="1442143" y="3411615"/>
                </a:cubicBezTo>
                <a:cubicBezTo>
                  <a:pt x="1443556" y="3410556"/>
                  <a:pt x="1443203" y="3408439"/>
                  <a:pt x="1441789" y="3408086"/>
                </a:cubicBezTo>
                <a:cubicBezTo>
                  <a:pt x="1436134" y="3405968"/>
                  <a:pt x="1436488" y="3402791"/>
                  <a:pt x="1440022" y="3398556"/>
                </a:cubicBezTo>
                <a:cubicBezTo>
                  <a:pt x="1441083" y="3397144"/>
                  <a:pt x="1439669" y="3395379"/>
                  <a:pt x="1438962" y="3393967"/>
                </a:cubicBezTo>
                <a:cubicBezTo>
                  <a:pt x="1437548" y="3391849"/>
                  <a:pt x="1437195" y="3389731"/>
                  <a:pt x="1439315" y="3387966"/>
                </a:cubicBezTo>
                <a:cubicBezTo>
                  <a:pt x="1441436" y="3386202"/>
                  <a:pt x="1441083" y="3384084"/>
                  <a:pt x="1441789" y="3381966"/>
                </a:cubicBezTo>
                <a:cubicBezTo>
                  <a:pt x="1443556" y="3376672"/>
                  <a:pt x="1445677" y="3369965"/>
                  <a:pt x="1449564" y="3367494"/>
                </a:cubicBezTo>
                <a:cubicBezTo>
                  <a:pt x="1458045" y="3362200"/>
                  <a:pt x="1466175" y="3356552"/>
                  <a:pt x="1474657" y="3351611"/>
                </a:cubicBezTo>
                <a:cubicBezTo>
                  <a:pt x="1475363" y="3351611"/>
                  <a:pt x="1476777" y="3351611"/>
                  <a:pt x="1477131" y="3352317"/>
                </a:cubicBezTo>
                <a:cubicBezTo>
                  <a:pt x="1480665" y="3355494"/>
                  <a:pt x="1483845" y="3358317"/>
                  <a:pt x="1488439" y="3353729"/>
                </a:cubicBezTo>
                <a:cubicBezTo>
                  <a:pt x="1489853" y="3351964"/>
                  <a:pt x="1490913" y="3353729"/>
                  <a:pt x="1491267" y="3355141"/>
                </a:cubicBezTo>
                <a:cubicBezTo>
                  <a:pt x="1491798" y="3358141"/>
                  <a:pt x="1492770" y="3359641"/>
                  <a:pt x="1494139" y="3359950"/>
                </a:cubicBezTo>
                <a:lnTo>
                  <a:pt x="1497170" y="3358602"/>
                </a:lnTo>
                <a:lnTo>
                  <a:pt x="1508187" y="3315418"/>
                </a:lnTo>
                <a:cubicBezTo>
                  <a:pt x="1508931" y="3310218"/>
                  <a:pt x="1510417" y="3307990"/>
                  <a:pt x="1515619" y="3309476"/>
                </a:cubicBezTo>
                <a:cubicBezTo>
                  <a:pt x="1536429" y="3313933"/>
                  <a:pt x="1549808" y="3302790"/>
                  <a:pt x="1560956" y="3287933"/>
                </a:cubicBezTo>
                <a:cubicBezTo>
                  <a:pt x="1566158" y="3281247"/>
                  <a:pt x="1570618" y="3277533"/>
                  <a:pt x="1580280" y="3281990"/>
                </a:cubicBezTo>
                <a:cubicBezTo>
                  <a:pt x="1592171" y="3288676"/>
                  <a:pt x="1603319" y="3282733"/>
                  <a:pt x="1612981" y="3274562"/>
                </a:cubicBezTo>
                <a:cubicBezTo>
                  <a:pt x="1621156" y="3267876"/>
                  <a:pt x="1629332" y="3259705"/>
                  <a:pt x="1637507" y="3253019"/>
                </a:cubicBezTo>
                <a:cubicBezTo>
                  <a:pt x="1645682" y="3247077"/>
                  <a:pt x="1653115" y="3246334"/>
                  <a:pt x="1655344" y="3258962"/>
                </a:cubicBezTo>
                <a:cubicBezTo>
                  <a:pt x="1655344" y="3261933"/>
                  <a:pt x="1656088" y="3264905"/>
                  <a:pt x="1657573" y="3267876"/>
                </a:cubicBezTo>
                <a:cubicBezTo>
                  <a:pt x="1659061" y="3271590"/>
                  <a:pt x="1659061" y="3277533"/>
                  <a:pt x="1664263" y="3278276"/>
                </a:cubicBezTo>
                <a:cubicBezTo>
                  <a:pt x="1668722" y="3278276"/>
                  <a:pt x="1671695" y="3274562"/>
                  <a:pt x="1673925" y="3271590"/>
                </a:cubicBezTo>
                <a:cubicBezTo>
                  <a:pt x="1685073" y="3258962"/>
                  <a:pt x="1689532" y="3259705"/>
                  <a:pt x="1696220" y="3275305"/>
                </a:cubicBezTo>
                <a:cubicBezTo>
                  <a:pt x="1697708" y="3279019"/>
                  <a:pt x="1698451" y="3281990"/>
                  <a:pt x="1700681" y="3284962"/>
                </a:cubicBezTo>
                <a:cubicBezTo>
                  <a:pt x="1703652" y="3289419"/>
                  <a:pt x="1706625" y="3293133"/>
                  <a:pt x="1714057" y="3290162"/>
                </a:cubicBezTo>
                <a:cubicBezTo>
                  <a:pt x="1720747" y="3286447"/>
                  <a:pt x="1720747" y="3283476"/>
                  <a:pt x="1719261" y="3277533"/>
                </a:cubicBezTo>
                <a:cubicBezTo>
                  <a:pt x="1711829" y="3244105"/>
                  <a:pt x="1720004" y="3215134"/>
                  <a:pt x="1740071" y="3187649"/>
                </a:cubicBezTo>
                <a:cubicBezTo>
                  <a:pt x="1751963" y="3171306"/>
                  <a:pt x="1767570" y="3160906"/>
                  <a:pt x="1787637" y="3157935"/>
                </a:cubicBezTo>
                <a:cubicBezTo>
                  <a:pt x="1796556" y="3156449"/>
                  <a:pt x="1798042" y="3153478"/>
                  <a:pt x="1795068" y="3145307"/>
                </a:cubicBezTo>
                <a:cubicBezTo>
                  <a:pt x="1791353" y="3135650"/>
                  <a:pt x="1788380" y="3124507"/>
                  <a:pt x="1781690" y="3116336"/>
                </a:cubicBezTo>
                <a:lnTo>
                  <a:pt x="1782658" y="3112227"/>
                </a:lnTo>
                <a:lnTo>
                  <a:pt x="1637639" y="3156984"/>
                </a:lnTo>
                <a:cubicBezTo>
                  <a:pt x="1592945" y="3169451"/>
                  <a:pt x="1547845" y="3176474"/>
                  <a:pt x="1501429" y="3178119"/>
                </a:cubicBezTo>
                <a:cubicBezTo>
                  <a:pt x="1497731" y="3177483"/>
                  <a:pt x="1494101" y="3177754"/>
                  <a:pt x="1490472" y="3178026"/>
                </a:cubicBezTo>
                <a:cubicBezTo>
                  <a:pt x="1484959" y="3177525"/>
                  <a:pt x="1480354" y="3176957"/>
                  <a:pt x="1478972" y="3170672"/>
                </a:cubicBezTo>
                <a:cubicBezTo>
                  <a:pt x="1477521" y="3163480"/>
                  <a:pt x="1482830" y="3161258"/>
                  <a:pt x="1488207" y="3159943"/>
                </a:cubicBezTo>
                <a:cubicBezTo>
                  <a:pt x="1500775" y="3157178"/>
                  <a:pt x="1513412" y="3155321"/>
                  <a:pt x="1525980" y="3152556"/>
                </a:cubicBezTo>
                <a:cubicBezTo>
                  <a:pt x="1530449" y="3151309"/>
                  <a:pt x="1534852" y="3149155"/>
                  <a:pt x="1539185" y="3146093"/>
                </a:cubicBezTo>
                <a:cubicBezTo>
                  <a:pt x="1523284" y="3140894"/>
                  <a:pt x="1507925" y="3142955"/>
                  <a:pt x="1492702" y="3146831"/>
                </a:cubicBezTo>
                <a:cubicBezTo>
                  <a:pt x="1418334" y="3165167"/>
                  <a:pt x="1342651" y="3178126"/>
                  <a:pt x="1266154" y="3180195"/>
                </a:cubicBezTo>
                <a:cubicBezTo>
                  <a:pt x="1170602" y="3183689"/>
                  <a:pt x="1078729" y="3163180"/>
                  <a:pt x="986586" y="3139042"/>
                </a:cubicBezTo>
                <a:lnTo>
                  <a:pt x="862334" y="3099940"/>
                </a:lnTo>
                <a:lnTo>
                  <a:pt x="865579" y="3104366"/>
                </a:lnTo>
                <a:cubicBezTo>
                  <a:pt x="869231" y="3105745"/>
                  <a:pt x="870213" y="3108576"/>
                  <a:pt x="869155" y="3112378"/>
                </a:cubicBezTo>
                <a:cubicBezTo>
                  <a:pt x="868713" y="3114909"/>
                  <a:pt x="869686" y="3116951"/>
                  <a:pt x="870506" y="3119310"/>
                </a:cubicBezTo>
                <a:cubicBezTo>
                  <a:pt x="872791" y="3125126"/>
                  <a:pt x="872542" y="3130498"/>
                  <a:pt x="868179" y="3135443"/>
                </a:cubicBezTo>
                <a:cubicBezTo>
                  <a:pt x="865685" y="3138155"/>
                  <a:pt x="864944" y="3142112"/>
                  <a:pt x="867198" y="3145560"/>
                </a:cubicBezTo>
                <a:cubicBezTo>
                  <a:pt x="866583" y="3146830"/>
                  <a:pt x="865967" y="3148100"/>
                  <a:pt x="865351" y="3149370"/>
                </a:cubicBezTo>
                <a:cubicBezTo>
                  <a:pt x="861717" y="3149570"/>
                  <a:pt x="859522" y="3150858"/>
                  <a:pt x="857837" y="3155141"/>
                </a:cubicBezTo>
                <a:cubicBezTo>
                  <a:pt x="855381" y="3161011"/>
                  <a:pt x="850682" y="3164223"/>
                  <a:pt x="843705" y="3162408"/>
                </a:cubicBezTo>
                <a:cubicBezTo>
                  <a:pt x="840690" y="3161338"/>
                  <a:pt x="840247" y="3163869"/>
                  <a:pt x="839322" y="3165775"/>
                </a:cubicBezTo>
                <a:cubicBezTo>
                  <a:pt x="837782" y="3168950"/>
                  <a:pt x="836202" y="3168968"/>
                  <a:pt x="834736" y="3165511"/>
                </a:cubicBezTo>
                <a:cubicBezTo>
                  <a:pt x="832462" y="3160485"/>
                  <a:pt x="829917" y="3159251"/>
                  <a:pt x="826345" y="3164186"/>
                </a:cubicBezTo>
                <a:cubicBezTo>
                  <a:pt x="825411" y="3165302"/>
                  <a:pt x="823687" y="3166428"/>
                  <a:pt x="823185" y="3164223"/>
                </a:cubicBezTo>
                <a:cubicBezTo>
                  <a:pt x="821054" y="3158089"/>
                  <a:pt x="816960" y="3159241"/>
                  <a:pt x="812394" y="3160557"/>
                </a:cubicBezTo>
                <a:cubicBezTo>
                  <a:pt x="811768" y="3161037"/>
                  <a:pt x="810495" y="3160420"/>
                  <a:pt x="809860" y="3160112"/>
                </a:cubicBezTo>
                <a:cubicBezTo>
                  <a:pt x="804385" y="3151964"/>
                  <a:pt x="799537" y="3143335"/>
                  <a:pt x="794216" y="3134869"/>
                </a:cubicBezTo>
                <a:cubicBezTo>
                  <a:pt x="791797" y="3130949"/>
                  <a:pt x="792816" y="3123990"/>
                  <a:pt x="793537" y="3118455"/>
                </a:cubicBezTo>
                <a:cubicBezTo>
                  <a:pt x="793826" y="3116241"/>
                  <a:pt x="795068" y="3114490"/>
                  <a:pt x="793931" y="3111976"/>
                </a:cubicBezTo>
                <a:cubicBezTo>
                  <a:pt x="792793" y="3109463"/>
                  <a:pt x="794035" y="3107712"/>
                  <a:pt x="796232" y="3106423"/>
                </a:cubicBezTo>
                <a:cubicBezTo>
                  <a:pt x="797483" y="3105462"/>
                  <a:pt x="799526" y="3104491"/>
                  <a:pt x="799188" y="3102758"/>
                </a:cubicBezTo>
                <a:cubicBezTo>
                  <a:pt x="797857" y="3097404"/>
                  <a:pt x="798926" y="3094392"/>
                  <a:pt x="804938" y="3094955"/>
                </a:cubicBezTo>
                <a:cubicBezTo>
                  <a:pt x="806364" y="3095254"/>
                  <a:pt x="807606" y="3093503"/>
                  <a:pt x="806796" y="3091933"/>
                </a:cubicBezTo>
                <a:cubicBezTo>
                  <a:pt x="804358" y="3086435"/>
                  <a:pt x="809580" y="3087006"/>
                  <a:pt x="811448" y="3084774"/>
                </a:cubicBezTo>
                <a:lnTo>
                  <a:pt x="812781" y="3084346"/>
                </a:lnTo>
                <a:lnTo>
                  <a:pt x="811903" y="3084070"/>
                </a:lnTo>
                <a:cubicBezTo>
                  <a:pt x="754934" y="3062860"/>
                  <a:pt x="699364" y="3038451"/>
                  <a:pt x="645601" y="3009895"/>
                </a:cubicBezTo>
                <a:lnTo>
                  <a:pt x="626592" y="2998504"/>
                </a:lnTo>
                <a:lnTo>
                  <a:pt x="618647" y="3004249"/>
                </a:lnTo>
                <a:cubicBezTo>
                  <a:pt x="611741" y="3004987"/>
                  <a:pt x="604949" y="3006052"/>
                  <a:pt x="598150" y="3006568"/>
                </a:cubicBezTo>
                <a:lnTo>
                  <a:pt x="598148" y="3006568"/>
                </a:lnTo>
                <a:cubicBezTo>
                  <a:pt x="597707" y="3006354"/>
                  <a:pt x="596824" y="3005925"/>
                  <a:pt x="596817" y="3005377"/>
                </a:cubicBezTo>
                <a:cubicBezTo>
                  <a:pt x="595572" y="3002320"/>
                  <a:pt x="594439" y="2999591"/>
                  <a:pt x="590177" y="3001066"/>
                </a:cubicBezTo>
                <a:cubicBezTo>
                  <a:pt x="588759" y="3001740"/>
                  <a:pt x="588631" y="3000316"/>
                  <a:pt x="588839" y="2999326"/>
                </a:cubicBezTo>
                <a:cubicBezTo>
                  <a:pt x="589994" y="2995255"/>
                  <a:pt x="588228" y="2994398"/>
                  <a:pt x="584508" y="2995318"/>
                </a:cubicBezTo>
                <a:cubicBezTo>
                  <a:pt x="581992" y="2996005"/>
                  <a:pt x="581322" y="2995135"/>
                  <a:pt x="582393" y="2992929"/>
                </a:cubicBezTo>
                <a:cubicBezTo>
                  <a:pt x="583035" y="2991606"/>
                  <a:pt x="584225" y="2990276"/>
                  <a:pt x="582345" y="2989091"/>
                </a:cubicBezTo>
                <a:cubicBezTo>
                  <a:pt x="578354" y="2986066"/>
                  <a:pt x="578087" y="2982121"/>
                  <a:pt x="580234" y="2978257"/>
                </a:cubicBezTo>
                <a:cubicBezTo>
                  <a:pt x="581846" y="2975497"/>
                  <a:pt x="581604" y="2973745"/>
                  <a:pt x="580152" y="2971678"/>
                </a:cubicBezTo>
                <a:lnTo>
                  <a:pt x="580528" y="2970901"/>
                </a:lnTo>
                <a:lnTo>
                  <a:pt x="540604" y="2946977"/>
                </a:lnTo>
                <a:cubicBezTo>
                  <a:pt x="383871" y="2840060"/>
                  <a:pt x="256157" y="2706333"/>
                  <a:pt x="154745" y="2546000"/>
                </a:cubicBezTo>
                <a:cubicBezTo>
                  <a:pt x="119481" y="2489318"/>
                  <a:pt x="78068" y="2435835"/>
                  <a:pt x="55035" y="2371850"/>
                </a:cubicBezTo>
                <a:lnTo>
                  <a:pt x="0" y="2202174"/>
                </a:lnTo>
                <a:lnTo>
                  <a:pt x="0" y="2054113"/>
                </a:lnTo>
                <a:lnTo>
                  <a:pt x="36144" y="2186345"/>
                </a:lnTo>
                <a:cubicBezTo>
                  <a:pt x="79405" y="2317143"/>
                  <a:pt x="141933" y="2436921"/>
                  <a:pt x="220753" y="2543118"/>
                </a:cubicBezTo>
                <a:cubicBezTo>
                  <a:pt x="398630" y="2783669"/>
                  <a:pt x="655509" y="2956500"/>
                  <a:pt x="944514" y="3029880"/>
                </a:cubicBezTo>
                <a:lnTo>
                  <a:pt x="957004" y="3032281"/>
                </a:lnTo>
                <a:lnTo>
                  <a:pt x="957338" y="3027001"/>
                </a:lnTo>
                <a:cubicBezTo>
                  <a:pt x="957128" y="3023342"/>
                  <a:pt x="957240" y="3019840"/>
                  <a:pt x="956874" y="3016501"/>
                </a:cubicBezTo>
                <a:lnTo>
                  <a:pt x="953688" y="3007380"/>
                </a:lnTo>
                <a:lnTo>
                  <a:pt x="829024" y="2969214"/>
                </a:lnTo>
                <a:cubicBezTo>
                  <a:pt x="714402" y="2925860"/>
                  <a:pt x="607316" y="2866469"/>
                  <a:pt x="510548" y="2793573"/>
                </a:cubicBezTo>
                <a:lnTo>
                  <a:pt x="468511" y="2758713"/>
                </a:lnTo>
                <a:lnTo>
                  <a:pt x="462693" y="2765461"/>
                </a:lnTo>
                <a:cubicBezTo>
                  <a:pt x="457807" y="2769769"/>
                  <a:pt x="452002" y="2772518"/>
                  <a:pt x="445214" y="2769225"/>
                </a:cubicBezTo>
                <a:cubicBezTo>
                  <a:pt x="444309" y="2768786"/>
                  <a:pt x="443637" y="2769017"/>
                  <a:pt x="442981" y="2770368"/>
                </a:cubicBezTo>
                <a:cubicBezTo>
                  <a:pt x="439813" y="2768831"/>
                  <a:pt x="437099" y="2767514"/>
                  <a:pt x="433930" y="2765977"/>
                </a:cubicBezTo>
                <a:cubicBezTo>
                  <a:pt x="433199" y="2761726"/>
                  <a:pt x="428455" y="2759981"/>
                  <a:pt x="426379" y="2756192"/>
                </a:cubicBezTo>
                <a:cubicBezTo>
                  <a:pt x="424305" y="2752403"/>
                  <a:pt x="422463" y="2749283"/>
                  <a:pt x="423525" y="2744790"/>
                </a:cubicBezTo>
                <a:cubicBezTo>
                  <a:pt x="425258" y="2740065"/>
                  <a:pt x="424963" y="2734913"/>
                  <a:pt x="424448" y="2730211"/>
                </a:cubicBezTo>
                <a:lnTo>
                  <a:pt x="424080" y="2721870"/>
                </a:lnTo>
                <a:lnTo>
                  <a:pt x="417324" y="2716268"/>
                </a:lnTo>
                <a:cubicBezTo>
                  <a:pt x="297884" y="2607442"/>
                  <a:pt x="198434" y="2476104"/>
                  <a:pt x="125567" y="2328253"/>
                </a:cubicBezTo>
                <a:cubicBezTo>
                  <a:pt x="125567" y="2328253"/>
                  <a:pt x="125567" y="2328253"/>
                  <a:pt x="125402" y="2326067"/>
                </a:cubicBezTo>
                <a:cubicBezTo>
                  <a:pt x="125402" y="2326067"/>
                  <a:pt x="125240" y="2323881"/>
                  <a:pt x="125240" y="2323881"/>
                </a:cubicBezTo>
                <a:cubicBezTo>
                  <a:pt x="127752" y="2328089"/>
                  <a:pt x="129773" y="2325740"/>
                  <a:pt x="127262" y="2321532"/>
                </a:cubicBezTo>
                <a:cubicBezTo>
                  <a:pt x="129773" y="2325740"/>
                  <a:pt x="129773" y="2325740"/>
                  <a:pt x="129773" y="2325740"/>
                </a:cubicBezTo>
                <a:cubicBezTo>
                  <a:pt x="132124" y="2327763"/>
                  <a:pt x="132124" y="2327763"/>
                  <a:pt x="134146" y="2325413"/>
                </a:cubicBezTo>
                <a:cubicBezTo>
                  <a:pt x="134146" y="2325413"/>
                  <a:pt x="133981" y="2323228"/>
                  <a:pt x="131633" y="2321206"/>
                </a:cubicBezTo>
                <a:cubicBezTo>
                  <a:pt x="129284" y="2319184"/>
                  <a:pt x="129284" y="2319184"/>
                  <a:pt x="129284" y="2319184"/>
                </a:cubicBezTo>
                <a:cubicBezTo>
                  <a:pt x="129121" y="2316998"/>
                  <a:pt x="129121" y="2316998"/>
                  <a:pt x="129121" y="2316998"/>
                </a:cubicBezTo>
                <a:cubicBezTo>
                  <a:pt x="133492" y="2316671"/>
                  <a:pt x="133329" y="2314485"/>
                  <a:pt x="130815" y="2310277"/>
                </a:cubicBezTo>
                <a:cubicBezTo>
                  <a:pt x="126118" y="2306233"/>
                  <a:pt x="128630" y="2310441"/>
                  <a:pt x="124095" y="2308582"/>
                </a:cubicBezTo>
                <a:cubicBezTo>
                  <a:pt x="126607" y="2312790"/>
                  <a:pt x="126607" y="2312790"/>
                  <a:pt x="126607" y="2312790"/>
                </a:cubicBezTo>
                <a:cubicBezTo>
                  <a:pt x="124259" y="2310768"/>
                  <a:pt x="124095" y="2308582"/>
                  <a:pt x="122074" y="2310931"/>
                </a:cubicBezTo>
                <a:cubicBezTo>
                  <a:pt x="122237" y="2313117"/>
                  <a:pt x="122399" y="2315303"/>
                  <a:pt x="124749" y="2317324"/>
                </a:cubicBezTo>
                <a:cubicBezTo>
                  <a:pt x="127098" y="2319347"/>
                  <a:pt x="127098" y="2319347"/>
                  <a:pt x="127098" y="2319347"/>
                </a:cubicBezTo>
                <a:cubicBezTo>
                  <a:pt x="124913" y="2319510"/>
                  <a:pt x="124749" y="2317324"/>
                  <a:pt x="122564" y="2317488"/>
                </a:cubicBezTo>
                <a:cubicBezTo>
                  <a:pt x="122399" y="2315303"/>
                  <a:pt x="122399" y="2315303"/>
                  <a:pt x="122399" y="2315303"/>
                </a:cubicBezTo>
                <a:cubicBezTo>
                  <a:pt x="120050" y="2313280"/>
                  <a:pt x="120050" y="2313280"/>
                  <a:pt x="120050" y="2313280"/>
                </a:cubicBezTo>
                <a:cubicBezTo>
                  <a:pt x="117866" y="2313444"/>
                  <a:pt x="117866" y="2313444"/>
                  <a:pt x="117866" y="2313444"/>
                </a:cubicBezTo>
                <a:cubicBezTo>
                  <a:pt x="102301" y="2281640"/>
                  <a:pt x="88759" y="2247487"/>
                  <a:pt x="75216" y="2213333"/>
                </a:cubicBezTo>
                <a:cubicBezTo>
                  <a:pt x="77401" y="2213170"/>
                  <a:pt x="79424" y="2210821"/>
                  <a:pt x="76911" y="2206613"/>
                </a:cubicBezTo>
                <a:cubicBezTo>
                  <a:pt x="74725" y="2206777"/>
                  <a:pt x="74725" y="2206777"/>
                  <a:pt x="74725" y="2206777"/>
                </a:cubicBezTo>
                <a:cubicBezTo>
                  <a:pt x="54167" y="2152269"/>
                  <a:pt x="37269" y="2095291"/>
                  <a:pt x="24368" y="2036640"/>
                </a:cubicBezTo>
                <a:lnTo>
                  <a:pt x="0" y="1870221"/>
                </a:lnTo>
                <a:lnTo>
                  <a:pt x="0" y="1657174"/>
                </a:lnTo>
                <a:lnTo>
                  <a:pt x="12785" y="1539761"/>
                </a:lnTo>
                <a:cubicBezTo>
                  <a:pt x="30317" y="1437345"/>
                  <a:pt x="60024" y="1338617"/>
                  <a:pt x="100634" y="1245177"/>
                </a:cubicBezTo>
                <a:lnTo>
                  <a:pt x="135129" y="1180317"/>
                </a:lnTo>
                <a:lnTo>
                  <a:pt x="132538" y="1179034"/>
                </a:lnTo>
                <a:lnTo>
                  <a:pt x="127902" y="1176739"/>
                </a:lnTo>
                <a:cubicBezTo>
                  <a:pt x="127166" y="1175758"/>
                  <a:pt x="125692" y="1174532"/>
                  <a:pt x="123729" y="1174532"/>
                </a:cubicBezTo>
                <a:lnTo>
                  <a:pt x="119875" y="1171290"/>
                </a:lnTo>
                <a:lnTo>
                  <a:pt x="41517" y="1349427"/>
                </a:lnTo>
                <a:lnTo>
                  <a:pt x="0" y="1507404"/>
                </a:lnTo>
                <a:lnTo>
                  <a:pt x="0" y="1258314"/>
                </a:lnTo>
                <a:lnTo>
                  <a:pt x="28103" y="1193897"/>
                </a:lnTo>
                <a:cubicBezTo>
                  <a:pt x="65444" y="1095285"/>
                  <a:pt x="128574" y="1012082"/>
                  <a:pt x="189823" y="928109"/>
                </a:cubicBezTo>
                <a:cubicBezTo>
                  <a:pt x="228741" y="875006"/>
                  <a:pt x="266751" y="821972"/>
                  <a:pt x="313405" y="774680"/>
                </a:cubicBezTo>
                <a:cubicBezTo>
                  <a:pt x="316831" y="771686"/>
                  <a:pt x="320189" y="767784"/>
                  <a:pt x="323615" y="764791"/>
                </a:cubicBezTo>
                <a:cubicBezTo>
                  <a:pt x="329561" y="758871"/>
                  <a:pt x="336116" y="761119"/>
                  <a:pt x="341060" y="766224"/>
                </a:cubicBezTo>
                <a:cubicBezTo>
                  <a:pt x="346072" y="772238"/>
                  <a:pt x="340831" y="775367"/>
                  <a:pt x="336566" y="779337"/>
                </a:cubicBezTo>
                <a:cubicBezTo>
                  <a:pt x="311878" y="803086"/>
                  <a:pt x="288234" y="828579"/>
                  <a:pt x="268491" y="857433"/>
                </a:cubicBezTo>
                <a:cubicBezTo>
                  <a:pt x="265200" y="862242"/>
                  <a:pt x="261002" y="867119"/>
                  <a:pt x="260568" y="873540"/>
                </a:cubicBezTo>
                <a:cubicBezTo>
                  <a:pt x="260637" y="874447"/>
                  <a:pt x="259934" y="877237"/>
                  <a:pt x="260841" y="877169"/>
                </a:cubicBezTo>
                <a:cubicBezTo>
                  <a:pt x="262791" y="878849"/>
                  <a:pt x="263563" y="876966"/>
                  <a:pt x="263428" y="875150"/>
                </a:cubicBezTo>
                <a:cubicBezTo>
                  <a:pt x="308333" y="828902"/>
                  <a:pt x="350312" y="780134"/>
                  <a:pt x="396262" y="735632"/>
                </a:cubicBezTo>
                <a:cubicBezTo>
                  <a:pt x="410739" y="721774"/>
                  <a:pt x="425283" y="708823"/>
                  <a:pt x="439692" y="694057"/>
                </a:cubicBezTo>
                <a:cubicBezTo>
                  <a:pt x="443118" y="691062"/>
                  <a:pt x="448426" y="688841"/>
                  <a:pt x="447748" y="679766"/>
                </a:cubicBezTo>
                <a:cubicBezTo>
                  <a:pt x="419024" y="698340"/>
                  <a:pt x="400392" y="729849"/>
                  <a:pt x="361940" y="728161"/>
                </a:cubicBezTo>
                <a:cubicBezTo>
                  <a:pt x="386526" y="703051"/>
                  <a:pt x="411955" y="679305"/>
                  <a:pt x="438268" y="656891"/>
                </a:cubicBezTo>
                <a:lnTo>
                  <a:pt x="518668" y="594561"/>
                </a:lnTo>
                <a:lnTo>
                  <a:pt x="517801" y="594102"/>
                </a:lnTo>
                <a:cubicBezTo>
                  <a:pt x="515101" y="594348"/>
                  <a:pt x="513628" y="592877"/>
                  <a:pt x="513137" y="590180"/>
                </a:cubicBezTo>
                <a:cubicBezTo>
                  <a:pt x="512646" y="588464"/>
                  <a:pt x="511418" y="587483"/>
                  <a:pt x="510190" y="586257"/>
                </a:cubicBezTo>
                <a:cubicBezTo>
                  <a:pt x="507000" y="583315"/>
                  <a:pt x="505527" y="579883"/>
                  <a:pt x="506754" y="575470"/>
                </a:cubicBezTo>
                <a:cubicBezTo>
                  <a:pt x="507491" y="573018"/>
                  <a:pt x="506754" y="570321"/>
                  <a:pt x="504300" y="568850"/>
                </a:cubicBezTo>
                <a:cubicBezTo>
                  <a:pt x="504300" y="567869"/>
                  <a:pt x="504300" y="566889"/>
                  <a:pt x="504300" y="565908"/>
                </a:cubicBezTo>
                <a:cubicBezTo>
                  <a:pt x="506509" y="564682"/>
                  <a:pt x="507491" y="563211"/>
                  <a:pt x="507245" y="560024"/>
                </a:cubicBezTo>
                <a:cubicBezTo>
                  <a:pt x="507000" y="555611"/>
                  <a:pt x="508963" y="552179"/>
                  <a:pt x="513873" y="551198"/>
                </a:cubicBezTo>
                <a:cubicBezTo>
                  <a:pt x="516083" y="550953"/>
                  <a:pt x="515592" y="549237"/>
                  <a:pt x="515592" y="547766"/>
                </a:cubicBezTo>
                <a:cubicBezTo>
                  <a:pt x="515592" y="545314"/>
                  <a:pt x="516574" y="544824"/>
                  <a:pt x="518537" y="546540"/>
                </a:cubicBezTo>
                <a:cubicBezTo>
                  <a:pt x="521483" y="548992"/>
                  <a:pt x="523447" y="548992"/>
                  <a:pt x="524183" y="544824"/>
                </a:cubicBezTo>
                <a:cubicBezTo>
                  <a:pt x="524429" y="543843"/>
                  <a:pt x="525166" y="542617"/>
                  <a:pt x="526147" y="543843"/>
                </a:cubicBezTo>
                <a:lnTo>
                  <a:pt x="526148" y="543843"/>
                </a:lnTo>
                <a:lnTo>
                  <a:pt x="530350" y="545375"/>
                </a:lnTo>
                <a:lnTo>
                  <a:pt x="534003" y="542862"/>
                </a:lnTo>
                <a:cubicBezTo>
                  <a:pt x="534248" y="542372"/>
                  <a:pt x="535230" y="542372"/>
                  <a:pt x="535721" y="542372"/>
                </a:cubicBezTo>
                <a:lnTo>
                  <a:pt x="535722" y="542372"/>
                </a:lnTo>
                <a:cubicBezTo>
                  <a:pt x="541613" y="545805"/>
                  <a:pt x="547259" y="549727"/>
                  <a:pt x="553151" y="553405"/>
                </a:cubicBezTo>
                <a:cubicBezTo>
                  <a:pt x="555851" y="555121"/>
                  <a:pt x="557324" y="559779"/>
                  <a:pt x="558552" y="563457"/>
                </a:cubicBezTo>
                <a:cubicBezTo>
                  <a:pt x="559042" y="564928"/>
                  <a:pt x="558797" y="566399"/>
                  <a:pt x="560270" y="567625"/>
                </a:cubicBezTo>
                <a:lnTo>
                  <a:pt x="560286" y="567903"/>
                </a:lnTo>
                <a:lnTo>
                  <a:pt x="607072" y="538125"/>
                </a:lnTo>
                <a:cubicBezTo>
                  <a:pt x="637081" y="520909"/>
                  <a:pt x="668054" y="504962"/>
                  <a:pt x="700034" y="490251"/>
                </a:cubicBezTo>
                <a:cubicBezTo>
                  <a:pt x="698261" y="503159"/>
                  <a:pt x="687577" y="506696"/>
                  <a:pt x="678841" y="511912"/>
                </a:cubicBezTo>
                <a:cubicBezTo>
                  <a:pt x="669198" y="517195"/>
                  <a:pt x="660463" y="522411"/>
                  <a:pt x="652838" y="530282"/>
                </a:cubicBezTo>
                <a:cubicBezTo>
                  <a:pt x="627338" y="543140"/>
                  <a:pt x="602879" y="557745"/>
                  <a:pt x="582321" y="575709"/>
                </a:cubicBezTo>
                <a:cubicBezTo>
                  <a:pt x="583364" y="577455"/>
                  <a:pt x="584408" y="579203"/>
                  <a:pt x="585451" y="580950"/>
                </a:cubicBezTo>
                <a:cubicBezTo>
                  <a:pt x="608934" y="565506"/>
                  <a:pt x="632417" y="550062"/>
                  <a:pt x="655833" y="533709"/>
                </a:cubicBezTo>
                <a:cubicBezTo>
                  <a:pt x="704283" y="510466"/>
                  <a:pt x="752734" y="487223"/>
                  <a:pt x="802017" y="465971"/>
                </a:cubicBezTo>
                <a:lnTo>
                  <a:pt x="894378" y="431888"/>
                </a:lnTo>
                <a:lnTo>
                  <a:pt x="906175" y="418655"/>
                </a:lnTo>
                <a:cubicBezTo>
                  <a:pt x="925324" y="399501"/>
                  <a:pt x="947207" y="383083"/>
                  <a:pt x="928059" y="350247"/>
                </a:cubicBezTo>
                <a:cubicBezTo>
                  <a:pt x="925324" y="347511"/>
                  <a:pt x="925324" y="342038"/>
                  <a:pt x="928059" y="339302"/>
                </a:cubicBezTo>
                <a:cubicBezTo>
                  <a:pt x="949942" y="317412"/>
                  <a:pt x="933530" y="298257"/>
                  <a:pt x="922589" y="281840"/>
                </a:cubicBezTo>
                <a:cubicBezTo>
                  <a:pt x="918486" y="273631"/>
                  <a:pt x="917118" y="266790"/>
                  <a:pt x="917802" y="260291"/>
                </a:cubicBezTo>
                <a:lnTo>
                  <a:pt x="924840" y="242049"/>
                </a:lnTo>
                <a:lnTo>
                  <a:pt x="919001" y="245711"/>
                </a:lnTo>
                <a:cubicBezTo>
                  <a:pt x="918018" y="247427"/>
                  <a:pt x="913354" y="246201"/>
                  <a:pt x="911145" y="245956"/>
                </a:cubicBezTo>
                <a:cubicBezTo>
                  <a:pt x="905990" y="245221"/>
                  <a:pt x="899853" y="248408"/>
                  <a:pt x="895680" y="242524"/>
                </a:cubicBezTo>
                <a:cubicBezTo>
                  <a:pt x="894943" y="241543"/>
                  <a:pt x="893469" y="240317"/>
                  <a:pt x="891507" y="240317"/>
                </a:cubicBezTo>
                <a:cubicBezTo>
                  <a:pt x="888806" y="240562"/>
                  <a:pt x="887334" y="239091"/>
                  <a:pt x="886843" y="236395"/>
                </a:cubicBezTo>
                <a:cubicBezTo>
                  <a:pt x="886352" y="234678"/>
                  <a:pt x="885124" y="233698"/>
                  <a:pt x="883897" y="232472"/>
                </a:cubicBezTo>
                <a:cubicBezTo>
                  <a:pt x="880706" y="229530"/>
                  <a:pt x="879233" y="226097"/>
                  <a:pt x="880459" y="221684"/>
                </a:cubicBezTo>
                <a:cubicBezTo>
                  <a:pt x="881196" y="219233"/>
                  <a:pt x="880459" y="216536"/>
                  <a:pt x="878005" y="215065"/>
                </a:cubicBezTo>
                <a:cubicBezTo>
                  <a:pt x="878005" y="214084"/>
                  <a:pt x="878005" y="213104"/>
                  <a:pt x="878005" y="212123"/>
                </a:cubicBezTo>
                <a:cubicBezTo>
                  <a:pt x="880215" y="210897"/>
                  <a:pt x="881196" y="209426"/>
                  <a:pt x="880950" y="206239"/>
                </a:cubicBezTo>
                <a:cubicBezTo>
                  <a:pt x="880706" y="201826"/>
                  <a:pt x="882669" y="198394"/>
                  <a:pt x="887579" y="197413"/>
                </a:cubicBezTo>
                <a:cubicBezTo>
                  <a:pt x="889788" y="197168"/>
                  <a:pt x="889297" y="195451"/>
                  <a:pt x="889297" y="193981"/>
                </a:cubicBezTo>
                <a:cubicBezTo>
                  <a:pt x="889297" y="191529"/>
                  <a:pt x="890279" y="191038"/>
                  <a:pt x="892242" y="192755"/>
                </a:cubicBezTo>
                <a:cubicBezTo>
                  <a:pt x="895189" y="195206"/>
                  <a:pt x="897153" y="195206"/>
                  <a:pt x="897888" y="191038"/>
                </a:cubicBezTo>
                <a:cubicBezTo>
                  <a:pt x="898135" y="190058"/>
                  <a:pt x="898871" y="188832"/>
                  <a:pt x="899853" y="190058"/>
                </a:cubicBezTo>
                <a:cubicBezTo>
                  <a:pt x="903043" y="193245"/>
                  <a:pt x="905253" y="191284"/>
                  <a:pt x="907708" y="189077"/>
                </a:cubicBezTo>
                <a:cubicBezTo>
                  <a:pt x="907953" y="188587"/>
                  <a:pt x="908936" y="188587"/>
                  <a:pt x="909427" y="188587"/>
                </a:cubicBezTo>
                <a:cubicBezTo>
                  <a:pt x="915318" y="192019"/>
                  <a:pt x="920964" y="195942"/>
                  <a:pt x="926856" y="199619"/>
                </a:cubicBezTo>
                <a:cubicBezTo>
                  <a:pt x="929556" y="201336"/>
                  <a:pt x="931029" y="205994"/>
                  <a:pt x="932256" y="209671"/>
                </a:cubicBezTo>
                <a:cubicBezTo>
                  <a:pt x="932747" y="211142"/>
                  <a:pt x="932502" y="212613"/>
                  <a:pt x="933975" y="213839"/>
                </a:cubicBezTo>
                <a:cubicBezTo>
                  <a:pt x="935448" y="215065"/>
                  <a:pt x="935202" y="216536"/>
                  <a:pt x="934220" y="218007"/>
                </a:cubicBezTo>
                <a:cubicBezTo>
                  <a:pt x="933729" y="218988"/>
                  <a:pt x="932747" y="220213"/>
                  <a:pt x="933484" y="221194"/>
                </a:cubicBezTo>
                <a:cubicBezTo>
                  <a:pt x="935939" y="224136"/>
                  <a:pt x="936184" y="226343"/>
                  <a:pt x="932256" y="227814"/>
                </a:cubicBezTo>
                <a:lnTo>
                  <a:pt x="932112" y="229251"/>
                </a:lnTo>
                <a:lnTo>
                  <a:pt x="952678" y="194277"/>
                </a:lnTo>
                <a:cubicBezTo>
                  <a:pt x="958149" y="183332"/>
                  <a:pt x="966355" y="172387"/>
                  <a:pt x="958149" y="164178"/>
                </a:cubicBezTo>
                <a:cubicBezTo>
                  <a:pt x="939001" y="136815"/>
                  <a:pt x="960884" y="114924"/>
                  <a:pt x="966355" y="93034"/>
                </a:cubicBezTo>
                <a:cubicBezTo>
                  <a:pt x="977296" y="57462"/>
                  <a:pt x="1007386" y="54726"/>
                  <a:pt x="1037475" y="76616"/>
                </a:cubicBezTo>
                <a:cubicBezTo>
                  <a:pt x="1042946" y="79352"/>
                  <a:pt x="1045681" y="84825"/>
                  <a:pt x="1051152" y="82089"/>
                </a:cubicBezTo>
                <a:cubicBezTo>
                  <a:pt x="1070300" y="65671"/>
                  <a:pt x="1092183" y="68407"/>
                  <a:pt x="1114066" y="68407"/>
                </a:cubicBezTo>
                <a:cubicBezTo>
                  <a:pt x="1138684" y="35571"/>
                  <a:pt x="1168774" y="51989"/>
                  <a:pt x="1196128" y="62934"/>
                </a:cubicBezTo>
                <a:cubicBezTo>
                  <a:pt x="1239894" y="84825"/>
                  <a:pt x="1278190" y="79352"/>
                  <a:pt x="1316485" y="57462"/>
                </a:cubicBezTo>
                <a:cubicBezTo>
                  <a:pt x="1338369" y="43780"/>
                  <a:pt x="1354780" y="43780"/>
                  <a:pt x="1373929" y="57462"/>
                </a:cubicBezTo>
                <a:cubicBezTo>
                  <a:pt x="1373929" y="60198"/>
                  <a:pt x="1376664" y="60198"/>
                  <a:pt x="1376664" y="60198"/>
                </a:cubicBezTo>
                <a:cubicBezTo>
                  <a:pt x="1412224" y="82089"/>
                  <a:pt x="1414960" y="79352"/>
                  <a:pt x="1439578" y="46517"/>
                </a:cubicBezTo>
                <a:cubicBezTo>
                  <a:pt x="1450520" y="35571"/>
                  <a:pt x="1461461" y="24626"/>
                  <a:pt x="1477874" y="13681"/>
                </a:cubicBezTo>
                <a:cubicBezTo>
                  <a:pt x="1494286" y="5472"/>
                  <a:pt x="1507963" y="5472"/>
                  <a:pt x="1527111" y="16417"/>
                </a:cubicBezTo>
                <a:cubicBezTo>
                  <a:pt x="1548994" y="32835"/>
                  <a:pt x="1561303" y="41044"/>
                  <a:pt x="1573613" y="41044"/>
                </a:cubicBezTo>
                <a:lnTo>
                  <a:pt x="1576828" y="400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E7CF25F-F793-4E30-9024-C499AEBFBA23}"/>
              </a:ext>
            </a:extLst>
          </p:cNvPr>
          <p:cNvSpPr/>
          <p:nvPr userDrawn="1"/>
        </p:nvSpPr>
        <p:spPr>
          <a:xfrm>
            <a:off x="0" y="0"/>
            <a:ext cx="12192000" cy="424978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77F6574-B48E-4DF4-8023-D2E4332BF094}"/>
              </a:ext>
            </a:extLst>
          </p:cNvPr>
          <p:cNvGrpSpPr/>
          <p:nvPr userDrawn="1"/>
        </p:nvGrpSpPr>
        <p:grpSpPr>
          <a:xfrm>
            <a:off x="6357379" y="701878"/>
            <a:ext cx="5179940" cy="2846026"/>
            <a:chOff x="-548507" y="477868"/>
            <a:chExt cx="11570449" cy="6357177"/>
          </a:xfrm>
        </p:grpSpPr>
        <p:sp>
          <p:nvSpPr>
            <p:cNvPr id="4" name="Freeform: Shape 4">
              <a:extLst>
                <a:ext uri="{FF2B5EF4-FFF2-40B4-BE49-F238E27FC236}">
                  <a16:creationId xmlns:a16="http://schemas.microsoft.com/office/drawing/2014/main" id="{BEF7DFED-8D72-4082-BA01-41864FE9945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5">
              <a:extLst>
                <a:ext uri="{FF2B5EF4-FFF2-40B4-BE49-F238E27FC236}">
                  <a16:creationId xmlns:a16="http://schemas.microsoft.com/office/drawing/2014/main" id="{A9C85195-29F3-4CF7-BBD0-403C004CC1A2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6">
              <a:extLst>
                <a:ext uri="{FF2B5EF4-FFF2-40B4-BE49-F238E27FC236}">
                  <a16:creationId xmlns:a16="http://schemas.microsoft.com/office/drawing/2014/main" id="{8484F744-6716-45AF-AEAE-D6BE534EBC4D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7">
              <a:extLst>
                <a:ext uri="{FF2B5EF4-FFF2-40B4-BE49-F238E27FC236}">
                  <a16:creationId xmlns:a16="http://schemas.microsoft.com/office/drawing/2014/main" id="{D63E78BD-4450-4FE6-AC12-FFC7B93D6D9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8">
              <a:extLst>
                <a:ext uri="{FF2B5EF4-FFF2-40B4-BE49-F238E27FC236}">
                  <a16:creationId xmlns:a16="http://schemas.microsoft.com/office/drawing/2014/main" id="{46D01D5A-C329-45B6-B3EB-E5CB02976185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9">
              <a:extLst>
                <a:ext uri="{FF2B5EF4-FFF2-40B4-BE49-F238E27FC236}">
                  <a16:creationId xmlns:a16="http://schemas.microsoft.com/office/drawing/2014/main" id="{4139B42F-99BA-4C4D-B975-D3B492EE5F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4">
                <a:extLst>
                  <a:ext uri="{FF2B5EF4-FFF2-40B4-BE49-F238E27FC236}">
                    <a16:creationId xmlns:a16="http://schemas.microsoft.com/office/drawing/2014/main" id="{40C7F992-B95D-42B6-89E2-6EB27D3726BE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5">
                <a:extLst>
                  <a:ext uri="{FF2B5EF4-FFF2-40B4-BE49-F238E27FC236}">
                    <a16:creationId xmlns:a16="http://schemas.microsoft.com/office/drawing/2014/main" id="{A8B7F213-7995-428C-B91F-DD8CC8EC1AAC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0">
              <a:extLst>
                <a:ext uri="{FF2B5EF4-FFF2-40B4-BE49-F238E27FC236}">
                  <a16:creationId xmlns:a16="http://schemas.microsoft.com/office/drawing/2014/main" id="{7A39126C-E9FF-4FFF-941C-2A5CADC19E7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2">
                <a:extLst>
                  <a:ext uri="{FF2B5EF4-FFF2-40B4-BE49-F238E27FC236}">
                    <a16:creationId xmlns:a16="http://schemas.microsoft.com/office/drawing/2014/main" id="{EE67967C-E13E-433D-8051-3BFF6226AA1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3">
                <a:extLst>
                  <a:ext uri="{FF2B5EF4-FFF2-40B4-BE49-F238E27FC236}">
                    <a16:creationId xmlns:a16="http://schemas.microsoft.com/office/drawing/2014/main" id="{7DBC0E54-255D-4175-8CBA-08A71DD560EC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11">
              <a:extLst>
                <a:ext uri="{FF2B5EF4-FFF2-40B4-BE49-F238E27FC236}">
                  <a16:creationId xmlns:a16="http://schemas.microsoft.com/office/drawing/2014/main" id="{709AEFD8-BB99-480F-B9D2-ABB367B2A7B8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ADCF6575-0FAE-4AA8-BE2B-B5E0F183E3C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053321" y="861723"/>
            <a:ext cx="3814976" cy="2298759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E2EB6E6-4414-42E3-A615-66D8CD822001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807968" y="0"/>
            <a:ext cx="6384032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28AB2DDB-741E-4F28-B94A-CCBEC05A8552}"/>
              </a:ext>
            </a:extLst>
          </p:cNvPr>
          <p:cNvSpPr/>
          <p:nvPr userDrawn="1"/>
        </p:nvSpPr>
        <p:spPr>
          <a:xfrm flipH="1">
            <a:off x="0" y="0"/>
            <a:ext cx="12192000" cy="112474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3" name="제목 1">
            <a:extLst>
              <a:ext uri="{FF2B5EF4-FFF2-40B4-BE49-F238E27FC236}">
                <a16:creationId xmlns:a16="http://schemas.microsoft.com/office/drawing/2014/main" id="{1BA02ECC-8D0C-46C4-BC89-19D31545B54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15439"/>
            <a:ext cx="12192000" cy="710877"/>
          </a:xfrm>
          <a:prstGeom prst="rect">
            <a:avLst/>
          </a:prstGeom>
        </p:spPr>
        <p:txBody>
          <a:bodyPr lIns="144000"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970ADC38-F3EB-4AB9-808B-7FA1F8B9A8B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23" y="1124744"/>
            <a:ext cx="7055584" cy="40324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628EEEF-AF40-4073-BF95-9E1C8BED68E1}"/>
              </a:ext>
            </a:extLst>
          </p:cNvPr>
          <p:cNvSpPr/>
          <p:nvPr userDrawn="1"/>
        </p:nvSpPr>
        <p:spPr>
          <a:xfrm>
            <a:off x="7056106" y="1124744"/>
            <a:ext cx="2112235" cy="57332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748CAA9F-D679-4A40-8A32-49A3DDFEB53C}"/>
              </a:ext>
            </a:extLst>
          </p:cNvPr>
          <p:cNvSpPr/>
          <p:nvPr userDrawn="1"/>
        </p:nvSpPr>
        <p:spPr>
          <a:xfrm>
            <a:off x="9168341" y="1124745"/>
            <a:ext cx="3023659" cy="163218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8ABB4221-B02B-4DA1-B515-6F900F95DC87}"/>
              </a:ext>
            </a:extLst>
          </p:cNvPr>
          <p:cNvSpPr/>
          <p:nvPr userDrawn="1"/>
        </p:nvSpPr>
        <p:spPr>
          <a:xfrm flipH="1">
            <a:off x="0" y="-1"/>
            <a:ext cx="3607904" cy="68580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" name="그림 개체 틀 15">
            <a:extLst>
              <a:ext uri="{FF2B5EF4-FFF2-40B4-BE49-F238E27FC236}">
                <a16:creationId xmlns:a16="http://schemas.microsoft.com/office/drawing/2014/main" id="{22841D33-C13F-4727-B426-B20A70EDF2D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687548">
            <a:off x="2653645" y="1464324"/>
            <a:ext cx="2240467" cy="4523799"/>
          </a:xfrm>
          <a:custGeom>
            <a:avLst/>
            <a:gdLst>
              <a:gd name="connsiteX0" fmla="*/ 347219 w 2314736"/>
              <a:gd name="connsiteY0" fmla="*/ 3838 h 4523799"/>
              <a:gd name="connsiteX1" fmla="*/ 401115 w 2314736"/>
              <a:gd name="connsiteY1" fmla="*/ 139 h 4523799"/>
              <a:gd name="connsiteX2" fmla="*/ 2056552 w 2314736"/>
              <a:gd name="connsiteY2" fmla="*/ 53066 h 4523799"/>
              <a:gd name="connsiteX3" fmla="*/ 2314598 w 2314736"/>
              <a:gd name="connsiteY3" fmla="*/ 328157 h 4523799"/>
              <a:gd name="connsiteX4" fmla="*/ 2188714 w 2314736"/>
              <a:gd name="connsiteY4" fmla="*/ 4265615 h 4523799"/>
              <a:gd name="connsiteX5" fmla="*/ 1913622 w 2314736"/>
              <a:gd name="connsiteY5" fmla="*/ 4523661 h 4523799"/>
              <a:gd name="connsiteX6" fmla="*/ 258185 w 2314736"/>
              <a:gd name="connsiteY6" fmla="*/ 4470735 h 4523799"/>
              <a:gd name="connsiteX7" fmla="*/ 139 w 2314736"/>
              <a:gd name="connsiteY7" fmla="*/ 4195644 h 4523799"/>
              <a:gd name="connsiteX8" fmla="*/ 126024 w 2314736"/>
              <a:gd name="connsiteY8" fmla="*/ 258186 h 4523799"/>
              <a:gd name="connsiteX9" fmla="*/ 347219 w 2314736"/>
              <a:gd name="connsiteY9" fmla="*/ 3838 h 4523799"/>
              <a:gd name="connsiteX0" fmla="*/ 347219 w 2314675"/>
              <a:gd name="connsiteY0" fmla="*/ 3838 h 4523799"/>
              <a:gd name="connsiteX1" fmla="*/ 401115 w 2314675"/>
              <a:gd name="connsiteY1" fmla="*/ 139 h 4523799"/>
              <a:gd name="connsiteX2" fmla="*/ 1962359 w 2314675"/>
              <a:gd name="connsiteY2" fmla="*/ 53311 h 4523799"/>
              <a:gd name="connsiteX3" fmla="*/ 2314598 w 2314675"/>
              <a:gd name="connsiteY3" fmla="*/ 328157 h 4523799"/>
              <a:gd name="connsiteX4" fmla="*/ 2188714 w 2314675"/>
              <a:gd name="connsiteY4" fmla="*/ 4265615 h 4523799"/>
              <a:gd name="connsiteX5" fmla="*/ 1913622 w 2314675"/>
              <a:gd name="connsiteY5" fmla="*/ 4523661 h 4523799"/>
              <a:gd name="connsiteX6" fmla="*/ 258185 w 2314675"/>
              <a:gd name="connsiteY6" fmla="*/ 4470735 h 4523799"/>
              <a:gd name="connsiteX7" fmla="*/ 139 w 2314675"/>
              <a:gd name="connsiteY7" fmla="*/ 4195644 h 4523799"/>
              <a:gd name="connsiteX8" fmla="*/ 126024 w 2314675"/>
              <a:gd name="connsiteY8" fmla="*/ 258186 h 4523799"/>
              <a:gd name="connsiteX9" fmla="*/ 347219 w 2314675"/>
              <a:gd name="connsiteY9" fmla="*/ 3838 h 4523799"/>
              <a:gd name="connsiteX0" fmla="*/ 347219 w 2267601"/>
              <a:gd name="connsiteY0" fmla="*/ 3838 h 4523799"/>
              <a:gd name="connsiteX1" fmla="*/ 401115 w 2267601"/>
              <a:gd name="connsiteY1" fmla="*/ 139 h 4523799"/>
              <a:gd name="connsiteX2" fmla="*/ 1962359 w 2267601"/>
              <a:gd name="connsiteY2" fmla="*/ 53311 h 4523799"/>
              <a:gd name="connsiteX3" fmla="*/ 2267502 w 2267601"/>
              <a:gd name="connsiteY3" fmla="*/ 328279 h 4523799"/>
              <a:gd name="connsiteX4" fmla="*/ 2188714 w 2267601"/>
              <a:gd name="connsiteY4" fmla="*/ 4265615 h 4523799"/>
              <a:gd name="connsiteX5" fmla="*/ 1913622 w 2267601"/>
              <a:gd name="connsiteY5" fmla="*/ 4523661 h 4523799"/>
              <a:gd name="connsiteX6" fmla="*/ 258185 w 2267601"/>
              <a:gd name="connsiteY6" fmla="*/ 4470735 h 4523799"/>
              <a:gd name="connsiteX7" fmla="*/ 139 w 2267601"/>
              <a:gd name="connsiteY7" fmla="*/ 4195644 h 4523799"/>
              <a:gd name="connsiteX8" fmla="*/ 126024 w 2267601"/>
              <a:gd name="connsiteY8" fmla="*/ 258186 h 4523799"/>
              <a:gd name="connsiteX9" fmla="*/ 347219 w 2267601"/>
              <a:gd name="connsiteY9" fmla="*/ 3838 h 4523799"/>
              <a:gd name="connsiteX0" fmla="*/ 347219 w 2267571"/>
              <a:gd name="connsiteY0" fmla="*/ 3838 h 4523799"/>
              <a:gd name="connsiteX1" fmla="*/ 401115 w 2267571"/>
              <a:gd name="connsiteY1" fmla="*/ 139 h 4523799"/>
              <a:gd name="connsiteX2" fmla="*/ 1889819 w 2267571"/>
              <a:gd name="connsiteY2" fmla="*/ 20894 h 4523799"/>
              <a:gd name="connsiteX3" fmla="*/ 2267502 w 2267571"/>
              <a:gd name="connsiteY3" fmla="*/ 328279 h 4523799"/>
              <a:gd name="connsiteX4" fmla="*/ 2188714 w 2267571"/>
              <a:gd name="connsiteY4" fmla="*/ 4265615 h 4523799"/>
              <a:gd name="connsiteX5" fmla="*/ 1913622 w 2267571"/>
              <a:gd name="connsiteY5" fmla="*/ 4523661 h 4523799"/>
              <a:gd name="connsiteX6" fmla="*/ 258185 w 2267571"/>
              <a:gd name="connsiteY6" fmla="*/ 4470735 h 4523799"/>
              <a:gd name="connsiteX7" fmla="*/ 139 w 2267571"/>
              <a:gd name="connsiteY7" fmla="*/ 4195644 h 4523799"/>
              <a:gd name="connsiteX8" fmla="*/ 126024 w 2267571"/>
              <a:gd name="connsiteY8" fmla="*/ 258186 h 4523799"/>
              <a:gd name="connsiteX9" fmla="*/ 347219 w 2267571"/>
              <a:gd name="connsiteY9" fmla="*/ 3838 h 4523799"/>
              <a:gd name="connsiteX0" fmla="*/ 347219 w 2224038"/>
              <a:gd name="connsiteY0" fmla="*/ 3838 h 4523799"/>
              <a:gd name="connsiteX1" fmla="*/ 401115 w 2224038"/>
              <a:gd name="connsiteY1" fmla="*/ 139 h 4523799"/>
              <a:gd name="connsiteX2" fmla="*/ 1889819 w 2224038"/>
              <a:gd name="connsiteY2" fmla="*/ 20894 h 4523799"/>
              <a:gd name="connsiteX3" fmla="*/ 2223953 w 2224038"/>
              <a:gd name="connsiteY3" fmla="*/ 299410 h 4523799"/>
              <a:gd name="connsiteX4" fmla="*/ 2188714 w 2224038"/>
              <a:gd name="connsiteY4" fmla="*/ 4265615 h 4523799"/>
              <a:gd name="connsiteX5" fmla="*/ 1913622 w 2224038"/>
              <a:gd name="connsiteY5" fmla="*/ 4523661 h 4523799"/>
              <a:gd name="connsiteX6" fmla="*/ 258185 w 2224038"/>
              <a:gd name="connsiteY6" fmla="*/ 4470735 h 4523799"/>
              <a:gd name="connsiteX7" fmla="*/ 139 w 2224038"/>
              <a:gd name="connsiteY7" fmla="*/ 4195644 h 4523799"/>
              <a:gd name="connsiteX8" fmla="*/ 126024 w 2224038"/>
              <a:gd name="connsiteY8" fmla="*/ 258186 h 4523799"/>
              <a:gd name="connsiteX9" fmla="*/ 347219 w 2224038"/>
              <a:gd name="connsiteY9" fmla="*/ 3838 h 4523799"/>
              <a:gd name="connsiteX0" fmla="*/ 347219 w 2220614"/>
              <a:gd name="connsiteY0" fmla="*/ 3838 h 4523799"/>
              <a:gd name="connsiteX1" fmla="*/ 401115 w 2220614"/>
              <a:gd name="connsiteY1" fmla="*/ 139 h 4523799"/>
              <a:gd name="connsiteX2" fmla="*/ 1889819 w 2220614"/>
              <a:gd name="connsiteY2" fmla="*/ 20894 h 4523799"/>
              <a:gd name="connsiteX3" fmla="*/ 2220528 w 2220614"/>
              <a:gd name="connsiteY3" fmla="*/ 375498 h 4523799"/>
              <a:gd name="connsiteX4" fmla="*/ 2188714 w 2220614"/>
              <a:gd name="connsiteY4" fmla="*/ 4265615 h 4523799"/>
              <a:gd name="connsiteX5" fmla="*/ 1913622 w 2220614"/>
              <a:gd name="connsiteY5" fmla="*/ 4523661 h 4523799"/>
              <a:gd name="connsiteX6" fmla="*/ 258185 w 2220614"/>
              <a:gd name="connsiteY6" fmla="*/ 4470735 h 4523799"/>
              <a:gd name="connsiteX7" fmla="*/ 139 w 2220614"/>
              <a:gd name="connsiteY7" fmla="*/ 4195644 h 4523799"/>
              <a:gd name="connsiteX8" fmla="*/ 126024 w 2220614"/>
              <a:gd name="connsiteY8" fmla="*/ 258186 h 4523799"/>
              <a:gd name="connsiteX9" fmla="*/ 347219 w 2220614"/>
              <a:gd name="connsiteY9" fmla="*/ 3838 h 4523799"/>
              <a:gd name="connsiteX0" fmla="*/ 347219 w 2220528"/>
              <a:gd name="connsiteY0" fmla="*/ 3838 h 4523799"/>
              <a:gd name="connsiteX1" fmla="*/ 401115 w 2220528"/>
              <a:gd name="connsiteY1" fmla="*/ 139 h 4523799"/>
              <a:gd name="connsiteX2" fmla="*/ 1889819 w 2220528"/>
              <a:gd name="connsiteY2" fmla="*/ 20894 h 4523799"/>
              <a:gd name="connsiteX3" fmla="*/ 2220528 w 2220528"/>
              <a:gd name="connsiteY3" fmla="*/ 375498 h 4523799"/>
              <a:gd name="connsiteX4" fmla="*/ 2188714 w 2220528"/>
              <a:gd name="connsiteY4" fmla="*/ 4265615 h 4523799"/>
              <a:gd name="connsiteX5" fmla="*/ 1913622 w 2220528"/>
              <a:gd name="connsiteY5" fmla="*/ 4523661 h 4523799"/>
              <a:gd name="connsiteX6" fmla="*/ 258185 w 2220528"/>
              <a:gd name="connsiteY6" fmla="*/ 4470735 h 4523799"/>
              <a:gd name="connsiteX7" fmla="*/ 139 w 2220528"/>
              <a:gd name="connsiteY7" fmla="*/ 4195644 h 4523799"/>
              <a:gd name="connsiteX8" fmla="*/ 126024 w 2220528"/>
              <a:gd name="connsiteY8" fmla="*/ 258186 h 4523799"/>
              <a:gd name="connsiteX9" fmla="*/ 347219 w 2220528"/>
              <a:gd name="connsiteY9" fmla="*/ 3838 h 4523799"/>
              <a:gd name="connsiteX0" fmla="*/ 347219 w 2220528"/>
              <a:gd name="connsiteY0" fmla="*/ 3838 h 4523799"/>
              <a:gd name="connsiteX1" fmla="*/ 401115 w 2220528"/>
              <a:gd name="connsiteY1" fmla="*/ 139 h 4523799"/>
              <a:gd name="connsiteX2" fmla="*/ 1889819 w 2220528"/>
              <a:gd name="connsiteY2" fmla="*/ 20894 h 4523799"/>
              <a:gd name="connsiteX3" fmla="*/ 2220528 w 2220528"/>
              <a:gd name="connsiteY3" fmla="*/ 375498 h 4523799"/>
              <a:gd name="connsiteX4" fmla="*/ 2188714 w 2220528"/>
              <a:gd name="connsiteY4" fmla="*/ 4265615 h 4523799"/>
              <a:gd name="connsiteX5" fmla="*/ 1913622 w 2220528"/>
              <a:gd name="connsiteY5" fmla="*/ 4523661 h 4523799"/>
              <a:gd name="connsiteX6" fmla="*/ 258185 w 2220528"/>
              <a:gd name="connsiteY6" fmla="*/ 4470735 h 4523799"/>
              <a:gd name="connsiteX7" fmla="*/ 139 w 2220528"/>
              <a:gd name="connsiteY7" fmla="*/ 4195644 h 4523799"/>
              <a:gd name="connsiteX8" fmla="*/ 126024 w 2220528"/>
              <a:gd name="connsiteY8" fmla="*/ 258186 h 4523799"/>
              <a:gd name="connsiteX9" fmla="*/ 347219 w 2220528"/>
              <a:gd name="connsiteY9" fmla="*/ 3838 h 4523799"/>
              <a:gd name="connsiteX0" fmla="*/ 347219 w 2240467"/>
              <a:gd name="connsiteY0" fmla="*/ 3838 h 4523799"/>
              <a:gd name="connsiteX1" fmla="*/ 401115 w 2240467"/>
              <a:gd name="connsiteY1" fmla="*/ 139 h 4523799"/>
              <a:gd name="connsiteX2" fmla="*/ 1889819 w 2240467"/>
              <a:gd name="connsiteY2" fmla="*/ 20894 h 4523799"/>
              <a:gd name="connsiteX3" fmla="*/ 2240467 w 2240467"/>
              <a:gd name="connsiteY3" fmla="*/ 380880 h 4523799"/>
              <a:gd name="connsiteX4" fmla="*/ 2188714 w 2240467"/>
              <a:gd name="connsiteY4" fmla="*/ 4265615 h 4523799"/>
              <a:gd name="connsiteX5" fmla="*/ 1913622 w 2240467"/>
              <a:gd name="connsiteY5" fmla="*/ 4523661 h 4523799"/>
              <a:gd name="connsiteX6" fmla="*/ 258185 w 2240467"/>
              <a:gd name="connsiteY6" fmla="*/ 4470735 h 4523799"/>
              <a:gd name="connsiteX7" fmla="*/ 139 w 2240467"/>
              <a:gd name="connsiteY7" fmla="*/ 4195644 h 4523799"/>
              <a:gd name="connsiteX8" fmla="*/ 126024 w 2240467"/>
              <a:gd name="connsiteY8" fmla="*/ 258186 h 4523799"/>
              <a:gd name="connsiteX9" fmla="*/ 347219 w 2240467"/>
              <a:gd name="connsiteY9" fmla="*/ 3838 h 4523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467" h="4523799">
                <a:moveTo>
                  <a:pt x="347219" y="3838"/>
                </a:moveTo>
                <a:cubicBezTo>
                  <a:pt x="364685" y="841"/>
                  <a:pt x="382712" y="-449"/>
                  <a:pt x="401115" y="139"/>
                </a:cubicBezTo>
                <a:lnTo>
                  <a:pt x="1889819" y="20894"/>
                </a:lnTo>
                <a:cubicBezTo>
                  <a:pt x="2114964" y="38077"/>
                  <a:pt x="2235754" y="94205"/>
                  <a:pt x="2240467" y="380880"/>
                </a:cubicBezTo>
                <a:lnTo>
                  <a:pt x="2188714" y="4265615"/>
                </a:lnTo>
                <a:cubicBezTo>
                  <a:pt x="2184007" y="4412837"/>
                  <a:pt x="2060844" y="4528368"/>
                  <a:pt x="1913622" y="4523661"/>
                </a:cubicBezTo>
                <a:lnTo>
                  <a:pt x="258185" y="4470735"/>
                </a:lnTo>
                <a:cubicBezTo>
                  <a:pt x="110963" y="4466028"/>
                  <a:pt x="-4568" y="4342866"/>
                  <a:pt x="139" y="4195644"/>
                </a:cubicBezTo>
                <a:lnTo>
                  <a:pt x="126024" y="258186"/>
                </a:lnTo>
                <a:cubicBezTo>
                  <a:pt x="130142" y="129367"/>
                  <a:pt x="224953" y="24811"/>
                  <a:pt x="347219" y="38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lIns="252000" tIns="21600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05F95097-86EE-4783-A985-CF231C6C4FD9}"/>
              </a:ext>
            </a:extLst>
          </p:cNvPr>
          <p:cNvGrpSpPr/>
          <p:nvPr userDrawn="1"/>
        </p:nvGrpSpPr>
        <p:grpSpPr>
          <a:xfrm>
            <a:off x="5827170" y="1700808"/>
            <a:ext cx="6370226" cy="72000"/>
            <a:chOff x="3843032" y="6553200"/>
            <a:chExt cx="2066410" cy="87086"/>
          </a:xfrm>
        </p:grpSpPr>
        <p:sp>
          <p:nvSpPr>
            <p:cNvPr id="5" name="Rectangle 5">
              <a:extLst>
                <a:ext uri="{FF2B5EF4-FFF2-40B4-BE49-F238E27FC236}">
                  <a16:creationId xmlns:a16="http://schemas.microsoft.com/office/drawing/2014/main" id="{ECE13440-B55A-4C26-8301-92A0E88074BE}"/>
                </a:ext>
              </a:extLst>
            </p:cNvPr>
            <p:cNvSpPr/>
            <p:nvPr userDrawn="1"/>
          </p:nvSpPr>
          <p:spPr>
            <a:xfrm flipV="1">
              <a:off x="3843032" y="6553200"/>
              <a:ext cx="413282" cy="8708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A6CC6A37-B66D-4DAA-B8C2-88FDA83E11DC}"/>
                </a:ext>
              </a:extLst>
            </p:cNvPr>
            <p:cNvSpPr/>
            <p:nvPr userDrawn="1"/>
          </p:nvSpPr>
          <p:spPr>
            <a:xfrm flipV="1">
              <a:off x="4256314" y="6553200"/>
              <a:ext cx="413282" cy="8708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  <p:sp>
          <p:nvSpPr>
            <p:cNvPr id="7" name="Rectangle 7">
              <a:extLst>
                <a:ext uri="{FF2B5EF4-FFF2-40B4-BE49-F238E27FC236}">
                  <a16:creationId xmlns:a16="http://schemas.microsoft.com/office/drawing/2014/main" id="{4A77A11C-947E-472E-A2F0-1A5DAE5D2553}"/>
                </a:ext>
              </a:extLst>
            </p:cNvPr>
            <p:cNvSpPr/>
            <p:nvPr userDrawn="1"/>
          </p:nvSpPr>
          <p:spPr>
            <a:xfrm flipV="1">
              <a:off x="4669596" y="6553200"/>
              <a:ext cx="413282" cy="8708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  <p:sp>
          <p:nvSpPr>
            <p:cNvPr id="8" name="Rectangle 8">
              <a:extLst>
                <a:ext uri="{FF2B5EF4-FFF2-40B4-BE49-F238E27FC236}">
                  <a16:creationId xmlns:a16="http://schemas.microsoft.com/office/drawing/2014/main" id="{1CE6618C-84E3-47B5-AE14-A54A56F63777}"/>
                </a:ext>
              </a:extLst>
            </p:cNvPr>
            <p:cNvSpPr/>
            <p:nvPr userDrawn="1"/>
          </p:nvSpPr>
          <p:spPr>
            <a:xfrm flipV="1">
              <a:off x="5082878" y="6553200"/>
              <a:ext cx="413282" cy="8708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  <p:sp>
          <p:nvSpPr>
            <p:cNvPr id="9" name="Rectangle 9">
              <a:extLst>
                <a:ext uri="{FF2B5EF4-FFF2-40B4-BE49-F238E27FC236}">
                  <a16:creationId xmlns:a16="http://schemas.microsoft.com/office/drawing/2014/main" id="{BDD57702-C68A-4D47-971D-B070D0FC87BA}"/>
                </a:ext>
              </a:extLst>
            </p:cNvPr>
            <p:cNvSpPr/>
            <p:nvPr userDrawn="1"/>
          </p:nvSpPr>
          <p:spPr>
            <a:xfrm flipV="1">
              <a:off x="5496160" y="6553200"/>
              <a:ext cx="413282" cy="87086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6401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101CA776-9813-42BA-B391-914A74F375B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78149"/>
            <a:ext cx="2437200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1A301081-8AA8-423A-B6F0-1D578E5BF20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438700" y="3941782"/>
            <a:ext cx="2437200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41EABF2B-1ED4-4DA9-83F5-5FDD106B8D6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877400" y="1591729"/>
            <a:ext cx="2437200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F797AA1F-02A6-4A6B-8C69-72FD6E8EE90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316100" y="3955362"/>
            <a:ext cx="2437200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EB76B86D-DD06-4EC6-A0DA-81E555CB4D1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754800" y="1578149"/>
            <a:ext cx="2437200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3">
            <a:extLst>
              <a:ext uri="{FF2B5EF4-FFF2-40B4-BE49-F238E27FC236}">
                <a16:creationId xmlns:a16="http://schemas.microsoft.com/office/drawing/2014/main" id="{15E68AC9-FDB7-488B-B43F-6A52C2D8F610}"/>
              </a:ext>
            </a:extLst>
          </p:cNvPr>
          <p:cNvSpPr/>
          <p:nvPr userDrawn="1"/>
        </p:nvSpPr>
        <p:spPr>
          <a:xfrm>
            <a:off x="404812" y="1100227"/>
            <a:ext cx="11382375" cy="4705350"/>
          </a:xfrm>
          <a:prstGeom prst="frame">
            <a:avLst>
              <a:gd name="adj1" fmla="val 105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그림 개체 틀 6">
            <a:extLst>
              <a:ext uri="{FF2B5EF4-FFF2-40B4-BE49-F238E27FC236}">
                <a16:creationId xmlns:a16="http://schemas.microsoft.com/office/drawing/2014/main" id="{E0F0EFB0-A3E0-4847-A35E-8A4C37E7BD1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85825" y="0"/>
            <a:ext cx="410809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tIns="576000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baseline="0">
                <a:latin typeface="+mn-lt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altLang="ko-KR" dirty="0"/>
              <a:t>Insert Your Image</a:t>
            </a:r>
            <a:endParaRPr lang="ko-KR" altLang="en-US" dirty="0"/>
          </a:p>
          <a:p>
            <a:pPr marL="0" lvl="0" indent="0" algn="ctr">
              <a:buNone/>
            </a:pP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89" r:id="rId16"/>
    <p:sldLayoutId id="2147483688" r:id="rId17"/>
    <p:sldLayoutId id="2147483687" r:id="rId18"/>
    <p:sldLayoutId id="2147483671" r:id="rId19"/>
    <p:sldLayoutId id="214748367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그룹 15">
            <a:extLst>
              <a:ext uri="{FF2B5EF4-FFF2-40B4-BE49-F238E27FC236}">
                <a16:creationId xmlns:a16="http://schemas.microsoft.com/office/drawing/2014/main" id="{F3340F27-FC1D-46EA-9ECD-A0AD54B34950}"/>
              </a:ext>
            </a:extLst>
          </p:cNvPr>
          <p:cNvGrpSpPr/>
          <p:nvPr/>
        </p:nvGrpSpPr>
        <p:grpSpPr>
          <a:xfrm>
            <a:off x="741665" y="442926"/>
            <a:ext cx="4922289" cy="2986074"/>
            <a:chOff x="148599" y="1918905"/>
            <a:chExt cx="4838590" cy="2986074"/>
          </a:xfrm>
        </p:grpSpPr>
        <p:sp>
          <p:nvSpPr>
            <p:cNvPr id="17" name="TextBox 16">
              <a:hlinkClick r:id="rId2"/>
              <a:extLst>
                <a:ext uri="{FF2B5EF4-FFF2-40B4-BE49-F238E27FC236}">
                  <a16:creationId xmlns:a16="http://schemas.microsoft.com/office/drawing/2014/main" id="{ABE0BCC6-1650-4867-9235-3B145B454E97}"/>
                </a:ext>
              </a:extLst>
            </p:cNvPr>
            <p:cNvSpPr txBox="1"/>
            <p:nvPr/>
          </p:nvSpPr>
          <p:spPr>
            <a:xfrm>
              <a:off x="148602" y="4075177"/>
              <a:ext cx="4838587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http://www.free-powerpoint-templates-design.com</a:t>
              </a:r>
              <a:endParaRPr lang="ko-KR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59D3DEF-AC4B-44D6-BDBF-6A754E20802C}"/>
                </a:ext>
              </a:extLst>
            </p:cNvPr>
            <p:cNvSpPr txBox="1"/>
            <p:nvPr/>
          </p:nvSpPr>
          <p:spPr>
            <a:xfrm>
              <a:off x="148600" y="1918905"/>
              <a:ext cx="4838589" cy="175432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5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j-lt"/>
                </a:rPr>
                <a:t>Free </a:t>
              </a:r>
            </a:p>
            <a:p>
              <a:r>
                <a:rPr lang="en-US" sz="5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j-lt"/>
                </a:rPr>
                <a:t>PPT Templates</a:t>
              </a:r>
              <a:endParaRPr lang="ko-KR" altLang="en-US" sz="5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F4BA7BF-3555-4D4A-84C2-1429E35685C2}"/>
                </a:ext>
              </a:extLst>
            </p:cNvPr>
            <p:cNvSpPr txBox="1"/>
            <p:nvPr/>
          </p:nvSpPr>
          <p:spPr>
            <a:xfrm>
              <a:off x="148600" y="3673231"/>
              <a:ext cx="4838589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352A24E5-EEC2-4245-B2CA-19BEA4B1B21E}"/>
                </a:ext>
              </a:extLst>
            </p:cNvPr>
            <p:cNvSpPr/>
            <p:nvPr/>
          </p:nvSpPr>
          <p:spPr>
            <a:xfrm>
              <a:off x="148599" y="4472062"/>
              <a:ext cx="1684599" cy="432917"/>
            </a:xfrm>
            <a:custGeom>
              <a:avLst/>
              <a:gdLst>
                <a:gd name="connsiteX0" fmla="*/ 1270457 w 1684599"/>
                <a:gd name="connsiteY0" fmla="*/ 318010 h 432917"/>
                <a:gd name="connsiteX1" fmla="*/ 1282754 w 1684599"/>
                <a:gd name="connsiteY1" fmla="*/ 318010 h 432917"/>
                <a:gd name="connsiteX2" fmla="*/ 1282754 w 1684599"/>
                <a:gd name="connsiteY2" fmla="*/ 328456 h 432917"/>
                <a:gd name="connsiteX3" fmla="*/ 1270457 w 1684599"/>
                <a:gd name="connsiteY3" fmla="*/ 328456 h 432917"/>
                <a:gd name="connsiteX4" fmla="*/ 1388670 w 1684599"/>
                <a:gd name="connsiteY4" fmla="*/ 282441 h 432917"/>
                <a:gd name="connsiteX5" fmla="*/ 1375712 w 1684599"/>
                <a:gd name="connsiteY5" fmla="*/ 287069 h 432917"/>
                <a:gd name="connsiteX6" fmla="*/ 1370819 w 1684599"/>
                <a:gd name="connsiteY6" fmla="*/ 301217 h 432917"/>
                <a:gd name="connsiteX7" fmla="*/ 1375844 w 1684599"/>
                <a:gd name="connsiteY7" fmla="*/ 315234 h 432917"/>
                <a:gd name="connsiteX8" fmla="*/ 1388670 w 1684599"/>
                <a:gd name="connsiteY8" fmla="*/ 319994 h 432917"/>
                <a:gd name="connsiteX9" fmla="*/ 1401364 w 1684599"/>
                <a:gd name="connsiteY9" fmla="*/ 315234 h 432917"/>
                <a:gd name="connsiteX10" fmla="*/ 1406389 w 1684599"/>
                <a:gd name="connsiteY10" fmla="*/ 300953 h 432917"/>
                <a:gd name="connsiteX11" fmla="*/ 1401496 w 1684599"/>
                <a:gd name="connsiteY11" fmla="*/ 286937 h 432917"/>
                <a:gd name="connsiteX12" fmla="*/ 1388670 w 1684599"/>
                <a:gd name="connsiteY12" fmla="*/ 282441 h 432917"/>
                <a:gd name="connsiteX13" fmla="*/ 1425033 w 1684599"/>
                <a:gd name="connsiteY13" fmla="*/ 273846 h 432917"/>
                <a:gd name="connsiteX14" fmla="*/ 1444339 w 1684599"/>
                <a:gd name="connsiteY14" fmla="*/ 273846 h 432917"/>
                <a:gd name="connsiteX15" fmla="*/ 1455975 w 1684599"/>
                <a:gd name="connsiteY15" fmla="*/ 311134 h 432917"/>
                <a:gd name="connsiteX16" fmla="*/ 1467479 w 1684599"/>
                <a:gd name="connsiteY16" fmla="*/ 273846 h 432917"/>
                <a:gd name="connsiteX17" fmla="*/ 1486916 w 1684599"/>
                <a:gd name="connsiteY17" fmla="*/ 273846 h 432917"/>
                <a:gd name="connsiteX18" fmla="*/ 1486916 w 1684599"/>
                <a:gd name="connsiteY18" fmla="*/ 328456 h 432917"/>
                <a:gd name="connsiteX19" fmla="*/ 1474883 w 1684599"/>
                <a:gd name="connsiteY19" fmla="*/ 328456 h 432917"/>
                <a:gd name="connsiteX20" fmla="*/ 1474883 w 1684599"/>
                <a:gd name="connsiteY20" fmla="*/ 285482 h 432917"/>
                <a:gd name="connsiteX21" fmla="*/ 1462190 w 1684599"/>
                <a:gd name="connsiteY21" fmla="*/ 328456 h 432917"/>
                <a:gd name="connsiteX22" fmla="*/ 1449760 w 1684599"/>
                <a:gd name="connsiteY22" fmla="*/ 328456 h 432917"/>
                <a:gd name="connsiteX23" fmla="*/ 1437066 w 1684599"/>
                <a:gd name="connsiteY23" fmla="*/ 285482 h 432917"/>
                <a:gd name="connsiteX24" fmla="*/ 1437066 w 1684599"/>
                <a:gd name="connsiteY24" fmla="*/ 328456 h 432917"/>
                <a:gd name="connsiteX25" fmla="*/ 1425033 w 1684599"/>
                <a:gd name="connsiteY25" fmla="*/ 328456 h 432917"/>
                <a:gd name="connsiteX26" fmla="*/ 1388538 w 1684599"/>
                <a:gd name="connsiteY26" fmla="*/ 272920 h 432917"/>
                <a:gd name="connsiteX27" fmla="*/ 1411149 w 1684599"/>
                <a:gd name="connsiteY27" fmla="*/ 280457 h 432917"/>
                <a:gd name="connsiteX28" fmla="*/ 1419612 w 1684599"/>
                <a:gd name="connsiteY28" fmla="*/ 301217 h 432917"/>
                <a:gd name="connsiteX29" fmla="*/ 1411149 w 1684599"/>
                <a:gd name="connsiteY29" fmla="*/ 321845 h 432917"/>
                <a:gd name="connsiteX30" fmla="*/ 1388538 w 1684599"/>
                <a:gd name="connsiteY30" fmla="*/ 329250 h 432917"/>
                <a:gd name="connsiteX31" fmla="*/ 1365795 w 1684599"/>
                <a:gd name="connsiteY31" fmla="*/ 321845 h 432917"/>
                <a:gd name="connsiteX32" fmla="*/ 1357332 w 1684599"/>
                <a:gd name="connsiteY32" fmla="*/ 301350 h 432917"/>
                <a:gd name="connsiteX33" fmla="*/ 1360241 w 1684599"/>
                <a:gd name="connsiteY33" fmla="*/ 287333 h 432917"/>
                <a:gd name="connsiteX34" fmla="*/ 1366191 w 1684599"/>
                <a:gd name="connsiteY34" fmla="*/ 279796 h 432917"/>
                <a:gd name="connsiteX35" fmla="*/ 1374522 w 1684599"/>
                <a:gd name="connsiteY35" fmla="*/ 274904 h 432917"/>
                <a:gd name="connsiteX36" fmla="*/ 1388538 w 1684599"/>
                <a:gd name="connsiteY36" fmla="*/ 272920 h 432917"/>
                <a:gd name="connsiteX37" fmla="*/ 1322688 w 1684599"/>
                <a:gd name="connsiteY37" fmla="*/ 272920 h 432917"/>
                <a:gd name="connsiteX38" fmla="*/ 1341729 w 1684599"/>
                <a:gd name="connsiteY38" fmla="*/ 278871 h 432917"/>
                <a:gd name="connsiteX39" fmla="*/ 1348340 w 1684599"/>
                <a:gd name="connsiteY39" fmla="*/ 288920 h 432917"/>
                <a:gd name="connsiteX40" fmla="*/ 1335514 w 1684599"/>
                <a:gd name="connsiteY40" fmla="*/ 291565 h 432917"/>
                <a:gd name="connsiteX41" fmla="*/ 1330754 w 1684599"/>
                <a:gd name="connsiteY41" fmla="*/ 284821 h 432917"/>
                <a:gd name="connsiteX42" fmla="*/ 1322027 w 1684599"/>
                <a:gd name="connsiteY42" fmla="*/ 282309 h 432917"/>
                <a:gd name="connsiteX43" fmla="*/ 1310523 w 1684599"/>
                <a:gd name="connsiteY43" fmla="*/ 286672 h 432917"/>
                <a:gd name="connsiteX44" fmla="*/ 1306027 w 1684599"/>
                <a:gd name="connsiteY44" fmla="*/ 300821 h 432917"/>
                <a:gd name="connsiteX45" fmla="*/ 1310390 w 1684599"/>
                <a:gd name="connsiteY45" fmla="*/ 315630 h 432917"/>
                <a:gd name="connsiteX46" fmla="*/ 1321762 w 1684599"/>
                <a:gd name="connsiteY46" fmla="*/ 319994 h 432917"/>
                <a:gd name="connsiteX47" fmla="*/ 1330622 w 1684599"/>
                <a:gd name="connsiteY47" fmla="*/ 317217 h 432917"/>
                <a:gd name="connsiteX48" fmla="*/ 1335911 w 1684599"/>
                <a:gd name="connsiteY48" fmla="*/ 308490 h 432917"/>
                <a:gd name="connsiteX49" fmla="*/ 1348472 w 1684599"/>
                <a:gd name="connsiteY49" fmla="*/ 311928 h 432917"/>
                <a:gd name="connsiteX50" fmla="*/ 1338820 w 1684599"/>
                <a:gd name="connsiteY50" fmla="*/ 325151 h 432917"/>
                <a:gd name="connsiteX51" fmla="*/ 1321762 w 1684599"/>
                <a:gd name="connsiteY51" fmla="*/ 329514 h 432917"/>
                <a:gd name="connsiteX52" fmla="*/ 1300738 w 1684599"/>
                <a:gd name="connsiteY52" fmla="*/ 322109 h 432917"/>
                <a:gd name="connsiteX53" fmla="*/ 1292540 w 1684599"/>
                <a:gd name="connsiteY53" fmla="*/ 301746 h 432917"/>
                <a:gd name="connsiteX54" fmla="*/ 1300738 w 1684599"/>
                <a:gd name="connsiteY54" fmla="*/ 280590 h 432917"/>
                <a:gd name="connsiteX55" fmla="*/ 1322688 w 1684599"/>
                <a:gd name="connsiteY55" fmla="*/ 272920 h 432917"/>
                <a:gd name="connsiteX56" fmla="*/ 1016180 w 1684599"/>
                <a:gd name="connsiteY56" fmla="*/ 134080 h 432917"/>
                <a:gd name="connsiteX57" fmla="*/ 1016180 w 1684599"/>
                <a:gd name="connsiteY57" fmla="*/ 200723 h 432917"/>
                <a:gd name="connsiteX58" fmla="*/ 1039055 w 1684599"/>
                <a:gd name="connsiteY58" fmla="*/ 200723 h 432917"/>
                <a:gd name="connsiteX59" fmla="*/ 1072113 w 1684599"/>
                <a:gd name="connsiteY59" fmla="*/ 197021 h 432917"/>
                <a:gd name="connsiteX60" fmla="*/ 1085203 w 1684599"/>
                <a:gd name="connsiteY60" fmla="*/ 185517 h 432917"/>
                <a:gd name="connsiteX61" fmla="*/ 1089964 w 1684599"/>
                <a:gd name="connsiteY61" fmla="*/ 167269 h 432917"/>
                <a:gd name="connsiteX62" fmla="*/ 1083352 w 1684599"/>
                <a:gd name="connsiteY62" fmla="*/ 146113 h 432917"/>
                <a:gd name="connsiteX63" fmla="*/ 1066559 w 1684599"/>
                <a:gd name="connsiteY63" fmla="*/ 135667 h 432917"/>
                <a:gd name="connsiteX64" fmla="*/ 1036411 w 1684599"/>
                <a:gd name="connsiteY64" fmla="*/ 134080 h 432917"/>
                <a:gd name="connsiteX65" fmla="*/ 822993 w 1684599"/>
                <a:gd name="connsiteY65" fmla="*/ 134080 h 432917"/>
                <a:gd name="connsiteX66" fmla="*/ 822993 w 1684599"/>
                <a:gd name="connsiteY66" fmla="*/ 200723 h 432917"/>
                <a:gd name="connsiteX67" fmla="*/ 845869 w 1684599"/>
                <a:gd name="connsiteY67" fmla="*/ 200723 h 432917"/>
                <a:gd name="connsiteX68" fmla="*/ 878926 w 1684599"/>
                <a:gd name="connsiteY68" fmla="*/ 197021 h 432917"/>
                <a:gd name="connsiteX69" fmla="*/ 892017 w 1684599"/>
                <a:gd name="connsiteY69" fmla="*/ 185517 h 432917"/>
                <a:gd name="connsiteX70" fmla="*/ 896777 w 1684599"/>
                <a:gd name="connsiteY70" fmla="*/ 167269 h 432917"/>
                <a:gd name="connsiteX71" fmla="*/ 890166 w 1684599"/>
                <a:gd name="connsiteY71" fmla="*/ 146113 h 432917"/>
                <a:gd name="connsiteX72" fmla="*/ 873373 w 1684599"/>
                <a:gd name="connsiteY72" fmla="*/ 135667 h 432917"/>
                <a:gd name="connsiteX73" fmla="*/ 843224 w 1684599"/>
                <a:gd name="connsiteY73" fmla="*/ 134080 h 432917"/>
                <a:gd name="connsiteX74" fmla="*/ 626501 w 1684599"/>
                <a:gd name="connsiteY74" fmla="*/ 103271 h 432917"/>
                <a:gd name="connsiteX75" fmla="*/ 645278 w 1684599"/>
                <a:gd name="connsiteY75" fmla="*/ 103800 h 432917"/>
                <a:gd name="connsiteX76" fmla="*/ 640121 w 1684599"/>
                <a:gd name="connsiteY76" fmla="*/ 319994 h 432917"/>
                <a:gd name="connsiteX77" fmla="*/ 743524 w 1684599"/>
                <a:gd name="connsiteY77" fmla="*/ 319994 h 432917"/>
                <a:gd name="connsiteX78" fmla="*/ 743524 w 1684599"/>
                <a:gd name="connsiteY78" fmla="*/ 338902 h 432917"/>
                <a:gd name="connsiteX79" fmla="*/ 620948 w 1684599"/>
                <a:gd name="connsiteY79" fmla="*/ 338902 h 432917"/>
                <a:gd name="connsiteX80" fmla="*/ 475496 w 1684599"/>
                <a:gd name="connsiteY80" fmla="*/ 103271 h 432917"/>
                <a:gd name="connsiteX81" fmla="*/ 494272 w 1684599"/>
                <a:gd name="connsiteY81" fmla="*/ 103800 h 432917"/>
                <a:gd name="connsiteX82" fmla="*/ 489644 w 1684599"/>
                <a:gd name="connsiteY82" fmla="*/ 319994 h 432917"/>
                <a:gd name="connsiteX83" fmla="*/ 583527 w 1684599"/>
                <a:gd name="connsiteY83" fmla="*/ 319994 h 432917"/>
                <a:gd name="connsiteX84" fmla="*/ 583527 w 1684599"/>
                <a:gd name="connsiteY84" fmla="*/ 338902 h 432917"/>
                <a:gd name="connsiteX85" fmla="*/ 470339 w 1684599"/>
                <a:gd name="connsiteY85" fmla="*/ 338902 h 432917"/>
                <a:gd name="connsiteX86" fmla="*/ 340754 w 1684599"/>
                <a:gd name="connsiteY86" fmla="*/ 103271 h 432917"/>
                <a:gd name="connsiteX87" fmla="*/ 441645 w 1684599"/>
                <a:gd name="connsiteY87" fmla="*/ 332422 h 432917"/>
                <a:gd name="connsiteX88" fmla="*/ 424191 w 1684599"/>
                <a:gd name="connsiteY88" fmla="*/ 338902 h 432917"/>
                <a:gd name="connsiteX89" fmla="*/ 341019 w 1684599"/>
                <a:gd name="connsiteY89" fmla="*/ 150226 h 432917"/>
                <a:gd name="connsiteX90" fmla="*/ 262871 w 1684599"/>
                <a:gd name="connsiteY90" fmla="*/ 334133 h 432917"/>
                <a:gd name="connsiteX91" fmla="*/ 245285 w 1684599"/>
                <a:gd name="connsiteY91" fmla="*/ 327653 h 432917"/>
                <a:gd name="connsiteX92" fmla="*/ 1152640 w 1684599"/>
                <a:gd name="connsiteY92" fmla="*/ 94147 h 432917"/>
                <a:gd name="connsiteX93" fmla="*/ 1317530 w 1684599"/>
                <a:gd name="connsiteY93" fmla="*/ 94147 h 432917"/>
                <a:gd name="connsiteX94" fmla="*/ 1317530 w 1684599"/>
                <a:gd name="connsiteY94" fmla="*/ 133948 h 432917"/>
                <a:gd name="connsiteX95" fmla="*/ 1256176 w 1684599"/>
                <a:gd name="connsiteY95" fmla="*/ 133948 h 432917"/>
                <a:gd name="connsiteX96" fmla="*/ 1256176 w 1684599"/>
                <a:gd name="connsiteY96" fmla="*/ 329514 h 432917"/>
                <a:gd name="connsiteX97" fmla="*/ 1214259 w 1684599"/>
                <a:gd name="connsiteY97" fmla="*/ 329514 h 432917"/>
                <a:gd name="connsiteX98" fmla="*/ 1214259 w 1684599"/>
                <a:gd name="connsiteY98" fmla="*/ 133948 h 432917"/>
                <a:gd name="connsiteX99" fmla="*/ 1152640 w 1684599"/>
                <a:gd name="connsiteY99" fmla="*/ 133948 h 432917"/>
                <a:gd name="connsiteX100" fmla="*/ 974396 w 1684599"/>
                <a:gd name="connsiteY100" fmla="*/ 94147 h 432917"/>
                <a:gd name="connsiteX101" fmla="*/ 1041568 w 1684599"/>
                <a:gd name="connsiteY101" fmla="*/ 94147 h 432917"/>
                <a:gd name="connsiteX102" fmla="*/ 1091418 w 1684599"/>
                <a:gd name="connsiteY102" fmla="*/ 97717 h 432917"/>
                <a:gd name="connsiteX103" fmla="*/ 1121302 w 1684599"/>
                <a:gd name="connsiteY103" fmla="*/ 120725 h 432917"/>
                <a:gd name="connsiteX104" fmla="*/ 1133335 w 1684599"/>
                <a:gd name="connsiteY104" fmla="*/ 166608 h 432917"/>
                <a:gd name="connsiteX105" fmla="*/ 1126459 w 1684599"/>
                <a:gd name="connsiteY105" fmla="*/ 203103 h 432917"/>
                <a:gd name="connsiteX106" fmla="*/ 1108872 w 1684599"/>
                <a:gd name="connsiteY106" fmla="*/ 226243 h 432917"/>
                <a:gd name="connsiteX107" fmla="*/ 1087187 w 1684599"/>
                <a:gd name="connsiteY107" fmla="*/ 237350 h 432917"/>
                <a:gd name="connsiteX108" fmla="*/ 1043684 w 1684599"/>
                <a:gd name="connsiteY108" fmla="*/ 240656 h 432917"/>
                <a:gd name="connsiteX109" fmla="*/ 1016312 w 1684599"/>
                <a:gd name="connsiteY109" fmla="*/ 240656 h 432917"/>
                <a:gd name="connsiteX110" fmla="*/ 1016312 w 1684599"/>
                <a:gd name="connsiteY110" fmla="*/ 329382 h 432917"/>
                <a:gd name="connsiteX111" fmla="*/ 974396 w 1684599"/>
                <a:gd name="connsiteY111" fmla="*/ 329382 h 432917"/>
                <a:gd name="connsiteX112" fmla="*/ 781077 w 1684599"/>
                <a:gd name="connsiteY112" fmla="*/ 94147 h 432917"/>
                <a:gd name="connsiteX113" fmla="*/ 848249 w 1684599"/>
                <a:gd name="connsiteY113" fmla="*/ 94147 h 432917"/>
                <a:gd name="connsiteX114" fmla="*/ 898099 w 1684599"/>
                <a:gd name="connsiteY114" fmla="*/ 97717 h 432917"/>
                <a:gd name="connsiteX115" fmla="*/ 927983 w 1684599"/>
                <a:gd name="connsiteY115" fmla="*/ 120725 h 432917"/>
                <a:gd name="connsiteX116" fmla="*/ 940016 w 1684599"/>
                <a:gd name="connsiteY116" fmla="*/ 166608 h 432917"/>
                <a:gd name="connsiteX117" fmla="*/ 933140 w 1684599"/>
                <a:gd name="connsiteY117" fmla="*/ 203103 h 432917"/>
                <a:gd name="connsiteX118" fmla="*/ 915554 w 1684599"/>
                <a:gd name="connsiteY118" fmla="*/ 226243 h 432917"/>
                <a:gd name="connsiteX119" fmla="*/ 893868 w 1684599"/>
                <a:gd name="connsiteY119" fmla="*/ 237350 h 432917"/>
                <a:gd name="connsiteX120" fmla="*/ 850365 w 1684599"/>
                <a:gd name="connsiteY120" fmla="*/ 240656 h 432917"/>
                <a:gd name="connsiteX121" fmla="*/ 822993 w 1684599"/>
                <a:gd name="connsiteY121" fmla="*/ 240656 h 432917"/>
                <a:gd name="connsiteX122" fmla="*/ 822993 w 1684599"/>
                <a:gd name="connsiteY122" fmla="*/ 329382 h 432917"/>
                <a:gd name="connsiteX123" fmla="*/ 781077 w 1684599"/>
                <a:gd name="connsiteY123" fmla="*/ 329382 h 432917"/>
                <a:gd name="connsiteX124" fmla="*/ 216459 w 1684599"/>
                <a:gd name="connsiteY124" fmla="*/ 18776 h 432917"/>
                <a:gd name="connsiteX125" fmla="*/ 18776 w 1684599"/>
                <a:gd name="connsiteY125" fmla="*/ 216458 h 432917"/>
                <a:gd name="connsiteX126" fmla="*/ 216459 w 1684599"/>
                <a:gd name="connsiteY126" fmla="*/ 414141 h 432917"/>
                <a:gd name="connsiteX127" fmla="*/ 1468140 w 1684599"/>
                <a:gd name="connsiteY127" fmla="*/ 414141 h 432917"/>
                <a:gd name="connsiteX128" fmla="*/ 1665823 w 1684599"/>
                <a:gd name="connsiteY128" fmla="*/ 216458 h 432917"/>
                <a:gd name="connsiteX129" fmla="*/ 1468140 w 1684599"/>
                <a:gd name="connsiteY129" fmla="*/ 18776 h 432917"/>
                <a:gd name="connsiteX130" fmla="*/ 216459 w 1684599"/>
                <a:gd name="connsiteY130" fmla="*/ 0 h 432917"/>
                <a:gd name="connsiteX131" fmla="*/ 1468140 w 1684599"/>
                <a:gd name="connsiteY131" fmla="*/ 0 h 432917"/>
                <a:gd name="connsiteX132" fmla="*/ 1684599 w 1684599"/>
                <a:gd name="connsiteY132" fmla="*/ 216458 h 432917"/>
                <a:gd name="connsiteX133" fmla="*/ 1468140 w 1684599"/>
                <a:gd name="connsiteY133" fmla="*/ 432917 h 432917"/>
                <a:gd name="connsiteX134" fmla="*/ 216459 w 1684599"/>
                <a:gd name="connsiteY134" fmla="*/ 432917 h 432917"/>
                <a:gd name="connsiteX135" fmla="*/ 0 w 1684599"/>
                <a:gd name="connsiteY135" fmla="*/ 216458 h 432917"/>
                <a:gd name="connsiteX136" fmla="*/ 216459 w 1684599"/>
                <a:gd name="connsiteY136" fmla="*/ 0 h 4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684599" h="432917">
                  <a:moveTo>
                    <a:pt x="1270457" y="318010"/>
                  </a:moveTo>
                  <a:lnTo>
                    <a:pt x="1282754" y="318010"/>
                  </a:lnTo>
                  <a:lnTo>
                    <a:pt x="1282754" y="328456"/>
                  </a:lnTo>
                  <a:lnTo>
                    <a:pt x="1270457" y="328456"/>
                  </a:lnTo>
                  <a:close/>
                  <a:moveTo>
                    <a:pt x="1388670" y="282441"/>
                  </a:moveTo>
                  <a:cubicBezTo>
                    <a:pt x="1383381" y="282441"/>
                    <a:pt x="1379017" y="284027"/>
                    <a:pt x="1375712" y="287069"/>
                  </a:cubicBezTo>
                  <a:cubicBezTo>
                    <a:pt x="1372406" y="290242"/>
                    <a:pt x="1370819" y="294870"/>
                    <a:pt x="1370819" y="301217"/>
                  </a:cubicBezTo>
                  <a:cubicBezTo>
                    <a:pt x="1370819" y="307432"/>
                    <a:pt x="1372538" y="312060"/>
                    <a:pt x="1375844" y="315234"/>
                  </a:cubicBezTo>
                  <a:cubicBezTo>
                    <a:pt x="1379150" y="318407"/>
                    <a:pt x="1383513" y="319994"/>
                    <a:pt x="1388670" y="319994"/>
                  </a:cubicBezTo>
                  <a:cubicBezTo>
                    <a:pt x="1393827" y="319994"/>
                    <a:pt x="1398058" y="318407"/>
                    <a:pt x="1401364" y="315234"/>
                  </a:cubicBezTo>
                  <a:cubicBezTo>
                    <a:pt x="1404670" y="312060"/>
                    <a:pt x="1406389" y="307300"/>
                    <a:pt x="1406389" y="300953"/>
                  </a:cubicBezTo>
                  <a:cubicBezTo>
                    <a:pt x="1406389" y="294738"/>
                    <a:pt x="1404802" y="289978"/>
                    <a:pt x="1401496" y="286937"/>
                  </a:cubicBezTo>
                  <a:cubicBezTo>
                    <a:pt x="1398191" y="283895"/>
                    <a:pt x="1393959" y="282441"/>
                    <a:pt x="1388670" y="282441"/>
                  </a:cubicBezTo>
                  <a:close/>
                  <a:moveTo>
                    <a:pt x="1425033" y="273846"/>
                  </a:moveTo>
                  <a:lnTo>
                    <a:pt x="1444339" y="273846"/>
                  </a:lnTo>
                  <a:lnTo>
                    <a:pt x="1455975" y="311134"/>
                  </a:lnTo>
                  <a:lnTo>
                    <a:pt x="1467479" y="273846"/>
                  </a:lnTo>
                  <a:lnTo>
                    <a:pt x="1486916" y="273846"/>
                  </a:lnTo>
                  <a:lnTo>
                    <a:pt x="1486916" y="328456"/>
                  </a:lnTo>
                  <a:lnTo>
                    <a:pt x="1474883" y="328456"/>
                  </a:lnTo>
                  <a:lnTo>
                    <a:pt x="1474883" y="285482"/>
                  </a:lnTo>
                  <a:lnTo>
                    <a:pt x="1462190" y="328456"/>
                  </a:lnTo>
                  <a:lnTo>
                    <a:pt x="1449760" y="328456"/>
                  </a:lnTo>
                  <a:lnTo>
                    <a:pt x="1437066" y="285482"/>
                  </a:lnTo>
                  <a:lnTo>
                    <a:pt x="1437066" y="328456"/>
                  </a:lnTo>
                  <a:lnTo>
                    <a:pt x="1425033" y="328456"/>
                  </a:lnTo>
                  <a:close/>
                  <a:moveTo>
                    <a:pt x="1388538" y="272920"/>
                  </a:moveTo>
                  <a:cubicBezTo>
                    <a:pt x="1397926" y="272920"/>
                    <a:pt x="1405595" y="275433"/>
                    <a:pt x="1411149" y="280457"/>
                  </a:cubicBezTo>
                  <a:cubicBezTo>
                    <a:pt x="1416835" y="285482"/>
                    <a:pt x="1419612" y="292358"/>
                    <a:pt x="1419612" y="301217"/>
                  </a:cubicBezTo>
                  <a:cubicBezTo>
                    <a:pt x="1419612" y="310077"/>
                    <a:pt x="1416835" y="316953"/>
                    <a:pt x="1411149" y="321845"/>
                  </a:cubicBezTo>
                  <a:cubicBezTo>
                    <a:pt x="1405463" y="326870"/>
                    <a:pt x="1398058" y="329250"/>
                    <a:pt x="1388538" y="329250"/>
                  </a:cubicBezTo>
                  <a:cubicBezTo>
                    <a:pt x="1379017" y="329250"/>
                    <a:pt x="1371480" y="326738"/>
                    <a:pt x="1365795" y="321845"/>
                  </a:cubicBezTo>
                  <a:cubicBezTo>
                    <a:pt x="1360109" y="316953"/>
                    <a:pt x="1357332" y="310077"/>
                    <a:pt x="1357332" y="301350"/>
                  </a:cubicBezTo>
                  <a:cubicBezTo>
                    <a:pt x="1357332" y="295796"/>
                    <a:pt x="1358257" y="291168"/>
                    <a:pt x="1360241" y="287333"/>
                  </a:cubicBezTo>
                  <a:cubicBezTo>
                    <a:pt x="1361695" y="284556"/>
                    <a:pt x="1363679" y="282044"/>
                    <a:pt x="1366191" y="279796"/>
                  </a:cubicBezTo>
                  <a:cubicBezTo>
                    <a:pt x="1368703" y="277548"/>
                    <a:pt x="1371480" y="275962"/>
                    <a:pt x="1374522" y="274904"/>
                  </a:cubicBezTo>
                  <a:cubicBezTo>
                    <a:pt x="1378621" y="273714"/>
                    <a:pt x="1383249" y="272920"/>
                    <a:pt x="1388538" y="272920"/>
                  </a:cubicBezTo>
                  <a:close/>
                  <a:moveTo>
                    <a:pt x="1322688" y="272920"/>
                  </a:moveTo>
                  <a:cubicBezTo>
                    <a:pt x="1330489" y="272920"/>
                    <a:pt x="1336836" y="274904"/>
                    <a:pt x="1341729" y="278871"/>
                  </a:cubicBezTo>
                  <a:cubicBezTo>
                    <a:pt x="1344638" y="281251"/>
                    <a:pt x="1346886" y="284556"/>
                    <a:pt x="1348340" y="288920"/>
                  </a:cubicBezTo>
                  <a:lnTo>
                    <a:pt x="1335514" y="291565"/>
                  </a:lnTo>
                  <a:cubicBezTo>
                    <a:pt x="1334721" y="288788"/>
                    <a:pt x="1333134" y="286540"/>
                    <a:pt x="1330754" y="284821"/>
                  </a:cubicBezTo>
                  <a:cubicBezTo>
                    <a:pt x="1328374" y="283234"/>
                    <a:pt x="1325465" y="282309"/>
                    <a:pt x="1322027" y="282309"/>
                  </a:cubicBezTo>
                  <a:cubicBezTo>
                    <a:pt x="1317266" y="282309"/>
                    <a:pt x="1313432" y="283763"/>
                    <a:pt x="1310523" y="286672"/>
                  </a:cubicBezTo>
                  <a:cubicBezTo>
                    <a:pt x="1307614" y="289581"/>
                    <a:pt x="1306027" y="294341"/>
                    <a:pt x="1306027" y="300821"/>
                  </a:cubicBezTo>
                  <a:cubicBezTo>
                    <a:pt x="1306027" y="307697"/>
                    <a:pt x="1307481" y="312589"/>
                    <a:pt x="1310390" y="315630"/>
                  </a:cubicBezTo>
                  <a:cubicBezTo>
                    <a:pt x="1313299" y="318539"/>
                    <a:pt x="1317134" y="319994"/>
                    <a:pt x="1321762" y="319994"/>
                  </a:cubicBezTo>
                  <a:cubicBezTo>
                    <a:pt x="1325200" y="319994"/>
                    <a:pt x="1328109" y="319068"/>
                    <a:pt x="1330622" y="317217"/>
                  </a:cubicBezTo>
                  <a:cubicBezTo>
                    <a:pt x="1333134" y="315366"/>
                    <a:pt x="1334853" y="312457"/>
                    <a:pt x="1335911" y="308490"/>
                  </a:cubicBezTo>
                  <a:lnTo>
                    <a:pt x="1348472" y="311928"/>
                  </a:lnTo>
                  <a:cubicBezTo>
                    <a:pt x="1346489" y="317878"/>
                    <a:pt x="1343316" y="322374"/>
                    <a:pt x="1338820" y="325151"/>
                  </a:cubicBezTo>
                  <a:cubicBezTo>
                    <a:pt x="1334324" y="328060"/>
                    <a:pt x="1328638" y="329514"/>
                    <a:pt x="1321762" y="329514"/>
                  </a:cubicBezTo>
                  <a:cubicBezTo>
                    <a:pt x="1313299" y="329514"/>
                    <a:pt x="1306291" y="327002"/>
                    <a:pt x="1300738" y="322109"/>
                  </a:cubicBezTo>
                  <a:cubicBezTo>
                    <a:pt x="1295316" y="317217"/>
                    <a:pt x="1292540" y="310341"/>
                    <a:pt x="1292540" y="301746"/>
                  </a:cubicBezTo>
                  <a:cubicBezTo>
                    <a:pt x="1292540" y="292622"/>
                    <a:pt x="1295316" y="285614"/>
                    <a:pt x="1300738" y="280590"/>
                  </a:cubicBezTo>
                  <a:cubicBezTo>
                    <a:pt x="1306159" y="275565"/>
                    <a:pt x="1313696" y="272920"/>
                    <a:pt x="1322688" y="272920"/>
                  </a:cubicBezTo>
                  <a:close/>
                  <a:moveTo>
                    <a:pt x="1016180" y="134080"/>
                  </a:moveTo>
                  <a:lnTo>
                    <a:pt x="1016180" y="200723"/>
                  </a:lnTo>
                  <a:lnTo>
                    <a:pt x="1039055" y="200723"/>
                  </a:lnTo>
                  <a:cubicBezTo>
                    <a:pt x="1055584" y="200723"/>
                    <a:pt x="1066559" y="199533"/>
                    <a:pt x="1072113" y="197021"/>
                  </a:cubicBezTo>
                  <a:cubicBezTo>
                    <a:pt x="1077666" y="194508"/>
                    <a:pt x="1082030" y="190674"/>
                    <a:pt x="1085203" y="185517"/>
                  </a:cubicBezTo>
                  <a:cubicBezTo>
                    <a:pt x="1088377" y="180228"/>
                    <a:pt x="1089964" y="174145"/>
                    <a:pt x="1089964" y="167269"/>
                  </a:cubicBezTo>
                  <a:cubicBezTo>
                    <a:pt x="1089964" y="158674"/>
                    <a:pt x="1087716" y="151666"/>
                    <a:pt x="1083352" y="146113"/>
                  </a:cubicBezTo>
                  <a:cubicBezTo>
                    <a:pt x="1078856" y="140559"/>
                    <a:pt x="1073303" y="137121"/>
                    <a:pt x="1066559" y="135667"/>
                  </a:cubicBezTo>
                  <a:cubicBezTo>
                    <a:pt x="1061534" y="134609"/>
                    <a:pt x="1051485" y="134080"/>
                    <a:pt x="1036411" y="134080"/>
                  </a:cubicBezTo>
                  <a:close/>
                  <a:moveTo>
                    <a:pt x="822993" y="134080"/>
                  </a:moveTo>
                  <a:lnTo>
                    <a:pt x="822993" y="200723"/>
                  </a:lnTo>
                  <a:lnTo>
                    <a:pt x="845869" y="200723"/>
                  </a:lnTo>
                  <a:cubicBezTo>
                    <a:pt x="862398" y="200723"/>
                    <a:pt x="873373" y="199533"/>
                    <a:pt x="878926" y="197021"/>
                  </a:cubicBezTo>
                  <a:cubicBezTo>
                    <a:pt x="884480" y="194508"/>
                    <a:pt x="888843" y="190674"/>
                    <a:pt x="892017" y="185517"/>
                  </a:cubicBezTo>
                  <a:cubicBezTo>
                    <a:pt x="895190" y="180228"/>
                    <a:pt x="896777" y="174145"/>
                    <a:pt x="896777" y="167269"/>
                  </a:cubicBezTo>
                  <a:cubicBezTo>
                    <a:pt x="896777" y="158674"/>
                    <a:pt x="894529" y="151666"/>
                    <a:pt x="890166" y="146113"/>
                  </a:cubicBezTo>
                  <a:cubicBezTo>
                    <a:pt x="885670" y="140559"/>
                    <a:pt x="880116" y="137121"/>
                    <a:pt x="873373" y="135667"/>
                  </a:cubicBezTo>
                  <a:cubicBezTo>
                    <a:pt x="868348" y="134609"/>
                    <a:pt x="858298" y="134080"/>
                    <a:pt x="843224" y="134080"/>
                  </a:cubicBezTo>
                  <a:close/>
                  <a:moveTo>
                    <a:pt x="626501" y="103271"/>
                  </a:moveTo>
                  <a:lnTo>
                    <a:pt x="645278" y="103800"/>
                  </a:lnTo>
                  <a:lnTo>
                    <a:pt x="640121" y="319994"/>
                  </a:lnTo>
                  <a:lnTo>
                    <a:pt x="743524" y="319994"/>
                  </a:lnTo>
                  <a:lnTo>
                    <a:pt x="743524" y="338902"/>
                  </a:lnTo>
                  <a:lnTo>
                    <a:pt x="620948" y="338902"/>
                  </a:lnTo>
                  <a:close/>
                  <a:moveTo>
                    <a:pt x="475496" y="103271"/>
                  </a:moveTo>
                  <a:lnTo>
                    <a:pt x="494272" y="103800"/>
                  </a:lnTo>
                  <a:lnTo>
                    <a:pt x="489644" y="319994"/>
                  </a:lnTo>
                  <a:lnTo>
                    <a:pt x="583527" y="319994"/>
                  </a:lnTo>
                  <a:lnTo>
                    <a:pt x="583527" y="338902"/>
                  </a:lnTo>
                  <a:lnTo>
                    <a:pt x="470339" y="338902"/>
                  </a:lnTo>
                  <a:close/>
                  <a:moveTo>
                    <a:pt x="340754" y="103271"/>
                  </a:moveTo>
                  <a:lnTo>
                    <a:pt x="441645" y="332422"/>
                  </a:lnTo>
                  <a:lnTo>
                    <a:pt x="424191" y="338902"/>
                  </a:lnTo>
                  <a:lnTo>
                    <a:pt x="341019" y="150226"/>
                  </a:lnTo>
                  <a:lnTo>
                    <a:pt x="262871" y="334133"/>
                  </a:lnTo>
                  <a:lnTo>
                    <a:pt x="245285" y="327653"/>
                  </a:lnTo>
                  <a:close/>
                  <a:moveTo>
                    <a:pt x="1152640" y="94147"/>
                  </a:moveTo>
                  <a:lnTo>
                    <a:pt x="1317530" y="94147"/>
                  </a:lnTo>
                  <a:lnTo>
                    <a:pt x="1317530" y="133948"/>
                  </a:lnTo>
                  <a:lnTo>
                    <a:pt x="1256176" y="133948"/>
                  </a:lnTo>
                  <a:lnTo>
                    <a:pt x="1256176" y="329514"/>
                  </a:lnTo>
                  <a:lnTo>
                    <a:pt x="1214259" y="329514"/>
                  </a:lnTo>
                  <a:lnTo>
                    <a:pt x="1214259" y="133948"/>
                  </a:lnTo>
                  <a:lnTo>
                    <a:pt x="1152640" y="133948"/>
                  </a:lnTo>
                  <a:close/>
                  <a:moveTo>
                    <a:pt x="974396" y="94147"/>
                  </a:moveTo>
                  <a:lnTo>
                    <a:pt x="1041568" y="94147"/>
                  </a:lnTo>
                  <a:cubicBezTo>
                    <a:pt x="1067088" y="94147"/>
                    <a:pt x="1083617" y="95337"/>
                    <a:pt x="1091418" y="97717"/>
                  </a:cubicBezTo>
                  <a:cubicBezTo>
                    <a:pt x="1103319" y="101287"/>
                    <a:pt x="1113236" y="108956"/>
                    <a:pt x="1121302" y="120725"/>
                  </a:cubicBezTo>
                  <a:cubicBezTo>
                    <a:pt x="1129368" y="132493"/>
                    <a:pt x="1133335" y="147832"/>
                    <a:pt x="1133335" y="166608"/>
                  </a:cubicBezTo>
                  <a:cubicBezTo>
                    <a:pt x="1133335" y="181021"/>
                    <a:pt x="1131087" y="193186"/>
                    <a:pt x="1126459" y="203103"/>
                  </a:cubicBezTo>
                  <a:cubicBezTo>
                    <a:pt x="1121831" y="212888"/>
                    <a:pt x="1116013" y="220690"/>
                    <a:pt x="1108872" y="226243"/>
                  </a:cubicBezTo>
                  <a:cubicBezTo>
                    <a:pt x="1101732" y="231797"/>
                    <a:pt x="1094460" y="235631"/>
                    <a:pt x="1087187" y="237350"/>
                  </a:cubicBezTo>
                  <a:cubicBezTo>
                    <a:pt x="1077137" y="239598"/>
                    <a:pt x="1062725" y="240656"/>
                    <a:pt x="1043684" y="240656"/>
                  </a:cubicBezTo>
                  <a:lnTo>
                    <a:pt x="1016312" y="240656"/>
                  </a:lnTo>
                  <a:lnTo>
                    <a:pt x="1016312" y="329382"/>
                  </a:lnTo>
                  <a:lnTo>
                    <a:pt x="974396" y="329382"/>
                  </a:lnTo>
                  <a:close/>
                  <a:moveTo>
                    <a:pt x="781077" y="94147"/>
                  </a:moveTo>
                  <a:lnTo>
                    <a:pt x="848249" y="94147"/>
                  </a:lnTo>
                  <a:cubicBezTo>
                    <a:pt x="873769" y="94147"/>
                    <a:pt x="890298" y="95337"/>
                    <a:pt x="898099" y="97717"/>
                  </a:cubicBezTo>
                  <a:cubicBezTo>
                    <a:pt x="910000" y="101287"/>
                    <a:pt x="919917" y="108956"/>
                    <a:pt x="927983" y="120725"/>
                  </a:cubicBezTo>
                  <a:cubicBezTo>
                    <a:pt x="936049" y="132493"/>
                    <a:pt x="940016" y="147832"/>
                    <a:pt x="940016" y="166608"/>
                  </a:cubicBezTo>
                  <a:cubicBezTo>
                    <a:pt x="940016" y="181021"/>
                    <a:pt x="937768" y="193186"/>
                    <a:pt x="933140" y="203103"/>
                  </a:cubicBezTo>
                  <a:cubicBezTo>
                    <a:pt x="928512" y="212888"/>
                    <a:pt x="922694" y="220690"/>
                    <a:pt x="915554" y="226243"/>
                  </a:cubicBezTo>
                  <a:cubicBezTo>
                    <a:pt x="908413" y="231797"/>
                    <a:pt x="901141" y="235631"/>
                    <a:pt x="893868" y="237350"/>
                  </a:cubicBezTo>
                  <a:cubicBezTo>
                    <a:pt x="883819" y="239598"/>
                    <a:pt x="869406" y="240656"/>
                    <a:pt x="850365" y="240656"/>
                  </a:cubicBezTo>
                  <a:lnTo>
                    <a:pt x="822993" y="240656"/>
                  </a:lnTo>
                  <a:lnTo>
                    <a:pt x="822993" y="329382"/>
                  </a:lnTo>
                  <a:lnTo>
                    <a:pt x="781077" y="329382"/>
                  </a:lnTo>
                  <a:close/>
                  <a:moveTo>
                    <a:pt x="216459" y="18776"/>
                  </a:moveTo>
                  <a:cubicBezTo>
                    <a:pt x="107502" y="18776"/>
                    <a:pt x="18776" y="107502"/>
                    <a:pt x="18776" y="216458"/>
                  </a:cubicBezTo>
                  <a:cubicBezTo>
                    <a:pt x="18776" y="325415"/>
                    <a:pt x="107370" y="414141"/>
                    <a:pt x="216459" y="414141"/>
                  </a:cubicBezTo>
                  <a:lnTo>
                    <a:pt x="1468140" y="414141"/>
                  </a:lnTo>
                  <a:cubicBezTo>
                    <a:pt x="1577097" y="414141"/>
                    <a:pt x="1665823" y="325415"/>
                    <a:pt x="1665823" y="216458"/>
                  </a:cubicBezTo>
                  <a:cubicBezTo>
                    <a:pt x="1665823" y="107502"/>
                    <a:pt x="1577229" y="18776"/>
                    <a:pt x="1468140" y="18776"/>
                  </a:cubicBezTo>
                  <a:close/>
                  <a:moveTo>
                    <a:pt x="216459" y="0"/>
                  </a:moveTo>
                  <a:lnTo>
                    <a:pt x="1468140" y="0"/>
                  </a:lnTo>
                  <a:cubicBezTo>
                    <a:pt x="1587543" y="0"/>
                    <a:pt x="1684599" y="97056"/>
                    <a:pt x="1684599" y="216458"/>
                  </a:cubicBezTo>
                  <a:cubicBezTo>
                    <a:pt x="1684599" y="335861"/>
                    <a:pt x="1587543" y="432917"/>
                    <a:pt x="1468140" y="432917"/>
                  </a:cubicBezTo>
                  <a:lnTo>
                    <a:pt x="216459" y="432917"/>
                  </a:lnTo>
                  <a:cubicBezTo>
                    <a:pt x="97056" y="432917"/>
                    <a:pt x="0" y="335861"/>
                    <a:pt x="0" y="216458"/>
                  </a:cubicBezTo>
                  <a:cubicBezTo>
                    <a:pt x="0" y="97056"/>
                    <a:pt x="97056" y="0"/>
                    <a:pt x="216459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/>
              <a:endParaRPr lang="en-US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200655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3D23A81-EAEE-426C-B3C8-9A7D6438977C}"/>
              </a:ext>
            </a:extLst>
          </p:cNvPr>
          <p:cNvGrpSpPr/>
          <p:nvPr/>
        </p:nvGrpSpPr>
        <p:grpSpPr>
          <a:xfrm>
            <a:off x="4065974" y="1820428"/>
            <a:ext cx="4060074" cy="4092346"/>
            <a:chOff x="4382242" y="2281838"/>
            <a:chExt cx="3400125" cy="3427152"/>
          </a:xfrm>
        </p:grpSpPr>
        <p:grpSp>
          <p:nvGrpSpPr>
            <p:cNvPr id="4" name="Group 4">
              <a:extLst>
                <a:ext uri="{FF2B5EF4-FFF2-40B4-BE49-F238E27FC236}">
                  <a16:creationId xmlns:a16="http://schemas.microsoft.com/office/drawing/2014/main" id="{CB757DCC-CFB9-4ED5-A73F-499B696D7BDA}"/>
                </a:ext>
              </a:extLst>
            </p:cNvPr>
            <p:cNvGrpSpPr/>
            <p:nvPr/>
          </p:nvGrpSpPr>
          <p:grpSpPr>
            <a:xfrm>
              <a:off x="4646600" y="2551056"/>
              <a:ext cx="2880320" cy="2880320"/>
              <a:chOff x="3131840" y="1916832"/>
              <a:chExt cx="2880320" cy="2880320"/>
            </a:xfrm>
          </p:grpSpPr>
          <p:sp>
            <p:nvSpPr>
              <p:cNvPr id="9" name="Oval 9">
                <a:extLst>
                  <a:ext uri="{FF2B5EF4-FFF2-40B4-BE49-F238E27FC236}">
                    <a16:creationId xmlns:a16="http://schemas.microsoft.com/office/drawing/2014/main" id="{A84EE1B7-58F6-4414-AB81-83AE78C40290}"/>
                  </a:ext>
                </a:extLst>
              </p:cNvPr>
              <p:cNvSpPr/>
              <p:nvPr/>
            </p:nvSpPr>
            <p:spPr>
              <a:xfrm>
                <a:off x="3856650" y="1916832"/>
                <a:ext cx="1440160" cy="1440160"/>
              </a:xfrm>
              <a:prstGeom prst="ellipse">
                <a:avLst/>
              </a:prstGeom>
              <a:solidFill>
                <a:schemeClr val="accent4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0" name="Oval 10">
                <a:extLst>
                  <a:ext uri="{FF2B5EF4-FFF2-40B4-BE49-F238E27FC236}">
                    <a16:creationId xmlns:a16="http://schemas.microsoft.com/office/drawing/2014/main" id="{4AB6C395-7337-482D-90DF-56E02FA41E9B}"/>
                  </a:ext>
                </a:extLst>
              </p:cNvPr>
              <p:cNvSpPr/>
              <p:nvPr/>
            </p:nvSpPr>
            <p:spPr>
              <a:xfrm>
                <a:off x="3131840" y="2634730"/>
                <a:ext cx="1440160" cy="1440160"/>
              </a:xfrm>
              <a:prstGeom prst="ellipse">
                <a:avLst/>
              </a:prstGeom>
              <a:solidFill>
                <a:schemeClr val="accent3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1" name="Oval 11">
                <a:extLst>
                  <a:ext uri="{FF2B5EF4-FFF2-40B4-BE49-F238E27FC236}">
                    <a16:creationId xmlns:a16="http://schemas.microsoft.com/office/drawing/2014/main" id="{BD9D7B87-1882-4E59-BFD7-380075BD252D}"/>
                  </a:ext>
                </a:extLst>
              </p:cNvPr>
              <p:cNvSpPr/>
              <p:nvPr/>
            </p:nvSpPr>
            <p:spPr>
              <a:xfrm>
                <a:off x="3856650" y="3356992"/>
                <a:ext cx="1440160" cy="1440160"/>
              </a:xfrm>
              <a:prstGeom prst="ellipse">
                <a:avLst/>
              </a:prstGeom>
              <a:solidFill>
                <a:schemeClr val="accent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2" name="Oval 12">
                <a:extLst>
                  <a:ext uri="{FF2B5EF4-FFF2-40B4-BE49-F238E27FC236}">
                    <a16:creationId xmlns:a16="http://schemas.microsoft.com/office/drawing/2014/main" id="{6143102E-89E8-4454-B377-8B39186173A6}"/>
                  </a:ext>
                </a:extLst>
              </p:cNvPr>
              <p:cNvSpPr/>
              <p:nvPr/>
            </p:nvSpPr>
            <p:spPr>
              <a:xfrm>
                <a:off x="4572000" y="2634730"/>
                <a:ext cx="1440160" cy="1440160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" name="Oval 5">
              <a:extLst>
                <a:ext uri="{FF2B5EF4-FFF2-40B4-BE49-F238E27FC236}">
                  <a16:creationId xmlns:a16="http://schemas.microsoft.com/office/drawing/2014/main" id="{C16B1F19-8EF1-4788-9711-10FD2C837BE2}"/>
                </a:ext>
              </a:extLst>
            </p:cNvPr>
            <p:cNvSpPr/>
            <p:nvPr/>
          </p:nvSpPr>
          <p:spPr>
            <a:xfrm>
              <a:off x="5731450" y="2281838"/>
              <a:ext cx="720080" cy="72008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6">
              <a:extLst>
                <a:ext uri="{FF2B5EF4-FFF2-40B4-BE49-F238E27FC236}">
                  <a16:creationId xmlns:a16="http://schemas.microsoft.com/office/drawing/2014/main" id="{A7BA56D9-A1FE-4120-9875-6239521563F6}"/>
                </a:ext>
              </a:extLst>
            </p:cNvPr>
            <p:cNvSpPr/>
            <p:nvPr/>
          </p:nvSpPr>
          <p:spPr>
            <a:xfrm>
              <a:off x="4382242" y="3628994"/>
              <a:ext cx="720080" cy="72008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7">
              <a:extLst>
                <a:ext uri="{FF2B5EF4-FFF2-40B4-BE49-F238E27FC236}">
                  <a16:creationId xmlns:a16="http://schemas.microsoft.com/office/drawing/2014/main" id="{19B51D5D-3E09-4C21-B58F-AA06A0958ABC}"/>
                </a:ext>
              </a:extLst>
            </p:cNvPr>
            <p:cNvSpPr/>
            <p:nvPr/>
          </p:nvSpPr>
          <p:spPr>
            <a:xfrm>
              <a:off x="7062287" y="3628994"/>
              <a:ext cx="720080" cy="72008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8">
              <a:extLst>
                <a:ext uri="{FF2B5EF4-FFF2-40B4-BE49-F238E27FC236}">
                  <a16:creationId xmlns:a16="http://schemas.microsoft.com/office/drawing/2014/main" id="{826C780C-CF61-4B5D-B281-EF00FD0877DF}"/>
                </a:ext>
              </a:extLst>
            </p:cNvPr>
            <p:cNvSpPr/>
            <p:nvPr/>
          </p:nvSpPr>
          <p:spPr>
            <a:xfrm>
              <a:off x="5731450" y="4988910"/>
              <a:ext cx="720080" cy="72008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3" name="Group 13">
            <a:extLst>
              <a:ext uri="{FF2B5EF4-FFF2-40B4-BE49-F238E27FC236}">
                <a16:creationId xmlns:a16="http://schemas.microsoft.com/office/drawing/2014/main" id="{202606B6-295C-46CE-BAD2-8119A0D85059}"/>
              </a:ext>
            </a:extLst>
          </p:cNvPr>
          <p:cNvGrpSpPr/>
          <p:nvPr/>
        </p:nvGrpSpPr>
        <p:grpSpPr>
          <a:xfrm>
            <a:off x="2370932" y="1699216"/>
            <a:ext cx="2866398" cy="923330"/>
            <a:chOff x="2551705" y="4283314"/>
            <a:chExt cx="2357003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ACFDDD4-9FD1-4F70-9110-6EAEC525E06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8AE02D5-B912-43CB-9D73-1976AE97E675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6">
            <a:extLst>
              <a:ext uri="{FF2B5EF4-FFF2-40B4-BE49-F238E27FC236}">
                <a16:creationId xmlns:a16="http://schemas.microsoft.com/office/drawing/2014/main" id="{EE28EF92-609C-4B46-910D-9074C008BCEC}"/>
              </a:ext>
            </a:extLst>
          </p:cNvPr>
          <p:cNvGrpSpPr/>
          <p:nvPr/>
        </p:nvGrpSpPr>
        <p:grpSpPr>
          <a:xfrm>
            <a:off x="898188" y="3439727"/>
            <a:ext cx="2890974" cy="923330"/>
            <a:chOff x="2551705" y="4283314"/>
            <a:chExt cx="2357003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8B392B8-FFE0-47DF-8D99-D4A640EFF2D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ED8D8C0-0472-46F7-86C7-F1D9502D4F9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9">
            <a:extLst>
              <a:ext uri="{FF2B5EF4-FFF2-40B4-BE49-F238E27FC236}">
                <a16:creationId xmlns:a16="http://schemas.microsoft.com/office/drawing/2014/main" id="{142D299A-8137-44D1-AA6D-21F76C074443}"/>
              </a:ext>
            </a:extLst>
          </p:cNvPr>
          <p:cNvGrpSpPr/>
          <p:nvPr/>
        </p:nvGrpSpPr>
        <p:grpSpPr>
          <a:xfrm>
            <a:off x="6982346" y="5118257"/>
            <a:ext cx="2866398" cy="923330"/>
            <a:chOff x="2551705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B1DD4B8-C08A-4AB6-A36E-8763A0C053C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2B2C3ED-F033-44E2-BD75-E3B20E9C91DD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2">
            <a:extLst>
              <a:ext uri="{FF2B5EF4-FFF2-40B4-BE49-F238E27FC236}">
                <a16:creationId xmlns:a16="http://schemas.microsoft.com/office/drawing/2014/main" id="{1267FB57-D336-44BC-AE77-9688511FA96B}"/>
              </a:ext>
            </a:extLst>
          </p:cNvPr>
          <p:cNvGrpSpPr/>
          <p:nvPr/>
        </p:nvGrpSpPr>
        <p:grpSpPr>
          <a:xfrm>
            <a:off x="8402838" y="3397316"/>
            <a:ext cx="2890975" cy="923330"/>
            <a:chOff x="2551705" y="4283314"/>
            <a:chExt cx="2357003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F2479F6-758D-4EFC-9610-63331265C30C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75BD125-1F1D-4DA6-AA78-FD76B6B3CE5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Rectangle 16">
            <a:extLst>
              <a:ext uri="{FF2B5EF4-FFF2-40B4-BE49-F238E27FC236}">
                <a16:creationId xmlns:a16="http://schemas.microsoft.com/office/drawing/2014/main" id="{BB84B3D0-4306-432B-915A-38F217CFCA27}"/>
              </a:ext>
            </a:extLst>
          </p:cNvPr>
          <p:cNvSpPr/>
          <p:nvPr/>
        </p:nvSpPr>
        <p:spPr>
          <a:xfrm rot="2700000">
            <a:off x="5974019" y="5280957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9">
            <a:extLst>
              <a:ext uri="{FF2B5EF4-FFF2-40B4-BE49-F238E27FC236}">
                <a16:creationId xmlns:a16="http://schemas.microsoft.com/office/drawing/2014/main" id="{2CC0E602-D1F0-4208-990C-535FA0E93136}"/>
              </a:ext>
            </a:extLst>
          </p:cNvPr>
          <p:cNvSpPr/>
          <p:nvPr/>
        </p:nvSpPr>
        <p:spPr>
          <a:xfrm>
            <a:off x="7548643" y="3704778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5">
            <a:extLst>
              <a:ext uri="{FF2B5EF4-FFF2-40B4-BE49-F238E27FC236}">
                <a16:creationId xmlns:a16="http://schemas.microsoft.com/office/drawing/2014/main" id="{F9B902C2-44AB-42D2-B52A-5429933B3492}"/>
              </a:ext>
            </a:extLst>
          </p:cNvPr>
          <p:cNvSpPr/>
          <p:nvPr/>
        </p:nvSpPr>
        <p:spPr>
          <a:xfrm flipH="1">
            <a:off x="4282470" y="372406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DCD15483-4471-4DE1-AC7F-0AE4B7409FCC}"/>
              </a:ext>
            </a:extLst>
          </p:cNvPr>
          <p:cNvSpPr/>
          <p:nvPr/>
        </p:nvSpPr>
        <p:spPr>
          <a:xfrm>
            <a:off x="5947208" y="2082673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506A416-EA82-43EB-8E6E-18906D2C5EA6}"/>
              </a:ext>
            </a:extLst>
          </p:cNvPr>
          <p:cNvSpPr txBox="1"/>
          <p:nvPr/>
        </p:nvSpPr>
        <p:spPr>
          <a:xfrm>
            <a:off x="8990856" y="3914808"/>
            <a:ext cx="2727287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A0C251F-08CB-4D61-AAC8-8F9FEC5A601C}"/>
              </a:ext>
            </a:extLst>
          </p:cNvPr>
          <p:cNvSpPr txBox="1"/>
          <p:nvPr/>
        </p:nvSpPr>
        <p:spPr>
          <a:xfrm>
            <a:off x="8042594" y="1098248"/>
            <a:ext cx="3675549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Create Quality Professional </a:t>
            </a:r>
          </a:p>
          <a:p>
            <a:pPr algn="r"/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PPT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F1C9920-9598-44CC-8311-CDE22860E3EC}"/>
              </a:ext>
            </a:extLst>
          </p:cNvPr>
          <p:cNvSpPr txBox="1"/>
          <p:nvPr/>
        </p:nvSpPr>
        <p:spPr>
          <a:xfrm>
            <a:off x="8526690" y="1883475"/>
            <a:ext cx="319145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</a:p>
        </p:txBody>
      </p:sp>
      <p:sp>
        <p:nvSpPr>
          <p:cNvPr id="5" name="Freeform: Shape 8">
            <a:extLst>
              <a:ext uri="{FF2B5EF4-FFF2-40B4-BE49-F238E27FC236}">
                <a16:creationId xmlns:a16="http://schemas.microsoft.com/office/drawing/2014/main" id="{FC470E53-7A92-49CA-A36A-D3C102B29895}"/>
              </a:ext>
            </a:extLst>
          </p:cNvPr>
          <p:cNvSpPr/>
          <p:nvPr/>
        </p:nvSpPr>
        <p:spPr>
          <a:xfrm>
            <a:off x="11200203" y="514614"/>
            <a:ext cx="447596" cy="413960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TextBox 100">
            <a:extLst>
              <a:ext uri="{FF2B5EF4-FFF2-40B4-BE49-F238E27FC236}">
                <a16:creationId xmlns:a16="http://schemas.microsoft.com/office/drawing/2014/main" id="{F8714A9B-F4B1-45BF-931F-809526B5A2A2}"/>
              </a:ext>
            </a:extLst>
          </p:cNvPr>
          <p:cNvSpPr txBox="1"/>
          <p:nvPr/>
        </p:nvSpPr>
        <p:spPr>
          <a:xfrm>
            <a:off x="889736" y="3505694"/>
            <a:ext cx="4700457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accent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D9402E7-CDD1-4D1A-8583-075F9361F1BB}"/>
              </a:ext>
            </a:extLst>
          </p:cNvPr>
          <p:cNvSpPr txBox="1"/>
          <p:nvPr/>
        </p:nvSpPr>
        <p:spPr>
          <a:xfrm>
            <a:off x="847798" y="2798308"/>
            <a:ext cx="4700457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accent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itchFamily="34" charset="0"/>
              </a:rPr>
              <a:t>Merry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A18DD4D-658D-4A80-9ED1-D11C64EBFC2E}"/>
              </a:ext>
            </a:extLst>
          </p:cNvPr>
          <p:cNvSpPr txBox="1"/>
          <p:nvPr/>
        </p:nvSpPr>
        <p:spPr>
          <a:xfrm>
            <a:off x="6443368" y="1429648"/>
            <a:ext cx="514354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latin typeface="+mj-lt"/>
                <a:cs typeface="Arial" pitchFamily="34" charset="0"/>
              </a:rPr>
              <a:t>Christmas Holiday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1F2703B-A3CA-4FC3-847D-52B589727CBB}"/>
              </a:ext>
            </a:extLst>
          </p:cNvPr>
          <p:cNvSpPr txBox="1"/>
          <p:nvPr/>
        </p:nvSpPr>
        <p:spPr>
          <a:xfrm>
            <a:off x="6443368" y="2283960"/>
            <a:ext cx="48291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Clean Text Slide for your Presentation</a:t>
            </a:r>
            <a:endParaRPr lang="ko-KR" altLang="en-US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2CE851D-6587-48F8-9565-D35585E956FB}"/>
              </a:ext>
            </a:extLst>
          </p:cNvPr>
          <p:cNvSpPr txBox="1"/>
          <p:nvPr/>
        </p:nvSpPr>
        <p:spPr>
          <a:xfrm>
            <a:off x="6443368" y="3050905"/>
            <a:ext cx="48291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9" name="Rectangle 8">
            <a:extLst>
              <a:ext uri="{FF2B5EF4-FFF2-40B4-BE49-F238E27FC236}">
                <a16:creationId xmlns:a16="http://schemas.microsoft.com/office/drawing/2014/main" id="{3D47E7EE-7DF5-4D0B-944D-E145C3BAC80E}"/>
              </a:ext>
            </a:extLst>
          </p:cNvPr>
          <p:cNvSpPr/>
          <p:nvPr/>
        </p:nvSpPr>
        <p:spPr>
          <a:xfrm>
            <a:off x="8046273" y="5043801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F4F5AA93-CFFD-4A6E-8119-2F36DBEC756D}"/>
              </a:ext>
            </a:extLst>
          </p:cNvPr>
          <p:cNvSpPr/>
          <p:nvPr/>
        </p:nvSpPr>
        <p:spPr>
          <a:xfrm>
            <a:off x="9661200" y="5032512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E314917-CC36-49FF-9C63-9F6A113B662A}"/>
              </a:ext>
            </a:extLst>
          </p:cNvPr>
          <p:cNvSpPr txBox="1"/>
          <p:nvPr/>
        </p:nvSpPr>
        <p:spPr>
          <a:xfrm>
            <a:off x="6688705" y="5474320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E1FCF2A-72FF-4EE8-BD79-C263FD3ADC49}"/>
              </a:ext>
            </a:extLst>
          </p:cNvPr>
          <p:cNvSpPr txBox="1"/>
          <p:nvPr/>
        </p:nvSpPr>
        <p:spPr>
          <a:xfrm>
            <a:off x="8303632" y="5474320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9F9FE38-E027-466E-91D1-5D6302E9C648}"/>
              </a:ext>
            </a:extLst>
          </p:cNvPr>
          <p:cNvSpPr txBox="1"/>
          <p:nvPr/>
        </p:nvSpPr>
        <p:spPr>
          <a:xfrm>
            <a:off x="9918559" y="5474320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6" name="Graphic 1">
            <a:extLst>
              <a:ext uri="{FF2B5EF4-FFF2-40B4-BE49-F238E27FC236}">
                <a16:creationId xmlns:a16="http://schemas.microsoft.com/office/drawing/2014/main" id="{07A69316-18B8-442B-853B-93027CF4A958}"/>
              </a:ext>
            </a:extLst>
          </p:cNvPr>
          <p:cNvGrpSpPr/>
          <p:nvPr/>
        </p:nvGrpSpPr>
        <p:grpSpPr>
          <a:xfrm>
            <a:off x="10165059" y="4725593"/>
            <a:ext cx="652928" cy="665684"/>
            <a:chOff x="219471" y="88843"/>
            <a:chExt cx="644177" cy="656762"/>
          </a:xfrm>
          <a:solidFill>
            <a:schemeClr val="accent4"/>
          </a:solidFill>
        </p:grpSpPr>
        <p:sp>
          <p:nvSpPr>
            <p:cNvPr id="47" name="Freeform: Shape 139">
              <a:extLst>
                <a:ext uri="{FF2B5EF4-FFF2-40B4-BE49-F238E27FC236}">
                  <a16:creationId xmlns:a16="http://schemas.microsoft.com/office/drawing/2014/main" id="{D9C17EF5-201E-4CB8-8E57-EBA732AD6CC6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140">
              <a:extLst>
                <a:ext uri="{FF2B5EF4-FFF2-40B4-BE49-F238E27FC236}">
                  <a16:creationId xmlns:a16="http://schemas.microsoft.com/office/drawing/2014/main" id="{D8306762-004F-4769-ABFC-125CDD83B81E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41">
              <a:extLst>
                <a:ext uri="{FF2B5EF4-FFF2-40B4-BE49-F238E27FC236}">
                  <a16:creationId xmlns:a16="http://schemas.microsoft.com/office/drawing/2014/main" id="{2644A7B0-C55C-4DF7-96DF-154A16343D65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42">
              <a:extLst>
                <a:ext uri="{FF2B5EF4-FFF2-40B4-BE49-F238E27FC236}">
                  <a16:creationId xmlns:a16="http://schemas.microsoft.com/office/drawing/2014/main" id="{F9CF0BA9-E59F-4A7D-B5BE-9A8D11FDAC1A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43">
              <a:extLst>
                <a:ext uri="{FF2B5EF4-FFF2-40B4-BE49-F238E27FC236}">
                  <a16:creationId xmlns:a16="http://schemas.microsoft.com/office/drawing/2014/main" id="{6FA20D26-E22C-41D5-B84F-898553B4942B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144">
              <a:extLst>
                <a:ext uri="{FF2B5EF4-FFF2-40B4-BE49-F238E27FC236}">
                  <a16:creationId xmlns:a16="http://schemas.microsoft.com/office/drawing/2014/main" id="{50FC94FC-70C6-48CF-BA69-E2E02C4395F7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Freeform: Shape 146">
            <a:extLst>
              <a:ext uri="{FF2B5EF4-FFF2-40B4-BE49-F238E27FC236}">
                <a16:creationId xmlns:a16="http://schemas.microsoft.com/office/drawing/2014/main" id="{1AA4F5CB-7D66-4959-83E3-D05C3D5BCF50}"/>
              </a:ext>
            </a:extLst>
          </p:cNvPr>
          <p:cNvSpPr/>
          <p:nvPr/>
        </p:nvSpPr>
        <p:spPr>
          <a:xfrm>
            <a:off x="6991115" y="4730761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4" name="Freeform: Shape 147">
            <a:extLst>
              <a:ext uri="{FF2B5EF4-FFF2-40B4-BE49-F238E27FC236}">
                <a16:creationId xmlns:a16="http://schemas.microsoft.com/office/drawing/2014/main" id="{994AB4C7-A6B4-446F-9A01-2BD1A6B78B2D}"/>
              </a:ext>
            </a:extLst>
          </p:cNvPr>
          <p:cNvSpPr/>
          <p:nvPr/>
        </p:nvSpPr>
        <p:spPr>
          <a:xfrm>
            <a:off x="8623459" y="4728077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2" name="Group 45">
            <a:extLst>
              <a:ext uri="{FF2B5EF4-FFF2-40B4-BE49-F238E27FC236}">
                <a16:creationId xmlns:a16="http://schemas.microsoft.com/office/drawing/2014/main" id="{A7F76AFF-7D44-4AB0-B24E-DE7605D59000}"/>
              </a:ext>
            </a:extLst>
          </p:cNvPr>
          <p:cNvGrpSpPr/>
          <p:nvPr/>
        </p:nvGrpSpPr>
        <p:grpSpPr>
          <a:xfrm>
            <a:off x="654604" y="1557898"/>
            <a:ext cx="4219556" cy="4621906"/>
            <a:chOff x="3090655" y="843006"/>
            <a:chExt cx="5051045" cy="5532681"/>
          </a:xfrm>
        </p:grpSpPr>
        <p:sp>
          <p:nvSpPr>
            <p:cNvPr id="103" name="Freeform: Shape 39">
              <a:extLst>
                <a:ext uri="{FF2B5EF4-FFF2-40B4-BE49-F238E27FC236}">
                  <a16:creationId xmlns:a16="http://schemas.microsoft.com/office/drawing/2014/main" id="{7D07B244-9D59-4644-98DD-25978D0C9FD6}"/>
                </a:ext>
              </a:extLst>
            </p:cNvPr>
            <p:cNvSpPr/>
            <p:nvPr/>
          </p:nvSpPr>
          <p:spPr>
            <a:xfrm rot="2253978">
              <a:off x="4538830" y="3645177"/>
              <a:ext cx="3114340" cy="2730510"/>
            </a:xfrm>
            <a:custGeom>
              <a:avLst/>
              <a:gdLst>
                <a:gd name="connsiteX0" fmla="*/ 0 w 2944248"/>
                <a:gd name="connsiteY0" fmla="*/ 2046617 h 2581381"/>
                <a:gd name="connsiteX1" fmla="*/ 2660823 w 2944248"/>
                <a:gd name="connsiteY1" fmla="*/ 0 h 2581381"/>
                <a:gd name="connsiteX2" fmla="*/ 2678766 w 2944248"/>
                <a:gd name="connsiteY2" fmla="*/ 7880 h 2581381"/>
                <a:gd name="connsiteX3" fmla="*/ 2829443 w 2944248"/>
                <a:gd name="connsiteY3" fmla="*/ 128862 h 2581381"/>
                <a:gd name="connsiteX4" fmla="*/ 2936866 w 2944248"/>
                <a:gd name="connsiteY4" fmla="*/ 764161 h 2581381"/>
                <a:gd name="connsiteX5" fmla="*/ 2830787 w 2944248"/>
                <a:gd name="connsiteY5" fmla="*/ 631434 h 2581381"/>
                <a:gd name="connsiteX6" fmla="*/ 2750621 w 2944248"/>
                <a:gd name="connsiteY6" fmla="*/ 1704748 h 2581381"/>
                <a:gd name="connsiteX7" fmla="*/ 2688919 w 2944248"/>
                <a:gd name="connsiteY7" fmla="*/ 1616295 h 2581381"/>
                <a:gd name="connsiteX8" fmla="*/ 2674727 w 2944248"/>
                <a:gd name="connsiteY8" fmla="*/ 1863471 h 2581381"/>
                <a:gd name="connsiteX9" fmla="*/ 2644747 w 2944248"/>
                <a:gd name="connsiteY9" fmla="*/ 1749324 h 2581381"/>
                <a:gd name="connsiteX10" fmla="*/ 2570058 w 2944248"/>
                <a:gd name="connsiteY10" fmla="*/ 2063626 h 2581381"/>
                <a:gd name="connsiteX11" fmla="*/ 2760274 w 2944248"/>
                <a:gd name="connsiteY11" fmla="*/ 2210840 h 2581381"/>
                <a:gd name="connsiteX12" fmla="*/ 2010063 w 2944248"/>
                <a:gd name="connsiteY12" fmla="*/ 2488806 h 2581381"/>
                <a:gd name="connsiteX13" fmla="*/ 1687223 w 2944248"/>
                <a:gd name="connsiteY13" fmla="*/ 2477022 h 2581381"/>
                <a:gd name="connsiteX14" fmla="*/ 1789252 w 2944248"/>
                <a:gd name="connsiteY14" fmla="*/ 2536342 h 2581381"/>
                <a:gd name="connsiteX15" fmla="*/ 1547234 w 2944248"/>
                <a:gd name="connsiteY15" fmla="*/ 2484142 h 2581381"/>
                <a:gd name="connsiteX16" fmla="*/ 1616041 w 2944248"/>
                <a:gd name="connsiteY16" fmla="*/ 2567185 h 2581381"/>
                <a:gd name="connsiteX17" fmla="*/ 900373 w 2944248"/>
                <a:gd name="connsiteY17" fmla="*/ 2493038 h 2581381"/>
                <a:gd name="connsiteX18" fmla="*/ 897470 w 2944248"/>
                <a:gd name="connsiteY18" fmla="*/ 2492090 h 2581381"/>
                <a:gd name="connsiteX19" fmla="*/ 892309 w 2944248"/>
                <a:gd name="connsiteY19" fmla="*/ 2496059 h 2581381"/>
                <a:gd name="connsiteX20" fmla="*/ 886500 w 2944248"/>
                <a:gd name="connsiteY20" fmla="*/ 2488505 h 2581381"/>
                <a:gd name="connsiteX21" fmla="*/ 827936 w 2944248"/>
                <a:gd name="connsiteY21" fmla="*/ 2469370 h 2581381"/>
                <a:gd name="connsiteX22" fmla="*/ 560185 w 2944248"/>
                <a:gd name="connsiteY22" fmla="*/ 2358387 h 2581381"/>
                <a:gd name="connsiteX23" fmla="*/ 659839 w 2944248"/>
                <a:gd name="connsiteY23" fmla="*/ 2496004 h 2581381"/>
                <a:gd name="connsiteX24" fmla="*/ 76151 w 2944248"/>
                <a:gd name="connsiteY24" fmla="*/ 2223143 h 2581381"/>
                <a:gd name="connsiteX25" fmla="*/ 28335 w 2944248"/>
                <a:gd name="connsiteY25" fmla="*/ 2137396 h 258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4248" h="2581381">
                  <a:moveTo>
                    <a:pt x="0" y="2046617"/>
                  </a:moveTo>
                  <a:lnTo>
                    <a:pt x="2660823" y="0"/>
                  </a:lnTo>
                  <a:lnTo>
                    <a:pt x="2678766" y="7880"/>
                  </a:lnTo>
                  <a:cubicBezTo>
                    <a:pt x="2734858" y="37470"/>
                    <a:pt x="2787851" y="76741"/>
                    <a:pt x="2829443" y="128862"/>
                  </a:cubicBezTo>
                  <a:cubicBezTo>
                    <a:pt x="2986276" y="327320"/>
                    <a:pt x="2936866" y="764161"/>
                    <a:pt x="2936866" y="764161"/>
                  </a:cubicBezTo>
                  <a:lnTo>
                    <a:pt x="2830787" y="631434"/>
                  </a:lnTo>
                  <a:cubicBezTo>
                    <a:pt x="2830787" y="631434"/>
                    <a:pt x="2961809" y="1243717"/>
                    <a:pt x="2750621" y="1704748"/>
                  </a:cubicBezTo>
                  <a:cubicBezTo>
                    <a:pt x="2750621" y="1704748"/>
                    <a:pt x="2724295" y="1675314"/>
                    <a:pt x="2688919" y="1616295"/>
                  </a:cubicBezTo>
                  <a:cubicBezTo>
                    <a:pt x="2688919" y="1616295"/>
                    <a:pt x="2742884" y="1714920"/>
                    <a:pt x="2674727" y="1863471"/>
                  </a:cubicBezTo>
                  <a:cubicBezTo>
                    <a:pt x="2674727" y="1863471"/>
                    <a:pt x="2685817" y="1787761"/>
                    <a:pt x="2644747" y="1749324"/>
                  </a:cubicBezTo>
                  <a:cubicBezTo>
                    <a:pt x="2644747" y="1749324"/>
                    <a:pt x="2628558" y="1892214"/>
                    <a:pt x="2570058" y="2063626"/>
                  </a:cubicBezTo>
                  <a:cubicBezTo>
                    <a:pt x="2569011" y="2145908"/>
                    <a:pt x="2620159" y="2200319"/>
                    <a:pt x="2760274" y="2210840"/>
                  </a:cubicBezTo>
                  <a:cubicBezTo>
                    <a:pt x="2666941" y="2281703"/>
                    <a:pt x="2255332" y="2466983"/>
                    <a:pt x="2010063" y="2488806"/>
                  </a:cubicBezTo>
                  <a:cubicBezTo>
                    <a:pt x="1829260" y="2499503"/>
                    <a:pt x="1687223" y="2477022"/>
                    <a:pt x="1687223" y="2477022"/>
                  </a:cubicBezTo>
                  <a:cubicBezTo>
                    <a:pt x="1713324" y="2526851"/>
                    <a:pt x="1789252" y="2536342"/>
                    <a:pt x="1789252" y="2536342"/>
                  </a:cubicBezTo>
                  <a:cubicBezTo>
                    <a:pt x="1627907" y="2562440"/>
                    <a:pt x="1547234" y="2484142"/>
                    <a:pt x="1547234" y="2484142"/>
                  </a:cubicBezTo>
                  <a:cubicBezTo>
                    <a:pt x="1594688" y="2533967"/>
                    <a:pt x="1616041" y="2567185"/>
                    <a:pt x="1616041" y="2567185"/>
                  </a:cubicBezTo>
                  <a:cubicBezTo>
                    <a:pt x="1365721" y="2607522"/>
                    <a:pt x="1101756" y="2555322"/>
                    <a:pt x="900373" y="2493038"/>
                  </a:cubicBezTo>
                  <a:lnTo>
                    <a:pt x="897470" y="2492090"/>
                  </a:lnTo>
                  <a:lnTo>
                    <a:pt x="892309" y="2496059"/>
                  </a:lnTo>
                  <a:lnTo>
                    <a:pt x="886500" y="2488505"/>
                  </a:lnTo>
                  <a:lnTo>
                    <a:pt x="827936" y="2469370"/>
                  </a:lnTo>
                  <a:cubicBezTo>
                    <a:pt x="666457" y="2413793"/>
                    <a:pt x="560185" y="2358387"/>
                    <a:pt x="560185" y="2358387"/>
                  </a:cubicBezTo>
                  <a:cubicBezTo>
                    <a:pt x="595774" y="2408215"/>
                    <a:pt x="659839" y="2496004"/>
                    <a:pt x="659839" y="2496004"/>
                  </a:cubicBezTo>
                  <a:cubicBezTo>
                    <a:pt x="659839" y="2496004"/>
                    <a:pt x="225630" y="2427197"/>
                    <a:pt x="76151" y="2223143"/>
                  </a:cubicBezTo>
                  <a:cubicBezTo>
                    <a:pt x="56576" y="2196153"/>
                    <a:pt x="40857" y="2167273"/>
                    <a:pt x="28335" y="213739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>
                <a:solidFill>
                  <a:schemeClr val="lt1"/>
                </a:solidFill>
              </a:endParaRPr>
            </a:p>
          </p:txBody>
        </p:sp>
        <p:grpSp>
          <p:nvGrpSpPr>
            <p:cNvPr id="104" name="Group 43">
              <a:extLst>
                <a:ext uri="{FF2B5EF4-FFF2-40B4-BE49-F238E27FC236}">
                  <a16:creationId xmlns:a16="http://schemas.microsoft.com/office/drawing/2014/main" id="{D826FB01-C632-4607-BDE0-E4BCBA70A21A}"/>
                </a:ext>
              </a:extLst>
            </p:cNvPr>
            <p:cNvGrpSpPr/>
            <p:nvPr/>
          </p:nvGrpSpPr>
          <p:grpSpPr>
            <a:xfrm>
              <a:off x="3090655" y="843006"/>
              <a:ext cx="5051045" cy="2369576"/>
              <a:chOff x="3090655" y="777472"/>
              <a:chExt cx="5051045" cy="2369576"/>
            </a:xfrm>
          </p:grpSpPr>
          <p:grpSp>
            <p:nvGrpSpPr>
              <p:cNvPr id="106" name="Group 17">
                <a:extLst>
                  <a:ext uri="{FF2B5EF4-FFF2-40B4-BE49-F238E27FC236}">
                    <a16:creationId xmlns:a16="http://schemas.microsoft.com/office/drawing/2014/main" id="{2DA6947D-B519-4424-85EC-65663DAA0A4D}"/>
                  </a:ext>
                </a:extLst>
              </p:cNvPr>
              <p:cNvGrpSpPr/>
              <p:nvPr/>
            </p:nvGrpSpPr>
            <p:grpSpPr>
              <a:xfrm>
                <a:off x="3120946" y="777472"/>
                <a:ext cx="5020754" cy="1908328"/>
                <a:chOff x="3384023" y="928358"/>
                <a:chExt cx="4723398" cy="2185664"/>
              </a:xfrm>
            </p:grpSpPr>
            <p:sp>
              <p:nvSpPr>
                <p:cNvPr id="108" name="Freeform: Shape 6">
                  <a:extLst>
                    <a:ext uri="{FF2B5EF4-FFF2-40B4-BE49-F238E27FC236}">
                      <a16:creationId xmlns:a16="http://schemas.microsoft.com/office/drawing/2014/main" id="{ABD949A4-3DBD-43AD-8535-BBF11643D1BB}"/>
                    </a:ext>
                  </a:extLst>
                </p:cNvPr>
                <p:cNvSpPr/>
                <p:nvPr/>
              </p:nvSpPr>
              <p:spPr>
                <a:xfrm flipH="1">
                  <a:off x="4392556" y="928358"/>
                  <a:ext cx="3483462" cy="1865785"/>
                </a:xfrm>
                <a:custGeom>
                  <a:avLst/>
                  <a:gdLst>
                    <a:gd name="connsiteX0" fmla="*/ 951071 w 1019175"/>
                    <a:gd name="connsiteY0" fmla="*/ 536648 h 657225"/>
                    <a:gd name="connsiteX1" fmla="*/ 1012984 w 1019175"/>
                    <a:gd name="connsiteY1" fmla="*/ 470926 h 657225"/>
                    <a:gd name="connsiteX2" fmla="*/ 788194 w 1019175"/>
                    <a:gd name="connsiteY2" fmla="*/ 153743 h 657225"/>
                    <a:gd name="connsiteX3" fmla="*/ 504349 w 1019175"/>
                    <a:gd name="connsiteY3" fmla="*/ 9916 h 657225"/>
                    <a:gd name="connsiteX4" fmla="*/ 250031 w 1019175"/>
                    <a:gd name="connsiteY4" fmla="*/ 83258 h 657225"/>
                    <a:gd name="connsiteX5" fmla="*/ 7144 w 1019175"/>
                    <a:gd name="connsiteY5" fmla="*/ 489976 h 657225"/>
                    <a:gd name="connsiteX6" fmla="*/ 363379 w 1019175"/>
                    <a:gd name="connsiteY6" fmla="*/ 657616 h 657225"/>
                    <a:gd name="connsiteX7" fmla="*/ 715804 w 1019175"/>
                    <a:gd name="connsiteY7" fmla="*/ 580463 h 657225"/>
                    <a:gd name="connsiteX8" fmla="*/ 951071 w 1019175"/>
                    <a:gd name="connsiteY8" fmla="*/ 536648 h 65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9175" h="657225">
                      <a:moveTo>
                        <a:pt x="951071" y="536648"/>
                      </a:moveTo>
                      <a:cubicBezTo>
                        <a:pt x="970121" y="514741"/>
                        <a:pt x="992981" y="493786"/>
                        <a:pt x="1012984" y="470926"/>
                      </a:cubicBezTo>
                      <a:cubicBezTo>
                        <a:pt x="993934" y="340433"/>
                        <a:pt x="885349" y="226133"/>
                        <a:pt x="788194" y="153743"/>
                      </a:cubicBezTo>
                      <a:cubicBezTo>
                        <a:pt x="691991" y="82306"/>
                        <a:pt x="621506" y="-10087"/>
                        <a:pt x="504349" y="9916"/>
                      </a:cubicBezTo>
                      <a:cubicBezTo>
                        <a:pt x="387191" y="29918"/>
                        <a:pt x="378619" y="-3419"/>
                        <a:pt x="250031" y="83258"/>
                      </a:cubicBezTo>
                      <a:cubicBezTo>
                        <a:pt x="122396" y="170888"/>
                        <a:pt x="19526" y="287093"/>
                        <a:pt x="7144" y="489976"/>
                      </a:cubicBezTo>
                      <a:cubicBezTo>
                        <a:pt x="124301" y="545221"/>
                        <a:pt x="244316" y="601418"/>
                        <a:pt x="363379" y="657616"/>
                      </a:cubicBezTo>
                      <a:cubicBezTo>
                        <a:pt x="470059" y="630946"/>
                        <a:pt x="617696" y="598561"/>
                        <a:pt x="715804" y="580463"/>
                      </a:cubicBezTo>
                      <a:cubicBezTo>
                        <a:pt x="813911" y="562366"/>
                        <a:pt x="862489" y="554746"/>
                        <a:pt x="951071" y="536648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8">
                  <a:extLst>
                    <a:ext uri="{FF2B5EF4-FFF2-40B4-BE49-F238E27FC236}">
                      <a16:creationId xmlns:a16="http://schemas.microsoft.com/office/drawing/2014/main" id="{95542790-1E44-498B-82FC-B8856E6F8FDB}"/>
                    </a:ext>
                  </a:extLst>
                </p:cNvPr>
                <p:cNvSpPr/>
                <p:nvPr/>
              </p:nvSpPr>
              <p:spPr>
                <a:xfrm rot="10800000" flipH="1">
                  <a:off x="4150259" y="1828770"/>
                  <a:ext cx="3957162" cy="1285252"/>
                </a:xfrm>
                <a:custGeom>
                  <a:avLst/>
                  <a:gdLst>
                    <a:gd name="connsiteX0" fmla="*/ 17512 w 1066800"/>
                    <a:gd name="connsiteY0" fmla="*/ 78581 h 447675"/>
                    <a:gd name="connsiteX1" fmla="*/ 44182 w 1066800"/>
                    <a:gd name="connsiteY1" fmla="*/ 149066 h 447675"/>
                    <a:gd name="connsiteX2" fmla="*/ 47039 w 1066800"/>
                    <a:gd name="connsiteY2" fmla="*/ 89059 h 447675"/>
                    <a:gd name="connsiteX3" fmla="*/ 65137 w 1066800"/>
                    <a:gd name="connsiteY3" fmla="*/ 7144 h 447675"/>
                    <a:gd name="connsiteX4" fmla="*/ 315644 w 1066800"/>
                    <a:gd name="connsiteY4" fmla="*/ 40481 h 447675"/>
                    <a:gd name="connsiteX5" fmla="*/ 239444 w 1066800"/>
                    <a:gd name="connsiteY5" fmla="*/ 89059 h 447675"/>
                    <a:gd name="connsiteX6" fmla="*/ 490904 w 1066800"/>
                    <a:gd name="connsiteY6" fmla="*/ 113824 h 447675"/>
                    <a:gd name="connsiteX7" fmla="*/ 436612 w 1066800"/>
                    <a:gd name="connsiteY7" fmla="*/ 56674 h 447675"/>
                    <a:gd name="connsiteX8" fmla="*/ 652829 w 1066800"/>
                    <a:gd name="connsiteY8" fmla="*/ 130016 h 447675"/>
                    <a:gd name="connsiteX9" fmla="*/ 654734 w 1066800"/>
                    <a:gd name="connsiteY9" fmla="*/ 68104 h 447675"/>
                    <a:gd name="connsiteX10" fmla="*/ 768082 w 1066800"/>
                    <a:gd name="connsiteY10" fmla="*/ 130016 h 447675"/>
                    <a:gd name="connsiteX11" fmla="*/ 709979 w 1066800"/>
                    <a:gd name="connsiteY11" fmla="*/ 89059 h 447675"/>
                    <a:gd name="connsiteX12" fmla="*/ 915719 w 1066800"/>
                    <a:gd name="connsiteY12" fmla="*/ 92869 h 447675"/>
                    <a:gd name="connsiteX13" fmla="*/ 1018589 w 1066800"/>
                    <a:gd name="connsiteY13" fmla="*/ 14764 h 447675"/>
                    <a:gd name="connsiteX14" fmla="*/ 1040497 w 1066800"/>
                    <a:gd name="connsiteY14" fmla="*/ 158591 h 447675"/>
                    <a:gd name="connsiteX15" fmla="*/ 1064309 w 1066800"/>
                    <a:gd name="connsiteY15" fmla="*/ 139541 h 447675"/>
                    <a:gd name="connsiteX16" fmla="*/ 1002397 w 1066800"/>
                    <a:gd name="connsiteY16" fmla="*/ 331946 h 447675"/>
                    <a:gd name="connsiteX17" fmla="*/ 1024304 w 1066800"/>
                    <a:gd name="connsiteY17" fmla="*/ 301466 h 447675"/>
                    <a:gd name="connsiteX18" fmla="*/ 1006207 w 1066800"/>
                    <a:gd name="connsiteY18" fmla="*/ 357664 h 447675"/>
                    <a:gd name="connsiteX19" fmla="*/ 959534 w 1066800"/>
                    <a:gd name="connsiteY19" fmla="*/ 379571 h 447675"/>
                    <a:gd name="connsiteX20" fmla="*/ 950962 w 1066800"/>
                    <a:gd name="connsiteY20" fmla="*/ 382429 h 447675"/>
                    <a:gd name="connsiteX21" fmla="*/ 936674 w 1066800"/>
                    <a:gd name="connsiteY21" fmla="*/ 395764 h 447675"/>
                    <a:gd name="connsiteX22" fmla="*/ 941437 w 1066800"/>
                    <a:gd name="connsiteY22" fmla="*/ 386239 h 447675"/>
                    <a:gd name="connsiteX23" fmla="*/ 690929 w 1066800"/>
                    <a:gd name="connsiteY23" fmla="*/ 402431 h 447675"/>
                    <a:gd name="connsiteX24" fmla="*/ 731887 w 1066800"/>
                    <a:gd name="connsiteY24" fmla="*/ 426244 h 447675"/>
                    <a:gd name="connsiteX25" fmla="*/ 634732 w 1066800"/>
                    <a:gd name="connsiteY25" fmla="*/ 405289 h 447675"/>
                    <a:gd name="connsiteX26" fmla="*/ 662354 w 1066800"/>
                    <a:gd name="connsiteY26" fmla="*/ 438626 h 447675"/>
                    <a:gd name="connsiteX27" fmla="*/ 238492 w 1066800"/>
                    <a:gd name="connsiteY27" fmla="*/ 354806 h 447675"/>
                    <a:gd name="connsiteX28" fmla="*/ 278497 w 1066800"/>
                    <a:gd name="connsiteY28" fmla="*/ 410051 h 447675"/>
                    <a:gd name="connsiteX29" fmla="*/ 44182 w 1066800"/>
                    <a:gd name="connsiteY29" fmla="*/ 300514 h 447675"/>
                    <a:gd name="connsiteX30" fmla="*/ 17512 w 1066800"/>
                    <a:gd name="connsiteY30" fmla="*/ 78581 h 44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66800" h="447675">
                      <a:moveTo>
                        <a:pt x="17512" y="78581"/>
                      </a:moveTo>
                      <a:cubicBezTo>
                        <a:pt x="21322" y="113824"/>
                        <a:pt x="44182" y="149066"/>
                        <a:pt x="44182" y="149066"/>
                      </a:cubicBezTo>
                      <a:cubicBezTo>
                        <a:pt x="42277" y="127159"/>
                        <a:pt x="43229" y="106204"/>
                        <a:pt x="47039" y="89059"/>
                      </a:cubicBezTo>
                      <a:cubicBezTo>
                        <a:pt x="57517" y="37624"/>
                        <a:pt x="65137" y="7144"/>
                        <a:pt x="65137" y="7144"/>
                      </a:cubicBezTo>
                      <a:cubicBezTo>
                        <a:pt x="129907" y="70961"/>
                        <a:pt x="315644" y="40481"/>
                        <a:pt x="315644" y="40481"/>
                      </a:cubicBezTo>
                      <a:cubicBezTo>
                        <a:pt x="297547" y="62389"/>
                        <a:pt x="239444" y="89059"/>
                        <a:pt x="239444" y="89059"/>
                      </a:cubicBezTo>
                      <a:cubicBezTo>
                        <a:pt x="318502" y="120491"/>
                        <a:pt x="490904" y="113824"/>
                        <a:pt x="490904" y="113824"/>
                      </a:cubicBezTo>
                      <a:cubicBezTo>
                        <a:pt x="474712" y="104299"/>
                        <a:pt x="436612" y="56674"/>
                        <a:pt x="436612" y="56674"/>
                      </a:cubicBezTo>
                      <a:cubicBezTo>
                        <a:pt x="487094" y="90964"/>
                        <a:pt x="652829" y="130016"/>
                        <a:pt x="652829" y="130016"/>
                      </a:cubicBezTo>
                      <a:cubicBezTo>
                        <a:pt x="613777" y="105251"/>
                        <a:pt x="654734" y="68104"/>
                        <a:pt x="654734" y="68104"/>
                      </a:cubicBezTo>
                      <a:cubicBezTo>
                        <a:pt x="710932" y="114776"/>
                        <a:pt x="768082" y="130016"/>
                        <a:pt x="768082" y="130016"/>
                      </a:cubicBezTo>
                      <a:cubicBezTo>
                        <a:pt x="719504" y="122396"/>
                        <a:pt x="709979" y="89059"/>
                        <a:pt x="709979" y="89059"/>
                      </a:cubicBezTo>
                      <a:cubicBezTo>
                        <a:pt x="709979" y="89059"/>
                        <a:pt x="819517" y="111919"/>
                        <a:pt x="915719" y="92869"/>
                      </a:cubicBezTo>
                      <a:cubicBezTo>
                        <a:pt x="1012874" y="73819"/>
                        <a:pt x="1018589" y="14764"/>
                        <a:pt x="1018589" y="14764"/>
                      </a:cubicBezTo>
                      <a:cubicBezTo>
                        <a:pt x="1068119" y="61436"/>
                        <a:pt x="1040497" y="158591"/>
                        <a:pt x="1040497" y="158591"/>
                      </a:cubicBezTo>
                      <a:cubicBezTo>
                        <a:pt x="1055737" y="178594"/>
                        <a:pt x="1064309" y="139541"/>
                        <a:pt x="1064309" y="139541"/>
                      </a:cubicBezTo>
                      <a:cubicBezTo>
                        <a:pt x="1060499" y="202406"/>
                        <a:pt x="1002397" y="331946"/>
                        <a:pt x="1002397" y="331946"/>
                      </a:cubicBezTo>
                      <a:cubicBezTo>
                        <a:pt x="1018589" y="324326"/>
                        <a:pt x="1024304" y="301466"/>
                        <a:pt x="1024304" y="301466"/>
                      </a:cubicBezTo>
                      <a:cubicBezTo>
                        <a:pt x="1029067" y="343376"/>
                        <a:pt x="1006207" y="357664"/>
                        <a:pt x="1006207" y="357664"/>
                      </a:cubicBezTo>
                      <a:cubicBezTo>
                        <a:pt x="990967" y="366236"/>
                        <a:pt x="975727" y="372904"/>
                        <a:pt x="959534" y="379571"/>
                      </a:cubicBezTo>
                      <a:cubicBezTo>
                        <a:pt x="956677" y="380524"/>
                        <a:pt x="953819" y="381476"/>
                        <a:pt x="950962" y="382429"/>
                      </a:cubicBezTo>
                      <a:cubicBezTo>
                        <a:pt x="947152" y="387191"/>
                        <a:pt x="943342" y="392906"/>
                        <a:pt x="936674" y="395764"/>
                      </a:cubicBezTo>
                      <a:cubicBezTo>
                        <a:pt x="936674" y="395764"/>
                        <a:pt x="938579" y="391954"/>
                        <a:pt x="941437" y="386239"/>
                      </a:cubicBezTo>
                      <a:cubicBezTo>
                        <a:pt x="823327" y="423386"/>
                        <a:pt x="690929" y="402431"/>
                        <a:pt x="690929" y="402431"/>
                      </a:cubicBezTo>
                      <a:cubicBezTo>
                        <a:pt x="701407" y="422434"/>
                        <a:pt x="731887" y="426244"/>
                        <a:pt x="731887" y="426244"/>
                      </a:cubicBezTo>
                      <a:cubicBezTo>
                        <a:pt x="667117" y="436721"/>
                        <a:pt x="634732" y="405289"/>
                        <a:pt x="634732" y="405289"/>
                      </a:cubicBezTo>
                      <a:cubicBezTo>
                        <a:pt x="653782" y="425291"/>
                        <a:pt x="662354" y="438626"/>
                        <a:pt x="662354" y="438626"/>
                      </a:cubicBezTo>
                      <a:cubicBezTo>
                        <a:pt x="461377" y="471011"/>
                        <a:pt x="238492" y="354806"/>
                        <a:pt x="238492" y="354806"/>
                      </a:cubicBezTo>
                      <a:cubicBezTo>
                        <a:pt x="252779" y="374809"/>
                        <a:pt x="278497" y="410051"/>
                        <a:pt x="278497" y="410051"/>
                      </a:cubicBezTo>
                      <a:cubicBezTo>
                        <a:pt x="278497" y="410051"/>
                        <a:pt x="104189" y="382429"/>
                        <a:pt x="44182" y="300514"/>
                      </a:cubicBezTo>
                      <a:cubicBezTo>
                        <a:pt x="-18683" y="213836"/>
                        <a:pt x="17512" y="78581"/>
                        <a:pt x="17512" y="78581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sz="2700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10" name="Freeform: Shape 9">
                  <a:extLst>
                    <a:ext uri="{FF2B5EF4-FFF2-40B4-BE49-F238E27FC236}">
                      <a16:creationId xmlns:a16="http://schemas.microsoft.com/office/drawing/2014/main" id="{CAC9761B-979A-4A42-85F1-3941B7BBADD6}"/>
                    </a:ext>
                  </a:extLst>
                </p:cNvPr>
                <p:cNvSpPr/>
                <p:nvPr/>
              </p:nvSpPr>
              <p:spPr>
                <a:xfrm rot="3479335" flipH="1">
                  <a:off x="4414238" y="49738"/>
                  <a:ext cx="1586765" cy="3647195"/>
                </a:xfrm>
                <a:custGeom>
                  <a:avLst/>
                  <a:gdLst>
                    <a:gd name="connsiteX0" fmla="*/ 380078 w 638175"/>
                    <a:gd name="connsiteY0" fmla="*/ 1410062 h 1466850"/>
                    <a:gd name="connsiteX1" fmla="*/ 631538 w 638175"/>
                    <a:gd name="connsiteY1" fmla="*/ 952862 h 1466850"/>
                    <a:gd name="connsiteX2" fmla="*/ 555338 w 638175"/>
                    <a:gd name="connsiteY2" fmla="*/ 222295 h 1466850"/>
                    <a:gd name="connsiteX3" fmla="*/ 24795 w 638175"/>
                    <a:gd name="connsiteY3" fmla="*/ 13697 h 1466850"/>
                    <a:gd name="connsiteX4" fmla="*/ 216248 w 638175"/>
                    <a:gd name="connsiteY4" fmla="*/ 384220 h 1466850"/>
                    <a:gd name="connsiteX5" fmla="*/ 386745 w 638175"/>
                    <a:gd name="connsiteY5" fmla="*/ 824275 h 1466850"/>
                    <a:gd name="connsiteX6" fmla="*/ 300068 w 638175"/>
                    <a:gd name="connsiteY6" fmla="*/ 1421492 h 1466850"/>
                    <a:gd name="connsiteX7" fmla="*/ 380078 w 638175"/>
                    <a:gd name="connsiteY7" fmla="*/ 1410062 h 1466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8175" h="1466850">
                      <a:moveTo>
                        <a:pt x="380078" y="1410062"/>
                      </a:moveTo>
                      <a:cubicBezTo>
                        <a:pt x="386745" y="1400537"/>
                        <a:pt x="614393" y="1113835"/>
                        <a:pt x="631538" y="952862"/>
                      </a:cubicBezTo>
                      <a:cubicBezTo>
                        <a:pt x="648683" y="791890"/>
                        <a:pt x="611535" y="372790"/>
                        <a:pt x="555338" y="222295"/>
                      </a:cubicBezTo>
                      <a:cubicBezTo>
                        <a:pt x="498188" y="71800"/>
                        <a:pt x="100995" y="-18688"/>
                        <a:pt x="24795" y="13697"/>
                      </a:cubicBezTo>
                      <a:cubicBezTo>
                        <a:pt x="-51405" y="46082"/>
                        <a:pt x="139095" y="308972"/>
                        <a:pt x="216248" y="384220"/>
                      </a:cubicBezTo>
                      <a:cubicBezTo>
                        <a:pt x="294353" y="460420"/>
                        <a:pt x="340073" y="667112"/>
                        <a:pt x="386745" y="824275"/>
                      </a:cubicBezTo>
                      <a:cubicBezTo>
                        <a:pt x="433418" y="981437"/>
                        <a:pt x="371505" y="1254805"/>
                        <a:pt x="300068" y="1421492"/>
                      </a:cubicBezTo>
                      <a:cubicBezTo>
                        <a:pt x="323880" y="1443400"/>
                        <a:pt x="301020" y="1513885"/>
                        <a:pt x="380078" y="1410062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07" name="Freeform: Shape 42">
                <a:extLst>
                  <a:ext uri="{FF2B5EF4-FFF2-40B4-BE49-F238E27FC236}">
                    <a16:creationId xmlns:a16="http://schemas.microsoft.com/office/drawing/2014/main" id="{066F3374-005A-4BDC-A34A-9A8C5B7DC7B7}"/>
                  </a:ext>
                </a:extLst>
              </p:cNvPr>
              <p:cNvSpPr/>
              <p:nvPr/>
            </p:nvSpPr>
            <p:spPr>
              <a:xfrm flipH="1">
                <a:off x="3090655" y="2302284"/>
                <a:ext cx="844764" cy="844764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105" name="Freeform: Shape 21">
              <a:extLst>
                <a:ext uri="{FF2B5EF4-FFF2-40B4-BE49-F238E27FC236}">
                  <a16:creationId xmlns:a16="http://schemas.microsoft.com/office/drawing/2014/main" id="{C0AE703F-77E3-497F-B4F7-491D1B23A8EE}"/>
                </a:ext>
              </a:extLst>
            </p:cNvPr>
            <p:cNvSpPr/>
            <p:nvPr/>
          </p:nvSpPr>
          <p:spPr>
            <a:xfrm rot="911786">
              <a:off x="4087007" y="3779702"/>
              <a:ext cx="3888797" cy="1784506"/>
            </a:xfrm>
            <a:custGeom>
              <a:avLst/>
              <a:gdLst>
                <a:gd name="connsiteX0" fmla="*/ 1956684 w 5342770"/>
                <a:gd name="connsiteY0" fmla="*/ 774138 h 2451711"/>
                <a:gd name="connsiteX1" fmla="*/ 2652155 w 5342770"/>
                <a:gd name="connsiteY1" fmla="*/ 823251 h 2451711"/>
                <a:gd name="connsiteX2" fmla="*/ 2663878 w 5342770"/>
                <a:gd name="connsiteY2" fmla="*/ 832173 h 2451711"/>
                <a:gd name="connsiteX3" fmla="*/ 2669476 w 5342770"/>
                <a:gd name="connsiteY3" fmla="*/ 818546 h 2451711"/>
                <a:gd name="connsiteX4" fmla="*/ 3394765 w 5342770"/>
                <a:gd name="connsiteY4" fmla="*/ 408474 h 2451711"/>
                <a:gd name="connsiteX5" fmla="*/ 5264064 w 5342770"/>
                <a:gd name="connsiteY5" fmla="*/ 0 h 2451711"/>
                <a:gd name="connsiteX6" fmla="*/ 4698399 w 5342770"/>
                <a:gd name="connsiteY6" fmla="*/ 1515911 h 2451711"/>
                <a:gd name="connsiteX7" fmla="*/ 3146500 w 5342770"/>
                <a:gd name="connsiteY7" fmla="*/ 1715666 h 2451711"/>
                <a:gd name="connsiteX8" fmla="*/ 2880265 w 5342770"/>
                <a:gd name="connsiteY8" fmla="*/ 1559399 h 2451711"/>
                <a:gd name="connsiteX9" fmla="*/ 2854501 w 5342770"/>
                <a:gd name="connsiteY9" fmla="*/ 1533956 h 2451711"/>
                <a:gd name="connsiteX10" fmla="*/ 2845151 w 5342770"/>
                <a:gd name="connsiteY10" fmla="*/ 1568937 h 2451711"/>
                <a:gd name="connsiteX11" fmla="*/ 2694562 w 5342770"/>
                <a:gd name="connsiteY11" fmla="*/ 1838424 h 2451711"/>
                <a:gd name="connsiteX12" fmla="*/ 1254869 w 5342770"/>
                <a:gd name="connsiteY12" fmla="*/ 2451267 h 2451711"/>
                <a:gd name="connsiteX13" fmla="*/ 0 w 5342770"/>
                <a:gd name="connsiteY13" fmla="*/ 1429863 h 2451711"/>
                <a:gd name="connsiteX14" fmla="*/ 1819072 w 5342770"/>
                <a:gd name="connsiteY14" fmla="*/ 836475 h 2451711"/>
                <a:gd name="connsiteX15" fmla="*/ 1956684 w 5342770"/>
                <a:gd name="connsiteY15" fmla="*/ 774138 h 245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42770" h="2451711">
                  <a:moveTo>
                    <a:pt x="1956684" y="774138"/>
                  </a:moveTo>
                  <a:cubicBezTo>
                    <a:pt x="2194841" y="691713"/>
                    <a:pt x="2468622" y="715209"/>
                    <a:pt x="2652155" y="823251"/>
                  </a:cubicBezTo>
                  <a:lnTo>
                    <a:pt x="2663878" y="832173"/>
                  </a:lnTo>
                  <a:lnTo>
                    <a:pt x="2669476" y="818546"/>
                  </a:lnTo>
                  <a:cubicBezTo>
                    <a:pt x="2793856" y="595287"/>
                    <a:pt x="3091929" y="411296"/>
                    <a:pt x="3394765" y="408474"/>
                  </a:cubicBezTo>
                  <a:cubicBezTo>
                    <a:pt x="4038599" y="451871"/>
                    <a:pt x="4965240" y="1246627"/>
                    <a:pt x="5264064" y="0"/>
                  </a:cubicBezTo>
                  <a:cubicBezTo>
                    <a:pt x="5507999" y="941442"/>
                    <a:pt x="5147215" y="1262065"/>
                    <a:pt x="4698399" y="1515911"/>
                  </a:cubicBezTo>
                  <a:cubicBezTo>
                    <a:pt x="4241421" y="1723795"/>
                    <a:pt x="3718446" y="1857614"/>
                    <a:pt x="3146500" y="1715666"/>
                  </a:cubicBezTo>
                  <a:cubicBezTo>
                    <a:pt x="3058991" y="1686640"/>
                    <a:pt x="2964925" y="1632915"/>
                    <a:pt x="2880265" y="1559399"/>
                  </a:cubicBezTo>
                  <a:lnTo>
                    <a:pt x="2854501" y="1533956"/>
                  </a:lnTo>
                  <a:lnTo>
                    <a:pt x="2845151" y="1568937"/>
                  </a:lnTo>
                  <a:cubicBezTo>
                    <a:pt x="2809318" y="1675182"/>
                    <a:pt x="2755360" y="1769114"/>
                    <a:pt x="2694562" y="1838424"/>
                  </a:cubicBezTo>
                  <a:cubicBezTo>
                    <a:pt x="2273030" y="2250228"/>
                    <a:pt x="1754221" y="2399386"/>
                    <a:pt x="1254869" y="2451267"/>
                  </a:cubicBezTo>
                  <a:cubicBezTo>
                    <a:pt x="739303" y="2459374"/>
                    <a:pt x="265888" y="2365341"/>
                    <a:pt x="0" y="1429863"/>
                  </a:cubicBezTo>
                  <a:cubicBezTo>
                    <a:pt x="888460" y="2353991"/>
                    <a:pt x="1285671" y="1199641"/>
                    <a:pt x="1819072" y="836475"/>
                  </a:cubicBezTo>
                  <a:cubicBezTo>
                    <a:pt x="1862846" y="811345"/>
                    <a:pt x="1909053" y="790623"/>
                    <a:pt x="1956684" y="7741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7B87B271-2C79-4C71-AB01-A5ED78E2C05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1818683"/>
              </p:ext>
            </p:extLst>
          </p:nvPr>
        </p:nvGraphicFramePr>
        <p:xfrm>
          <a:off x="1002751" y="3926831"/>
          <a:ext cx="10367999" cy="2126824"/>
        </p:xfrm>
        <a:graphic>
          <a:graphicData uri="http://schemas.openxmlformats.org/drawingml/2006/table">
            <a:tbl>
              <a:tblPr firstRow="1" lastCol="1" bandRow="1" bandCol="1">
                <a:tableStyleId>{5C22544A-7EE6-4342-B048-85BDC9FD1C3A}</a:tableStyleId>
              </a:tblPr>
              <a:tblGrid>
                <a:gridCol w="6486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26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44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4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4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50081">
                <a:tc>
                  <a:txBody>
                    <a:bodyPr/>
                    <a:lstStyle/>
                    <a:p>
                      <a:pPr algn="ctr"/>
                      <a:endParaRPr lang="en-JM" altLang="ko-KR" sz="1400" b="1" spc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A TITTLE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B TITTLE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C TITTLE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D TITTLE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267">
                <a:tc>
                  <a:txBody>
                    <a:bodyPr/>
                    <a:lstStyle/>
                    <a:p>
                      <a:pPr algn="ctr"/>
                      <a:r>
                        <a:rPr lang="en-JM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This text can be replaced with your own text. 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619">
                <a:tc>
                  <a:txBody>
                    <a:bodyPr/>
                    <a:lstStyle/>
                    <a:p>
                      <a:pPr algn="ctr"/>
                      <a:r>
                        <a:rPr lang="en-JM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-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3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-</a:t>
                      </a:r>
                      <a:endParaRPr lang="en-JM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-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3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-</a:t>
                      </a:r>
                      <a:endParaRPr lang="en-JM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619">
                <a:tc>
                  <a:txBody>
                    <a:bodyPr/>
                    <a:lstStyle/>
                    <a:p>
                      <a:pPr algn="ctr"/>
                      <a:r>
                        <a:rPr lang="en-JM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This text can be replaced with your own text. 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619">
                <a:tc>
                  <a:txBody>
                    <a:bodyPr/>
                    <a:lstStyle/>
                    <a:p>
                      <a:pPr algn="ctr"/>
                      <a:r>
                        <a:rPr lang="en-JM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-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-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-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-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619">
                <a:tc>
                  <a:txBody>
                    <a:bodyPr/>
                    <a:lstStyle/>
                    <a:p>
                      <a:pPr algn="ctr"/>
                      <a:r>
                        <a:rPr lang="en-JM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This text can be replaced with your own text. 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en-JM" altLang="ko-KR" sz="13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4192BEE3-E8AB-47C4-A6F0-4718C4A0E570}"/>
              </a:ext>
            </a:extLst>
          </p:cNvPr>
          <p:cNvSpPr txBox="1"/>
          <p:nvPr/>
        </p:nvSpPr>
        <p:spPr>
          <a:xfrm>
            <a:off x="3142405" y="1834687"/>
            <a:ext cx="304434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Time.</a:t>
            </a:r>
          </a:p>
          <a:p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Easy to change colors, photos and Text.</a:t>
            </a:r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004D7FAC-4193-45D0-A0E2-6FB9A7BEBC11}"/>
              </a:ext>
            </a:extLst>
          </p:cNvPr>
          <p:cNvGrpSpPr/>
          <p:nvPr/>
        </p:nvGrpSpPr>
        <p:grpSpPr>
          <a:xfrm>
            <a:off x="7323014" y="1765963"/>
            <a:ext cx="4047736" cy="1953331"/>
            <a:chOff x="7292264" y="1486865"/>
            <a:chExt cx="4047736" cy="1953331"/>
          </a:xfrm>
        </p:grpSpPr>
        <p:grpSp>
          <p:nvGrpSpPr>
            <p:cNvPr id="6" name="Group 46">
              <a:extLst>
                <a:ext uri="{FF2B5EF4-FFF2-40B4-BE49-F238E27FC236}">
                  <a16:creationId xmlns:a16="http://schemas.microsoft.com/office/drawing/2014/main" id="{5CA7AA02-0DF9-4F9B-B86E-BE92175BCFFB}"/>
                </a:ext>
              </a:extLst>
            </p:cNvPr>
            <p:cNvGrpSpPr/>
            <p:nvPr/>
          </p:nvGrpSpPr>
          <p:grpSpPr>
            <a:xfrm>
              <a:off x="7292264" y="1486865"/>
              <a:ext cx="1800000" cy="893946"/>
              <a:chOff x="1223471" y="3469380"/>
              <a:chExt cx="1800000" cy="893946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7643D012-05D1-40B7-ABEE-2D88F3686F29}"/>
                  </a:ext>
                </a:extLst>
              </p:cNvPr>
              <p:cNvSpPr txBox="1"/>
              <p:nvPr/>
            </p:nvSpPr>
            <p:spPr>
              <a:xfrm>
                <a:off x="1223471" y="4024772"/>
                <a:ext cx="18000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600" b="1" dirty="0">
                    <a:solidFill>
                      <a:schemeClr val="accent1"/>
                    </a:solidFill>
                    <a:cs typeface="Arial" pitchFamily="34" charset="0"/>
                  </a:rPr>
                  <a:t>Infographic</a:t>
                </a:r>
                <a:endParaRPr lang="ko-KR" altLang="en-US" sz="16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17" name="Rectangle 48">
                <a:extLst>
                  <a:ext uri="{FF2B5EF4-FFF2-40B4-BE49-F238E27FC236}">
                    <a16:creationId xmlns:a16="http://schemas.microsoft.com/office/drawing/2014/main" id="{5AAE812D-E0C4-4153-9C26-774D21FCB19D}"/>
                  </a:ext>
                </a:extLst>
              </p:cNvPr>
              <p:cNvSpPr/>
              <p:nvPr/>
            </p:nvSpPr>
            <p:spPr>
              <a:xfrm>
                <a:off x="1223471" y="3469380"/>
                <a:ext cx="1800000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/>
                <a:r>
                  <a:rPr lang="en-US" altLang="ko-KR" sz="3200" b="1" dirty="0">
                    <a:solidFill>
                      <a:schemeClr val="accent1"/>
                    </a:solidFill>
                    <a:cs typeface="Arial" pitchFamily="34" charset="0"/>
                  </a:rPr>
                  <a:t>$130</a:t>
                </a:r>
              </a:p>
            </p:txBody>
          </p:sp>
        </p:grpSp>
        <p:grpSp>
          <p:nvGrpSpPr>
            <p:cNvPr id="7" name="Group 49">
              <a:extLst>
                <a:ext uri="{FF2B5EF4-FFF2-40B4-BE49-F238E27FC236}">
                  <a16:creationId xmlns:a16="http://schemas.microsoft.com/office/drawing/2014/main" id="{F1F82284-3361-4EED-9ECF-B1E16A1A3302}"/>
                </a:ext>
              </a:extLst>
            </p:cNvPr>
            <p:cNvGrpSpPr/>
            <p:nvPr/>
          </p:nvGrpSpPr>
          <p:grpSpPr>
            <a:xfrm>
              <a:off x="9540000" y="1486865"/>
              <a:ext cx="1800000" cy="893946"/>
              <a:chOff x="3471207" y="3469380"/>
              <a:chExt cx="1800000" cy="893946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54B4731D-9C21-491A-8B92-1BD47D7A3E56}"/>
                  </a:ext>
                </a:extLst>
              </p:cNvPr>
              <p:cNvSpPr txBox="1"/>
              <p:nvPr/>
            </p:nvSpPr>
            <p:spPr>
              <a:xfrm>
                <a:off x="3471207" y="4024772"/>
                <a:ext cx="18000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600" b="1" dirty="0">
                    <a:solidFill>
                      <a:schemeClr val="accent2"/>
                    </a:solidFill>
                    <a:cs typeface="Arial" pitchFamily="34" charset="0"/>
                  </a:rPr>
                  <a:t>PowerPoint</a:t>
                </a:r>
                <a:endParaRPr lang="ko-KR" altLang="en-US" sz="16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15" name="Rectangle 51">
                <a:extLst>
                  <a:ext uri="{FF2B5EF4-FFF2-40B4-BE49-F238E27FC236}">
                    <a16:creationId xmlns:a16="http://schemas.microsoft.com/office/drawing/2014/main" id="{87338E90-AE56-4FED-8F17-718E9D44E472}"/>
                  </a:ext>
                </a:extLst>
              </p:cNvPr>
              <p:cNvSpPr/>
              <p:nvPr/>
            </p:nvSpPr>
            <p:spPr>
              <a:xfrm>
                <a:off x="3471207" y="3469380"/>
                <a:ext cx="1800000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/>
                <a:r>
                  <a:rPr lang="en-US" altLang="ko-KR" sz="3200" b="1" dirty="0">
                    <a:solidFill>
                      <a:schemeClr val="accent2"/>
                    </a:solidFill>
                    <a:cs typeface="Arial" pitchFamily="34" charset="0"/>
                  </a:rPr>
                  <a:t>$200</a:t>
                </a:r>
              </a:p>
            </p:txBody>
          </p:sp>
        </p:grpSp>
        <p:grpSp>
          <p:nvGrpSpPr>
            <p:cNvPr id="8" name="Group 52">
              <a:extLst>
                <a:ext uri="{FF2B5EF4-FFF2-40B4-BE49-F238E27FC236}">
                  <a16:creationId xmlns:a16="http://schemas.microsoft.com/office/drawing/2014/main" id="{42AD709C-70B3-4A06-9374-457615DF8AA9}"/>
                </a:ext>
              </a:extLst>
            </p:cNvPr>
            <p:cNvGrpSpPr/>
            <p:nvPr/>
          </p:nvGrpSpPr>
          <p:grpSpPr>
            <a:xfrm>
              <a:off x="7292264" y="2546250"/>
              <a:ext cx="1800000" cy="893946"/>
              <a:chOff x="6088602" y="3469380"/>
              <a:chExt cx="1800000" cy="893946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6AD1F157-C3CD-49FE-9C0A-2AA893499F7C}"/>
                  </a:ext>
                </a:extLst>
              </p:cNvPr>
              <p:cNvSpPr txBox="1"/>
              <p:nvPr/>
            </p:nvSpPr>
            <p:spPr>
              <a:xfrm>
                <a:off x="6088602" y="4024772"/>
                <a:ext cx="18000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600" b="1" dirty="0">
                    <a:solidFill>
                      <a:schemeClr val="accent4"/>
                    </a:solidFill>
                    <a:cs typeface="Arial" pitchFamily="34" charset="0"/>
                  </a:rPr>
                  <a:t>Presentation</a:t>
                </a:r>
                <a:endParaRPr lang="ko-KR" altLang="en-US" sz="16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13" name="Rectangle 54">
                <a:extLst>
                  <a:ext uri="{FF2B5EF4-FFF2-40B4-BE49-F238E27FC236}">
                    <a16:creationId xmlns:a16="http://schemas.microsoft.com/office/drawing/2014/main" id="{F678B428-7F43-4C33-B1D2-758DAEEA1E56}"/>
                  </a:ext>
                </a:extLst>
              </p:cNvPr>
              <p:cNvSpPr/>
              <p:nvPr/>
            </p:nvSpPr>
            <p:spPr>
              <a:xfrm>
                <a:off x="6088602" y="3469380"/>
                <a:ext cx="1800000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/>
                <a:r>
                  <a:rPr lang="en-US" altLang="ko-KR" sz="3200" b="1" dirty="0">
                    <a:solidFill>
                      <a:schemeClr val="accent4"/>
                    </a:solidFill>
                    <a:cs typeface="Arial" pitchFamily="34" charset="0"/>
                  </a:rPr>
                  <a:t>$80</a:t>
                </a:r>
              </a:p>
            </p:txBody>
          </p:sp>
        </p:grpSp>
        <p:grpSp>
          <p:nvGrpSpPr>
            <p:cNvPr id="9" name="Group 55">
              <a:extLst>
                <a:ext uri="{FF2B5EF4-FFF2-40B4-BE49-F238E27FC236}">
                  <a16:creationId xmlns:a16="http://schemas.microsoft.com/office/drawing/2014/main" id="{69D7750E-4D55-46C1-B553-DFAD50ADFB97}"/>
                </a:ext>
              </a:extLst>
            </p:cNvPr>
            <p:cNvGrpSpPr/>
            <p:nvPr/>
          </p:nvGrpSpPr>
          <p:grpSpPr>
            <a:xfrm>
              <a:off x="9540000" y="2546250"/>
              <a:ext cx="1800000" cy="893946"/>
              <a:chOff x="5903772" y="3469380"/>
              <a:chExt cx="1800000" cy="893946"/>
            </a:xfrm>
          </p:grpSpPr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9F72DDE-CFA6-4319-8B4D-9B05991D9AC9}"/>
                  </a:ext>
                </a:extLst>
              </p:cNvPr>
              <p:cNvSpPr txBox="1"/>
              <p:nvPr/>
            </p:nvSpPr>
            <p:spPr>
              <a:xfrm>
                <a:off x="5903772" y="4024772"/>
                <a:ext cx="18000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600" b="1" dirty="0">
                    <a:solidFill>
                      <a:schemeClr val="accent3"/>
                    </a:solidFill>
                    <a:cs typeface="Arial" pitchFamily="34" charset="0"/>
                  </a:rPr>
                  <a:t>Diagram</a:t>
                </a:r>
                <a:endParaRPr lang="ko-KR" altLang="en-US" sz="16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11" name="Rectangle 57">
                <a:extLst>
                  <a:ext uri="{FF2B5EF4-FFF2-40B4-BE49-F238E27FC236}">
                    <a16:creationId xmlns:a16="http://schemas.microsoft.com/office/drawing/2014/main" id="{9FD7324B-4A68-45C6-B73F-AFE49923446D}"/>
                  </a:ext>
                </a:extLst>
              </p:cNvPr>
              <p:cNvSpPr/>
              <p:nvPr/>
            </p:nvSpPr>
            <p:spPr>
              <a:xfrm>
                <a:off x="5903772" y="3469380"/>
                <a:ext cx="1800000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/>
                <a:r>
                  <a:rPr lang="en-US" altLang="ko-KR" sz="3200" b="1" dirty="0">
                    <a:solidFill>
                      <a:schemeClr val="accent3"/>
                    </a:solidFill>
                    <a:cs typeface="Arial" pitchFamily="34" charset="0"/>
                  </a:rPr>
                  <a:t>$80</a:t>
                </a:r>
              </a:p>
            </p:txBody>
          </p:sp>
        </p:grpSp>
      </p:grpSp>
      <p:grpSp>
        <p:nvGrpSpPr>
          <p:cNvPr id="18" name="Graphic 87">
            <a:extLst>
              <a:ext uri="{FF2B5EF4-FFF2-40B4-BE49-F238E27FC236}">
                <a16:creationId xmlns:a16="http://schemas.microsoft.com/office/drawing/2014/main" id="{37AC0794-717E-4456-B865-240FFC2C9740}"/>
              </a:ext>
            </a:extLst>
          </p:cNvPr>
          <p:cNvGrpSpPr/>
          <p:nvPr/>
        </p:nvGrpSpPr>
        <p:grpSpPr>
          <a:xfrm>
            <a:off x="888110" y="1571223"/>
            <a:ext cx="1911137" cy="2146294"/>
            <a:chOff x="650601" y="2716230"/>
            <a:chExt cx="3496880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9" name="Freeform: Shape 144">
              <a:extLst>
                <a:ext uri="{FF2B5EF4-FFF2-40B4-BE49-F238E27FC236}">
                  <a16:creationId xmlns:a16="http://schemas.microsoft.com/office/drawing/2014/main" id="{1C4FA19D-EF34-49B3-96D7-80599A8E6F3A}"/>
                </a:ext>
              </a:extLst>
            </p:cNvPr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45">
              <a:extLst>
                <a:ext uri="{FF2B5EF4-FFF2-40B4-BE49-F238E27FC236}">
                  <a16:creationId xmlns:a16="http://schemas.microsoft.com/office/drawing/2014/main" id="{C85FC1AE-33E8-460F-8507-EA20D8ABE468}"/>
                </a:ext>
              </a:extLst>
            </p:cNvPr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146">
              <a:extLst>
                <a:ext uri="{FF2B5EF4-FFF2-40B4-BE49-F238E27FC236}">
                  <a16:creationId xmlns:a16="http://schemas.microsoft.com/office/drawing/2014/main" id="{CBA07CFD-08E2-432D-8B1E-0C161047D401}"/>
                </a:ext>
              </a:extLst>
            </p:cNvPr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147">
              <a:extLst>
                <a:ext uri="{FF2B5EF4-FFF2-40B4-BE49-F238E27FC236}">
                  <a16:creationId xmlns:a16="http://schemas.microsoft.com/office/drawing/2014/main" id="{8A5D0320-18CC-4ED6-8989-B5E7FFE3119E}"/>
                </a:ext>
              </a:extLst>
            </p:cNvPr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148">
              <a:extLst>
                <a:ext uri="{FF2B5EF4-FFF2-40B4-BE49-F238E27FC236}">
                  <a16:creationId xmlns:a16="http://schemas.microsoft.com/office/drawing/2014/main" id="{C2BDA2D5-ECBD-4E70-9B86-0E90AD263236}"/>
                </a:ext>
              </a:extLst>
            </p:cNvPr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149">
              <a:extLst>
                <a:ext uri="{FF2B5EF4-FFF2-40B4-BE49-F238E27FC236}">
                  <a16:creationId xmlns:a16="http://schemas.microsoft.com/office/drawing/2014/main" id="{3A74C3EE-BF80-4CF1-B816-88AB760672F9}"/>
                </a:ext>
              </a:extLst>
            </p:cNvPr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150">
              <a:extLst>
                <a:ext uri="{FF2B5EF4-FFF2-40B4-BE49-F238E27FC236}">
                  <a16:creationId xmlns:a16="http://schemas.microsoft.com/office/drawing/2014/main" id="{FE94334E-5477-4305-8349-4653EE00E62A}"/>
                </a:ext>
              </a:extLst>
            </p:cNvPr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151">
              <a:extLst>
                <a:ext uri="{FF2B5EF4-FFF2-40B4-BE49-F238E27FC236}">
                  <a16:creationId xmlns:a16="http://schemas.microsoft.com/office/drawing/2014/main" id="{3B6D370F-4E96-47C2-89C6-18919573D05E}"/>
                </a:ext>
              </a:extLst>
            </p:cNvPr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152">
              <a:extLst>
                <a:ext uri="{FF2B5EF4-FFF2-40B4-BE49-F238E27FC236}">
                  <a16:creationId xmlns:a16="http://schemas.microsoft.com/office/drawing/2014/main" id="{8EC366D1-CF13-4312-A36C-3A510F714F1B}"/>
                </a:ext>
              </a:extLst>
            </p:cNvPr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153">
              <a:extLst>
                <a:ext uri="{FF2B5EF4-FFF2-40B4-BE49-F238E27FC236}">
                  <a16:creationId xmlns:a16="http://schemas.microsoft.com/office/drawing/2014/main" id="{FA8B88C4-8289-4849-AE82-7937EC22BE50}"/>
                </a:ext>
              </a:extLst>
            </p:cNvPr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154">
              <a:extLst>
                <a:ext uri="{FF2B5EF4-FFF2-40B4-BE49-F238E27FC236}">
                  <a16:creationId xmlns:a16="http://schemas.microsoft.com/office/drawing/2014/main" id="{AE55FCC7-03A6-4755-9CBF-C38668D0DC83}"/>
                </a:ext>
              </a:extLst>
            </p:cNvPr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155">
              <a:extLst>
                <a:ext uri="{FF2B5EF4-FFF2-40B4-BE49-F238E27FC236}">
                  <a16:creationId xmlns:a16="http://schemas.microsoft.com/office/drawing/2014/main" id="{FDEC097D-17DC-4662-B6C3-FB4D22DF9C48}"/>
                </a:ext>
              </a:extLst>
            </p:cNvPr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156">
              <a:extLst>
                <a:ext uri="{FF2B5EF4-FFF2-40B4-BE49-F238E27FC236}">
                  <a16:creationId xmlns:a16="http://schemas.microsoft.com/office/drawing/2014/main" id="{796A06F6-C373-42B4-BA83-625167748706}"/>
                </a:ext>
              </a:extLst>
            </p:cNvPr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157">
              <a:extLst>
                <a:ext uri="{FF2B5EF4-FFF2-40B4-BE49-F238E27FC236}">
                  <a16:creationId xmlns:a16="http://schemas.microsoft.com/office/drawing/2014/main" id="{17BB2F83-5FBB-41C0-B01C-EABA6CBBBE33}"/>
                </a:ext>
              </a:extLst>
            </p:cNvPr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58">
              <a:extLst>
                <a:ext uri="{FF2B5EF4-FFF2-40B4-BE49-F238E27FC236}">
                  <a16:creationId xmlns:a16="http://schemas.microsoft.com/office/drawing/2014/main" id="{D2F9659F-CB30-4B70-9F1F-23974C7E3545}"/>
                </a:ext>
              </a:extLst>
            </p:cNvPr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159">
              <a:extLst>
                <a:ext uri="{FF2B5EF4-FFF2-40B4-BE49-F238E27FC236}">
                  <a16:creationId xmlns:a16="http://schemas.microsoft.com/office/drawing/2014/main" id="{819B64AF-82A4-4DED-9B21-4F435266E92F}"/>
                </a:ext>
              </a:extLst>
            </p:cNvPr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160">
              <a:extLst>
                <a:ext uri="{FF2B5EF4-FFF2-40B4-BE49-F238E27FC236}">
                  <a16:creationId xmlns:a16="http://schemas.microsoft.com/office/drawing/2014/main" id="{7B8FA3B2-A177-480A-85D5-E4F223696A53}"/>
                </a:ext>
              </a:extLst>
            </p:cNvPr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161">
              <a:extLst>
                <a:ext uri="{FF2B5EF4-FFF2-40B4-BE49-F238E27FC236}">
                  <a16:creationId xmlns:a16="http://schemas.microsoft.com/office/drawing/2014/main" id="{B0B02F76-DAD2-4F90-8DCB-1D9B6B4CBEA0}"/>
                </a:ext>
              </a:extLst>
            </p:cNvPr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62">
              <a:extLst>
                <a:ext uri="{FF2B5EF4-FFF2-40B4-BE49-F238E27FC236}">
                  <a16:creationId xmlns:a16="http://schemas.microsoft.com/office/drawing/2014/main" id="{15060A40-0490-42DD-B449-D6D0AE94D5DD}"/>
                </a:ext>
              </a:extLst>
            </p:cNvPr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63">
              <a:extLst>
                <a:ext uri="{FF2B5EF4-FFF2-40B4-BE49-F238E27FC236}">
                  <a16:creationId xmlns:a16="http://schemas.microsoft.com/office/drawing/2014/main" id="{FF5A5ED0-CF3F-425E-BB27-8FB860354BBC}"/>
                </a:ext>
              </a:extLst>
            </p:cNvPr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64">
              <a:extLst>
                <a:ext uri="{FF2B5EF4-FFF2-40B4-BE49-F238E27FC236}">
                  <a16:creationId xmlns:a16="http://schemas.microsoft.com/office/drawing/2014/main" id="{3E9BD20C-BF67-49DA-A31C-7F7FB568F82D}"/>
                </a:ext>
              </a:extLst>
            </p:cNvPr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65">
              <a:extLst>
                <a:ext uri="{FF2B5EF4-FFF2-40B4-BE49-F238E27FC236}">
                  <a16:creationId xmlns:a16="http://schemas.microsoft.com/office/drawing/2014/main" id="{BB62D540-7F6B-4B31-A949-A62008355CE9}"/>
                </a:ext>
              </a:extLst>
            </p:cNvPr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66">
              <a:extLst>
                <a:ext uri="{FF2B5EF4-FFF2-40B4-BE49-F238E27FC236}">
                  <a16:creationId xmlns:a16="http://schemas.microsoft.com/office/drawing/2014/main" id="{21C06F55-31A0-4373-8A39-81FDC2F69941}"/>
                </a:ext>
              </a:extLst>
            </p:cNvPr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67">
              <a:extLst>
                <a:ext uri="{FF2B5EF4-FFF2-40B4-BE49-F238E27FC236}">
                  <a16:creationId xmlns:a16="http://schemas.microsoft.com/office/drawing/2014/main" id="{A92A6163-DB48-4748-8F7E-2BC90829889E}"/>
                </a:ext>
              </a:extLst>
            </p:cNvPr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68">
              <a:extLst>
                <a:ext uri="{FF2B5EF4-FFF2-40B4-BE49-F238E27FC236}">
                  <a16:creationId xmlns:a16="http://schemas.microsoft.com/office/drawing/2014/main" id="{409C4ED6-BDB0-4905-83CB-36145F469D61}"/>
                </a:ext>
              </a:extLst>
            </p:cNvPr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169">
              <a:extLst>
                <a:ext uri="{FF2B5EF4-FFF2-40B4-BE49-F238E27FC236}">
                  <a16:creationId xmlns:a16="http://schemas.microsoft.com/office/drawing/2014/main" id="{F8E817C8-16F7-4090-AF94-00662B116F70}"/>
                </a:ext>
              </a:extLst>
            </p:cNvPr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170">
              <a:extLst>
                <a:ext uri="{FF2B5EF4-FFF2-40B4-BE49-F238E27FC236}">
                  <a16:creationId xmlns:a16="http://schemas.microsoft.com/office/drawing/2014/main" id="{BBB22FE4-1F99-444E-9B06-9C2906756FF4}"/>
                </a:ext>
              </a:extLst>
            </p:cNvPr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171">
              <a:extLst>
                <a:ext uri="{FF2B5EF4-FFF2-40B4-BE49-F238E27FC236}">
                  <a16:creationId xmlns:a16="http://schemas.microsoft.com/office/drawing/2014/main" id="{C3DAFEFE-5927-4A49-8602-3B227113CDD6}"/>
                </a:ext>
              </a:extLst>
            </p:cNvPr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172">
              <a:extLst>
                <a:ext uri="{FF2B5EF4-FFF2-40B4-BE49-F238E27FC236}">
                  <a16:creationId xmlns:a16="http://schemas.microsoft.com/office/drawing/2014/main" id="{F6EDF3EB-9612-4CC7-B073-62D16FD3D7D4}"/>
                </a:ext>
              </a:extLst>
            </p:cNvPr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173">
              <a:extLst>
                <a:ext uri="{FF2B5EF4-FFF2-40B4-BE49-F238E27FC236}">
                  <a16:creationId xmlns:a16="http://schemas.microsoft.com/office/drawing/2014/main" id="{3838FCA8-FE19-490A-BEBF-318303FF9AD5}"/>
                </a:ext>
              </a:extLst>
            </p:cNvPr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74">
              <a:extLst>
                <a:ext uri="{FF2B5EF4-FFF2-40B4-BE49-F238E27FC236}">
                  <a16:creationId xmlns:a16="http://schemas.microsoft.com/office/drawing/2014/main" id="{8E8740FE-2F69-4B63-9656-4565E27BE18C}"/>
                </a:ext>
              </a:extLst>
            </p:cNvPr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75">
              <a:extLst>
                <a:ext uri="{FF2B5EF4-FFF2-40B4-BE49-F238E27FC236}">
                  <a16:creationId xmlns:a16="http://schemas.microsoft.com/office/drawing/2014/main" id="{C74F010F-3192-4528-BF27-65D01EFF7D49}"/>
                </a:ext>
              </a:extLst>
            </p:cNvPr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76">
              <a:extLst>
                <a:ext uri="{FF2B5EF4-FFF2-40B4-BE49-F238E27FC236}">
                  <a16:creationId xmlns:a16="http://schemas.microsoft.com/office/drawing/2014/main" id="{3900528F-596C-43A3-B5D6-9C1F55E7052E}"/>
                </a:ext>
              </a:extLst>
            </p:cNvPr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177">
              <a:extLst>
                <a:ext uri="{FF2B5EF4-FFF2-40B4-BE49-F238E27FC236}">
                  <a16:creationId xmlns:a16="http://schemas.microsoft.com/office/drawing/2014/main" id="{8E131CF4-1AD5-43A9-B520-8EC4ECF04890}"/>
                </a:ext>
              </a:extLst>
            </p:cNvPr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178">
              <a:extLst>
                <a:ext uri="{FF2B5EF4-FFF2-40B4-BE49-F238E27FC236}">
                  <a16:creationId xmlns:a16="http://schemas.microsoft.com/office/drawing/2014/main" id="{DAF46BA5-8492-4DDD-BEBC-40969BD1517C}"/>
                </a:ext>
              </a:extLst>
            </p:cNvPr>
            <p:cNvSpPr/>
            <p:nvPr/>
          </p:nvSpPr>
          <p:spPr>
            <a:xfrm>
              <a:off x="3053852" y="4357714"/>
              <a:ext cx="1093629" cy="2018006"/>
            </a:xfrm>
            <a:custGeom>
              <a:avLst/>
              <a:gdLst>
                <a:gd name="connsiteX0" fmla="*/ 716519 w 1093629"/>
                <a:gd name="connsiteY0" fmla="*/ 3337 h 2018006"/>
                <a:gd name="connsiteX1" fmla="*/ 629289 w 1093629"/>
                <a:gd name="connsiteY1" fmla="*/ 558614 h 2018006"/>
                <a:gd name="connsiteX2" fmla="*/ 1003597 w 1093629"/>
                <a:gd name="connsiteY2" fmla="*/ 1099570 h 2018006"/>
                <a:gd name="connsiteX3" fmla="*/ 546616 w 1093629"/>
                <a:gd name="connsiteY3" fmla="*/ 2016786 h 2018006"/>
                <a:gd name="connsiteX4" fmla="*/ 96796 w 1093629"/>
                <a:gd name="connsiteY4" fmla="*/ 1083296 h 2018006"/>
                <a:gd name="connsiteX5" fmla="*/ 472406 w 1093629"/>
                <a:gd name="connsiteY5" fmla="*/ 547547 h 2018006"/>
                <a:gd name="connsiteX6" fmla="*/ 364996 w 1093629"/>
                <a:gd name="connsiteY6" fmla="*/ 46952 h 2018006"/>
                <a:gd name="connsiteX7" fmla="*/ 716519 w 1093629"/>
                <a:gd name="connsiteY7" fmla="*/ 3337 h 201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29" h="2018006">
                  <a:moveTo>
                    <a:pt x="716519" y="3337"/>
                  </a:moveTo>
                  <a:cubicBezTo>
                    <a:pt x="644913" y="143295"/>
                    <a:pt x="561589" y="384154"/>
                    <a:pt x="629289" y="558614"/>
                  </a:cubicBezTo>
                  <a:cubicBezTo>
                    <a:pt x="672904" y="669930"/>
                    <a:pt x="845411" y="850248"/>
                    <a:pt x="1003597" y="1099570"/>
                  </a:cubicBezTo>
                  <a:cubicBezTo>
                    <a:pt x="1200190" y="1408780"/>
                    <a:pt x="1090176" y="2016786"/>
                    <a:pt x="546616" y="2016786"/>
                  </a:cubicBezTo>
                  <a:cubicBezTo>
                    <a:pt x="3056" y="2016786"/>
                    <a:pt x="-102401" y="1391204"/>
                    <a:pt x="96796" y="1083296"/>
                  </a:cubicBezTo>
                  <a:cubicBezTo>
                    <a:pt x="255633" y="837880"/>
                    <a:pt x="421630" y="738933"/>
                    <a:pt x="472406" y="547547"/>
                  </a:cubicBezTo>
                  <a:cubicBezTo>
                    <a:pt x="530342" y="329473"/>
                    <a:pt x="436602" y="186910"/>
                    <a:pt x="364996" y="46952"/>
                  </a:cubicBezTo>
                  <a:cubicBezTo>
                    <a:pt x="501048" y="-46137"/>
                    <a:pt x="563541" y="47603"/>
                    <a:pt x="716519" y="33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179">
              <a:extLst>
                <a:ext uri="{FF2B5EF4-FFF2-40B4-BE49-F238E27FC236}">
                  <a16:creationId xmlns:a16="http://schemas.microsoft.com/office/drawing/2014/main" id="{C2F10F14-8383-4BE1-9495-CC416E96A12B}"/>
                </a:ext>
              </a:extLst>
            </p:cNvPr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180">
              <a:extLst>
                <a:ext uri="{FF2B5EF4-FFF2-40B4-BE49-F238E27FC236}">
                  <a16:creationId xmlns:a16="http://schemas.microsoft.com/office/drawing/2014/main" id="{FDEF5E85-C19F-453F-AB4F-36E2AD1882F5}"/>
                </a:ext>
              </a:extLst>
            </p:cNvPr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81">
              <a:extLst>
                <a:ext uri="{FF2B5EF4-FFF2-40B4-BE49-F238E27FC236}">
                  <a16:creationId xmlns:a16="http://schemas.microsoft.com/office/drawing/2014/main" id="{0356D774-C962-41E6-9D79-894EDE321E8C}"/>
                </a:ext>
              </a:extLst>
            </p:cNvPr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82">
              <a:extLst>
                <a:ext uri="{FF2B5EF4-FFF2-40B4-BE49-F238E27FC236}">
                  <a16:creationId xmlns:a16="http://schemas.microsoft.com/office/drawing/2014/main" id="{36B75BD6-60BF-4DE6-A9BC-741B3612DC61}"/>
                </a:ext>
              </a:extLst>
            </p:cNvPr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83">
              <a:extLst>
                <a:ext uri="{FF2B5EF4-FFF2-40B4-BE49-F238E27FC236}">
                  <a16:creationId xmlns:a16="http://schemas.microsoft.com/office/drawing/2014/main" id="{34172804-6C49-4219-B09F-7755B94624A2}"/>
                </a:ext>
              </a:extLst>
            </p:cNvPr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9F04A07B-CA01-471F-BFFF-F026D9A5086D}"/>
              </a:ext>
            </a:extLst>
          </p:cNvPr>
          <p:cNvSpPr txBox="1">
            <a:spLocks/>
          </p:cNvSpPr>
          <p:nvPr/>
        </p:nvSpPr>
        <p:spPr>
          <a:xfrm>
            <a:off x="1920238" y="4531296"/>
            <a:ext cx="8351521" cy="606413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9788D8D-0156-43B3-B3C5-AB65C2B01790}"/>
              </a:ext>
            </a:extLst>
          </p:cNvPr>
          <p:cNvSpPr txBox="1"/>
          <p:nvPr/>
        </p:nvSpPr>
        <p:spPr>
          <a:xfrm>
            <a:off x="1920238" y="5299872"/>
            <a:ext cx="835152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716E9B48-7CE5-4208-AADD-4F770CEE68A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Block Arc 2">
            <a:extLst>
              <a:ext uri="{FF2B5EF4-FFF2-40B4-BE49-F238E27FC236}">
                <a16:creationId xmlns:a16="http://schemas.microsoft.com/office/drawing/2014/main" id="{18B6638A-168E-4D1F-8760-6A6F72A30698}"/>
              </a:ext>
            </a:extLst>
          </p:cNvPr>
          <p:cNvSpPr/>
          <p:nvPr/>
        </p:nvSpPr>
        <p:spPr>
          <a:xfrm flipH="1" flipV="1">
            <a:off x="7737044" y="2126585"/>
            <a:ext cx="1543504" cy="1543504"/>
          </a:xfrm>
          <a:prstGeom prst="blockArc">
            <a:avLst>
              <a:gd name="adj1" fmla="val 19218060"/>
              <a:gd name="adj2" fmla="val 9152942"/>
              <a:gd name="adj3" fmla="val 1662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" name="Block Arc 3">
            <a:extLst>
              <a:ext uri="{FF2B5EF4-FFF2-40B4-BE49-F238E27FC236}">
                <a16:creationId xmlns:a16="http://schemas.microsoft.com/office/drawing/2014/main" id="{42C3129B-299D-421C-AC9E-135A501C7A8F}"/>
              </a:ext>
            </a:extLst>
          </p:cNvPr>
          <p:cNvSpPr/>
          <p:nvPr/>
        </p:nvSpPr>
        <p:spPr>
          <a:xfrm rot="10800000" flipH="1" flipV="1">
            <a:off x="6708042" y="2898337"/>
            <a:ext cx="1543504" cy="1543504"/>
          </a:xfrm>
          <a:prstGeom prst="blockArc">
            <a:avLst>
              <a:gd name="adj1" fmla="val 19218060"/>
              <a:gd name="adj2" fmla="val 9152942"/>
              <a:gd name="adj3" fmla="val 1662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Block Arc 4">
            <a:extLst>
              <a:ext uri="{FF2B5EF4-FFF2-40B4-BE49-F238E27FC236}">
                <a16:creationId xmlns:a16="http://schemas.microsoft.com/office/drawing/2014/main" id="{66F4C6A4-0BC0-472A-A851-5AD0A1052D8D}"/>
              </a:ext>
            </a:extLst>
          </p:cNvPr>
          <p:cNvSpPr/>
          <p:nvPr/>
        </p:nvSpPr>
        <p:spPr>
          <a:xfrm flipH="1" flipV="1">
            <a:off x="5595953" y="3532674"/>
            <a:ext cx="1543504" cy="1543504"/>
          </a:xfrm>
          <a:prstGeom prst="blockArc">
            <a:avLst>
              <a:gd name="adj1" fmla="val 19218060"/>
              <a:gd name="adj2" fmla="val 9152942"/>
              <a:gd name="adj3" fmla="val 1662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Block Arc 5">
            <a:extLst>
              <a:ext uri="{FF2B5EF4-FFF2-40B4-BE49-F238E27FC236}">
                <a16:creationId xmlns:a16="http://schemas.microsoft.com/office/drawing/2014/main" id="{8A3FE711-30DB-4FE1-9675-8768965F92FC}"/>
              </a:ext>
            </a:extLst>
          </p:cNvPr>
          <p:cNvSpPr/>
          <p:nvPr/>
        </p:nvSpPr>
        <p:spPr>
          <a:xfrm rot="10800000" flipH="1" flipV="1">
            <a:off x="4566951" y="4304426"/>
            <a:ext cx="1543504" cy="1543504"/>
          </a:xfrm>
          <a:prstGeom prst="blockArc">
            <a:avLst>
              <a:gd name="adj1" fmla="val 19218060"/>
              <a:gd name="adj2" fmla="val 9152942"/>
              <a:gd name="adj3" fmla="val 1662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D39CFAF-D148-4B7E-A441-E905E5416778}"/>
              </a:ext>
            </a:extLst>
          </p:cNvPr>
          <p:cNvSpPr/>
          <p:nvPr/>
        </p:nvSpPr>
        <p:spPr>
          <a:xfrm rot="10800000" flipH="1" flipV="1">
            <a:off x="1615915" y="5314406"/>
            <a:ext cx="3266271" cy="2648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2ED371E-EF98-4E9B-97D9-43AAE08A9AFE}"/>
              </a:ext>
            </a:extLst>
          </p:cNvPr>
          <p:cNvSpPr/>
          <p:nvPr/>
        </p:nvSpPr>
        <p:spPr>
          <a:xfrm rot="10800000" flipH="1" flipV="1">
            <a:off x="8970062" y="2399368"/>
            <a:ext cx="959202" cy="2648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616E7FDB-27DD-4E9C-81A2-D2850A3DA717}"/>
              </a:ext>
            </a:extLst>
          </p:cNvPr>
          <p:cNvSpPr/>
          <p:nvPr/>
        </p:nvSpPr>
        <p:spPr>
          <a:xfrm rot="5400000">
            <a:off x="9892436" y="2357298"/>
            <a:ext cx="404836" cy="348996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Arrow: Chevron 9">
            <a:extLst>
              <a:ext uri="{FF2B5EF4-FFF2-40B4-BE49-F238E27FC236}">
                <a16:creationId xmlns:a16="http://schemas.microsoft.com/office/drawing/2014/main" id="{02B1400B-4BBD-4BCB-94BF-708769C84E7F}"/>
              </a:ext>
            </a:extLst>
          </p:cNvPr>
          <p:cNvSpPr/>
          <p:nvPr/>
        </p:nvSpPr>
        <p:spPr>
          <a:xfrm>
            <a:off x="996670" y="5180658"/>
            <a:ext cx="819150" cy="532352"/>
          </a:xfrm>
          <a:prstGeom prst="chevron">
            <a:avLst>
              <a:gd name="adj" fmla="val 4622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C334A56-A5C5-4D54-8197-A314BFC2C7C1}"/>
              </a:ext>
            </a:extLst>
          </p:cNvPr>
          <p:cNvSpPr/>
          <p:nvPr/>
        </p:nvSpPr>
        <p:spPr>
          <a:xfrm>
            <a:off x="4998366" y="4722587"/>
            <a:ext cx="724247" cy="724247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8D28E41-79C8-4CBC-86A3-D278A0979D3D}"/>
              </a:ext>
            </a:extLst>
          </p:cNvPr>
          <p:cNvSpPr/>
          <p:nvPr/>
        </p:nvSpPr>
        <p:spPr>
          <a:xfrm>
            <a:off x="6047801" y="3986230"/>
            <a:ext cx="724247" cy="724247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3309765-0FA1-4BA0-9DEE-59B29D0EB6E0}"/>
              </a:ext>
            </a:extLst>
          </p:cNvPr>
          <p:cNvSpPr/>
          <p:nvPr/>
        </p:nvSpPr>
        <p:spPr>
          <a:xfrm>
            <a:off x="7097236" y="3249872"/>
            <a:ext cx="724247" cy="724247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BB18046-82F1-4A35-B42F-F99B6C5E143B}"/>
              </a:ext>
            </a:extLst>
          </p:cNvPr>
          <p:cNvSpPr/>
          <p:nvPr/>
        </p:nvSpPr>
        <p:spPr>
          <a:xfrm>
            <a:off x="8146672" y="2513514"/>
            <a:ext cx="724247" cy="724247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9">
            <a:extLst>
              <a:ext uri="{FF2B5EF4-FFF2-40B4-BE49-F238E27FC236}">
                <a16:creationId xmlns:a16="http://schemas.microsoft.com/office/drawing/2014/main" id="{4ECFC22E-2274-4D3A-B9E5-1011A985E47B}"/>
              </a:ext>
            </a:extLst>
          </p:cNvPr>
          <p:cNvSpPr/>
          <p:nvPr/>
        </p:nvSpPr>
        <p:spPr>
          <a:xfrm>
            <a:off x="8330285" y="2707054"/>
            <a:ext cx="382002" cy="375876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Rounded Rectangle 32">
            <a:extLst>
              <a:ext uri="{FF2B5EF4-FFF2-40B4-BE49-F238E27FC236}">
                <a16:creationId xmlns:a16="http://schemas.microsoft.com/office/drawing/2014/main" id="{C219A282-689B-4BC4-943D-0AF901AC213B}"/>
              </a:ext>
            </a:extLst>
          </p:cNvPr>
          <p:cNvSpPr/>
          <p:nvPr/>
        </p:nvSpPr>
        <p:spPr>
          <a:xfrm>
            <a:off x="7295068" y="3465895"/>
            <a:ext cx="309974" cy="30997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Oval 66">
            <a:extLst>
              <a:ext uri="{FF2B5EF4-FFF2-40B4-BE49-F238E27FC236}">
                <a16:creationId xmlns:a16="http://schemas.microsoft.com/office/drawing/2014/main" id="{DB25E56D-B939-47C5-A540-78ECA9B9C62F}"/>
              </a:ext>
            </a:extLst>
          </p:cNvPr>
          <p:cNvSpPr/>
          <p:nvPr/>
        </p:nvSpPr>
        <p:spPr>
          <a:xfrm rot="20700000">
            <a:off x="6221834" y="4207981"/>
            <a:ext cx="346043" cy="296413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45459AE2-D9EC-432B-9FA2-10F62F320D20}"/>
              </a:ext>
            </a:extLst>
          </p:cNvPr>
          <p:cNvSpPr/>
          <p:nvPr/>
        </p:nvSpPr>
        <p:spPr>
          <a:xfrm>
            <a:off x="5191132" y="4922342"/>
            <a:ext cx="332579" cy="31132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F9341C1-6E49-4C5F-9DB7-FE7EF62090CB}"/>
              </a:ext>
            </a:extLst>
          </p:cNvPr>
          <p:cNvSpPr txBox="1"/>
          <p:nvPr/>
        </p:nvSpPr>
        <p:spPr>
          <a:xfrm>
            <a:off x="1674214" y="5612145"/>
            <a:ext cx="30343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5"/>
                </a:solidFill>
                <a:cs typeface="Arial" pitchFamily="34" charset="0"/>
              </a:rPr>
              <a:t>NO.1 Presentation</a:t>
            </a:r>
            <a:endParaRPr lang="ko-KR" altLang="en-US" sz="2400" b="1" dirty="0">
              <a:solidFill>
                <a:schemeClr val="accent5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018FEFD-E19F-4156-88BF-DAA0EEDAFD91}"/>
              </a:ext>
            </a:extLst>
          </p:cNvPr>
          <p:cNvSpPr txBox="1"/>
          <p:nvPr/>
        </p:nvSpPr>
        <p:spPr>
          <a:xfrm>
            <a:off x="3227542" y="4561490"/>
            <a:ext cx="165324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accent1"/>
                </a:solidFill>
                <a:cs typeface="Arial" pitchFamily="34" charset="0"/>
              </a:rPr>
              <a:t>Simply Impress</a:t>
            </a:r>
          </a:p>
          <a:p>
            <a:pPr algn="r"/>
            <a:r>
              <a:rPr lang="en-US" altLang="ko-KR" sz="1400" dirty="0">
                <a:solidFill>
                  <a:schemeClr val="accent1"/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AFFD564-B331-4DED-AA73-88EE962571AE}"/>
              </a:ext>
            </a:extLst>
          </p:cNvPr>
          <p:cNvSpPr txBox="1"/>
          <p:nvPr/>
        </p:nvSpPr>
        <p:spPr>
          <a:xfrm>
            <a:off x="6845781" y="4608456"/>
            <a:ext cx="165324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accent2"/>
                </a:solidFill>
                <a:cs typeface="Arial" pitchFamily="34" charset="0"/>
              </a:rPr>
              <a:t>Simply Impress</a:t>
            </a:r>
          </a:p>
          <a:p>
            <a:r>
              <a:rPr lang="en-US" altLang="ko-KR" sz="1400" dirty="0">
                <a:solidFill>
                  <a:schemeClr val="accent2"/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52D7100-BE1F-43F2-B205-E72A3F5CED5F}"/>
              </a:ext>
            </a:extLst>
          </p:cNvPr>
          <p:cNvSpPr txBox="1"/>
          <p:nvPr/>
        </p:nvSpPr>
        <p:spPr>
          <a:xfrm>
            <a:off x="5435079" y="2830940"/>
            <a:ext cx="165324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accent3"/>
                </a:solidFill>
                <a:cs typeface="Arial" pitchFamily="34" charset="0"/>
              </a:rPr>
              <a:t>Simply Impress</a:t>
            </a:r>
          </a:p>
          <a:p>
            <a:pPr algn="r"/>
            <a:r>
              <a:rPr lang="en-US" altLang="ko-KR" sz="1400" dirty="0">
                <a:solidFill>
                  <a:schemeClr val="accent3"/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CA189D-F40F-4DFD-818A-2A0F2E6BDA7C}"/>
              </a:ext>
            </a:extLst>
          </p:cNvPr>
          <p:cNvSpPr txBox="1"/>
          <p:nvPr/>
        </p:nvSpPr>
        <p:spPr>
          <a:xfrm>
            <a:off x="9053318" y="2877906"/>
            <a:ext cx="165324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accent4"/>
                </a:solidFill>
                <a:cs typeface="Arial" pitchFamily="34" charset="0"/>
              </a:rPr>
              <a:t>Simply Impress</a:t>
            </a:r>
          </a:p>
          <a:p>
            <a:r>
              <a:rPr lang="en-US" altLang="ko-KR" sz="1400" dirty="0">
                <a:solidFill>
                  <a:schemeClr val="accent4"/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6D010A4-E33E-402A-B437-87829703E0A2}"/>
              </a:ext>
            </a:extLst>
          </p:cNvPr>
          <p:cNvSpPr txBox="1"/>
          <p:nvPr/>
        </p:nvSpPr>
        <p:spPr>
          <a:xfrm>
            <a:off x="3473541" y="2769384"/>
            <a:ext cx="20197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CBA8834-AE63-433C-BDCE-C87EE12348B5}"/>
              </a:ext>
            </a:extLst>
          </p:cNvPr>
          <p:cNvSpPr txBox="1"/>
          <p:nvPr/>
        </p:nvSpPr>
        <p:spPr>
          <a:xfrm>
            <a:off x="1279498" y="4496692"/>
            <a:ext cx="20197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062F606-021C-4902-88F6-DA33F205AE9C}"/>
              </a:ext>
            </a:extLst>
          </p:cNvPr>
          <p:cNvSpPr txBox="1"/>
          <p:nvPr/>
        </p:nvSpPr>
        <p:spPr>
          <a:xfrm>
            <a:off x="9532710" y="3505965"/>
            <a:ext cx="20197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A6EDE9-CDFA-47E8-865F-C214A35AE5DC}"/>
              </a:ext>
            </a:extLst>
          </p:cNvPr>
          <p:cNvSpPr txBox="1"/>
          <p:nvPr/>
        </p:nvSpPr>
        <p:spPr>
          <a:xfrm>
            <a:off x="7338667" y="5233273"/>
            <a:ext cx="20197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9" name="Group 181">
            <a:extLst>
              <a:ext uri="{FF2B5EF4-FFF2-40B4-BE49-F238E27FC236}">
                <a16:creationId xmlns:a16="http://schemas.microsoft.com/office/drawing/2014/main" id="{0B60C3C8-6EBD-4B25-995E-70A62420A5E9}"/>
              </a:ext>
            </a:extLst>
          </p:cNvPr>
          <p:cNvGrpSpPr/>
          <p:nvPr/>
        </p:nvGrpSpPr>
        <p:grpSpPr>
          <a:xfrm>
            <a:off x="10203429" y="1552093"/>
            <a:ext cx="1411461" cy="1585619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0" name="Freeform: Shape 182">
              <a:extLst>
                <a:ext uri="{FF2B5EF4-FFF2-40B4-BE49-F238E27FC236}">
                  <a16:creationId xmlns:a16="http://schemas.microsoft.com/office/drawing/2014/main" id="{754630A4-9366-4D48-A021-ECD67C5BE379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183">
              <a:extLst>
                <a:ext uri="{FF2B5EF4-FFF2-40B4-BE49-F238E27FC236}">
                  <a16:creationId xmlns:a16="http://schemas.microsoft.com/office/drawing/2014/main" id="{DE4EF407-BC5D-4190-A6A8-C88BF877620E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184">
              <a:extLst>
                <a:ext uri="{FF2B5EF4-FFF2-40B4-BE49-F238E27FC236}">
                  <a16:creationId xmlns:a16="http://schemas.microsoft.com/office/drawing/2014/main" id="{6DCFD99B-3C5F-4B5A-9C51-B2349F08C704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85">
              <a:extLst>
                <a:ext uri="{FF2B5EF4-FFF2-40B4-BE49-F238E27FC236}">
                  <a16:creationId xmlns:a16="http://schemas.microsoft.com/office/drawing/2014/main" id="{FA318738-5B73-4074-828B-5C98032CA6EC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186">
              <a:extLst>
                <a:ext uri="{FF2B5EF4-FFF2-40B4-BE49-F238E27FC236}">
                  <a16:creationId xmlns:a16="http://schemas.microsoft.com/office/drawing/2014/main" id="{2AF57FF6-14C1-495F-B4BB-177BF1F0F683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187">
              <a:extLst>
                <a:ext uri="{FF2B5EF4-FFF2-40B4-BE49-F238E27FC236}">
                  <a16:creationId xmlns:a16="http://schemas.microsoft.com/office/drawing/2014/main" id="{007E63CE-DC5B-4602-B0BE-93BD9A751DBA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188">
              <a:extLst>
                <a:ext uri="{FF2B5EF4-FFF2-40B4-BE49-F238E27FC236}">
                  <a16:creationId xmlns:a16="http://schemas.microsoft.com/office/drawing/2014/main" id="{01ADC9DC-11F6-4AC4-93F9-723DE84CCF82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89">
              <a:extLst>
                <a:ext uri="{FF2B5EF4-FFF2-40B4-BE49-F238E27FC236}">
                  <a16:creationId xmlns:a16="http://schemas.microsoft.com/office/drawing/2014/main" id="{B878ED54-6BFA-496E-B9C7-00D90145F1CA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90">
              <a:extLst>
                <a:ext uri="{FF2B5EF4-FFF2-40B4-BE49-F238E27FC236}">
                  <a16:creationId xmlns:a16="http://schemas.microsoft.com/office/drawing/2014/main" id="{0F5901E1-76C1-4EF6-B8BD-D4D626F03021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91">
              <a:extLst>
                <a:ext uri="{FF2B5EF4-FFF2-40B4-BE49-F238E27FC236}">
                  <a16:creationId xmlns:a16="http://schemas.microsoft.com/office/drawing/2014/main" id="{A6093AF8-30A5-4738-82B9-62657C8A3E16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92">
              <a:extLst>
                <a:ext uri="{FF2B5EF4-FFF2-40B4-BE49-F238E27FC236}">
                  <a16:creationId xmlns:a16="http://schemas.microsoft.com/office/drawing/2014/main" id="{A6FE5EB2-179E-43AD-B23B-A1319CA775BA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93">
              <a:extLst>
                <a:ext uri="{FF2B5EF4-FFF2-40B4-BE49-F238E27FC236}">
                  <a16:creationId xmlns:a16="http://schemas.microsoft.com/office/drawing/2014/main" id="{2EACD71C-923C-468A-B496-EECCBBCF0096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194">
              <a:extLst>
                <a:ext uri="{FF2B5EF4-FFF2-40B4-BE49-F238E27FC236}">
                  <a16:creationId xmlns:a16="http://schemas.microsoft.com/office/drawing/2014/main" id="{E86E14EA-0C68-45B4-A65E-BF2A48E5284C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95">
              <a:extLst>
                <a:ext uri="{FF2B5EF4-FFF2-40B4-BE49-F238E27FC236}">
                  <a16:creationId xmlns:a16="http://schemas.microsoft.com/office/drawing/2014/main" id="{50F8760A-7A02-4B9B-98A4-7D5EF7D307EC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196">
              <a:extLst>
                <a:ext uri="{FF2B5EF4-FFF2-40B4-BE49-F238E27FC236}">
                  <a16:creationId xmlns:a16="http://schemas.microsoft.com/office/drawing/2014/main" id="{38316659-AD00-4D6D-A0B6-47BFA5F185E2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197">
              <a:extLst>
                <a:ext uri="{FF2B5EF4-FFF2-40B4-BE49-F238E27FC236}">
                  <a16:creationId xmlns:a16="http://schemas.microsoft.com/office/drawing/2014/main" id="{5782A05A-0F6B-41E4-B3DB-1F5646C47AB5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198">
              <a:extLst>
                <a:ext uri="{FF2B5EF4-FFF2-40B4-BE49-F238E27FC236}">
                  <a16:creationId xmlns:a16="http://schemas.microsoft.com/office/drawing/2014/main" id="{3216C116-E078-4EBE-8508-BD13976493C8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199">
              <a:extLst>
                <a:ext uri="{FF2B5EF4-FFF2-40B4-BE49-F238E27FC236}">
                  <a16:creationId xmlns:a16="http://schemas.microsoft.com/office/drawing/2014/main" id="{37D566C6-6D42-468D-8400-7222295DCBA0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200">
              <a:extLst>
                <a:ext uri="{FF2B5EF4-FFF2-40B4-BE49-F238E27FC236}">
                  <a16:creationId xmlns:a16="http://schemas.microsoft.com/office/drawing/2014/main" id="{FD9E3C69-C1B9-46CA-BD98-66BCFFCA8D48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201">
              <a:extLst>
                <a:ext uri="{FF2B5EF4-FFF2-40B4-BE49-F238E27FC236}">
                  <a16:creationId xmlns:a16="http://schemas.microsoft.com/office/drawing/2014/main" id="{2AE538FB-945C-472F-A83A-A5163B992262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202">
              <a:extLst>
                <a:ext uri="{FF2B5EF4-FFF2-40B4-BE49-F238E27FC236}">
                  <a16:creationId xmlns:a16="http://schemas.microsoft.com/office/drawing/2014/main" id="{35714681-104C-4B2A-B733-AC29CE8E3D41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raphic 313">
            <a:extLst>
              <a:ext uri="{FF2B5EF4-FFF2-40B4-BE49-F238E27FC236}">
                <a16:creationId xmlns:a16="http://schemas.microsoft.com/office/drawing/2014/main" id="{22973B15-F4F0-4F50-BAEC-23169FBC7ACA}"/>
              </a:ext>
            </a:extLst>
          </p:cNvPr>
          <p:cNvSpPr/>
          <p:nvPr/>
        </p:nvSpPr>
        <p:spPr>
          <a:xfrm rot="1079313" flipH="1">
            <a:off x="5060324" y="1591482"/>
            <a:ext cx="3011124" cy="797977"/>
          </a:xfrm>
          <a:custGeom>
            <a:avLst/>
            <a:gdLst>
              <a:gd name="connsiteX0" fmla="*/ 4437478 w 4441737"/>
              <a:gd name="connsiteY0" fmla="*/ 646293 h 1177104"/>
              <a:gd name="connsiteX1" fmla="*/ 4358039 w 4441737"/>
              <a:gd name="connsiteY1" fmla="*/ 567902 h 1177104"/>
              <a:gd name="connsiteX2" fmla="*/ 4342990 w 4441737"/>
              <a:gd name="connsiteY2" fmla="*/ 515991 h 1177104"/>
              <a:gd name="connsiteX3" fmla="*/ 4356230 w 4441737"/>
              <a:gd name="connsiteY3" fmla="*/ 335492 h 1177104"/>
              <a:gd name="connsiteX4" fmla="*/ 4349657 w 4441737"/>
              <a:gd name="connsiteY4" fmla="*/ 324920 h 1177104"/>
              <a:gd name="connsiteX5" fmla="*/ 4359754 w 4441737"/>
              <a:gd name="connsiteY5" fmla="*/ 282438 h 1177104"/>
              <a:gd name="connsiteX6" fmla="*/ 4389091 w 4441737"/>
              <a:gd name="connsiteY6" fmla="*/ 212144 h 1177104"/>
              <a:gd name="connsiteX7" fmla="*/ 4331465 w 4441737"/>
              <a:gd name="connsiteY7" fmla="*/ 225479 h 1177104"/>
              <a:gd name="connsiteX8" fmla="*/ 4280982 w 4441737"/>
              <a:gd name="connsiteY8" fmla="*/ 225669 h 1177104"/>
              <a:gd name="connsiteX9" fmla="*/ 4222880 w 4441737"/>
              <a:gd name="connsiteY9" fmla="*/ 199571 h 1177104"/>
              <a:gd name="connsiteX10" fmla="*/ 4210402 w 4441737"/>
              <a:gd name="connsiteY10" fmla="*/ 133562 h 1177104"/>
              <a:gd name="connsiteX11" fmla="*/ 4254407 w 4441737"/>
              <a:gd name="connsiteY11" fmla="*/ 133848 h 1177104"/>
              <a:gd name="connsiteX12" fmla="*/ 4274791 w 4441737"/>
              <a:gd name="connsiteY12" fmla="*/ 118037 h 1177104"/>
              <a:gd name="connsiteX13" fmla="*/ 4273267 w 4441737"/>
              <a:gd name="connsiteY13" fmla="*/ 77841 h 1177104"/>
              <a:gd name="connsiteX14" fmla="*/ 4242787 w 4441737"/>
              <a:gd name="connsiteY14" fmla="*/ 76984 h 1177104"/>
              <a:gd name="connsiteX15" fmla="*/ 4174112 w 4441737"/>
              <a:gd name="connsiteY15" fmla="*/ 105559 h 1177104"/>
              <a:gd name="connsiteX16" fmla="*/ 4245454 w 4441737"/>
              <a:gd name="connsiteY16" fmla="*/ 67268 h 1177104"/>
              <a:gd name="connsiteX17" fmla="*/ 4256408 w 4441737"/>
              <a:gd name="connsiteY17" fmla="*/ 46123 h 1177104"/>
              <a:gd name="connsiteX18" fmla="*/ 4243168 w 4441737"/>
              <a:gd name="connsiteY18" fmla="*/ 38693 h 1177104"/>
              <a:gd name="connsiteX19" fmla="*/ 4124581 w 4441737"/>
              <a:gd name="connsiteY19" fmla="*/ 100511 h 1177104"/>
              <a:gd name="connsiteX20" fmla="*/ 4126582 w 4441737"/>
              <a:gd name="connsiteY20" fmla="*/ 106130 h 1177104"/>
              <a:gd name="connsiteX21" fmla="*/ 4126582 w 4441737"/>
              <a:gd name="connsiteY21" fmla="*/ 106130 h 1177104"/>
              <a:gd name="connsiteX22" fmla="*/ 4125153 w 4441737"/>
              <a:gd name="connsiteY22" fmla="*/ 105845 h 1177104"/>
              <a:gd name="connsiteX23" fmla="*/ 4123915 w 4441737"/>
              <a:gd name="connsiteY23" fmla="*/ 101939 h 1177104"/>
              <a:gd name="connsiteX24" fmla="*/ 4124581 w 4441737"/>
              <a:gd name="connsiteY24" fmla="*/ 100511 h 1177104"/>
              <a:gd name="connsiteX25" fmla="*/ 4125629 w 4441737"/>
              <a:gd name="connsiteY25" fmla="*/ 94891 h 1177104"/>
              <a:gd name="connsiteX26" fmla="*/ 4130487 w 4441737"/>
              <a:gd name="connsiteY26" fmla="*/ 42789 h 1177104"/>
              <a:gd name="connsiteX27" fmla="*/ 4138869 w 4441737"/>
              <a:gd name="connsiteY27" fmla="*/ 21072 h 1177104"/>
              <a:gd name="connsiteX28" fmla="*/ 4144584 w 4441737"/>
              <a:gd name="connsiteY28" fmla="*/ 4308 h 1177104"/>
              <a:gd name="connsiteX29" fmla="*/ 4120676 w 4441737"/>
              <a:gd name="connsiteY29" fmla="*/ 9166 h 1177104"/>
              <a:gd name="connsiteX30" fmla="*/ 4097245 w 4441737"/>
              <a:gd name="connsiteY30" fmla="*/ 59744 h 1177104"/>
              <a:gd name="connsiteX31" fmla="*/ 4085053 w 4441737"/>
              <a:gd name="connsiteY31" fmla="*/ 116703 h 1177104"/>
              <a:gd name="connsiteX32" fmla="*/ 4062479 w 4441737"/>
              <a:gd name="connsiteY32" fmla="*/ 74412 h 1177104"/>
              <a:gd name="connsiteX33" fmla="*/ 4056478 w 4441737"/>
              <a:gd name="connsiteY33" fmla="*/ 53933 h 1177104"/>
              <a:gd name="connsiteX34" fmla="*/ 4045714 w 4441737"/>
              <a:gd name="connsiteY34" fmla="*/ 76031 h 1177104"/>
              <a:gd name="connsiteX35" fmla="*/ 4036189 w 4441737"/>
              <a:gd name="connsiteY35" fmla="*/ 114322 h 1177104"/>
              <a:gd name="connsiteX36" fmla="*/ 4040285 w 4441737"/>
              <a:gd name="connsiteY36" fmla="*/ 126990 h 1177104"/>
              <a:gd name="connsiteX37" fmla="*/ 4162777 w 4441737"/>
              <a:gd name="connsiteY37" fmla="*/ 218621 h 1177104"/>
              <a:gd name="connsiteX38" fmla="*/ 4190780 w 4441737"/>
              <a:gd name="connsiteY38" fmla="*/ 221669 h 1177104"/>
              <a:gd name="connsiteX39" fmla="*/ 4154585 w 4441737"/>
              <a:gd name="connsiteY39" fmla="*/ 262150 h 1177104"/>
              <a:gd name="connsiteX40" fmla="*/ 4248216 w 4441737"/>
              <a:gd name="connsiteY40" fmla="*/ 329682 h 1177104"/>
              <a:gd name="connsiteX41" fmla="*/ 4246501 w 4441737"/>
              <a:gd name="connsiteY41" fmla="*/ 354638 h 1177104"/>
              <a:gd name="connsiteX42" fmla="*/ 4184017 w 4441737"/>
              <a:gd name="connsiteY42" fmla="*/ 394071 h 1177104"/>
              <a:gd name="connsiteX43" fmla="*/ 4068574 w 4441737"/>
              <a:gd name="connsiteY43" fmla="*/ 384546 h 1177104"/>
              <a:gd name="connsiteX44" fmla="*/ 4010091 w 4441737"/>
              <a:gd name="connsiteY44" fmla="*/ 365496 h 1177104"/>
              <a:gd name="connsiteX45" fmla="*/ 3925795 w 4441737"/>
              <a:gd name="connsiteY45" fmla="*/ 359781 h 1177104"/>
              <a:gd name="connsiteX46" fmla="*/ 3909316 w 4441737"/>
              <a:gd name="connsiteY46" fmla="*/ 334730 h 1177104"/>
              <a:gd name="connsiteX47" fmla="*/ 3908364 w 4441737"/>
              <a:gd name="connsiteY47" fmla="*/ 322634 h 1177104"/>
              <a:gd name="connsiteX48" fmla="*/ 3862739 w 4441737"/>
              <a:gd name="connsiteY48" fmla="*/ 320538 h 1177104"/>
              <a:gd name="connsiteX49" fmla="*/ 3834545 w 4441737"/>
              <a:gd name="connsiteY49" fmla="*/ 365496 h 1177104"/>
              <a:gd name="connsiteX50" fmla="*/ 3839022 w 4441737"/>
              <a:gd name="connsiteY50" fmla="*/ 410264 h 1177104"/>
              <a:gd name="connsiteX51" fmla="*/ 3833116 w 4441737"/>
              <a:gd name="connsiteY51" fmla="*/ 418360 h 1177104"/>
              <a:gd name="connsiteX52" fmla="*/ 3769108 w 4441737"/>
              <a:gd name="connsiteY52" fmla="*/ 436362 h 1177104"/>
              <a:gd name="connsiteX53" fmla="*/ 3639854 w 4441737"/>
              <a:gd name="connsiteY53" fmla="*/ 501608 h 1177104"/>
              <a:gd name="connsiteX54" fmla="*/ 3485454 w 4441737"/>
              <a:gd name="connsiteY54" fmla="*/ 634863 h 1177104"/>
              <a:gd name="connsiteX55" fmla="*/ 3396967 w 4441737"/>
              <a:gd name="connsiteY55" fmla="*/ 631910 h 1177104"/>
              <a:gd name="connsiteX56" fmla="*/ 3390775 w 4441737"/>
              <a:gd name="connsiteY56" fmla="*/ 560854 h 1177104"/>
              <a:gd name="connsiteX57" fmla="*/ 3385918 w 4441737"/>
              <a:gd name="connsiteY57" fmla="*/ 507609 h 1177104"/>
              <a:gd name="connsiteX58" fmla="*/ 3343436 w 4441737"/>
              <a:gd name="connsiteY58" fmla="*/ 499513 h 1177104"/>
              <a:gd name="connsiteX59" fmla="*/ 3267713 w 4441737"/>
              <a:gd name="connsiteY59" fmla="*/ 520658 h 1177104"/>
              <a:gd name="connsiteX60" fmla="*/ 3195418 w 4441737"/>
              <a:gd name="connsiteY60" fmla="*/ 485511 h 1177104"/>
              <a:gd name="connsiteX61" fmla="*/ 3175606 w 4441737"/>
              <a:gd name="connsiteY61" fmla="*/ 465318 h 1177104"/>
              <a:gd name="connsiteX62" fmla="*/ 3176558 w 4441737"/>
              <a:gd name="connsiteY62" fmla="*/ 461222 h 1177104"/>
              <a:gd name="connsiteX63" fmla="*/ 3217421 w 4441737"/>
              <a:gd name="connsiteY63" fmla="*/ 454650 h 1177104"/>
              <a:gd name="connsiteX64" fmla="*/ 3239614 w 4441737"/>
              <a:gd name="connsiteY64" fmla="*/ 429123 h 1177104"/>
              <a:gd name="connsiteX65" fmla="*/ 3226279 w 4441737"/>
              <a:gd name="connsiteY65" fmla="*/ 387118 h 1177104"/>
              <a:gd name="connsiteX66" fmla="*/ 3194751 w 4441737"/>
              <a:gd name="connsiteY66" fmla="*/ 400548 h 1177104"/>
              <a:gd name="connsiteX67" fmla="*/ 3136267 w 4441737"/>
              <a:gd name="connsiteY67" fmla="*/ 454745 h 1177104"/>
              <a:gd name="connsiteX68" fmla="*/ 3169033 w 4441737"/>
              <a:gd name="connsiteY68" fmla="*/ 412931 h 1177104"/>
              <a:gd name="connsiteX69" fmla="*/ 3200656 w 4441737"/>
              <a:gd name="connsiteY69" fmla="*/ 386261 h 1177104"/>
              <a:gd name="connsiteX70" fmla="*/ 3203323 w 4441737"/>
              <a:gd name="connsiteY70" fmla="*/ 363020 h 1177104"/>
              <a:gd name="connsiteX71" fmla="*/ 3181225 w 4441737"/>
              <a:gd name="connsiteY71" fmla="*/ 357781 h 1177104"/>
              <a:gd name="connsiteX72" fmla="*/ 3091595 w 4441737"/>
              <a:gd name="connsiteY72" fmla="*/ 435791 h 1177104"/>
              <a:gd name="connsiteX73" fmla="*/ 3097882 w 4441737"/>
              <a:gd name="connsiteY73" fmla="*/ 367687 h 1177104"/>
              <a:gd name="connsiteX74" fmla="*/ 3089690 w 4441737"/>
              <a:gd name="connsiteY74" fmla="*/ 341969 h 1177104"/>
              <a:gd name="connsiteX75" fmla="*/ 3061211 w 4441737"/>
              <a:gd name="connsiteY75" fmla="*/ 353018 h 1177104"/>
              <a:gd name="connsiteX76" fmla="*/ 3047495 w 4441737"/>
              <a:gd name="connsiteY76" fmla="*/ 395976 h 1177104"/>
              <a:gd name="connsiteX77" fmla="*/ 3048066 w 4441737"/>
              <a:gd name="connsiteY77" fmla="*/ 450840 h 1177104"/>
              <a:gd name="connsiteX78" fmla="*/ 3024825 w 4441737"/>
              <a:gd name="connsiteY78" fmla="*/ 417788 h 1177104"/>
              <a:gd name="connsiteX79" fmla="*/ 2999298 w 4441737"/>
              <a:gd name="connsiteY79" fmla="*/ 426742 h 1177104"/>
              <a:gd name="connsiteX80" fmla="*/ 3017396 w 4441737"/>
              <a:gd name="connsiteY80" fmla="*/ 483892 h 1177104"/>
              <a:gd name="connsiteX81" fmla="*/ 3182749 w 4441737"/>
              <a:gd name="connsiteY81" fmla="*/ 546471 h 1177104"/>
              <a:gd name="connsiteX82" fmla="*/ 3156556 w 4441737"/>
              <a:gd name="connsiteY82" fmla="*/ 586952 h 1177104"/>
              <a:gd name="connsiteX83" fmla="*/ 3199895 w 4441737"/>
              <a:gd name="connsiteY83" fmla="*/ 594572 h 1177104"/>
              <a:gd name="connsiteX84" fmla="*/ 3267141 w 4441737"/>
              <a:gd name="connsiteY84" fmla="*/ 644864 h 1177104"/>
              <a:gd name="connsiteX85" fmla="*/ 3240947 w 4441737"/>
              <a:gd name="connsiteY85" fmla="*/ 706967 h 1177104"/>
              <a:gd name="connsiteX86" fmla="*/ 3118837 w 4441737"/>
              <a:gd name="connsiteY86" fmla="*/ 740114 h 1177104"/>
              <a:gd name="connsiteX87" fmla="*/ 2929956 w 4441737"/>
              <a:gd name="connsiteY87" fmla="*/ 751735 h 1177104"/>
              <a:gd name="connsiteX88" fmla="*/ 2881855 w 4441737"/>
              <a:gd name="connsiteY88" fmla="*/ 725255 h 1177104"/>
              <a:gd name="connsiteX89" fmla="*/ 2828420 w 4441737"/>
              <a:gd name="connsiteY89" fmla="*/ 719255 h 1177104"/>
              <a:gd name="connsiteX90" fmla="*/ 2649730 w 4441737"/>
              <a:gd name="connsiteY90" fmla="*/ 627910 h 1177104"/>
              <a:gd name="connsiteX91" fmla="*/ 2635633 w 4441737"/>
              <a:gd name="connsiteY91" fmla="*/ 574665 h 1177104"/>
              <a:gd name="connsiteX92" fmla="*/ 2640015 w 4441737"/>
              <a:gd name="connsiteY92" fmla="*/ 414074 h 1177104"/>
              <a:gd name="connsiteX93" fmla="*/ 2640396 w 4441737"/>
              <a:gd name="connsiteY93" fmla="*/ 373592 h 1177104"/>
              <a:gd name="connsiteX94" fmla="*/ 2669257 w 4441737"/>
              <a:gd name="connsiteY94" fmla="*/ 318157 h 1177104"/>
              <a:gd name="connsiteX95" fmla="*/ 2618203 w 4441737"/>
              <a:gd name="connsiteY95" fmla="*/ 296916 h 1177104"/>
              <a:gd name="connsiteX96" fmla="*/ 2555719 w 4441737"/>
              <a:gd name="connsiteY96" fmla="*/ 296726 h 1177104"/>
              <a:gd name="connsiteX97" fmla="*/ 2495425 w 4441737"/>
              <a:gd name="connsiteY97" fmla="*/ 238909 h 1177104"/>
              <a:gd name="connsiteX98" fmla="*/ 2481614 w 4441737"/>
              <a:gd name="connsiteY98" fmla="*/ 222050 h 1177104"/>
              <a:gd name="connsiteX99" fmla="*/ 2520953 w 4441737"/>
              <a:gd name="connsiteY99" fmla="*/ 224621 h 1177104"/>
              <a:gd name="connsiteX100" fmla="*/ 2546956 w 4441737"/>
              <a:gd name="connsiteY100" fmla="*/ 208334 h 1177104"/>
              <a:gd name="connsiteX101" fmla="*/ 2543717 w 4441737"/>
              <a:gd name="connsiteY101" fmla="*/ 172234 h 1177104"/>
              <a:gd name="connsiteX102" fmla="*/ 2513523 w 4441737"/>
              <a:gd name="connsiteY102" fmla="*/ 171853 h 1177104"/>
              <a:gd name="connsiteX103" fmla="*/ 2450277 w 4441737"/>
              <a:gd name="connsiteY103" fmla="*/ 202619 h 1177104"/>
              <a:gd name="connsiteX104" fmla="*/ 2448944 w 4441737"/>
              <a:gd name="connsiteY104" fmla="*/ 206429 h 1177104"/>
              <a:gd name="connsiteX105" fmla="*/ 2444657 w 4441737"/>
              <a:gd name="connsiteY105" fmla="*/ 206238 h 1177104"/>
              <a:gd name="connsiteX106" fmla="*/ 2513428 w 4441737"/>
              <a:gd name="connsiteY106" fmla="*/ 164042 h 1177104"/>
              <a:gd name="connsiteX107" fmla="*/ 2526667 w 4441737"/>
              <a:gd name="connsiteY107" fmla="*/ 140230 h 1177104"/>
              <a:gd name="connsiteX108" fmla="*/ 2507522 w 4441737"/>
              <a:gd name="connsiteY108" fmla="*/ 127943 h 1177104"/>
              <a:gd name="connsiteX109" fmla="*/ 2406843 w 4441737"/>
              <a:gd name="connsiteY109" fmla="*/ 184807 h 1177104"/>
              <a:gd name="connsiteX110" fmla="*/ 2406843 w 4441737"/>
              <a:gd name="connsiteY110" fmla="*/ 188807 h 1177104"/>
              <a:gd name="connsiteX111" fmla="*/ 2405414 w 4441737"/>
              <a:gd name="connsiteY111" fmla="*/ 187950 h 1177104"/>
              <a:gd name="connsiteX112" fmla="*/ 2427036 w 4441737"/>
              <a:gd name="connsiteY112" fmla="*/ 123942 h 1177104"/>
              <a:gd name="connsiteX113" fmla="*/ 2420178 w 4441737"/>
              <a:gd name="connsiteY113" fmla="*/ 90795 h 1177104"/>
              <a:gd name="connsiteX114" fmla="*/ 2388460 w 4441737"/>
              <a:gd name="connsiteY114" fmla="*/ 104035 h 1177104"/>
              <a:gd name="connsiteX115" fmla="*/ 2360742 w 4441737"/>
              <a:gd name="connsiteY115" fmla="*/ 172996 h 1177104"/>
              <a:gd name="connsiteX116" fmla="*/ 2337882 w 4441737"/>
              <a:gd name="connsiteY116" fmla="*/ 148136 h 1177104"/>
              <a:gd name="connsiteX117" fmla="*/ 2316451 w 4441737"/>
              <a:gd name="connsiteY117" fmla="*/ 175758 h 1177104"/>
              <a:gd name="connsiteX118" fmla="*/ 2333881 w 4441737"/>
              <a:gd name="connsiteY118" fmla="*/ 224526 h 1177104"/>
              <a:gd name="connsiteX119" fmla="*/ 2392555 w 4441737"/>
              <a:gd name="connsiteY119" fmla="*/ 277771 h 1177104"/>
              <a:gd name="connsiteX120" fmla="*/ 2469803 w 4441737"/>
              <a:gd name="connsiteY120" fmla="*/ 307298 h 1177104"/>
              <a:gd name="connsiteX121" fmla="*/ 2449134 w 4441737"/>
              <a:gd name="connsiteY121" fmla="*/ 315014 h 1177104"/>
              <a:gd name="connsiteX122" fmla="*/ 2432370 w 4441737"/>
              <a:gd name="connsiteY122" fmla="*/ 340731 h 1177104"/>
              <a:gd name="connsiteX123" fmla="*/ 2456564 w 4441737"/>
              <a:gd name="connsiteY123" fmla="*/ 353495 h 1177104"/>
              <a:gd name="connsiteX124" fmla="*/ 2473137 w 4441737"/>
              <a:gd name="connsiteY124" fmla="*/ 355400 h 1177104"/>
              <a:gd name="connsiteX125" fmla="*/ 2524096 w 4441737"/>
              <a:gd name="connsiteY125" fmla="*/ 416645 h 1177104"/>
              <a:gd name="connsiteX126" fmla="*/ 2478280 w 4441737"/>
              <a:gd name="connsiteY126" fmla="*/ 468271 h 1177104"/>
              <a:gd name="connsiteX127" fmla="*/ 2348645 w 4441737"/>
              <a:gd name="connsiteY127" fmla="*/ 461889 h 1177104"/>
              <a:gd name="connsiteX128" fmla="*/ 2226630 w 4441737"/>
              <a:gd name="connsiteY128" fmla="*/ 440363 h 1177104"/>
              <a:gd name="connsiteX129" fmla="*/ 2193673 w 4441737"/>
              <a:gd name="connsiteY129" fmla="*/ 405882 h 1177104"/>
              <a:gd name="connsiteX130" fmla="*/ 2160907 w 4441737"/>
              <a:gd name="connsiteY130" fmla="*/ 399024 h 1177104"/>
              <a:gd name="connsiteX131" fmla="*/ 2130047 w 4441737"/>
              <a:gd name="connsiteY131" fmla="*/ 465794 h 1177104"/>
              <a:gd name="connsiteX132" fmla="*/ 2080897 w 4441737"/>
              <a:gd name="connsiteY132" fmla="*/ 531898 h 1177104"/>
              <a:gd name="connsiteX133" fmla="*/ 1963454 w 4441737"/>
              <a:gd name="connsiteY133" fmla="*/ 551710 h 1177104"/>
              <a:gd name="connsiteX134" fmla="*/ 1877920 w 4441737"/>
              <a:gd name="connsiteY134" fmla="*/ 582666 h 1177104"/>
              <a:gd name="connsiteX135" fmla="*/ 1834105 w 4441737"/>
              <a:gd name="connsiteY135" fmla="*/ 601907 h 1177104"/>
              <a:gd name="connsiteX136" fmla="*/ 1772478 w 4441737"/>
              <a:gd name="connsiteY136" fmla="*/ 637054 h 1177104"/>
              <a:gd name="connsiteX137" fmla="*/ 1766858 w 4441737"/>
              <a:gd name="connsiteY137" fmla="*/ 634196 h 1177104"/>
              <a:gd name="connsiteX138" fmla="*/ 1768477 w 4441737"/>
              <a:gd name="connsiteY138" fmla="*/ 626100 h 1177104"/>
              <a:gd name="connsiteX139" fmla="*/ 1735711 w 4441737"/>
              <a:gd name="connsiteY139" fmla="*/ 526183 h 1177104"/>
              <a:gd name="connsiteX140" fmla="*/ 1705708 w 4441737"/>
              <a:gd name="connsiteY140" fmla="*/ 498275 h 1177104"/>
              <a:gd name="connsiteX141" fmla="*/ 1712470 w 4441737"/>
              <a:gd name="connsiteY141" fmla="*/ 466366 h 1177104"/>
              <a:gd name="connsiteX142" fmla="*/ 1735521 w 4441737"/>
              <a:gd name="connsiteY142" fmla="*/ 428837 h 1177104"/>
              <a:gd name="connsiteX143" fmla="*/ 1684657 w 4441737"/>
              <a:gd name="connsiteY143" fmla="*/ 390166 h 1177104"/>
              <a:gd name="connsiteX144" fmla="*/ 1613982 w 4441737"/>
              <a:gd name="connsiteY144" fmla="*/ 407787 h 1177104"/>
              <a:gd name="connsiteX145" fmla="*/ 1553689 w 4441737"/>
              <a:gd name="connsiteY145" fmla="*/ 400739 h 1177104"/>
              <a:gd name="connsiteX146" fmla="*/ 1533781 w 4441737"/>
              <a:gd name="connsiteY146" fmla="*/ 355019 h 1177104"/>
              <a:gd name="connsiteX147" fmla="*/ 1569595 w 4441737"/>
              <a:gd name="connsiteY147" fmla="*/ 334921 h 1177104"/>
              <a:gd name="connsiteX148" fmla="*/ 1562261 w 4441737"/>
              <a:gd name="connsiteY148" fmla="*/ 269484 h 1177104"/>
              <a:gd name="connsiteX149" fmla="*/ 1475869 w 4441737"/>
              <a:gd name="connsiteY149" fmla="*/ 373307 h 1177104"/>
              <a:gd name="connsiteX150" fmla="*/ 1541401 w 4441737"/>
              <a:gd name="connsiteY150" fmla="*/ 254625 h 1177104"/>
              <a:gd name="connsiteX151" fmla="*/ 1432435 w 4441737"/>
              <a:gd name="connsiteY151" fmla="*/ 359400 h 1177104"/>
              <a:gd name="connsiteX152" fmla="*/ 1417195 w 4441737"/>
              <a:gd name="connsiteY152" fmla="*/ 296821 h 1177104"/>
              <a:gd name="connsiteX153" fmla="*/ 1423387 w 4441737"/>
              <a:gd name="connsiteY153" fmla="*/ 231575 h 1177104"/>
              <a:gd name="connsiteX154" fmla="*/ 1395669 w 4441737"/>
              <a:gd name="connsiteY154" fmla="*/ 296249 h 1177104"/>
              <a:gd name="connsiteX155" fmla="*/ 1401384 w 4441737"/>
              <a:gd name="connsiteY155" fmla="*/ 362162 h 1177104"/>
              <a:gd name="connsiteX156" fmla="*/ 1349092 w 4441737"/>
              <a:gd name="connsiteY156" fmla="*/ 301869 h 1177104"/>
              <a:gd name="connsiteX157" fmla="*/ 1383763 w 4441737"/>
              <a:gd name="connsiteY157" fmla="*/ 382355 h 1177104"/>
              <a:gd name="connsiteX158" fmla="*/ 1538734 w 4441737"/>
              <a:gd name="connsiteY158" fmla="*/ 430076 h 1177104"/>
              <a:gd name="connsiteX159" fmla="*/ 1560737 w 4441737"/>
              <a:gd name="connsiteY159" fmla="*/ 442649 h 1177104"/>
              <a:gd name="connsiteX160" fmla="*/ 1489109 w 4441737"/>
              <a:gd name="connsiteY160" fmla="*/ 496560 h 1177104"/>
              <a:gd name="connsiteX161" fmla="*/ 1591789 w 4441737"/>
              <a:gd name="connsiteY161" fmla="*/ 502942 h 1177104"/>
              <a:gd name="connsiteX162" fmla="*/ 1597980 w 4441737"/>
              <a:gd name="connsiteY162" fmla="*/ 602573 h 1177104"/>
              <a:gd name="connsiteX163" fmla="*/ 1425577 w 4441737"/>
              <a:gd name="connsiteY163" fmla="*/ 640388 h 1177104"/>
              <a:gd name="connsiteX164" fmla="*/ 1272606 w 4441737"/>
              <a:gd name="connsiteY164" fmla="*/ 656199 h 1177104"/>
              <a:gd name="connsiteX165" fmla="*/ 1245079 w 4441737"/>
              <a:gd name="connsiteY165" fmla="*/ 637340 h 1177104"/>
              <a:gd name="connsiteX166" fmla="*/ 1256985 w 4441737"/>
              <a:gd name="connsiteY166" fmla="*/ 604478 h 1177104"/>
              <a:gd name="connsiteX167" fmla="*/ 1219837 w 4441737"/>
              <a:gd name="connsiteY167" fmla="*/ 632768 h 1177104"/>
              <a:gd name="connsiteX168" fmla="*/ 1175641 w 4441737"/>
              <a:gd name="connsiteY168" fmla="*/ 650389 h 1177104"/>
              <a:gd name="connsiteX169" fmla="*/ 718441 w 4441737"/>
              <a:gd name="connsiteY169" fmla="*/ 474176 h 1177104"/>
              <a:gd name="connsiteX170" fmla="*/ 547753 w 4441737"/>
              <a:gd name="connsiteY170" fmla="*/ 485702 h 1177104"/>
              <a:gd name="connsiteX171" fmla="*/ 529084 w 4441737"/>
              <a:gd name="connsiteY171" fmla="*/ 489035 h 1177104"/>
              <a:gd name="connsiteX172" fmla="*/ 459838 w 4441737"/>
              <a:gd name="connsiteY172" fmla="*/ 486178 h 1177104"/>
              <a:gd name="connsiteX173" fmla="*/ 438978 w 4441737"/>
              <a:gd name="connsiteY173" fmla="*/ 501037 h 1177104"/>
              <a:gd name="connsiteX174" fmla="*/ 430501 w 4441737"/>
              <a:gd name="connsiteY174" fmla="*/ 466842 h 1177104"/>
              <a:gd name="connsiteX175" fmla="*/ 364397 w 4441737"/>
              <a:gd name="connsiteY175" fmla="*/ 342065 h 1177104"/>
              <a:gd name="connsiteX176" fmla="*/ 259527 w 4441737"/>
              <a:gd name="connsiteY176" fmla="*/ 349685 h 1177104"/>
              <a:gd name="connsiteX177" fmla="*/ 197519 w 4441737"/>
              <a:gd name="connsiteY177" fmla="*/ 426551 h 1177104"/>
              <a:gd name="connsiteX178" fmla="*/ 153609 w 4441737"/>
              <a:gd name="connsiteY178" fmla="*/ 418741 h 1177104"/>
              <a:gd name="connsiteX179" fmla="*/ 112366 w 4441737"/>
              <a:gd name="connsiteY179" fmla="*/ 399881 h 1177104"/>
              <a:gd name="connsiteX180" fmla="*/ 47405 w 4441737"/>
              <a:gd name="connsiteY180" fmla="*/ 419789 h 1177104"/>
              <a:gd name="connsiteX181" fmla="*/ 40642 w 4441737"/>
              <a:gd name="connsiteY181" fmla="*/ 465318 h 1177104"/>
              <a:gd name="connsiteX182" fmla="*/ 2352 w 4441737"/>
              <a:gd name="connsiteY182" fmla="*/ 563330 h 1177104"/>
              <a:gd name="connsiteX183" fmla="*/ 61978 w 4441737"/>
              <a:gd name="connsiteY183" fmla="*/ 618575 h 1177104"/>
              <a:gd name="connsiteX184" fmla="*/ 113318 w 4441737"/>
              <a:gd name="connsiteY184" fmla="*/ 568950 h 1177104"/>
              <a:gd name="connsiteX185" fmla="*/ 44738 w 4441737"/>
              <a:gd name="connsiteY185" fmla="*/ 557044 h 1177104"/>
              <a:gd name="connsiteX186" fmla="*/ 78457 w 4441737"/>
              <a:gd name="connsiteY186" fmla="*/ 519039 h 1177104"/>
              <a:gd name="connsiteX187" fmla="*/ 120367 w 4441737"/>
              <a:gd name="connsiteY187" fmla="*/ 569141 h 1177104"/>
              <a:gd name="connsiteX188" fmla="*/ 93506 w 4441737"/>
              <a:gd name="connsiteY188" fmla="*/ 630577 h 1177104"/>
              <a:gd name="connsiteX189" fmla="*/ 63502 w 4441737"/>
              <a:gd name="connsiteY189" fmla="*/ 774785 h 1177104"/>
              <a:gd name="connsiteX190" fmla="*/ 168849 w 4441737"/>
              <a:gd name="connsiteY190" fmla="*/ 838984 h 1177104"/>
              <a:gd name="connsiteX191" fmla="*/ 194662 w 4441737"/>
              <a:gd name="connsiteY191" fmla="*/ 843842 h 1177104"/>
              <a:gd name="connsiteX192" fmla="*/ 241144 w 4441737"/>
              <a:gd name="connsiteY192" fmla="*/ 845937 h 1177104"/>
              <a:gd name="connsiteX193" fmla="*/ 191137 w 4441737"/>
              <a:gd name="connsiteY193" fmla="*/ 931376 h 1177104"/>
              <a:gd name="connsiteX194" fmla="*/ 152371 w 4441737"/>
              <a:gd name="connsiteY194" fmla="*/ 921947 h 1177104"/>
              <a:gd name="connsiteX195" fmla="*/ 156371 w 4441737"/>
              <a:gd name="connsiteY195" fmla="*/ 890038 h 1177104"/>
              <a:gd name="connsiteX196" fmla="*/ 171516 w 4441737"/>
              <a:gd name="connsiteY196" fmla="*/ 887276 h 1177104"/>
              <a:gd name="connsiteX197" fmla="*/ 169801 w 4441737"/>
              <a:gd name="connsiteY197" fmla="*/ 900515 h 1177104"/>
              <a:gd name="connsiteX198" fmla="*/ 170373 w 4441737"/>
              <a:gd name="connsiteY198" fmla="*/ 913184 h 1177104"/>
              <a:gd name="connsiteX199" fmla="*/ 181612 w 4441737"/>
              <a:gd name="connsiteY199" fmla="*/ 913660 h 1177104"/>
              <a:gd name="connsiteX200" fmla="*/ 194471 w 4441737"/>
              <a:gd name="connsiteY200" fmla="*/ 887657 h 1177104"/>
              <a:gd name="connsiteX201" fmla="*/ 160657 w 4441737"/>
              <a:gd name="connsiteY201" fmla="*/ 872131 h 1177104"/>
              <a:gd name="connsiteX202" fmla="*/ 130177 w 4441737"/>
              <a:gd name="connsiteY202" fmla="*/ 902420 h 1177104"/>
              <a:gd name="connsiteX203" fmla="*/ 130082 w 4441737"/>
              <a:gd name="connsiteY203" fmla="*/ 904135 h 1177104"/>
              <a:gd name="connsiteX204" fmla="*/ 130082 w 4441737"/>
              <a:gd name="connsiteY204" fmla="*/ 904135 h 1177104"/>
              <a:gd name="connsiteX205" fmla="*/ 130082 w 4441737"/>
              <a:gd name="connsiteY205" fmla="*/ 904135 h 1177104"/>
              <a:gd name="connsiteX206" fmla="*/ 130082 w 4441737"/>
              <a:gd name="connsiteY206" fmla="*/ 904135 h 1177104"/>
              <a:gd name="connsiteX207" fmla="*/ 129701 w 4441737"/>
              <a:gd name="connsiteY207" fmla="*/ 904802 h 1177104"/>
              <a:gd name="connsiteX208" fmla="*/ 147513 w 4441737"/>
              <a:gd name="connsiteY208" fmla="*/ 950712 h 1177104"/>
              <a:gd name="connsiteX209" fmla="*/ 87696 w 4441737"/>
              <a:gd name="connsiteY209" fmla="*/ 915184 h 1177104"/>
              <a:gd name="connsiteX210" fmla="*/ 128177 w 4441737"/>
              <a:gd name="connsiteY210" fmla="*/ 904611 h 1177104"/>
              <a:gd name="connsiteX211" fmla="*/ 129130 w 4441737"/>
              <a:gd name="connsiteY211" fmla="*/ 903278 h 1177104"/>
              <a:gd name="connsiteX212" fmla="*/ 130177 w 4441737"/>
              <a:gd name="connsiteY212" fmla="*/ 902325 h 1177104"/>
              <a:gd name="connsiteX213" fmla="*/ 103888 w 4441737"/>
              <a:gd name="connsiteY213" fmla="*/ 853938 h 1177104"/>
              <a:gd name="connsiteX214" fmla="*/ 65884 w 4441737"/>
              <a:gd name="connsiteY214" fmla="*/ 864987 h 1177104"/>
              <a:gd name="connsiteX215" fmla="*/ 66455 w 4441737"/>
              <a:gd name="connsiteY215" fmla="*/ 922994 h 1177104"/>
              <a:gd name="connsiteX216" fmla="*/ 148561 w 4441737"/>
              <a:gd name="connsiteY216" fmla="*/ 970143 h 1177104"/>
              <a:gd name="connsiteX217" fmla="*/ 662720 w 4441737"/>
              <a:gd name="connsiteY217" fmla="*/ 970905 h 1177104"/>
              <a:gd name="connsiteX218" fmla="*/ 805119 w 4441737"/>
              <a:gd name="connsiteY218" fmla="*/ 921089 h 1177104"/>
              <a:gd name="connsiteX219" fmla="*/ 856744 w 4441737"/>
              <a:gd name="connsiteY219" fmla="*/ 764879 h 1177104"/>
              <a:gd name="connsiteX220" fmla="*/ 776163 w 4441737"/>
              <a:gd name="connsiteY220" fmla="*/ 696204 h 1177104"/>
              <a:gd name="connsiteX221" fmla="*/ 720632 w 4441737"/>
              <a:gd name="connsiteY221" fmla="*/ 724779 h 1177104"/>
              <a:gd name="connsiteX222" fmla="*/ 731491 w 4441737"/>
              <a:gd name="connsiteY222" fmla="*/ 797931 h 1177104"/>
              <a:gd name="connsiteX223" fmla="*/ 789688 w 4441737"/>
              <a:gd name="connsiteY223" fmla="*/ 805646 h 1177104"/>
              <a:gd name="connsiteX224" fmla="*/ 818168 w 4441737"/>
              <a:gd name="connsiteY224" fmla="*/ 749354 h 1177104"/>
              <a:gd name="connsiteX225" fmla="*/ 760637 w 4441737"/>
              <a:gd name="connsiteY225" fmla="*/ 921947 h 1177104"/>
              <a:gd name="connsiteX226" fmla="*/ 712726 w 4441737"/>
              <a:gd name="connsiteY226" fmla="*/ 860701 h 1177104"/>
              <a:gd name="connsiteX227" fmla="*/ 692152 w 4441737"/>
              <a:gd name="connsiteY227" fmla="*/ 895181 h 1177104"/>
              <a:gd name="connsiteX228" fmla="*/ 713869 w 4441737"/>
              <a:gd name="connsiteY228" fmla="*/ 910040 h 1177104"/>
              <a:gd name="connsiteX229" fmla="*/ 713012 w 4441737"/>
              <a:gd name="connsiteY229" fmla="*/ 879560 h 1177104"/>
              <a:gd name="connsiteX230" fmla="*/ 746731 w 4441737"/>
              <a:gd name="connsiteY230" fmla="*/ 899372 h 1177104"/>
              <a:gd name="connsiteX231" fmla="*/ 723490 w 4441737"/>
              <a:gd name="connsiteY231" fmla="*/ 930519 h 1177104"/>
              <a:gd name="connsiteX232" fmla="*/ 599379 w 4441737"/>
              <a:gd name="connsiteY232" fmla="*/ 855653 h 1177104"/>
              <a:gd name="connsiteX233" fmla="*/ 604237 w 4441737"/>
              <a:gd name="connsiteY233" fmla="*/ 845842 h 1177104"/>
              <a:gd name="connsiteX234" fmla="*/ 616048 w 4441737"/>
              <a:gd name="connsiteY234" fmla="*/ 852414 h 1177104"/>
              <a:gd name="connsiteX235" fmla="*/ 640717 w 4441737"/>
              <a:gd name="connsiteY235" fmla="*/ 865082 h 1177104"/>
              <a:gd name="connsiteX236" fmla="*/ 698248 w 4441737"/>
              <a:gd name="connsiteY236" fmla="*/ 783358 h 1177104"/>
              <a:gd name="connsiteX237" fmla="*/ 677865 w 4441737"/>
              <a:gd name="connsiteY237" fmla="*/ 690489 h 1177104"/>
              <a:gd name="connsiteX238" fmla="*/ 668340 w 4441737"/>
              <a:gd name="connsiteY238" fmla="*/ 640578 h 1177104"/>
              <a:gd name="connsiteX239" fmla="*/ 700153 w 4441737"/>
              <a:gd name="connsiteY239" fmla="*/ 633434 h 1177104"/>
              <a:gd name="connsiteX240" fmla="*/ 681675 w 4441737"/>
              <a:gd name="connsiteY240" fmla="*/ 668010 h 1177104"/>
              <a:gd name="connsiteX241" fmla="*/ 701582 w 4441737"/>
              <a:gd name="connsiteY241" fmla="*/ 679154 h 1177104"/>
              <a:gd name="connsiteX242" fmla="*/ 734348 w 4441737"/>
              <a:gd name="connsiteY242" fmla="*/ 651246 h 1177104"/>
              <a:gd name="connsiteX243" fmla="*/ 714441 w 4441737"/>
              <a:gd name="connsiteY243" fmla="*/ 585428 h 1177104"/>
              <a:gd name="connsiteX244" fmla="*/ 631192 w 4441737"/>
              <a:gd name="connsiteY244" fmla="*/ 594763 h 1177104"/>
              <a:gd name="connsiteX245" fmla="*/ 583567 w 4441737"/>
              <a:gd name="connsiteY245" fmla="*/ 695156 h 1177104"/>
              <a:gd name="connsiteX246" fmla="*/ 502986 w 4441737"/>
              <a:gd name="connsiteY246" fmla="*/ 771547 h 1177104"/>
              <a:gd name="connsiteX247" fmla="*/ 518226 w 4441737"/>
              <a:gd name="connsiteY247" fmla="*/ 631529 h 1177104"/>
              <a:gd name="connsiteX248" fmla="*/ 517559 w 4441737"/>
              <a:gd name="connsiteY248" fmla="*/ 631434 h 1177104"/>
              <a:gd name="connsiteX249" fmla="*/ 517369 w 4441737"/>
              <a:gd name="connsiteY249" fmla="*/ 629624 h 1177104"/>
              <a:gd name="connsiteX250" fmla="*/ 454408 w 4441737"/>
              <a:gd name="connsiteY250" fmla="*/ 595430 h 1177104"/>
              <a:gd name="connsiteX251" fmla="*/ 437168 w 4441737"/>
              <a:gd name="connsiteY251" fmla="*/ 591048 h 1177104"/>
              <a:gd name="connsiteX252" fmla="*/ 446026 w 4441737"/>
              <a:gd name="connsiteY252" fmla="*/ 575522 h 1177104"/>
              <a:gd name="connsiteX253" fmla="*/ 449646 w 4441737"/>
              <a:gd name="connsiteY253" fmla="*/ 573522 h 1177104"/>
              <a:gd name="connsiteX254" fmla="*/ 511558 w 4441737"/>
              <a:gd name="connsiteY254" fmla="*/ 562378 h 1177104"/>
              <a:gd name="connsiteX255" fmla="*/ 518416 w 4441737"/>
              <a:gd name="connsiteY255" fmla="*/ 629529 h 1177104"/>
              <a:gd name="connsiteX256" fmla="*/ 518321 w 4441737"/>
              <a:gd name="connsiteY256" fmla="*/ 630958 h 1177104"/>
              <a:gd name="connsiteX257" fmla="*/ 518321 w 4441737"/>
              <a:gd name="connsiteY257" fmla="*/ 631434 h 1177104"/>
              <a:gd name="connsiteX258" fmla="*/ 571280 w 4441737"/>
              <a:gd name="connsiteY258" fmla="*/ 674201 h 1177104"/>
              <a:gd name="connsiteX259" fmla="*/ 563089 w 4441737"/>
              <a:gd name="connsiteY259" fmla="*/ 648579 h 1177104"/>
              <a:gd name="connsiteX260" fmla="*/ 568137 w 4441737"/>
              <a:gd name="connsiteY260" fmla="*/ 529231 h 1177104"/>
              <a:gd name="connsiteX261" fmla="*/ 572328 w 4441737"/>
              <a:gd name="connsiteY261" fmla="*/ 514753 h 1177104"/>
              <a:gd name="connsiteX262" fmla="*/ 592235 w 4441737"/>
              <a:gd name="connsiteY262" fmla="*/ 482368 h 1177104"/>
              <a:gd name="connsiteX263" fmla="*/ 678341 w 4441737"/>
              <a:gd name="connsiteY263" fmla="*/ 480463 h 1177104"/>
              <a:gd name="connsiteX264" fmla="*/ 1217170 w 4441737"/>
              <a:gd name="connsiteY264" fmla="*/ 686679 h 1177104"/>
              <a:gd name="connsiteX265" fmla="*/ 1234030 w 4441737"/>
              <a:gd name="connsiteY265" fmla="*/ 702776 h 1177104"/>
              <a:gd name="connsiteX266" fmla="*/ 1178213 w 4441737"/>
              <a:gd name="connsiteY266" fmla="*/ 807266 h 1177104"/>
              <a:gd name="connsiteX267" fmla="*/ 1142399 w 4441737"/>
              <a:gd name="connsiteY267" fmla="*/ 859939 h 1177104"/>
              <a:gd name="connsiteX268" fmla="*/ 1084773 w 4441737"/>
              <a:gd name="connsiteY268" fmla="*/ 967095 h 1177104"/>
              <a:gd name="connsiteX269" fmla="*/ 1066104 w 4441737"/>
              <a:gd name="connsiteY269" fmla="*/ 1006910 h 1177104"/>
              <a:gd name="connsiteX270" fmla="*/ 1096298 w 4441737"/>
              <a:gd name="connsiteY270" fmla="*/ 1055963 h 1177104"/>
              <a:gd name="connsiteX271" fmla="*/ 1144685 w 4441737"/>
              <a:gd name="connsiteY271" fmla="*/ 1049772 h 1177104"/>
              <a:gd name="connsiteX272" fmla="*/ 1137637 w 4441737"/>
              <a:gd name="connsiteY272" fmla="*/ 1027103 h 1177104"/>
              <a:gd name="connsiteX273" fmla="*/ 1139827 w 4441737"/>
              <a:gd name="connsiteY273" fmla="*/ 954427 h 1177104"/>
              <a:gd name="connsiteX274" fmla="*/ 1169069 w 4441737"/>
              <a:gd name="connsiteY274" fmla="*/ 919280 h 1177104"/>
              <a:gd name="connsiteX275" fmla="*/ 1268986 w 4441737"/>
              <a:gd name="connsiteY275" fmla="*/ 854986 h 1177104"/>
              <a:gd name="connsiteX276" fmla="*/ 1348425 w 4441737"/>
              <a:gd name="connsiteY276" fmla="*/ 808694 h 1177104"/>
              <a:gd name="connsiteX277" fmla="*/ 1386715 w 4441737"/>
              <a:gd name="connsiteY277" fmla="*/ 795264 h 1177104"/>
              <a:gd name="connsiteX278" fmla="*/ 1565690 w 4441737"/>
              <a:gd name="connsiteY278" fmla="*/ 794407 h 1177104"/>
              <a:gd name="connsiteX279" fmla="*/ 1585978 w 4441737"/>
              <a:gd name="connsiteY279" fmla="*/ 794216 h 1177104"/>
              <a:gd name="connsiteX280" fmla="*/ 1627412 w 4441737"/>
              <a:gd name="connsiteY280" fmla="*/ 806504 h 1177104"/>
              <a:gd name="connsiteX281" fmla="*/ 1718185 w 4441737"/>
              <a:gd name="connsiteY281" fmla="*/ 793454 h 1177104"/>
              <a:gd name="connsiteX282" fmla="*/ 1796576 w 4441737"/>
              <a:gd name="connsiteY282" fmla="*/ 839460 h 1177104"/>
              <a:gd name="connsiteX283" fmla="*/ 1736473 w 4441737"/>
              <a:gd name="connsiteY283" fmla="*/ 889752 h 1177104"/>
              <a:gd name="connsiteX284" fmla="*/ 1700945 w 4441737"/>
              <a:gd name="connsiteY284" fmla="*/ 958046 h 1177104"/>
              <a:gd name="connsiteX285" fmla="*/ 1806768 w 4441737"/>
              <a:gd name="connsiteY285" fmla="*/ 877084 h 1177104"/>
              <a:gd name="connsiteX286" fmla="*/ 1749427 w 4441737"/>
              <a:gd name="connsiteY286" fmla="*/ 951093 h 1177104"/>
              <a:gd name="connsiteX287" fmla="*/ 1723234 w 4441737"/>
              <a:gd name="connsiteY287" fmla="*/ 1018721 h 1177104"/>
              <a:gd name="connsiteX288" fmla="*/ 1733616 w 4441737"/>
              <a:gd name="connsiteY288" fmla="*/ 1012434 h 1177104"/>
              <a:gd name="connsiteX289" fmla="*/ 1857727 w 4441737"/>
              <a:gd name="connsiteY289" fmla="*/ 819648 h 1177104"/>
              <a:gd name="connsiteX290" fmla="*/ 1855822 w 4441737"/>
              <a:gd name="connsiteY290" fmla="*/ 808885 h 1177104"/>
              <a:gd name="connsiteX291" fmla="*/ 1764382 w 4441737"/>
              <a:gd name="connsiteY291" fmla="*/ 744401 h 1177104"/>
              <a:gd name="connsiteX292" fmla="*/ 1718471 w 4441737"/>
              <a:gd name="connsiteY292" fmla="*/ 716492 h 1177104"/>
              <a:gd name="connsiteX293" fmla="*/ 1747427 w 4441737"/>
              <a:gd name="connsiteY293" fmla="*/ 682869 h 1177104"/>
              <a:gd name="connsiteX294" fmla="*/ 1915448 w 4441737"/>
              <a:gd name="connsiteY294" fmla="*/ 600764 h 1177104"/>
              <a:gd name="connsiteX295" fmla="*/ 2119664 w 4441737"/>
              <a:gd name="connsiteY295" fmla="*/ 560568 h 1177104"/>
              <a:gd name="connsiteX296" fmla="*/ 2088422 w 4441737"/>
              <a:gd name="connsiteY296" fmla="*/ 576475 h 1177104"/>
              <a:gd name="connsiteX297" fmla="*/ 2028034 w 4441737"/>
              <a:gd name="connsiteY297" fmla="*/ 630577 h 1177104"/>
              <a:gd name="connsiteX298" fmla="*/ 1947262 w 4441737"/>
              <a:gd name="connsiteY298" fmla="*/ 708872 h 1177104"/>
              <a:gd name="connsiteX299" fmla="*/ 1930117 w 4441737"/>
              <a:gd name="connsiteY299" fmla="*/ 730875 h 1177104"/>
              <a:gd name="connsiteX300" fmla="*/ 1949452 w 4441737"/>
              <a:gd name="connsiteY300" fmla="*/ 793264 h 1177104"/>
              <a:gd name="connsiteX301" fmla="*/ 1990791 w 4441737"/>
              <a:gd name="connsiteY301" fmla="*/ 798217 h 1177104"/>
              <a:gd name="connsiteX302" fmla="*/ 1995172 w 4441737"/>
              <a:gd name="connsiteY302" fmla="*/ 774595 h 1177104"/>
              <a:gd name="connsiteX303" fmla="*/ 2015270 w 4441737"/>
              <a:gd name="connsiteY303" fmla="*/ 703538 h 1177104"/>
              <a:gd name="connsiteX304" fmla="*/ 2056609 w 4441737"/>
              <a:gd name="connsiteY304" fmla="*/ 668582 h 1177104"/>
              <a:gd name="connsiteX305" fmla="*/ 2135857 w 4441737"/>
              <a:gd name="connsiteY305" fmla="*/ 641054 h 1177104"/>
              <a:gd name="connsiteX306" fmla="*/ 2235488 w 4441737"/>
              <a:gd name="connsiteY306" fmla="*/ 611717 h 1177104"/>
              <a:gd name="connsiteX307" fmla="*/ 2272255 w 4441737"/>
              <a:gd name="connsiteY307" fmla="*/ 609527 h 1177104"/>
              <a:gd name="connsiteX308" fmla="*/ 2423226 w 4441737"/>
              <a:gd name="connsiteY308" fmla="*/ 644769 h 1177104"/>
              <a:gd name="connsiteX309" fmla="*/ 2454563 w 4441737"/>
              <a:gd name="connsiteY309" fmla="*/ 647150 h 1177104"/>
              <a:gd name="connsiteX310" fmla="*/ 2505903 w 4441737"/>
              <a:gd name="connsiteY310" fmla="*/ 668963 h 1177104"/>
              <a:gd name="connsiteX311" fmla="*/ 2580865 w 4441737"/>
              <a:gd name="connsiteY311" fmla="*/ 675059 h 1177104"/>
              <a:gd name="connsiteX312" fmla="*/ 2642015 w 4441737"/>
              <a:gd name="connsiteY312" fmla="*/ 735923 h 1177104"/>
              <a:gd name="connsiteX313" fmla="*/ 2579341 w 4441737"/>
              <a:gd name="connsiteY313" fmla="*/ 768308 h 1177104"/>
              <a:gd name="connsiteX314" fmla="*/ 2525715 w 4441737"/>
              <a:gd name="connsiteY314" fmla="*/ 825077 h 1177104"/>
              <a:gd name="connsiteX315" fmla="*/ 2639920 w 4441737"/>
              <a:gd name="connsiteY315" fmla="*/ 775262 h 1177104"/>
              <a:gd name="connsiteX316" fmla="*/ 2580198 w 4441737"/>
              <a:gd name="connsiteY316" fmla="*/ 826125 h 1177104"/>
              <a:gd name="connsiteX317" fmla="*/ 2537240 w 4441737"/>
              <a:gd name="connsiteY317" fmla="*/ 886323 h 1177104"/>
              <a:gd name="connsiteX318" fmla="*/ 2602105 w 4441737"/>
              <a:gd name="connsiteY318" fmla="*/ 844223 h 1177104"/>
              <a:gd name="connsiteX319" fmla="*/ 2678401 w 4441737"/>
              <a:gd name="connsiteY319" fmla="*/ 750592 h 1177104"/>
              <a:gd name="connsiteX320" fmla="*/ 2691355 w 4441737"/>
              <a:gd name="connsiteY320" fmla="*/ 683536 h 1177104"/>
              <a:gd name="connsiteX321" fmla="*/ 2888427 w 4441737"/>
              <a:gd name="connsiteY321" fmla="*/ 785549 h 1177104"/>
              <a:gd name="connsiteX322" fmla="*/ 2900143 w 4441737"/>
              <a:gd name="connsiteY322" fmla="*/ 795169 h 1177104"/>
              <a:gd name="connsiteX323" fmla="*/ 2837087 w 4441737"/>
              <a:gd name="connsiteY323" fmla="*/ 919946 h 1177104"/>
              <a:gd name="connsiteX324" fmla="*/ 2807655 w 4441737"/>
              <a:gd name="connsiteY324" fmla="*/ 964333 h 1177104"/>
              <a:gd name="connsiteX325" fmla="*/ 2751839 w 4441737"/>
              <a:gd name="connsiteY325" fmla="*/ 1076633 h 1177104"/>
              <a:gd name="connsiteX326" fmla="*/ 2733931 w 4441737"/>
              <a:gd name="connsiteY326" fmla="*/ 1123305 h 1177104"/>
              <a:gd name="connsiteX327" fmla="*/ 2757458 w 4441737"/>
              <a:gd name="connsiteY327" fmla="*/ 1162072 h 1177104"/>
              <a:gd name="connsiteX328" fmla="*/ 2809655 w 4441737"/>
              <a:gd name="connsiteY328" fmla="*/ 1160548 h 1177104"/>
              <a:gd name="connsiteX329" fmla="*/ 2795082 w 4441737"/>
              <a:gd name="connsiteY329" fmla="*/ 1130735 h 1177104"/>
              <a:gd name="connsiteX330" fmla="*/ 2792987 w 4441737"/>
              <a:gd name="connsiteY330" fmla="*/ 1078157 h 1177104"/>
              <a:gd name="connsiteX331" fmla="*/ 2842993 w 4441737"/>
              <a:gd name="connsiteY331" fmla="*/ 1017101 h 1177104"/>
              <a:gd name="connsiteX332" fmla="*/ 2916526 w 4441737"/>
              <a:gd name="connsiteY332" fmla="*/ 969095 h 1177104"/>
              <a:gd name="connsiteX333" fmla="*/ 3017300 w 4441737"/>
              <a:gd name="connsiteY333" fmla="*/ 912803 h 1177104"/>
              <a:gd name="connsiteX334" fmla="*/ 3049971 w 4441737"/>
              <a:gd name="connsiteY334" fmla="*/ 904230 h 1177104"/>
              <a:gd name="connsiteX335" fmla="*/ 3232946 w 4441737"/>
              <a:gd name="connsiteY335" fmla="*/ 901944 h 1177104"/>
              <a:gd name="connsiteX336" fmla="*/ 3252282 w 4441737"/>
              <a:gd name="connsiteY336" fmla="*/ 904611 h 1177104"/>
              <a:gd name="connsiteX337" fmla="*/ 3286477 w 4441737"/>
              <a:gd name="connsiteY337" fmla="*/ 916041 h 1177104"/>
              <a:gd name="connsiteX338" fmla="*/ 3368582 w 4441737"/>
              <a:gd name="connsiteY338" fmla="*/ 902516 h 1177104"/>
              <a:gd name="connsiteX339" fmla="*/ 3458784 w 4441737"/>
              <a:gd name="connsiteY339" fmla="*/ 941759 h 1177104"/>
              <a:gd name="connsiteX340" fmla="*/ 3455260 w 4441737"/>
              <a:gd name="connsiteY340" fmla="*/ 962904 h 1177104"/>
              <a:gd name="connsiteX341" fmla="*/ 3404301 w 4441737"/>
              <a:gd name="connsiteY341" fmla="*/ 996337 h 1177104"/>
              <a:gd name="connsiteX342" fmla="*/ 3364010 w 4441737"/>
              <a:gd name="connsiteY342" fmla="*/ 1065965 h 1177104"/>
              <a:gd name="connsiteX343" fmla="*/ 3467261 w 4441737"/>
              <a:gd name="connsiteY343" fmla="*/ 990908 h 1177104"/>
              <a:gd name="connsiteX344" fmla="*/ 3416398 w 4441737"/>
              <a:gd name="connsiteY344" fmla="*/ 1058726 h 1177104"/>
              <a:gd name="connsiteX345" fmla="*/ 3390966 w 4441737"/>
              <a:gd name="connsiteY345" fmla="*/ 1126353 h 1177104"/>
              <a:gd name="connsiteX346" fmla="*/ 3447068 w 4441737"/>
              <a:gd name="connsiteY346" fmla="*/ 1065965 h 1177104"/>
              <a:gd name="connsiteX347" fmla="*/ 3500313 w 4441737"/>
              <a:gd name="connsiteY347" fmla="*/ 958142 h 1177104"/>
              <a:gd name="connsiteX348" fmla="*/ 3495741 w 4441737"/>
              <a:gd name="connsiteY348" fmla="*/ 884418 h 1177104"/>
              <a:gd name="connsiteX349" fmla="*/ 3430304 w 4441737"/>
              <a:gd name="connsiteY349" fmla="*/ 852414 h 1177104"/>
              <a:gd name="connsiteX350" fmla="*/ 3381631 w 4441737"/>
              <a:gd name="connsiteY350" fmla="*/ 824506 h 1177104"/>
              <a:gd name="connsiteX351" fmla="*/ 3436972 w 4441737"/>
              <a:gd name="connsiteY351" fmla="*/ 716492 h 1177104"/>
              <a:gd name="connsiteX352" fmla="*/ 3625376 w 4441737"/>
              <a:gd name="connsiteY352" fmla="*/ 551138 h 1177104"/>
              <a:gd name="connsiteX353" fmla="*/ 3842356 w 4441737"/>
              <a:gd name="connsiteY353" fmla="*/ 455603 h 1177104"/>
              <a:gd name="connsiteX354" fmla="*/ 3767489 w 4441737"/>
              <a:gd name="connsiteY354" fmla="*/ 509228 h 1177104"/>
              <a:gd name="connsiteX355" fmla="*/ 3736342 w 4441737"/>
              <a:gd name="connsiteY355" fmla="*/ 536756 h 1177104"/>
              <a:gd name="connsiteX356" fmla="*/ 3655285 w 4441737"/>
              <a:gd name="connsiteY356" fmla="*/ 641531 h 1177104"/>
              <a:gd name="connsiteX357" fmla="*/ 3628043 w 4441737"/>
              <a:gd name="connsiteY357" fmla="*/ 683155 h 1177104"/>
              <a:gd name="connsiteX358" fmla="*/ 3646712 w 4441737"/>
              <a:gd name="connsiteY358" fmla="*/ 733352 h 1177104"/>
              <a:gd name="connsiteX359" fmla="*/ 3690908 w 4441737"/>
              <a:gd name="connsiteY359" fmla="*/ 736685 h 1177104"/>
              <a:gd name="connsiteX360" fmla="*/ 3694051 w 4441737"/>
              <a:gd name="connsiteY360" fmla="*/ 713921 h 1177104"/>
              <a:gd name="connsiteX361" fmla="*/ 3711387 w 4441737"/>
              <a:gd name="connsiteY361" fmla="*/ 641531 h 1177104"/>
              <a:gd name="connsiteX362" fmla="*/ 3753202 w 4441737"/>
              <a:gd name="connsiteY362" fmla="*/ 607241 h 1177104"/>
              <a:gd name="connsiteX363" fmla="*/ 3850547 w 4441737"/>
              <a:gd name="connsiteY363" fmla="*/ 572284 h 1177104"/>
              <a:gd name="connsiteX364" fmla="*/ 3945892 w 4441737"/>
              <a:gd name="connsiteY364" fmla="*/ 543233 h 1177104"/>
              <a:gd name="connsiteX365" fmla="*/ 3985612 w 4441737"/>
              <a:gd name="connsiteY365" fmla="*/ 538565 h 1177104"/>
              <a:gd name="connsiteX366" fmla="*/ 4148108 w 4441737"/>
              <a:gd name="connsiteY366" fmla="*/ 577332 h 1177104"/>
              <a:gd name="connsiteX367" fmla="*/ 4179064 w 4441737"/>
              <a:gd name="connsiteY367" fmla="*/ 580190 h 1177104"/>
              <a:gd name="connsiteX368" fmla="*/ 4230309 w 4441737"/>
              <a:gd name="connsiteY368" fmla="*/ 601811 h 1177104"/>
              <a:gd name="connsiteX369" fmla="*/ 4309462 w 4441737"/>
              <a:gd name="connsiteY369" fmla="*/ 608384 h 1177104"/>
              <a:gd name="connsiteX370" fmla="*/ 4378423 w 4441737"/>
              <a:gd name="connsiteY370" fmla="*/ 673058 h 1177104"/>
              <a:gd name="connsiteX371" fmla="*/ 4302032 w 4441737"/>
              <a:gd name="connsiteY371" fmla="*/ 706396 h 1177104"/>
              <a:gd name="connsiteX372" fmla="*/ 4289555 w 4441737"/>
              <a:gd name="connsiteY372" fmla="*/ 705443 h 1177104"/>
              <a:gd name="connsiteX373" fmla="*/ 4257074 w 4441737"/>
              <a:gd name="connsiteY373" fmla="*/ 733447 h 1177104"/>
              <a:gd name="connsiteX374" fmla="*/ 4255931 w 4441737"/>
              <a:gd name="connsiteY374" fmla="*/ 765641 h 1177104"/>
              <a:gd name="connsiteX375" fmla="*/ 4373184 w 4441737"/>
              <a:gd name="connsiteY375" fmla="*/ 714587 h 1177104"/>
              <a:gd name="connsiteX376" fmla="*/ 4307652 w 4441737"/>
              <a:gd name="connsiteY376" fmla="*/ 768689 h 1177104"/>
              <a:gd name="connsiteX377" fmla="*/ 4267742 w 4441737"/>
              <a:gd name="connsiteY377" fmla="*/ 828221 h 1177104"/>
              <a:gd name="connsiteX378" fmla="*/ 4322225 w 4441737"/>
              <a:gd name="connsiteY378" fmla="*/ 797455 h 1177104"/>
              <a:gd name="connsiteX379" fmla="*/ 4437478 w 4441737"/>
              <a:gd name="connsiteY379" fmla="*/ 667915 h 1177104"/>
              <a:gd name="connsiteX380" fmla="*/ 4437478 w 4441737"/>
              <a:gd name="connsiteY380" fmla="*/ 646293 h 1177104"/>
              <a:gd name="connsiteX381" fmla="*/ 288102 w 4441737"/>
              <a:gd name="connsiteY381" fmla="*/ 599716 h 1177104"/>
              <a:gd name="connsiteX382" fmla="*/ 255145 w 4441737"/>
              <a:gd name="connsiteY382" fmla="*/ 606002 h 1177104"/>
              <a:gd name="connsiteX383" fmla="*/ 227904 w 4441737"/>
              <a:gd name="connsiteY383" fmla="*/ 529612 h 1177104"/>
              <a:gd name="connsiteX384" fmla="*/ 226761 w 4441737"/>
              <a:gd name="connsiteY384" fmla="*/ 509228 h 1177104"/>
              <a:gd name="connsiteX385" fmla="*/ 261718 w 4441737"/>
              <a:gd name="connsiteY385" fmla="*/ 412835 h 1177104"/>
              <a:gd name="connsiteX386" fmla="*/ 289054 w 4441737"/>
              <a:gd name="connsiteY386" fmla="*/ 457222 h 1177104"/>
              <a:gd name="connsiteX387" fmla="*/ 267623 w 4441737"/>
              <a:gd name="connsiteY387" fmla="*/ 460460 h 1177104"/>
              <a:gd name="connsiteX388" fmla="*/ 288102 w 4441737"/>
              <a:gd name="connsiteY388" fmla="*/ 599716 h 117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4441737" h="1177104">
                <a:moveTo>
                  <a:pt x="4437478" y="646293"/>
                </a:moveTo>
                <a:cubicBezTo>
                  <a:pt x="4416713" y="614765"/>
                  <a:pt x="4412617" y="570093"/>
                  <a:pt x="4358039" y="567902"/>
                </a:cubicBezTo>
                <a:cubicBezTo>
                  <a:pt x="4328131" y="566759"/>
                  <a:pt x="4322797" y="538661"/>
                  <a:pt x="4342990" y="515991"/>
                </a:cubicBezTo>
                <a:cubicBezTo>
                  <a:pt x="4400616" y="451316"/>
                  <a:pt x="4403664" y="409883"/>
                  <a:pt x="4356230" y="335492"/>
                </a:cubicBezTo>
                <a:cubicBezTo>
                  <a:pt x="4354039" y="331968"/>
                  <a:pt x="4352039" y="328253"/>
                  <a:pt x="4349657" y="324920"/>
                </a:cubicBezTo>
                <a:cubicBezTo>
                  <a:pt x="4336799" y="306727"/>
                  <a:pt x="4338037" y="287105"/>
                  <a:pt x="4359754" y="282438"/>
                </a:cubicBezTo>
                <a:cubicBezTo>
                  <a:pt x="4406998" y="272342"/>
                  <a:pt x="4392806" y="241004"/>
                  <a:pt x="4389091" y="212144"/>
                </a:cubicBezTo>
                <a:cubicBezTo>
                  <a:pt x="4368231" y="209381"/>
                  <a:pt x="4353848" y="234908"/>
                  <a:pt x="4331465" y="225479"/>
                </a:cubicBezTo>
                <a:cubicBezTo>
                  <a:pt x="4314605" y="202619"/>
                  <a:pt x="4297746" y="207191"/>
                  <a:pt x="4280982" y="225669"/>
                </a:cubicBezTo>
                <a:cubicBezTo>
                  <a:pt x="4252312" y="237671"/>
                  <a:pt x="4245835" y="200333"/>
                  <a:pt x="4222880" y="199571"/>
                </a:cubicBezTo>
                <a:cubicBezTo>
                  <a:pt x="4212402" y="178520"/>
                  <a:pt x="4221356" y="154613"/>
                  <a:pt x="4210402" y="133562"/>
                </a:cubicBezTo>
                <a:cubicBezTo>
                  <a:pt x="4226690" y="131372"/>
                  <a:pt x="4240501" y="134610"/>
                  <a:pt x="4254407" y="133848"/>
                </a:cubicBezTo>
                <a:cubicBezTo>
                  <a:pt x="4264694" y="133277"/>
                  <a:pt x="4276220" y="129943"/>
                  <a:pt x="4274791" y="118037"/>
                </a:cubicBezTo>
                <a:cubicBezTo>
                  <a:pt x="4273172" y="104416"/>
                  <a:pt x="4282316" y="89843"/>
                  <a:pt x="4273267" y="77841"/>
                </a:cubicBezTo>
                <a:cubicBezTo>
                  <a:pt x="4264790" y="66602"/>
                  <a:pt x="4252693" y="72221"/>
                  <a:pt x="4242787" y="76984"/>
                </a:cubicBezTo>
                <a:cubicBezTo>
                  <a:pt x="4220403" y="87747"/>
                  <a:pt x="4196591" y="94891"/>
                  <a:pt x="4174112" y="105559"/>
                </a:cubicBezTo>
                <a:cubicBezTo>
                  <a:pt x="4194686" y="86890"/>
                  <a:pt x="4224308" y="84890"/>
                  <a:pt x="4245454" y="67268"/>
                </a:cubicBezTo>
                <a:cubicBezTo>
                  <a:pt x="4252026" y="61744"/>
                  <a:pt x="4258027" y="55172"/>
                  <a:pt x="4256408" y="46123"/>
                </a:cubicBezTo>
                <a:cubicBezTo>
                  <a:pt x="4255360" y="40122"/>
                  <a:pt x="4248597" y="40027"/>
                  <a:pt x="4243168" y="38693"/>
                </a:cubicBezTo>
                <a:cubicBezTo>
                  <a:pt x="4203830" y="29073"/>
                  <a:pt x="4140393" y="62220"/>
                  <a:pt x="4124581" y="100511"/>
                </a:cubicBezTo>
                <a:cubicBezTo>
                  <a:pt x="4124486" y="104130"/>
                  <a:pt x="4125820" y="105749"/>
                  <a:pt x="4126582" y="106130"/>
                </a:cubicBezTo>
                <a:cubicBezTo>
                  <a:pt x="4127153" y="106321"/>
                  <a:pt x="4127058" y="106416"/>
                  <a:pt x="4126582" y="106130"/>
                </a:cubicBezTo>
                <a:cubicBezTo>
                  <a:pt x="4126296" y="106035"/>
                  <a:pt x="4125820" y="105940"/>
                  <a:pt x="4125153" y="105845"/>
                </a:cubicBezTo>
                <a:cubicBezTo>
                  <a:pt x="4123439" y="105559"/>
                  <a:pt x="4122962" y="104321"/>
                  <a:pt x="4123915" y="101939"/>
                </a:cubicBezTo>
                <a:cubicBezTo>
                  <a:pt x="4124105" y="101463"/>
                  <a:pt x="4124391" y="100987"/>
                  <a:pt x="4124581" y="100511"/>
                </a:cubicBezTo>
                <a:cubicBezTo>
                  <a:pt x="4124581" y="98987"/>
                  <a:pt x="4124867" y="97272"/>
                  <a:pt x="4125629" y="94891"/>
                </a:cubicBezTo>
                <a:cubicBezTo>
                  <a:pt x="4133059" y="83651"/>
                  <a:pt x="4125820" y="62506"/>
                  <a:pt x="4130487" y="42789"/>
                </a:cubicBezTo>
                <a:cubicBezTo>
                  <a:pt x="4128391" y="33645"/>
                  <a:pt x="4132773" y="27359"/>
                  <a:pt x="4138869" y="21072"/>
                </a:cubicBezTo>
                <a:cubicBezTo>
                  <a:pt x="4143250" y="16595"/>
                  <a:pt x="4151061" y="10023"/>
                  <a:pt x="4144584" y="4308"/>
                </a:cubicBezTo>
                <a:cubicBezTo>
                  <a:pt x="4136869" y="-2359"/>
                  <a:pt x="4126772" y="-1693"/>
                  <a:pt x="4120676" y="9166"/>
                </a:cubicBezTo>
                <a:cubicBezTo>
                  <a:pt x="4094768" y="17643"/>
                  <a:pt x="4104484" y="42694"/>
                  <a:pt x="4097245" y="59744"/>
                </a:cubicBezTo>
                <a:cubicBezTo>
                  <a:pt x="4093149" y="78794"/>
                  <a:pt x="4089053" y="97939"/>
                  <a:pt x="4085053" y="116703"/>
                </a:cubicBezTo>
                <a:cubicBezTo>
                  <a:pt x="4058097" y="111941"/>
                  <a:pt x="4063526" y="91748"/>
                  <a:pt x="4062479" y="74412"/>
                </a:cubicBezTo>
                <a:cubicBezTo>
                  <a:pt x="4062002" y="67078"/>
                  <a:pt x="4067813" y="54600"/>
                  <a:pt x="4056478" y="53933"/>
                </a:cubicBezTo>
                <a:cubicBezTo>
                  <a:pt x="4041333" y="52981"/>
                  <a:pt x="4051144" y="69269"/>
                  <a:pt x="4045714" y="76031"/>
                </a:cubicBezTo>
                <a:cubicBezTo>
                  <a:pt x="4034570" y="86795"/>
                  <a:pt x="4034284" y="100320"/>
                  <a:pt x="4036189" y="114322"/>
                </a:cubicBezTo>
                <a:cubicBezTo>
                  <a:pt x="4036951" y="118799"/>
                  <a:pt x="4038190" y="122990"/>
                  <a:pt x="4040285" y="126990"/>
                </a:cubicBezTo>
                <a:cubicBezTo>
                  <a:pt x="4074385" y="166519"/>
                  <a:pt x="4111628" y="201857"/>
                  <a:pt x="4162777" y="218621"/>
                </a:cubicBezTo>
                <a:cubicBezTo>
                  <a:pt x="4171921" y="221573"/>
                  <a:pt x="4181065" y="223574"/>
                  <a:pt x="4190780" y="221669"/>
                </a:cubicBezTo>
                <a:cubicBezTo>
                  <a:pt x="4161443" y="234337"/>
                  <a:pt x="4161443" y="234337"/>
                  <a:pt x="4154585" y="262150"/>
                </a:cubicBezTo>
                <a:cubicBezTo>
                  <a:pt x="4187828" y="281867"/>
                  <a:pt x="4230023" y="289106"/>
                  <a:pt x="4248216" y="329682"/>
                </a:cubicBezTo>
                <a:cubicBezTo>
                  <a:pt x="4253359" y="338445"/>
                  <a:pt x="4248692" y="346446"/>
                  <a:pt x="4246501" y="354638"/>
                </a:cubicBezTo>
                <a:cubicBezTo>
                  <a:pt x="4238501" y="388070"/>
                  <a:pt x="4208116" y="385975"/>
                  <a:pt x="4184017" y="394071"/>
                </a:cubicBezTo>
                <a:cubicBezTo>
                  <a:pt x="4144108" y="408168"/>
                  <a:pt x="4105817" y="403215"/>
                  <a:pt x="4068574" y="384546"/>
                </a:cubicBezTo>
                <a:cubicBezTo>
                  <a:pt x="4050001" y="375212"/>
                  <a:pt x="4030474" y="369306"/>
                  <a:pt x="4010091" y="365496"/>
                </a:cubicBezTo>
                <a:cubicBezTo>
                  <a:pt x="3982278" y="358638"/>
                  <a:pt x="3954179" y="353018"/>
                  <a:pt x="3925795" y="359781"/>
                </a:cubicBezTo>
                <a:cubicBezTo>
                  <a:pt x="3894648" y="367115"/>
                  <a:pt x="3901601" y="351685"/>
                  <a:pt x="3909316" y="334730"/>
                </a:cubicBezTo>
                <a:cubicBezTo>
                  <a:pt x="3909793" y="330635"/>
                  <a:pt x="3909602" y="326539"/>
                  <a:pt x="3908364" y="322634"/>
                </a:cubicBezTo>
                <a:cubicBezTo>
                  <a:pt x="3893981" y="304060"/>
                  <a:pt x="3878360" y="311489"/>
                  <a:pt x="3862739" y="320538"/>
                </a:cubicBezTo>
                <a:cubicBezTo>
                  <a:pt x="3848356" y="332444"/>
                  <a:pt x="3845118" y="351304"/>
                  <a:pt x="3834545" y="365496"/>
                </a:cubicBezTo>
                <a:cubicBezTo>
                  <a:pt x="3825115" y="381498"/>
                  <a:pt x="3844356" y="394643"/>
                  <a:pt x="3839022" y="410264"/>
                </a:cubicBezTo>
                <a:cubicBezTo>
                  <a:pt x="3837212" y="413026"/>
                  <a:pt x="3835117" y="415693"/>
                  <a:pt x="3833116" y="418360"/>
                </a:cubicBezTo>
                <a:cubicBezTo>
                  <a:pt x="3813971" y="431981"/>
                  <a:pt x="3790730" y="431219"/>
                  <a:pt x="3769108" y="436362"/>
                </a:cubicBezTo>
                <a:cubicBezTo>
                  <a:pt x="3721674" y="449411"/>
                  <a:pt x="3679097" y="471509"/>
                  <a:pt x="3639854" y="501608"/>
                </a:cubicBezTo>
                <a:cubicBezTo>
                  <a:pt x="3585752" y="543042"/>
                  <a:pt x="3537746" y="591524"/>
                  <a:pt x="3485454" y="634863"/>
                </a:cubicBezTo>
                <a:cubicBezTo>
                  <a:pt x="3440972" y="671725"/>
                  <a:pt x="3441067" y="671915"/>
                  <a:pt x="3396967" y="631910"/>
                </a:cubicBezTo>
                <a:cubicBezTo>
                  <a:pt x="3361724" y="600002"/>
                  <a:pt x="3361057" y="599525"/>
                  <a:pt x="3390775" y="560854"/>
                </a:cubicBezTo>
                <a:cubicBezTo>
                  <a:pt x="3406492" y="540375"/>
                  <a:pt x="3395729" y="524278"/>
                  <a:pt x="3385918" y="507609"/>
                </a:cubicBezTo>
                <a:cubicBezTo>
                  <a:pt x="3375250" y="489321"/>
                  <a:pt x="3360391" y="488940"/>
                  <a:pt x="3343436" y="499513"/>
                </a:cubicBezTo>
                <a:cubicBezTo>
                  <a:pt x="3320386" y="513896"/>
                  <a:pt x="3292668" y="511991"/>
                  <a:pt x="3267713" y="520658"/>
                </a:cubicBezTo>
                <a:cubicBezTo>
                  <a:pt x="3243614" y="529040"/>
                  <a:pt x="3204086" y="506752"/>
                  <a:pt x="3195418" y="485511"/>
                </a:cubicBezTo>
                <a:cubicBezTo>
                  <a:pt x="3197323" y="470366"/>
                  <a:pt x="3192560" y="461127"/>
                  <a:pt x="3175606" y="465318"/>
                </a:cubicBezTo>
                <a:cubicBezTo>
                  <a:pt x="3173987" y="465699"/>
                  <a:pt x="3171700" y="458936"/>
                  <a:pt x="3176558" y="461222"/>
                </a:cubicBezTo>
                <a:cubicBezTo>
                  <a:pt x="3189417" y="453888"/>
                  <a:pt x="3204086" y="458841"/>
                  <a:pt x="3217421" y="454650"/>
                </a:cubicBezTo>
                <a:cubicBezTo>
                  <a:pt x="3230374" y="450554"/>
                  <a:pt x="3241138" y="444744"/>
                  <a:pt x="3239614" y="429123"/>
                </a:cubicBezTo>
                <a:cubicBezTo>
                  <a:pt x="3238185" y="414169"/>
                  <a:pt x="3240376" y="396071"/>
                  <a:pt x="3226279" y="387118"/>
                </a:cubicBezTo>
                <a:cubicBezTo>
                  <a:pt x="3213134" y="378736"/>
                  <a:pt x="3203895" y="392642"/>
                  <a:pt x="3194751" y="400548"/>
                </a:cubicBezTo>
                <a:cubicBezTo>
                  <a:pt x="3174939" y="417693"/>
                  <a:pt x="3149603" y="428647"/>
                  <a:pt x="3136267" y="454745"/>
                </a:cubicBezTo>
                <a:cubicBezTo>
                  <a:pt x="3139697" y="433695"/>
                  <a:pt x="3154746" y="423503"/>
                  <a:pt x="3169033" y="412931"/>
                </a:cubicBezTo>
                <a:cubicBezTo>
                  <a:pt x="3180178" y="404739"/>
                  <a:pt x="3192846" y="398262"/>
                  <a:pt x="3200656" y="386261"/>
                </a:cubicBezTo>
                <a:cubicBezTo>
                  <a:pt x="3205229" y="379117"/>
                  <a:pt x="3208657" y="371211"/>
                  <a:pt x="3203323" y="363020"/>
                </a:cubicBezTo>
                <a:cubicBezTo>
                  <a:pt x="3197799" y="354542"/>
                  <a:pt x="3188655" y="353780"/>
                  <a:pt x="3181225" y="357781"/>
                </a:cubicBezTo>
                <a:cubicBezTo>
                  <a:pt x="3145126" y="377307"/>
                  <a:pt x="3103406" y="390833"/>
                  <a:pt x="3091595" y="435791"/>
                </a:cubicBezTo>
                <a:cubicBezTo>
                  <a:pt x="3087690" y="413693"/>
                  <a:pt x="3093310" y="390833"/>
                  <a:pt x="3097882" y="367687"/>
                </a:cubicBezTo>
                <a:cubicBezTo>
                  <a:pt x="3099787" y="357971"/>
                  <a:pt x="3100168" y="346922"/>
                  <a:pt x="3089690" y="341969"/>
                </a:cubicBezTo>
                <a:cubicBezTo>
                  <a:pt x="3077498" y="336254"/>
                  <a:pt x="3068449" y="343874"/>
                  <a:pt x="3061211" y="353018"/>
                </a:cubicBezTo>
                <a:cubicBezTo>
                  <a:pt x="3051305" y="365496"/>
                  <a:pt x="3048638" y="380546"/>
                  <a:pt x="3047495" y="395976"/>
                </a:cubicBezTo>
                <a:cubicBezTo>
                  <a:pt x="3046256" y="413407"/>
                  <a:pt x="3047685" y="430838"/>
                  <a:pt x="3048066" y="450840"/>
                </a:cubicBezTo>
                <a:cubicBezTo>
                  <a:pt x="3035207" y="440267"/>
                  <a:pt x="3033302" y="426837"/>
                  <a:pt x="3024825" y="417788"/>
                </a:cubicBezTo>
                <a:cubicBezTo>
                  <a:pt x="3009680" y="401596"/>
                  <a:pt x="3004346" y="414074"/>
                  <a:pt x="2999298" y="426742"/>
                </a:cubicBezTo>
                <a:cubicBezTo>
                  <a:pt x="2995869" y="448840"/>
                  <a:pt x="2999489" y="471986"/>
                  <a:pt x="3017396" y="483892"/>
                </a:cubicBezTo>
                <a:cubicBezTo>
                  <a:pt x="3067592" y="517325"/>
                  <a:pt x="3115789" y="559330"/>
                  <a:pt x="3182749" y="546471"/>
                </a:cubicBezTo>
                <a:cubicBezTo>
                  <a:pt x="3160937" y="565331"/>
                  <a:pt x="3152270" y="577046"/>
                  <a:pt x="3156556" y="586952"/>
                </a:cubicBezTo>
                <a:cubicBezTo>
                  <a:pt x="3166747" y="610289"/>
                  <a:pt x="3184750" y="595049"/>
                  <a:pt x="3199895" y="594572"/>
                </a:cubicBezTo>
                <a:cubicBezTo>
                  <a:pt x="3215897" y="594096"/>
                  <a:pt x="3265046" y="629339"/>
                  <a:pt x="3267141" y="644864"/>
                </a:cubicBezTo>
                <a:cubicBezTo>
                  <a:pt x="3270570" y="670010"/>
                  <a:pt x="3261902" y="691061"/>
                  <a:pt x="3240947" y="706967"/>
                </a:cubicBezTo>
                <a:cubicBezTo>
                  <a:pt x="3204562" y="734495"/>
                  <a:pt x="3163319" y="745448"/>
                  <a:pt x="3118837" y="740114"/>
                </a:cubicBezTo>
                <a:cubicBezTo>
                  <a:pt x="3055210" y="732399"/>
                  <a:pt x="2991869" y="724208"/>
                  <a:pt x="2929956" y="751735"/>
                </a:cubicBezTo>
                <a:cubicBezTo>
                  <a:pt x="2925289" y="698776"/>
                  <a:pt x="2922336" y="696490"/>
                  <a:pt x="2881855" y="725255"/>
                </a:cubicBezTo>
                <a:cubicBezTo>
                  <a:pt x="2860233" y="740591"/>
                  <a:pt x="2844422" y="728684"/>
                  <a:pt x="2828420" y="719255"/>
                </a:cubicBezTo>
                <a:cubicBezTo>
                  <a:pt x="2770603" y="685250"/>
                  <a:pt x="2710309" y="656294"/>
                  <a:pt x="2649730" y="627910"/>
                </a:cubicBezTo>
                <a:cubicBezTo>
                  <a:pt x="2611440" y="610003"/>
                  <a:pt x="2610964" y="609908"/>
                  <a:pt x="2635633" y="574665"/>
                </a:cubicBezTo>
                <a:cubicBezTo>
                  <a:pt x="2672686" y="521897"/>
                  <a:pt x="2685259" y="469223"/>
                  <a:pt x="2640015" y="414074"/>
                </a:cubicBezTo>
                <a:cubicBezTo>
                  <a:pt x="2629823" y="401691"/>
                  <a:pt x="2624204" y="386927"/>
                  <a:pt x="2640396" y="373592"/>
                </a:cubicBezTo>
                <a:cubicBezTo>
                  <a:pt x="2665161" y="363020"/>
                  <a:pt x="2678782" y="347113"/>
                  <a:pt x="2669257" y="318157"/>
                </a:cubicBezTo>
                <a:cubicBezTo>
                  <a:pt x="2660208" y="290534"/>
                  <a:pt x="2639729" y="293963"/>
                  <a:pt x="2618203" y="296916"/>
                </a:cubicBezTo>
                <a:cubicBezTo>
                  <a:pt x="2597438" y="299774"/>
                  <a:pt x="2576483" y="296726"/>
                  <a:pt x="2555719" y="296726"/>
                </a:cubicBezTo>
                <a:cubicBezTo>
                  <a:pt x="2521810" y="296630"/>
                  <a:pt x="2500093" y="274818"/>
                  <a:pt x="2495425" y="238909"/>
                </a:cubicBezTo>
                <a:cubicBezTo>
                  <a:pt x="2494282" y="230241"/>
                  <a:pt x="2487996" y="227765"/>
                  <a:pt x="2481614" y="222050"/>
                </a:cubicBezTo>
                <a:cubicBezTo>
                  <a:pt x="2496283" y="220526"/>
                  <a:pt x="2508475" y="225193"/>
                  <a:pt x="2520953" y="224621"/>
                </a:cubicBezTo>
                <a:cubicBezTo>
                  <a:pt x="2532954" y="224145"/>
                  <a:pt x="2543241" y="221288"/>
                  <a:pt x="2546956" y="208334"/>
                </a:cubicBezTo>
                <a:cubicBezTo>
                  <a:pt x="2550575" y="196046"/>
                  <a:pt x="2551909" y="183092"/>
                  <a:pt x="2543717" y="172234"/>
                </a:cubicBezTo>
                <a:cubicBezTo>
                  <a:pt x="2534573" y="160137"/>
                  <a:pt x="2522953" y="167281"/>
                  <a:pt x="2513523" y="171853"/>
                </a:cubicBezTo>
                <a:cubicBezTo>
                  <a:pt x="2492378" y="181949"/>
                  <a:pt x="2467613" y="184616"/>
                  <a:pt x="2450277" y="202619"/>
                </a:cubicBezTo>
                <a:cubicBezTo>
                  <a:pt x="2448181" y="204714"/>
                  <a:pt x="2447420" y="205762"/>
                  <a:pt x="2448944" y="206429"/>
                </a:cubicBezTo>
                <a:cubicBezTo>
                  <a:pt x="2453897" y="208905"/>
                  <a:pt x="2442943" y="207762"/>
                  <a:pt x="2444657" y="206238"/>
                </a:cubicBezTo>
                <a:cubicBezTo>
                  <a:pt x="2461897" y="178520"/>
                  <a:pt x="2492949" y="180044"/>
                  <a:pt x="2513428" y="164042"/>
                </a:cubicBezTo>
                <a:cubicBezTo>
                  <a:pt x="2521238" y="157946"/>
                  <a:pt x="2529239" y="151660"/>
                  <a:pt x="2526667" y="140230"/>
                </a:cubicBezTo>
                <a:cubicBezTo>
                  <a:pt x="2524477" y="130514"/>
                  <a:pt x="2515619" y="125942"/>
                  <a:pt x="2507522" y="127943"/>
                </a:cubicBezTo>
                <a:cubicBezTo>
                  <a:pt x="2468946" y="137658"/>
                  <a:pt x="2427417" y="143087"/>
                  <a:pt x="2406843" y="184807"/>
                </a:cubicBezTo>
                <a:cubicBezTo>
                  <a:pt x="2405605" y="187379"/>
                  <a:pt x="2405510" y="188617"/>
                  <a:pt x="2406843" y="188807"/>
                </a:cubicBezTo>
                <a:cubicBezTo>
                  <a:pt x="2412368" y="189665"/>
                  <a:pt x="2403509" y="192236"/>
                  <a:pt x="2405414" y="187950"/>
                </a:cubicBezTo>
                <a:cubicBezTo>
                  <a:pt x="2410463" y="165281"/>
                  <a:pt x="2419797" y="144992"/>
                  <a:pt x="2427036" y="123942"/>
                </a:cubicBezTo>
                <a:cubicBezTo>
                  <a:pt x="2431227" y="111941"/>
                  <a:pt x="2434561" y="98034"/>
                  <a:pt x="2420178" y="90795"/>
                </a:cubicBezTo>
                <a:cubicBezTo>
                  <a:pt x="2406176" y="83747"/>
                  <a:pt x="2396556" y="94319"/>
                  <a:pt x="2388460" y="104035"/>
                </a:cubicBezTo>
                <a:cubicBezTo>
                  <a:pt x="2372458" y="123180"/>
                  <a:pt x="2365123" y="146326"/>
                  <a:pt x="2360742" y="172996"/>
                </a:cubicBezTo>
                <a:cubicBezTo>
                  <a:pt x="2353122" y="161375"/>
                  <a:pt x="2352931" y="146135"/>
                  <a:pt x="2337882" y="148136"/>
                </a:cubicBezTo>
                <a:cubicBezTo>
                  <a:pt x="2322928" y="150136"/>
                  <a:pt x="2319308" y="163471"/>
                  <a:pt x="2316451" y="175758"/>
                </a:cubicBezTo>
                <a:cubicBezTo>
                  <a:pt x="2311784" y="195570"/>
                  <a:pt x="2320832" y="210905"/>
                  <a:pt x="2333881" y="224526"/>
                </a:cubicBezTo>
                <a:cubicBezTo>
                  <a:pt x="2352169" y="243671"/>
                  <a:pt x="2373315" y="259769"/>
                  <a:pt x="2392555" y="277771"/>
                </a:cubicBezTo>
                <a:cubicBezTo>
                  <a:pt x="2414844" y="295202"/>
                  <a:pt x="2440562" y="303869"/>
                  <a:pt x="2469803" y="307298"/>
                </a:cubicBezTo>
                <a:cubicBezTo>
                  <a:pt x="2462088" y="310442"/>
                  <a:pt x="2454944" y="311204"/>
                  <a:pt x="2449134" y="315014"/>
                </a:cubicBezTo>
                <a:cubicBezTo>
                  <a:pt x="2439799" y="321110"/>
                  <a:pt x="2428751" y="327587"/>
                  <a:pt x="2432370" y="340731"/>
                </a:cubicBezTo>
                <a:cubicBezTo>
                  <a:pt x="2435323" y="351780"/>
                  <a:pt x="2446943" y="352161"/>
                  <a:pt x="2456564" y="353495"/>
                </a:cubicBezTo>
                <a:cubicBezTo>
                  <a:pt x="2462088" y="354257"/>
                  <a:pt x="2468279" y="352923"/>
                  <a:pt x="2473137" y="355400"/>
                </a:cubicBezTo>
                <a:cubicBezTo>
                  <a:pt x="2498950" y="368449"/>
                  <a:pt x="2520381" y="389213"/>
                  <a:pt x="2524096" y="416645"/>
                </a:cubicBezTo>
                <a:cubicBezTo>
                  <a:pt x="2528001" y="445316"/>
                  <a:pt x="2503236" y="457698"/>
                  <a:pt x="2478280" y="468271"/>
                </a:cubicBezTo>
                <a:cubicBezTo>
                  <a:pt x="2433227" y="487226"/>
                  <a:pt x="2390651" y="480653"/>
                  <a:pt x="2348645" y="461889"/>
                </a:cubicBezTo>
                <a:cubicBezTo>
                  <a:pt x="2309497" y="444363"/>
                  <a:pt x="2269016" y="434552"/>
                  <a:pt x="2226630" y="440363"/>
                </a:cubicBezTo>
                <a:cubicBezTo>
                  <a:pt x="2196340" y="444554"/>
                  <a:pt x="2190626" y="430742"/>
                  <a:pt x="2193673" y="405882"/>
                </a:cubicBezTo>
                <a:cubicBezTo>
                  <a:pt x="2185006" y="392833"/>
                  <a:pt x="2172814" y="396643"/>
                  <a:pt x="2160907" y="399024"/>
                </a:cubicBezTo>
                <a:cubicBezTo>
                  <a:pt x="2138524" y="415693"/>
                  <a:pt x="2123189" y="435695"/>
                  <a:pt x="2130047" y="465794"/>
                </a:cubicBezTo>
                <a:cubicBezTo>
                  <a:pt x="2133761" y="512657"/>
                  <a:pt x="2123284" y="526659"/>
                  <a:pt x="2080897" y="531898"/>
                </a:cubicBezTo>
                <a:cubicBezTo>
                  <a:pt x="2041464" y="536756"/>
                  <a:pt x="2002030" y="541804"/>
                  <a:pt x="1963454" y="551710"/>
                </a:cubicBezTo>
                <a:cubicBezTo>
                  <a:pt x="1934689" y="561330"/>
                  <a:pt x="1906114" y="571522"/>
                  <a:pt x="1877920" y="582666"/>
                </a:cubicBezTo>
                <a:cubicBezTo>
                  <a:pt x="1863156" y="588762"/>
                  <a:pt x="1847725" y="593334"/>
                  <a:pt x="1834105" y="601907"/>
                </a:cubicBezTo>
                <a:cubicBezTo>
                  <a:pt x="1814007" y="614289"/>
                  <a:pt x="1793242" y="625719"/>
                  <a:pt x="1772478" y="637054"/>
                </a:cubicBezTo>
                <a:cubicBezTo>
                  <a:pt x="1769906" y="638483"/>
                  <a:pt x="1764953" y="642578"/>
                  <a:pt x="1766858" y="634196"/>
                </a:cubicBezTo>
                <a:cubicBezTo>
                  <a:pt x="1767525" y="631529"/>
                  <a:pt x="1768287" y="628862"/>
                  <a:pt x="1768477" y="626100"/>
                </a:cubicBezTo>
                <a:cubicBezTo>
                  <a:pt x="1771144" y="588381"/>
                  <a:pt x="1769716" y="552091"/>
                  <a:pt x="1735711" y="526183"/>
                </a:cubicBezTo>
                <a:cubicBezTo>
                  <a:pt x="1724853" y="517896"/>
                  <a:pt x="1714471" y="509038"/>
                  <a:pt x="1705708" y="498275"/>
                </a:cubicBezTo>
                <a:cubicBezTo>
                  <a:pt x="1694563" y="484844"/>
                  <a:pt x="1702469" y="475224"/>
                  <a:pt x="1712470" y="466366"/>
                </a:cubicBezTo>
                <a:cubicBezTo>
                  <a:pt x="1723996" y="456079"/>
                  <a:pt x="1736283" y="446459"/>
                  <a:pt x="1735521" y="428837"/>
                </a:cubicBezTo>
                <a:cubicBezTo>
                  <a:pt x="1729711" y="401405"/>
                  <a:pt x="1720186" y="378831"/>
                  <a:pt x="1684657" y="390166"/>
                </a:cubicBezTo>
                <a:cubicBezTo>
                  <a:pt x="1664655" y="410549"/>
                  <a:pt x="1636080" y="395881"/>
                  <a:pt x="1613982" y="407787"/>
                </a:cubicBezTo>
                <a:cubicBezTo>
                  <a:pt x="1592551" y="416169"/>
                  <a:pt x="1573691" y="404834"/>
                  <a:pt x="1553689" y="400739"/>
                </a:cubicBezTo>
                <a:cubicBezTo>
                  <a:pt x="1524161" y="394643"/>
                  <a:pt x="1531591" y="371592"/>
                  <a:pt x="1533781" y="355019"/>
                </a:cubicBezTo>
                <a:cubicBezTo>
                  <a:pt x="1536067" y="337778"/>
                  <a:pt x="1562642" y="351304"/>
                  <a:pt x="1569595" y="334921"/>
                </a:cubicBezTo>
                <a:cubicBezTo>
                  <a:pt x="1561023" y="318538"/>
                  <a:pt x="1567214" y="299583"/>
                  <a:pt x="1562261" y="269484"/>
                </a:cubicBezTo>
                <a:cubicBezTo>
                  <a:pt x="1542354" y="322443"/>
                  <a:pt x="1479679" y="316442"/>
                  <a:pt x="1475869" y="373307"/>
                </a:cubicBezTo>
                <a:cubicBezTo>
                  <a:pt x="1431007" y="290915"/>
                  <a:pt x="1531686" y="300059"/>
                  <a:pt x="1541401" y="254625"/>
                </a:cubicBezTo>
                <a:cubicBezTo>
                  <a:pt x="1484061" y="265007"/>
                  <a:pt x="1440722" y="306251"/>
                  <a:pt x="1432435" y="359400"/>
                </a:cubicBezTo>
                <a:cubicBezTo>
                  <a:pt x="1415767" y="340826"/>
                  <a:pt x="1419767" y="318252"/>
                  <a:pt x="1417195" y="296821"/>
                </a:cubicBezTo>
                <a:cubicBezTo>
                  <a:pt x="1414624" y="275675"/>
                  <a:pt x="1434817" y="256816"/>
                  <a:pt x="1423387" y="231575"/>
                </a:cubicBezTo>
                <a:cubicBezTo>
                  <a:pt x="1399955" y="249958"/>
                  <a:pt x="1397098" y="274056"/>
                  <a:pt x="1395669" y="296249"/>
                </a:cubicBezTo>
                <a:cubicBezTo>
                  <a:pt x="1394240" y="318824"/>
                  <a:pt x="1399384" y="341779"/>
                  <a:pt x="1401384" y="362162"/>
                </a:cubicBezTo>
                <a:cubicBezTo>
                  <a:pt x="1358521" y="366639"/>
                  <a:pt x="1367761" y="324443"/>
                  <a:pt x="1349092" y="301869"/>
                </a:cubicBezTo>
                <a:cubicBezTo>
                  <a:pt x="1347758" y="354542"/>
                  <a:pt x="1353854" y="368163"/>
                  <a:pt x="1383763" y="382355"/>
                </a:cubicBezTo>
                <a:cubicBezTo>
                  <a:pt x="1433007" y="405882"/>
                  <a:pt x="1479203" y="439220"/>
                  <a:pt x="1538734" y="430076"/>
                </a:cubicBezTo>
                <a:cubicBezTo>
                  <a:pt x="1546545" y="428837"/>
                  <a:pt x="1555022" y="431409"/>
                  <a:pt x="1560737" y="442649"/>
                </a:cubicBezTo>
                <a:cubicBezTo>
                  <a:pt x="1530638" y="442553"/>
                  <a:pt x="1506349" y="451888"/>
                  <a:pt x="1489109" y="496560"/>
                </a:cubicBezTo>
                <a:cubicBezTo>
                  <a:pt x="1535401" y="455888"/>
                  <a:pt x="1561499" y="476843"/>
                  <a:pt x="1591789" y="502942"/>
                </a:cubicBezTo>
                <a:cubicBezTo>
                  <a:pt x="1621792" y="528850"/>
                  <a:pt x="1630079" y="579809"/>
                  <a:pt x="1597980" y="602573"/>
                </a:cubicBezTo>
                <a:cubicBezTo>
                  <a:pt x="1546354" y="639149"/>
                  <a:pt x="1489014" y="657818"/>
                  <a:pt x="1425577" y="640388"/>
                </a:cubicBezTo>
                <a:cubicBezTo>
                  <a:pt x="1371952" y="625624"/>
                  <a:pt x="1320802" y="629053"/>
                  <a:pt x="1272606" y="656199"/>
                </a:cubicBezTo>
                <a:cubicBezTo>
                  <a:pt x="1246603" y="670868"/>
                  <a:pt x="1242983" y="657437"/>
                  <a:pt x="1245079" y="637340"/>
                </a:cubicBezTo>
                <a:cubicBezTo>
                  <a:pt x="1246222" y="626195"/>
                  <a:pt x="1252699" y="615623"/>
                  <a:pt x="1256985" y="604478"/>
                </a:cubicBezTo>
                <a:cubicBezTo>
                  <a:pt x="1236697" y="604574"/>
                  <a:pt x="1221266" y="615527"/>
                  <a:pt x="1219837" y="632768"/>
                </a:cubicBezTo>
                <a:cubicBezTo>
                  <a:pt x="1216694" y="672868"/>
                  <a:pt x="1196120" y="659914"/>
                  <a:pt x="1175641" y="650389"/>
                </a:cubicBezTo>
                <a:cubicBezTo>
                  <a:pt x="1027337" y="581047"/>
                  <a:pt x="873508" y="525992"/>
                  <a:pt x="718441" y="474176"/>
                </a:cubicBezTo>
                <a:cubicBezTo>
                  <a:pt x="661006" y="455031"/>
                  <a:pt x="602046" y="443125"/>
                  <a:pt x="547753" y="485702"/>
                </a:cubicBezTo>
                <a:cubicBezTo>
                  <a:pt x="542324" y="489988"/>
                  <a:pt x="536990" y="492845"/>
                  <a:pt x="529084" y="489035"/>
                </a:cubicBezTo>
                <a:cubicBezTo>
                  <a:pt x="506605" y="478367"/>
                  <a:pt x="481650" y="521420"/>
                  <a:pt x="459838" y="486178"/>
                </a:cubicBezTo>
                <a:cubicBezTo>
                  <a:pt x="457266" y="497417"/>
                  <a:pt x="453075" y="509133"/>
                  <a:pt x="438978" y="501037"/>
                </a:cubicBezTo>
                <a:cubicBezTo>
                  <a:pt x="425929" y="493512"/>
                  <a:pt x="437644" y="475605"/>
                  <a:pt x="430501" y="466842"/>
                </a:cubicBezTo>
                <a:cubicBezTo>
                  <a:pt x="400116" y="429695"/>
                  <a:pt x="403164" y="376164"/>
                  <a:pt x="364397" y="342065"/>
                </a:cubicBezTo>
                <a:cubicBezTo>
                  <a:pt x="329631" y="311489"/>
                  <a:pt x="285054" y="312347"/>
                  <a:pt x="259527" y="349685"/>
                </a:cubicBezTo>
                <a:cubicBezTo>
                  <a:pt x="241144" y="376545"/>
                  <a:pt x="242001" y="417407"/>
                  <a:pt x="197519" y="426551"/>
                </a:cubicBezTo>
                <a:cubicBezTo>
                  <a:pt x="182184" y="429695"/>
                  <a:pt x="152847" y="434838"/>
                  <a:pt x="153609" y="418741"/>
                </a:cubicBezTo>
                <a:cubicBezTo>
                  <a:pt x="155895" y="371592"/>
                  <a:pt x="127606" y="397214"/>
                  <a:pt x="112366" y="399881"/>
                </a:cubicBezTo>
                <a:cubicBezTo>
                  <a:pt x="90553" y="403787"/>
                  <a:pt x="69598" y="412740"/>
                  <a:pt x="47405" y="419789"/>
                </a:cubicBezTo>
                <a:cubicBezTo>
                  <a:pt x="69027" y="448935"/>
                  <a:pt x="69027" y="448935"/>
                  <a:pt x="40642" y="465318"/>
                </a:cubicBezTo>
                <a:cubicBezTo>
                  <a:pt x="9115" y="483606"/>
                  <a:pt x="-6221" y="523802"/>
                  <a:pt x="2352" y="563330"/>
                </a:cubicBezTo>
                <a:cubicBezTo>
                  <a:pt x="9496" y="595811"/>
                  <a:pt x="29879" y="614765"/>
                  <a:pt x="61978" y="618575"/>
                </a:cubicBezTo>
                <a:cubicBezTo>
                  <a:pt x="97602" y="622862"/>
                  <a:pt x="103317" y="592953"/>
                  <a:pt x="113318" y="568950"/>
                </a:cubicBezTo>
                <a:cubicBezTo>
                  <a:pt x="92649" y="526469"/>
                  <a:pt x="81695" y="524659"/>
                  <a:pt x="44738" y="557044"/>
                </a:cubicBezTo>
                <a:cubicBezTo>
                  <a:pt x="49024" y="531898"/>
                  <a:pt x="59788" y="518277"/>
                  <a:pt x="78457" y="519039"/>
                </a:cubicBezTo>
                <a:cubicBezTo>
                  <a:pt x="109794" y="520277"/>
                  <a:pt x="117890" y="542756"/>
                  <a:pt x="120367" y="569141"/>
                </a:cubicBezTo>
                <a:cubicBezTo>
                  <a:pt x="125129" y="595620"/>
                  <a:pt x="111985" y="614003"/>
                  <a:pt x="93506" y="630577"/>
                </a:cubicBezTo>
                <a:cubicBezTo>
                  <a:pt x="48167" y="671153"/>
                  <a:pt x="44738" y="721064"/>
                  <a:pt x="63502" y="774785"/>
                </a:cubicBezTo>
                <a:cubicBezTo>
                  <a:pt x="80838" y="824601"/>
                  <a:pt x="121224" y="837650"/>
                  <a:pt x="168849" y="838984"/>
                </a:cubicBezTo>
                <a:cubicBezTo>
                  <a:pt x="177612" y="839270"/>
                  <a:pt x="193804" y="833840"/>
                  <a:pt x="194662" y="843842"/>
                </a:cubicBezTo>
                <a:cubicBezTo>
                  <a:pt x="199710" y="900896"/>
                  <a:pt x="222094" y="855938"/>
                  <a:pt x="241144" y="845937"/>
                </a:cubicBezTo>
                <a:cubicBezTo>
                  <a:pt x="232476" y="884609"/>
                  <a:pt x="214855" y="910040"/>
                  <a:pt x="191137" y="931376"/>
                </a:cubicBezTo>
                <a:cubicBezTo>
                  <a:pt x="174850" y="945950"/>
                  <a:pt x="162658" y="932805"/>
                  <a:pt x="152371" y="921947"/>
                </a:cubicBezTo>
                <a:cubicBezTo>
                  <a:pt x="141988" y="910898"/>
                  <a:pt x="144084" y="898801"/>
                  <a:pt x="156371" y="890038"/>
                </a:cubicBezTo>
                <a:cubicBezTo>
                  <a:pt x="160276" y="887276"/>
                  <a:pt x="167420" y="885561"/>
                  <a:pt x="171516" y="887276"/>
                </a:cubicBezTo>
                <a:cubicBezTo>
                  <a:pt x="184660" y="892514"/>
                  <a:pt x="172945" y="896705"/>
                  <a:pt x="169801" y="900515"/>
                </a:cubicBezTo>
                <a:cubicBezTo>
                  <a:pt x="165896" y="905278"/>
                  <a:pt x="162848" y="909755"/>
                  <a:pt x="170373" y="913184"/>
                </a:cubicBezTo>
                <a:cubicBezTo>
                  <a:pt x="173611" y="914612"/>
                  <a:pt x="178660" y="915184"/>
                  <a:pt x="181612" y="913660"/>
                </a:cubicBezTo>
                <a:cubicBezTo>
                  <a:pt x="191995" y="908326"/>
                  <a:pt x="201234" y="900992"/>
                  <a:pt x="194471" y="887657"/>
                </a:cubicBezTo>
                <a:cubicBezTo>
                  <a:pt x="187613" y="874036"/>
                  <a:pt x="177231" y="866321"/>
                  <a:pt x="160657" y="872131"/>
                </a:cubicBezTo>
                <a:cubicBezTo>
                  <a:pt x="145513" y="877465"/>
                  <a:pt x="141131" y="893086"/>
                  <a:pt x="130177" y="902420"/>
                </a:cubicBezTo>
                <a:cubicBezTo>
                  <a:pt x="130177" y="902992"/>
                  <a:pt x="130082" y="903563"/>
                  <a:pt x="130082" y="904135"/>
                </a:cubicBezTo>
                <a:lnTo>
                  <a:pt x="130082" y="904135"/>
                </a:lnTo>
                <a:cubicBezTo>
                  <a:pt x="130082" y="904135"/>
                  <a:pt x="130082" y="904135"/>
                  <a:pt x="130082" y="904135"/>
                </a:cubicBezTo>
                <a:cubicBezTo>
                  <a:pt x="130082" y="904135"/>
                  <a:pt x="130082" y="904135"/>
                  <a:pt x="130082" y="904135"/>
                </a:cubicBezTo>
                <a:cubicBezTo>
                  <a:pt x="129987" y="904325"/>
                  <a:pt x="129796" y="904611"/>
                  <a:pt x="129701" y="904802"/>
                </a:cubicBezTo>
                <a:cubicBezTo>
                  <a:pt x="135416" y="919470"/>
                  <a:pt x="141131" y="934234"/>
                  <a:pt x="147513" y="950712"/>
                </a:cubicBezTo>
                <a:cubicBezTo>
                  <a:pt x="117890" y="953665"/>
                  <a:pt x="100269" y="939758"/>
                  <a:pt x="87696" y="915184"/>
                </a:cubicBezTo>
                <a:cubicBezTo>
                  <a:pt x="102079" y="911469"/>
                  <a:pt x="115128" y="908040"/>
                  <a:pt x="128177" y="904611"/>
                </a:cubicBezTo>
                <a:cubicBezTo>
                  <a:pt x="128463" y="904230"/>
                  <a:pt x="128749" y="903754"/>
                  <a:pt x="129130" y="903278"/>
                </a:cubicBezTo>
                <a:cubicBezTo>
                  <a:pt x="129511" y="902992"/>
                  <a:pt x="129796" y="902611"/>
                  <a:pt x="130177" y="902325"/>
                </a:cubicBezTo>
                <a:cubicBezTo>
                  <a:pt x="131225" y="880989"/>
                  <a:pt x="128558" y="860987"/>
                  <a:pt x="103888" y="853938"/>
                </a:cubicBezTo>
                <a:cubicBezTo>
                  <a:pt x="89791" y="849938"/>
                  <a:pt x="75980" y="852986"/>
                  <a:pt x="65884" y="864987"/>
                </a:cubicBezTo>
                <a:cubicBezTo>
                  <a:pt x="49596" y="884323"/>
                  <a:pt x="55692" y="904421"/>
                  <a:pt x="66455" y="922994"/>
                </a:cubicBezTo>
                <a:cubicBezTo>
                  <a:pt x="84553" y="954141"/>
                  <a:pt x="111223" y="970238"/>
                  <a:pt x="148561" y="970143"/>
                </a:cubicBezTo>
                <a:cubicBezTo>
                  <a:pt x="319915" y="969857"/>
                  <a:pt x="491365" y="970619"/>
                  <a:pt x="662720" y="970905"/>
                </a:cubicBezTo>
                <a:cubicBezTo>
                  <a:pt x="715965" y="971000"/>
                  <a:pt x="763304" y="953570"/>
                  <a:pt x="805119" y="921089"/>
                </a:cubicBezTo>
                <a:cubicBezTo>
                  <a:pt x="854077" y="883085"/>
                  <a:pt x="874651" y="822791"/>
                  <a:pt x="856744" y="764879"/>
                </a:cubicBezTo>
                <a:cubicBezTo>
                  <a:pt x="844648" y="725827"/>
                  <a:pt x="817692" y="700776"/>
                  <a:pt x="776163" y="696204"/>
                </a:cubicBezTo>
                <a:cubicBezTo>
                  <a:pt x="752731" y="693632"/>
                  <a:pt x="729871" y="701729"/>
                  <a:pt x="720632" y="724779"/>
                </a:cubicBezTo>
                <a:cubicBezTo>
                  <a:pt x="710726" y="749735"/>
                  <a:pt x="708440" y="777071"/>
                  <a:pt x="731491" y="797931"/>
                </a:cubicBezTo>
                <a:cubicBezTo>
                  <a:pt x="748540" y="813362"/>
                  <a:pt x="768162" y="814790"/>
                  <a:pt x="789688" y="805646"/>
                </a:cubicBezTo>
                <a:cubicBezTo>
                  <a:pt x="814453" y="795169"/>
                  <a:pt x="808643" y="768880"/>
                  <a:pt x="818168" y="749354"/>
                </a:cubicBezTo>
                <a:cubicBezTo>
                  <a:pt x="864841" y="808409"/>
                  <a:pt x="839028" y="882608"/>
                  <a:pt x="760637" y="921947"/>
                </a:cubicBezTo>
                <a:cubicBezTo>
                  <a:pt x="757780" y="878608"/>
                  <a:pt x="739682" y="855081"/>
                  <a:pt x="712726" y="860701"/>
                </a:cubicBezTo>
                <a:cubicBezTo>
                  <a:pt x="694057" y="864606"/>
                  <a:pt x="687961" y="878322"/>
                  <a:pt x="692152" y="895181"/>
                </a:cubicBezTo>
                <a:cubicBezTo>
                  <a:pt x="694438" y="904611"/>
                  <a:pt x="703392" y="913850"/>
                  <a:pt x="713869" y="910040"/>
                </a:cubicBezTo>
                <a:cubicBezTo>
                  <a:pt x="741301" y="900230"/>
                  <a:pt x="703297" y="890419"/>
                  <a:pt x="713012" y="879560"/>
                </a:cubicBezTo>
                <a:cubicBezTo>
                  <a:pt x="732253" y="872321"/>
                  <a:pt x="744159" y="883275"/>
                  <a:pt x="746731" y="899372"/>
                </a:cubicBezTo>
                <a:cubicBezTo>
                  <a:pt x="749017" y="913755"/>
                  <a:pt x="736634" y="923756"/>
                  <a:pt x="723490" y="930519"/>
                </a:cubicBezTo>
                <a:cubicBezTo>
                  <a:pt x="676341" y="954808"/>
                  <a:pt x="601951" y="910136"/>
                  <a:pt x="599379" y="855653"/>
                </a:cubicBezTo>
                <a:cubicBezTo>
                  <a:pt x="599188" y="852319"/>
                  <a:pt x="601570" y="846890"/>
                  <a:pt x="604237" y="845842"/>
                </a:cubicBezTo>
                <a:cubicBezTo>
                  <a:pt x="609475" y="843746"/>
                  <a:pt x="615000" y="844794"/>
                  <a:pt x="616048" y="852414"/>
                </a:cubicBezTo>
                <a:cubicBezTo>
                  <a:pt x="618524" y="869083"/>
                  <a:pt x="635574" y="877179"/>
                  <a:pt x="640717" y="865082"/>
                </a:cubicBezTo>
                <a:cubicBezTo>
                  <a:pt x="654338" y="832983"/>
                  <a:pt x="690343" y="817743"/>
                  <a:pt x="698248" y="783358"/>
                </a:cubicBezTo>
                <a:cubicBezTo>
                  <a:pt x="706059" y="749639"/>
                  <a:pt x="705392" y="717921"/>
                  <a:pt x="677865" y="690489"/>
                </a:cubicBezTo>
                <a:cubicBezTo>
                  <a:pt x="665006" y="677726"/>
                  <a:pt x="658434" y="658295"/>
                  <a:pt x="668340" y="640578"/>
                </a:cubicBezTo>
                <a:cubicBezTo>
                  <a:pt x="673579" y="631244"/>
                  <a:pt x="684723" y="621242"/>
                  <a:pt x="700153" y="633434"/>
                </a:cubicBezTo>
                <a:cubicBezTo>
                  <a:pt x="694343" y="645245"/>
                  <a:pt x="670912" y="647627"/>
                  <a:pt x="681675" y="668010"/>
                </a:cubicBezTo>
                <a:cubicBezTo>
                  <a:pt x="686533" y="677345"/>
                  <a:pt x="693200" y="679726"/>
                  <a:pt x="701582" y="679154"/>
                </a:cubicBezTo>
                <a:cubicBezTo>
                  <a:pt x="719108" y="678011"/>
                  <a:pt x="728347" y="666391"/>
                  <a:pt x="734348" y="651246"/>
                </a:cubicBezTo>
                <a:cubicBezTo>
                  <a:pt x="745302" y="624005"/>
                  <a:pt x="736825" y="600573"/>
                  <a:pt x="714441" y="585428"/>
                </a:cubicBezTo>
                <a:cubicBezTo>
                  <a:pt x="685771" y="565997"/>
                  <a:pt x="655767" y="570284"/>
                  <a:pt x="631192" y="594763"/>
                </a:cubicBezTo>
                <a:cubicBezTo>
                  <a:pt x="603570" y="622195"/>
                  <a:pt x="595188" y="659723"/>
                  <a:pt x="583567" y="695156"/>
                </a:cubicBezTo>
                <a:cubicBezTo>
                  <a:pt x="570518" y="734780"/>
                  <a:pt x="546039" y="761260"/>
                  <a:pt x="502986" y="771547"/>
                </a:cubicBezTo>
                <a:cubicBezTo>
                  <a:pt x="499081" y="722017"/>
                  <a:pt x="517464" y="677630"/>
                  <a:pt x="518226" y="631529"/>
                </a:cubicBezTo>
                <a:cubicBezTo>
                  <a:pt x="518035" y="631529"/>
                  <a:pt x="517750" y="631434"/>
                  <a:pt x="517559" y="631434"/>
                </a:cubicBezTo>
                <a:cubicBezTo>
                  <a:pt x="517464" y="630767"/>
                  <a:pt x="517464" y="630291"/>
                  <a:pt x="517369" y="629624"/>
                </a:cubicBezTo>
                <a:cubicBezTo>
                  <a:pt x="503272" y="605907"/>
                  <a:pt x="485174" y="588953"/>
                  <a:pt x="454408" y="595430"/>
                </a:cubicBezTo>
                <a:cubicBezTo>
                  <a:pt x="447360" y="596954"/>
                  <a:pt x="440883" y="599906"/>
                  <a:pt x="437168" y="591048"/>
                </a:cubicBezTo>
                <a:cubicBezTo>
                  <a:pt x="433453" y="582285"/>
                  <a:pt x="439454" y="578666"/>
                  <a:pt x="446026" y="575522"/>
                </a:cubicBezTo>
                <a:cubicBezTo>
                  <a:pt x="447265" y="574951"/>
                  <a:pt x="448408" y="574189"/>
                  <a:pt x="449646" y="573522"/>
                </a:cubicBezTo>
                <a:cubicBezTo>
                  <a:pt x="469648" y="563235"/>
                  <a:pt x="497557" y="549519"/>
                  <a:pt x="511558" y="562378"/>
                </a:cubicBezTo>
                <a:cubicBezTo>
                  <a:pt x="526894" y="576475"/>
                  <a:pt x="528418" y="605336"/>
                  <a:pt x="518416" y="629529"/>
                </a:cubicBezTo>
                <a:cubicBezTo>
                  <a:pt x="518321" y="630005"/>
                  <a:pt x="518416" y="630482"/>
                  <a:pt x="518321" y="630958"/>
                </a:cubicBezTo>
                <a:cubicBezTo>
                  <a:pt x="518321" y="631148"/>
                  <a:pt x="518321" y="631244"/>
                  <a:pt x="518321" y="631434"/>
                </a:cubicBezTo>
                <a:cubicBezTo>
                  <a:pt x="546420" y="632101"/>
                  <a:pt x="542419" y="674201"/>
                  <a:pt x="571280" y="674201"/>
                </a:cubicBezTo>
                <a:cubicBezTo>
                  <a:pt x="579376" y="661247"/>
                  <a:pt x="568232" y="655818"/>
                  <a:pt x="563089" y="648579"/>
                </a:cubicBezTo>
                <a:cubicBezTo>
                  <a:pt x="527656" y="599525"/>
                  <a:pt x="528703" y="570950"/>
                  <a:pt x="568137" y="529231"/>
                </a:cubicBezTo>
                <a:cubicBezTo>
                  <a:pt x="572233" y="524945"/>
                  <a:pt x="575947" y="519992"/>
                  <a:pt x="572328" y="514753"/>
                </a:cubicBezTo>
                <a:cubicBezTo>
                  <a:pt x="554135" y="488654"/>
                  <a:pt x="579948" y="487511"/>
                  <a:pt x="592235" y="482368"/>
                </a:cubicBezTo>
                <a:cubicBezTo>
                  <a:pt x="620143" y="470652"/>
                  <a:pt x="650623" y="471890"/>
                  <a:pt x="678341" y="480463"/>
                </a:cubicBezTo>
                <a:cubicBezTo>
                  <a:pt x="862459" y="537327"/>
                  <a:pt x="1041339" y="608003"/>
                  <a:pt x="1217170" y="686679"/>
                </a:cubicBezTo>
                <a:cubicBezTo>
                  <a:pt x="1224695" y="690013"/>
                  <a:pt x="1231648" y="693061"/>
                  <a:pt x="1234030" y="702776"/>
                </a:cubicBezTo>
                <a:cubicBezTo>
                  <a:pt x="1243650" y="742400"/>
                  <a:pt x="1218790" y="796788"/>
                  <a:pt x="1178213" y="807266"/>
                </a:cubicBezTo>
                <a:cubicBezTo>
                  <a:pt x="1145733" y="815648"/>
                  <a:pt x="1141542" y="832126"/>
                  <a:pt x="1142399" y="859939"/>
                </a:cubicBezTo>
                <a:cubicBezTo>
                  <a:pt x="1143733" y="906040"/>
                  <a:pt x="1127445" y="948807"/>
                  <a:pt x="1084773" y="967095"/>
                </a:cubicBezTo>
                <a:cubicBezTo>
                  <a:pt x="1058770" y="978239"/>
                  <a:pt x="1062865" y="989193"/>
                  <a:pt x="1066104" y="1006910"/>
                </a:cubicBezTo>
                <a:cubicBezTo>
                  <a:pt x="1069819" y="1027198"/>
                  <a:pt x="1083344" y="1042057"/>
                  <a:pt x="1096298" y="1055963"/>
                </a:cubicBezTo>
                <a:cubicBezTo>
                  <a:pt x="1113157" y="1074061"/>
                  <a:pt x="1130874" y="1058535"/>
                  <a:pt x="1144685" y="1049772"/>
                </a:cubicBezTo>
                <a:cubicBezTo>
                  <a:pt x="1157449" y="1041676"/>
                  <a:pt x="1144114" y="1031008"/>
                  <a:pt x="1137637" y="1027103"/>
                </a:cubicBezTo>
                <a:cubicBezTo>
                  <a:pt x="1094679" y="1000909"/>
                  <a:pt x="1110014" y="978620"/>
                  <a:pt x="1139827" y="954427"/>
                </a:cubicBezTo>
                <a:cubicBezTo>
                  <a:pt x="1151543" y="944997"/>
                  <a:pt x="1162783" y="932710"/>
                  <a:pt x="1169069" y="919280"/>
                </a:cubicBezTo>
                <a:cubicBezTo>
                  <a:pt x="1189167" y="876131"/>
                  <a:pt x="1225362" y="859367"/>
                  <a:pt x="1268986" y="854986"/>
                </a:cubicBezTo>
                <a:cubicBezTo>
                  <a:pt x="1303181" y="851557"/>
                  <a:pt x="1331185" y="838412"/>
                  <a:pt x="1348425" y="808694"/>
                </a:cubicBezTo>
                <a:cubicBezTo>
                  <a:pt x="1358521" y="791359"/>
                  <a:pt x="1371666" y="788501"/>
                  <a:pt x="1386715" y="795264"/>
                </a:cubicBezTo>
                <a:cubicBezTo>
                  <a:pt x="1446818" y="822125"/>
                  <a:pt x="1506064" y="811457"/>
                  <a:pt x="1565690" y="794407"/>
                </a:cubicBezTo>
                <a:cubicBezTo>
                  <a:pt x="1571691" y="792692"/>
                  <a:pt x="1580835" y="780596"/>
                  <a:pt x="1585978" y="794216"/>
                </a:cubicBezTo>
                <a:cubicBezTo>
                  <a:pt x="1594837" y="817934"/>
                  <a:pt x="1611220" y="809171"/>
                  <a:pt x="1627412" y="806504"/>
                </a:cubicBezTo>
                <a:cubicBezTo>
                  <a:pt x="1657606" y="801455"/>
                  <a:pt x="1687896" y="797169"/>
                  <a:pt x="1718185" y="793454"/>
                </a:cubicBezTo>
                <a:cubicBezTo>
                  <a:pt x="1732854" y="791645"/>
                  <a:pt x="1799624" y="830697"/>
                  <a:pt x="1796576" y="839460"/>
                </a:cubicBezTo>
                <a:cubicBezTo>
                  <a:pt x="1787051" y="867368"/>
                  <a:pt x="1764953" y="882704"/>
                  <a:pt x="1736473" y="889752"/>
                </a:cubicBezTo>
                <a:cubicBezTo>
                  <a:pt x="1686753" y="902135"/>
                  <a:pt x="1686753" y="902420"/>
                  <a:pt x="1700945" y="958046"/>
                </a:cubicBezTo>
                <a:cubicBezTo>
                  <a:pt x="1741522" y="941949"/>
                  <a:pt x="1760095" y="897467"/>
                  <a:pt x="1806768" y="877084"/>
                </a:cubicBezTo>
                <a:cubicBezTo>
                  <a:pt x="1789528" y="909755"/>
                  <a:pt x="1776193" y="943759"/>
                  <a:pt x="1749427" y="951093"/>
                </a:cubicBezTo>
                <a:cubicBezTo>
                  <a:pt x="1702755" y="963761"/>
                  <a:pt x="1710565" y="987479"/>
                  <a:pt x="1723234" y="1018721"/>
                </a:cubicBezTo>
                <a:cubicBezTo>
                  <a:pt x="1726758" y="1016625"/>
                  <a:pt x="1730377" y="1014720"/>
                  <a:pt x="1733616" y="1012434"/>
                </a:cubicBezTo>
                <a:cubicBezTo>
                  <a:pt x="1801148" y="965095"/>
                  <a:pt x="1812578" y="881561"/>
                  <a:pt x="1857727" y="819648"/>
                </a:cubicBezTo>
                <a:cubicBezTo>
                  <a:pt x="1859251" y="817553"/>
                  <a:pt x="1858012" y="810885"/>
                  <a:pt x="1855822" y="808885"/>
                </a:cubicBezTo>
                <a:cubicBezTo>
                  <a:pt x="1827723" y="784215"/>
                  <a:pt x="1818579" y="733066"/>
                  <a:pt x="1764382" y="744401"/>
                </a:cubicBezTo>
                <a:cubicBezTo>
                  <a:pt x="1741522" y="749163"/>
                  <a:pt x="1723615" y="733637"/>
                  <a:pt x="1718471" y="716492"/>
                </a:cubicBezTo>
                <a:cubicBezTo>
                  <a:pt x="1714566" y="703538"/>
                  <a:pt x="1732378" y="690203"/>
                  <a:pt x="1747427" y="682869"/>
                </a:cubicBezTo>
                <a:cubicBezTo>
                  <a:pt x="1803434" y="655437"/>
                  <a:pt x="1858489" y="626100"/>
                  <a:pt x="1915448" y="600764"/>
                </a:cubicBezTo>
                <a:cubicBezTo>
                  <a:pt x="1976694" y="573522"/>
                  <a:pt x="2042702" y="566855"/>
                  <a:pt x="2119664" y="560568"/>
                </a:cubicBezTo>
                <a:cubicBezTo>
                  <a:pt x="2102710" y="569522"/>
                  <a:pt x="2094994" y="577332"/>
                  <a:pt x="2088422" y="576475"/>
                </a:cubicBezTo>
                <a:cubicBezTo>
                  <a:pt x="2046226" y="571046"/>
                  <a:pt x="2035749" y="595715"/>
                  <a:pt x="2028034" y="630577"/>
                </a:cubicBezTo>
                <a:cubicBezTo>
                  <a:pt x="2018794" y="672392"/>
                  <a:pt x="1991267" y="701633"/>
                  <a:pt x="1947262" y="708872"/>
                </a:cubicBezTo>
                <a:cubicBezTo>
                  <a:pt x="1931260" y="711444"/>
                  <a:pt x="1931641" y="720493"/>
                  <a:pt x="1930117" y="730875"/>
                </a:cubicBezTo>
                <a:cubicBezTo>
                  <a:pt x="1926688" y="754592"/>
                  <a:pt x="1939070" y="774214"/>
                  <a:pt x="1949452" y="793264"/>
                </a:cubicBezTo>
                <a:cubicBezTo>
                  <a:pt x="1958977" y="810695"/>
                  <a:pt x="1976694" y="802598"/>
                  <a:pt x="1990791" y="798217"/>
                </a:cubicBezTo>
                <a:cubicBezTo>
                  <a:pt x="2004983" y="793835"/>
                  <a:pt x="2000316" y="779072"/>
                  <a:pt x="1995172" y="774595"/>
                </a:cubicBezTo>
                <a:cubicBezTo>
                  <a:pt x="1950500" y="735447"/>
                  <a:pt x="1986886" y="721731"/>
                  <a:pt x="2015270" y="703538"/>
                </a:cubicBezTo>
                <a:cubicBezTo>
                  <a:pt x="2030320" y="693823"/>
                  <a:pt x="2044226" y="681631"/>
                  <a:pt x="2056609" y="668582"/>
                </a:cubicBezTo>
                <a:cubicBezTo>
                  <a:pt x="2078611" y="645245"/>
                  <a:pt x="2104805" y="637244"/>
                  <a:pt x="2135857" y="641054"/>
                </a:cubicBezTo>
                <a:cubicBezTo>
                  <a:pt x="2173290" y="645722"/>
                  <a:pt x="2208342" y="642102"/>
                  <a:pt x="2235488" y="611717"/>
                </a:cubicBezTo>
                <a:cubicBezTo>
                  <a:pt x="2247109" y="598668"/>
                  <a:pt x="2259205" y="600002"/>
                  <a:pt x="2272255" y="609527"/>
                </a:cubicBezTo>
                <a:cubicBezTo>
                  <a:pt x="2317498" y="642674"/>
                  <a:pt x="2369219" y="648198"/>
                  <a:pt x="2423226" y="644769"/>
                </a:cubicBezTo>
                <a:cubicBezTo>
                  <a:pt x="2433989" y="644102"/>
                  <a:pt x="2453801" y="644007"/>
                  <a:pt x="2454563" y="647150"/>
                </a:cubicBezTo>
                <a:cubicBezTo>
                  <a:pt x="2462088" y="679250"/>
                  <a:pt x="2487424" y="666677"/>
                  <a:pt x="2505903" y="668963"/>
                </a:cubicBezTo>
                <a:cubicBezTo>
                  <a:pt x="2530763" y="672011"/>
                  <a:pt x="2555909" y="672392"/>
                  <a:pt x="2580865" y="675059"/>
                </a:cubicBezTo>
                <a:cubicBezTo>
                  <a:pt x="2598581" y="676964"/>
                  <a:pt x="2648492" y="726303"/>
                  <a:pt x="2642015" y="735923"/>
                </a:cubicBezTo>
                <a:cubicBezTo>
                  <a:pt x="2627728" y="757259"/>
                  <a:pt x="2603915" y="772118"/>
                  <a:pt x="2579341" y="768308"/>
                </a:cubicBezTo>
                <a:cubicBezTo>
                  <a:pt x="2529715" y="760593"/>
                  <a:pt x="2525715" y="788216"/>
                  <a:pt x="2525715" y="825077"/>
                </a:cubicBezTo>
                <a:cubicBezTo>
                  <a:pt x="2569911" y="819267"/>
                  <a:pt x="2596867" y="781167"/>
                  <a:pt x="2639920" y="775262"/>
                </a:cubicBezTo>
                <a:cubicBezTo>
                  <a:pt x="2621727" y="795074"/>
                  <a:pt x="2602677" y="823077"/>
                  <a:pt x="2580198" y="826125"/>
                </a:cubicBezTo>
                <a:cubicBezTo>
                  <a:pt x="2539240" y="831745"/>
                  <a:pt x="2528287" y="847652"/>
                  <a:pt x="2537240" y="886323"/>
                </a:cubicBezTo>
                <a:cubicBezTo>
                  <a:pt x="2563148" y="878417"/>
                  <a:pt x="2583055" y="862320"/>
                  <a:pt x="2602105" y="844223"/>
                </a:cubicBezTo>
                <a:cubicBezTo>
                  <a:pt x="2631823" y="816029"/>
                  <a:pt x="2652397" y="779643"/>
                  <a:pt x="2678401" y="750592"/>
                </a:cubicBezTo>
                <a:cubicBezTo>
                  <a:pt x="2700404" y="725922"/>
                  <a:pt x="2709643" y="713540"/>
                  <a:pt x="2691355" y="683536"/>
                </a:cubicBezTo>
                <a:cubicBezTo>
                  <a:pt x="2760221" y="716778"/>
                  <a:pt x="2824133" y="751449"/>
                  <a:pt x="2888427" y="785549"/>
                </a:cubicBezTo>
                <a:cubicBezTo>
                  <a:pt x="2893285" y="788120"/>
                  <a:pt x="2898142" y="788692"/>
                  <a:pt x="2900143" y="795169"/>
                </a:cubicBezTo>
                <a:cubicBezTo>
                  <a:pt x="2913764" y="839270"/>
                  <a:pt x="2882426" y="905468"/>
                  <a:pt x="2837087" y="919946"/>
                </a:cubicBezTo>
                <a:cubicBezTo>
                  <a:pt x="2812322" y="927852"/>
                  <a:pt x="2806703" y="940044"/>
                  <a:pt x="2807655" y="964333"/>
                </a:cubicBezTo>
                <a:cubicBezTo>
                  <a:pt x="2809560" y="1011291"/>
                  <a:pt x="2796415" y="1057868"/>
                  <a:pt x="2751839" y="1076633"/>
                </a:cubicBezTo>
                <a:cubicBezTo>
                  <a:pt x="2720501" y="1089872"/>
                  <a:pt x="2727931" y="1105208"/>
                  <a:pt x="2733931" y="1123305"/>
                </a:cubicBezTo>
                <a:cubicBezTo>
                  <a:pt x="2738504" y="1137307"/>
                  <a:pt x="2749553" y="1149118"/>
                  <a:pt x="2757458" y="1162072"/>
                </a:cubicBezTo>
                <a:cubicBezTo>
                  <a:pt x="2775461" y="1191314"/>
                  <a:pt x="2797368" y="1170644"/>
                  <a:pt x="2809655" y="1160548"/>
                </a:cubicBezTo>
                <a:cubicBezTo>
                  <a:pt x="2825943" y="1147022"/>
                  <a:pt x="2804416" y="1136926"/>
                  <a:pt x="2795082" y="1130735"/>
                </a:cubicBezTo>
                <a:cubicBezTo>
                  <a:pt x="2768412" y="1113113"/>
                  <a:pt x="2771555" y="1096635"/>
                  <a:pt x="2792987" y="1078157"/>
                </a:cubicBezTo>
                <a:cubicBezTo>
                  <a:pt x="2813275" y="1060726"/>
                  <a:pt x="2829372" y="1040057"/>
                  <a:pt x="2842993" y="1017101"/>
                </a:cubicBezTo>
                <a:cubicBezTo>
                  <a:pt x="2859566" y="989193"/>
                  <a:pt x="2883283" y="973096"/>
                  <a:pt x="2916526" y="969095"/>
                </a:cubicBezTo>
                <a:cubicBezTo>
                  <a:pt x="2957293" y="964238"/>
                  <a:pt x="2996250" y="953951"/>
                  <a:pt x="3017300" y="912803"/>
                </a:cubicBezTo>
                <a:cubicBezTo>
                  <a:pt x="3024920" y="897944"/>
                  <a:pt x="3038636" y="899182"/>
                  <a:pt x="3049971" y="904230"/>
                </a:cubicBezTo>
                <a:cubicBezTo>
                  <a:pt x="3111503" y="931281"/>
                  <a:pt x="3172177" y="920899"/>
                  <a:pt x="3232946" y="901944"/>
                </a:cubicBezTo>
                <a:cubicBezTo>
                  <a:pt x="3239519" y="899944"/>
                  <a:pt x="3247710" y="890324"/>
                  <a:pt x="3252282" y="904611"/>
                </a:cubicBezTo>
                <a:cubicBezTo>
                  <a:pt x="3258473" y="924042"/>
                  <a:pt x="3272475" y="918518"/>
                  <a:pt x="3286477" y="916041"/>
                </a:cubicBezTo>
                <a:cubicBezTo>
                  <a:pt x="3313814" y="911183"/>
                  <a:pt x="3342103" y="910136"/>
                  <a:pt x="3368582" y="902516"/>
                </a:cubicBezTo>
                <a:cubicBezTo>
                  <a:pt x="3410778" y="890419"/>
                  <a:pt x="3429923" y="926614"/>
                  <a:pt x="3458784" y="941759"/>
                </a:cubicBezTo>
                <a:cubicBezTo>
                  <a:pt x="3467452" y="946331"/>
                  <a:pt x="3462118" y="957094"/>
                  <a:pt x="3455260" y="962904"/>
                </a:cubicBezTo>
                <a:cubicBezTo>
                  <a:pt x="3439734" y="976239"/>
                  <a:pt x="3427351" y="995861"/>
                  <a:pt x="3404301" y="996337"/>
                </a:cubicBezTo>
                <a:cubicBezTo>
                  <a:pt x="3353152" y="997480"/>
                  <a:pt x="3351151" y="1026436"/>
                  <a:pt x="3364010" y="1065965"/>
                </a:cubicBezTo>
                <a:cubicBezTo>
                  <a:pt x="3407825" y="1054058"/>
                  <a:pt x="3423541" y="1003290"/>
                  <a:pt x="3467261" y="990908"/>
                </a:cubicBezTo>
                <a:cubicBezTo>
                  <a:pt x="3452116" y="1015863"/>
                  <a:pt x="3442211" y="1051582"/>
                  <a:pt x="3416398" y="1058726"/>
                </a:cubicBezTo>
                <a:cubicBezTo>
                  <a:pt x="3369725" y="1071775"/>
                  <a:pt x="3373726" y="1093873"/>
                  <a:pt x="3390966" y="1126353"/>
                </a:cubicBezTo>
                <a:cubicBezTo>
                  <a:pt x="3414397" y="1110446"/>
                  <a:pt x="3431066" y="1089110"/>
                  <a:pt x="3447068" y="1065965"/>
                </a:cubicBezTo>
                <a:cubicBezTo>
                  <a:pt x="3470690" y="1031865"/>
                  <a:pt x="3479644" y="988336"/>
                  <a:pt x="3500313" y="958142"/>
                </a:cubicBezTo>
                <a:cubicBezTo>
                  <a:pt x="3524983" y="922042"/>
                  <a:pt x="3515172" y="910136"/>
                  <a:pt x="3495741" y="884418"/>
                </a:cubicBezTo>
                <a:cubicBezTo>
                  <a:pt x="3478120" y="861272"/>
                  <a:pt x="3460594" y="847271"/>
                  <a:pt x="3430304" y="852414"/>
                </a:cubicBezTo>
                <a:cubicBezTo>
                  <a:pt x="3406015" y="856510"/>
                  <a:pt x="3379250" y="826887"/>
                  <a:pt x="3381631" y="824506"/>
                </a:cubicBezTo>
                <a:cubicBezTo>
                  <a:pt x="3411349" y="793740"/>
                  <a:pt x="3403063" y="744972"/>
                  <a:pt x="3436972" y="716492"/>
                </a:cubicBezTo>
                <a:cubicBezTo>
                  <a:pt x="3500884" y="662676"/>
                  <a:pt x="3563083" y="606764"/>
                  <a:pt x="3625376" y="551138"/>
                </a:cubicBezTo>
                <a:cubicBezTo>
                  <a:pt x="3687003" y="496179"/>
                  <a:pt x="3755869" y="458174"/>
                  <a:pt x="3842356" y="455603"/>
                </a:cubicBezTo>
                <a:cubicBezTo>
                  <a:pt x="3832069" y="494846"/>
                  <a:pt x="3801779" y="506847"/>
                  <a:pt x="3767489" y="509228"/>
                </a:cubicBezTo>
                <a:cubicBezTo>
                  <a:pt x="3747487" y="510657"/>
                  <a:pt x="3740057" y="514848"/>
                  <a:pt x="3736342" y="536756"/>
                </a:cubicBezTo>
                <a:cubicBezTo>
                  <a:pt x="3728151" y="584857"/>
                  <a:pt x="3707482" y="631815"/>
                  <a:pt x="3655285" y="641531"/>
                </a:cubicBezTo>
                <a:cubicBezTo>
                  <a:pt x="3622042" y="647722"/>
                  <a:pt x="3628139" y="664391"/>
                  <a:pt x="3628043" y="683155"/>
                </a:cubicBezTo>
                <a:cubicBezTo>
                  <a:pt x="3628043" y="701824"/>
                  <a:pt x="3637759" y="717921"/>
                  <a:pt x="3646712" y="733352"/>
                </a:cubicBezTo>
                <a:cubicBezTo>
                  <a:pt x="3658809" y="754116"/>
                  <a:pt x="3676145" y="740876"/>
                  <a:pt x="3690908" y="736685"/>
                </a:cubicBezTo>
                <a:cubicBezTo>
                  <a:pt x="3706339" y="732304"/>
                  <a:pt x="3700243" y="719445"/>
                  <a:pt x="3694051" y="713921"/>
                </a:cubicBezTo>
                <a:cubicBezTo>
                  <a:pt x="3654428" y="678202"/>
                  <a:pt x="3677002" y="659914"/>
                  <a:pt x="3711387" y="641531"/>
                </a:cubicBezTo>
                <a:cubicBezTo>
                  <a:pt x="3727008" y="633149"/>
                  <a:pt x="3741105" y="620385"/>
                  <a:pt x="3753202" y="607241"/>
                </a:cubicBezTo>
                <a:cubicBezTo>
                  <a:pt x="3779872" y="578189"/>
                  <a:pt x="3811304" y="566664"/>
                  <a:pt x="3850547" y="572284"/>
                </a:cubicBezTo>
                <a:cubicBezTo>
                  <a:pt x="3886361" y="577427"/>
                  <a:pt x="3920175" y="572570"/>
                  <a:pt x="3945892" y="543233"/>
                </a:cubicBezTo>
                <a:cubicBezTo>
                  <a:pt x="3957799" y="529707"/>
                  <a:pt x="3970848" y="527326"/>
                  <a:pt x="3985612" y="538565"/>
                </a:cubicBezTo>
                <a:cubicBezTo>
                  <a:pt x="4033999" y="575713"/>
                  <a:pt x="4090006" y="580380"/>
                  <a:pt x="4148108" y="577332"/>
                </a:cubicBezTo>
                <a:cubicBezTo>
                  <a:pt x="4158586" y="576761"/>
                  <a:pt x="4176302" y="570093"/>
                  <a:pt x="4179064" y="580190"/>
                </a:cubicBezTo>
                <a:cubicBezTo>
                  <a:pt x="4187637" y="611908"/>
                  <a:pt x="4211735" y="599621"/>
                  <a:pt x="4230309" y="601811"/>
                </a:cubicBezTo>
                <a:cubicBezTo>
                  <a:pt x="4256598" y="604955"/>
                  <a:pt x="4283078" y="606002"/>
                  <a:pt x="4309462" y="608384"/>
                </a:cubicBezTo>
                <a:cubicBezTo>
                  <a:pt x="4324416" y="609717"/>
                  <a:pt x="4384709" y="667439"/>
                  <a:pt x="4378423" y="673058"/>
                </a:cubicBezTo>
                <a:cubicBezTo>
                  <a:pt x="4357277" y="692299"/>
                  <a:pt x="4334608" y="711635"/>
                  <a:pt x="4302032" y="706396"/>
                </a:cubicBezTo>
                <a:cubicBezTo>
                  <a:pt x="4297937" y="705729"/>
                  <a:pt x="4293555" y="706396"/>
                  <a:pt x="4289555" y="705443"/>
                </a:cubicBezTo>
                <a:cubicBezTo>
                  <a:pt x="4265647" y="699824"/>
                  <a:pt x="4254312" y="709825"/>
                  <a:pt x="4257074" y="733447"/>
                </a:cubicBezTo>
                <a:cubicBezTo>
                  <a:pt x="4258313" y="744210"/>
                  <a:pt x="4246406" y="753830"/>
                  <a:pt x="4255931" y="765641"/>
                </a:cubicBezTo>
                <a:cubicBezTo>
                  <a:pt x="4300032" y="760879"/>
                  <a:pt x="4327655" y="717731"/>
                  <a:pt x="4373184" y="714587"/>
                </a:cubicBezTo>
                <a:cubicBezTo>
                  <a:pt x="4351467" y="733733"/>
                  <a:pt x="4336799" y="766880"/>
                  <a:pt x="4307652" y="768689"/>
                </a:cubicBezTo>
                <a:cubicBezTo>
                  <a:pt x="4262694" y="771547"/>
                  <a:pt x="4259360" y="792692"/>
                  <a:pt x="4267742" y="828221"/>
                </a:cubicBezTo>
                <a:cubicBezTo>
                  <a:pt x="4290221" y="823553"/>
                  <a:pt x="4305176" y="808885"/>
                  <a:pt x="4322225" y="797455"/>
                </a:cubicBezTo>
                <a:cubicBezTo>
                  <a:pt x="4371851" y="764117"/>
                  <a:pt x="4391948" y="704872"/>
                  <a:pt x="4437478" y="667915"/>
                </a:cubicBezTo>
                <a:cubicBezTo>
                  <a:pt x="4443669" y="663724"/>
                  <a:pt x="4442621" y="654199"/>
                  <a:pt x="4437478" y="646293"/>
                </a:cubicBezTo>
                <a:close/>
                <a:moveTo>
                  <a:pt x="288102" y="599716"/>
                </a:moveTo>
                <a:cubicBezTo>
                  <a:pt x="279625" y="618194"/>
                  <a:pt x="272290" y="628481"/>
                  <a:pt x="255145" y="606002"/>
                </a:cubicBezTo>
                <a:cubicBezTo>
                  <a:pt x="237619" y="583047"/>
                  <a:pt x="215617" y="563045"/>
                  <a:pt x="227904" y="529612"/>
                </a:cubicBezTo>
                <a:cubicBezTo>
                  <a:pt x="230095" y="523611"/>
                  <a:pt x="229618" y="514848"/>
                  <a:pt x="226761" y="509228"/>
                </a:cubicBezTo>
                <a:cubicBezTo>
                  <a:pt x="204282" y="464747"/>
                  <a:pt x="228571" y="437505"/>
                  <a:pt x="261718" y="412835"/>
                </a:cubicBezTo>
                <a:cubicBezTo>
                  <a:pt x="271338" y="427218"/>
                  <a:pt x="296770" y="432838"/>
                  <a:pt x="289054" y="457222"/>
                </a:cubicBezTo>
                <a:cubicBezTo>
                  <a:pt x="285530" y="468271"/>
                  <a:pt x="274005" y="453602"/>
                  <a:pt x="267623" y="460460"/>
                </a:cubicBezTo>
                <a:cubicBezTo>
                  <a:pt x="298294" y="493036"/>
                  <a:pt x="307533" y="557139"/>
                  <a:pt x="288102" y="59971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58B5702E-5773-4F80-8B60-5EF6D6B91549}"/>
              </a:ext>
            </a:extLst>
          </p:cNvPr>
          <p:cNvSpPr/>
          <p:nvPr/>
        </p:nvSpPr>
        <p:spPr>
          <a:xfrm>
            <a:off x="-23008" y="3949716"/>
            <a:ext cx="12232734" cy="2910286"/>
          </a:xfrm>
          <a:custGeom>
            <a:avLst/>
            <a:gdLst>
              <a:gd name="connsiteX0" fmla="*/ 12232735 w 12232734"/>
              <a:gd name="connsiteY0" fmla="*/ 0 h 2910286"/>
              <a:gd name="connsiteX1" fmla="*/ 10371984 w 12232734"/>
              <a:gd name="connsiteY1" fmla="*/ 502805 h 2910286"/>
              <a:gd name="connsiteX2" fmla="*/ 7294407 w 12232734"/>
              <a:gd name="connsiteY2" fmla="*/ 1135516 h 2910286"/>
              <a:gd name="connsiteX3" fmla="*/ 3714961 w 12232734"/>
              <a:gd name="connsiteY3" fmla="*/ 531777 h 2910286"/>
              <a:gd name="connsiteX4" fmla="*/ 0 w 12232734"/>
              <a:gd name="connsiteY4" fmla="*/ 949535 h 2910286"/>
              <a:gd name="connsiteX5" fmla="*/ 0 w 12232734"/>
              <a:gd name="connsiteY5" fmla="*/ 2910286 h 2910286"/>
              <a:gd name="connsiteX6" fmla="*/ 12232735 w 12232734"/>
              <a:gd name="connsiteY6" fmla="*/ 2910286 h 2910286"/>
              <a:gd name="connsiteX7" fmla="*/ 12232735 w 12232734"/>
              <a:gd name="connsiteY7" fmla="*/ 0 h 2910286"/>
              <a:gd name="connsiteX8" fmla="*/ 12232735 w 12232734"/>
              <a:gd name="connsiteY8" fmla="*/ 0 h 2910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32734" h="2910286">
                <a:moveTo>
                  <a:pt x="12232735" y="0"/>
                </a:moveTo>
                <a:cubicBezTo>
                  <a:pt x="11595350" y="71028"/>
                  <a:pt x="11075723" y="151402"/>
                  <a:pt x="10371984" y="502805"/>
                </a:cubicBezTo>
                <a:cubicBezTo>
                  <a:pt x="9432729" y="971965"/>
                  <a:pt x="8622447" y="1462620"/>
                  <a:pt x="7294407" y="1135516"/>
                </a:cubicBezTo>
                <a:cubicBezTo>
                  <a:pt x="5966367" y="809347"/>
                  <a:pt x="5334590" y="328038"/>
                  <a:pt x="3714961" y="531777"/>
                </a:cubicBezTo>
                <a:cubicBezTo>
                  <a:pt x="2498136" y="685048"/>
                  <a:pt x="780375" y="868226"/>
                  <a:pt x="0" y="949535"/>
                </a:cubicBezTo>
                <a:lnTo>
                  <a:pt x="0" y="2910286"/>
                </a:lnTo>
                <a:lnTo>
                  <a:pt x="12232735" y="2910286"/>
                </a:lnTo>
                <a:lnTo>
                  <a:pt x="12232735" y="0"/>
                </a:lnTo>
                <a:lnTo>
                  <a:pt x="12232735" y="0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  <a:alpha val="56000"/>
            </a:schemeClr>
          </a:solidFill>
          <a:ln w="9343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2650B166-D7A4-4D52-A767-74EA034B5140}"/>
              </a:ext>
            </a:extLst>
          </p:cNvPr>
          <p:cNvSpPr/>
          <p:nvPr/>
        </p:nvSpPr>
        <p:spPr>
          <a:xfrm>
            <a:off x="-23008" y="4422505"/>
            <a:ext cx="12232734" cy="2436562"/>
          </a:xfrm>
          <a:custGeom>
            <a:avLst/>
            <a:gdLst>
              <a:gd name="connsiteX0" fmla="*/ 1309348 w 12232734"/>
              <a:gd name="connsiteY0" fmla="*/ 109 h 2436562"/>
              <a:gd name="connsiteX1" fmla="*/ 0 w 12232734"/>
              <a:gd name="connsiteY1" fmla="*/ 224409 h 2436562"/>
              <a:gd name="connsiteX2" fmla="*/ 0 w 12232734"/>
              <a:gd name="connsiteY2" fmla="*/ 2436563 h 2436562"/>
              <a:gd name="connsiteX3" fmla="*/ 12232735 w 12232734"/>
              <a:gd name="connsiteY3" fmla="*/ 2436563 h 2436562"/>
              <a:gd name="connsiteX4" fmla="*/ 12232735 w 12232734"/>
              <a:gd name="connsiteY4" fmla="*/ 1554318 h 2436562"/>
              <a:gd name="connsiteX5" fmla="*/ 11733668 w 12232734"/>
              <a:gd name="connsiteY5" fmla="*/ 1517869 h 2436562"/>
              <a:gd name="connsiteX6" fmla="*/ 7019640 w 12232734"/>
              <a:gd name="connsiteY6" fmla="*/ 1197308 h 2436562"/>
              <a:gd name="connsiteX7" fmla="*/ 3131782 w 12232734"/>
              <a:gd name="connsiteY7" fmla="*/ 403848 h 2436562"/>
              <a:gd name="connsiteX8" fmla="*/ 1309348 w 12232734"/>
              <a:gd name="connsiteY8" fmla="*/ 109 h 2436562"/>
              <a:gd name="connsiteX9" fmla="*/ 1309348 w 12232734"/>
              <a:gd name="connsiteY9" fmla="*/ 109 h 2436562"/>
              <a:gd name="connsiteX10" fmla="*/ 1309348 w 12232734"/>
              <a:gd name="connsiteY10" fmla="*/ 109 h 2436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32734" h="2436562">
                <a:moveTo>
                  <a:pt x="1309348" y="109"/>
                </a:moveTo>
                <a:cubicBezTo>
                  <a:pt x="638319" y="5717"/>
                  <a:pt x="161683" y="175810"/>
                  <a:pt x="0" y="224409"/>
                </a:cubicBezTo>
                <a:lnTo>
                  <a:pt x="0" y="2436563"/>
                </a:lnTo>
                <a:lnTo>
                  <a:pt x="12232735" y="2436563"/>
                </a:lnTo>
                <a:lnTo>
                  <a:pt x="12232735" y="1554318"/>
                </a:lnTo>
                <a:cubicBezTo>
                  <a:pt x="12210304" y="1552449"/>
                  <a:pt x="12232735" y="1554318"/>
                  <a:pt x="11733668" y="1517869"/>
                </a:cubicBezTo>
                <a:cubicBezTo>
                  <a:pt x="11101891" y="1472075"/>
                  <a:pt x="9109364" y="922541"/>
                  <a:pt x="7019640" y="1197308"/>
                </a:cubicBezTo>
                <a:cubicBezTo>
                  <a:pt x="4929917" y="1472075"/>
                  <a:pt x="4815897" y="1182355"/>
                  <a:pt x="3131782" y="403848"/>
                </a:cubicBezTo>
                <a:cubicBezTo>
                  <a:pt x="2446734" y="87960"/>
                  <a:pt x="1821499" y="-3629"/>
                  <a:pt x="1309348" y="109"/>
                </a:cubicBezTo>
                <a:lnTo>
                  <a:pt x="1309348" y="109"/>
                </a:lnTo>
                <a:lnTo>
                  <a:pt x="1309348" y="109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343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" name="그룹 21">
            <a:extLst>
              <a:ext uri="{FF2B5EF4-FFF2-40B4-BE49-F238E27FC236}">
                <a16:creationId xmlns:a16="http://schemas.microsoft.com/office/drawing/2014/main" id="{C68E09C5-35D8-4ECE-90D0-A764CA5B2A70}"/>
              </a:ext>
            </a:extLst>
          </p:cNvPr>
          <p:cNvGrpSpPr/>
          <p:nvPr/>
        </p:nvGrpSpPr>
        <p:grpSpPr>
          <a:xfrm>
            <a:off x="323529" y="1721760"/>
            <a:ext cx="5020197" cy="646331"/>
            <a:chOff x="959011" y="2597626"/>
            <a:chExt cx="5020197" cy="64633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B4446B7-CE2E-491E-A2C6-6B6DA61843B0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POWERPOINT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77C413B-34F7-4564-89B5-9296D08A8437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</a:p>
          </p:txBody>
        </p:sp>
        <p:sp>
          <p:nvSpPr>
            <p:cNvPr id="9" name="Chevron 25">
              <a:extLst>
                <a:ext uri="{FF2B5EF4-FFF2-40B4-BE49-F238E27FC236}">
                  <a16:creationId xmlns:a16="http://schemas.microsoft.com/office/drawing/2014/main" id="{4938B69E-04AB-4710-A10C-0F7BDC43D153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0" name="그룹 20">
            <a:extLst>
              <a:ext uri="{FF2B5EF4-FFF2-40B4-BE49-F238E27FC236}">
                <a16:creationId xmlns:a16="http://schemas.microsoft.com/office/drawing/2014/main" id="{D4AFD385-E807-4C02-B286-B723DB8ED363}"/>
              </a:ext>
            </a:extLst>
          </p:cNvPr>
          <p:cNvGrpSpPr/>
          <p:nvPr/>
        </p:nvGrpSpPr>
        <p:grpSpPr>
          <a:xfrm>
            <a:off x="323529" y="2754290"/>
            <a:ext cx="5020197" cy="646331"/>
            <a:chOff x="959011" y="3630156"/>
            <a:chExt cx="5020197" cy="64633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6A05188-92BD-4F2D-87A3-2942E9D60B9F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DBCB378-F7BA-4DF7-AEA4-5F4081AB7DDF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3" name="Chevron 26">
              <a:extLst>
                <a:ext uri="{FF2B5EF4-FFF2-40B4-BE49-F238E27FC236}">
                  <a16:creationId xmlns:a16="http://schemas.microsoft.com/office/drawing/2014/main" id="{32491C05-4149-40B2-9E7B-D0E4FFE089BA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8" name="그룹 3">
            <a:extLst>
              <a:ext uri="{FF2B5EF4-FFF2-40B4-BE49-F238E27FC236}">
                <a16:creationId xmlns:a16="http://schemas.microsoft.com/office/drawing/2014/main" id="{E3853B6C-E449-40D0-9FC1-7D88EE68FB4E}"/>
              </a:ext>
            </a:extLst>
          </p:cNvPr>
          <p:cNvGrpSpPr/>
          <p:nvPr/>
        </p:nvGrpSpPr>
        <p:grpSpPr>
          <a:xfrm>
            <a:off x="323529" y="3745268"/>
            <a:ext cx="5020197" cy="646331"/>
            <a:chOff x="959011" y="5695216"/>
            <a:chExt cx="5020197" cy="64633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2D86157-6D49-407C-AE6B-8979551A5DF8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TEXT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8A5D59D-72A9-42A1-BAA6-F76514D1074E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1" name="Chevron 28">
              <a:extLst>
                <a:ext uri="{FF2B5EF4-FFF2-40B4-BE49-F238E27FC236}">
                  <a16:creationId xmlns:a16="http://schemas.microsoft.com/office/drawing/2014/main" id="{86C607C2-01D6-40EC-AA7C-D48521A077A1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BFD97236-B6DD-4456-9118-7CF90344E6D6}"/>
              </a:ext>
            </a:extLst>
          </p:cNvPr>
          <p:cNvSpPr txBox="1"/>
          <p:nvPr/>
        </p:nvSpPr>
        <p:spPr>
          <a:xfrm>
            <a:off x="703389" y="4785122"/>
            <a:ext cx="520788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600" dirty="0">
                <a:solidFill>
                  <a:schemeClr val="accent1"/>
                </a:solidFill>
                <a:cs typeface="Arial" pitchFamily="34" charset="0"/>
              </a:rPr>
              <a:t>ALLPPT</a:t>
            </a:r>
            <a:r>
              <a:rPr lang="en-GB" altLang="ko-KR" sz="3600" dirty="0">
                <a:solidFill>
                  <a:schemeClr val="accent3"/>
                </a:solidFill>
                <a:cs typeface="Arial" pitchFamily="34" charset="0"/>
              </a:rPr>
              <a:t> </a:t>
            </a:r>
            <a:r>
              <a:rPr lang="en-GB" altLang="ko-KR" sz="3600" dirty="0">
                <a:cs typeface="Arial" pitchFamily="34" charset="0"/>
              </a:rPr>
              <a:t>Layout</a:t>
            </a:r>
          </a:p>
          <a:p>
            <a:r>
              <a:rPr lang="en-GB" altLang="ko-KR" sz="3600" dirty="0">
                <a:cs typeface="Arial" pitchFamily="34" charset="0"/>
              </a:rPr>
              <a:t>Clean </a:t>
            </a:r>
            <a:r>
              <a:rPr lang="en-GB" altLang="ko-KR" sz="3600" dirty="0">
                <a:solidFill>
                  <a:schemeClr val="accent1"/>
                </a:solidFill>
                <a:cs typeface="Arial" pitchFamily="34" charset="0"/>
              </a:rPr>
              <a:t>Text Slide </a:t>
            </a:r>
            <a:r>
              <a:rPr lang="en-GB" altLang="ko-KR" sz="3600" dirty="0">
                <a:cs typeface="Arial" pitchFamily="34" charset="0"/>
              </a:rPr>
              <a:t>for your </a:t>
            </a:r>
            <a:r>
              <a:rPr lang="en-GB" altLang="ko-KR" sz="3600" dirty="0">
                <a:solidFill>
                  <a:schemeClr val="accent1"/>
                </a:solidFill>
                <a:cs typeface="Arial" pitchFamily="34" charset="0"/>
              </a:rPr>
              <a:t>Presentation</a:t>
            </a:r>
            <a:endParaRPr lang="ko-KR" altLang="en-US" sz="36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7" name="Graphic 47">
            <a:extLst>
              <a:ext uri="{FF2B5EF4-FFF2-40B4-BE49-F238E27FC236}">
                <a16:creationId xmlns:a16="http://schemas.microsoft.com/office/drawing/2014/main" id="{86993891-86DB-4B34-9C09-207A61985FA0}"/>
              </a:ext>
            </a:extLst>
          </p:cNvPr>
          <p:cNvSpPr/>
          <p:nvPr/>
        </p:nvSpPr>
        <p:spPr>
          <a:xfrm>
            <a:off x="10668177" y="1975407"/>
            <a:ext cx="1422163" cy="21332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E0D99B83-3611-4662-9A0F-C017A641A521}"/>
              </a:ext>
            </a:extLst>
          </p:cNvPr>
          <p:cNvGrpSpPr/>
          <p:nvPr/>
        </p:nvGrpSpPr>
        <p:grpSpPr>
          <a:xfrm>
            <a:off x="6737680" y="1581492"/>
            <a:ext cx="3671631" cy="4026184"/>
            <a:chOff x="7951529" y="1622751"/>
            <a:chExt cx="3616151" cy="3965347"/>
          </a:xfrm>
        </p:grpSpPr>
        <p:grpSp>
          <p:nvGrpSpPr>
            <p:cNvPr id="112" name="그룹 111">
              <a:extLst>
                <a:ext uri="{FF2B5EF4-FFF2-40B4-BE49-F238E27FC236}">
                  <a16:creationId xmlns:a16="http://schemas.microsoft.com/office/drawing/2014/main" id="{2164AF37-26E6-4E13-B041-E514FEB9804F}"/>
                </a:ext>
              </a:extLst>
            </p:cNvPr>
            <p:cNvGrpSpPr/>
            <p:nvPr/>
          </p:nvGrpSpPr>
          <p:grpSpPr>
            <a:xfrm flipH="1">
              <a:off x="7951529" y="2653489"/>
              <a:ext cx="3392829" cy="2934609"/>
              <a:chOff x="6016011" y="1846666"/>
              <a:chExt cx="3392828" cy="2934608"/>
            </a:xfrm>
          </p:grpSpPr>
          <p:grpSp>
            <p:nvGrpSpPr>
              <p:cNvPr id="111" name="그룹 110">
                <a:extLst>
                  <a:ext uri="{FF2B5EF4-FFF2-40B4-BE49-F238E27FC236}">
                    <a16:creationId xmlns:a16="http://schemas.microsoft.com/office/drawing/2014/main" id="{9BE07415-B83C-4702-83CF-932A91A65F4F}"/>
                  </a:ext>
                </a:extLst>
              </p:cNvPr>
              <p:cNvGrpSpPr/>
              <p:nvPr/>
            </p:nvGrpSpPr>
            <p:grpSpPr>
              <a:xfrm>
                <a:off x="6016011" y="2680038"/>
                <a:ext cx="2726936" cy="2101236"/>
                <a:chOff x="6016011" y="2680038"/>
                <a:chExt cx="2726936" cy="2101236"/>
              </a:xfrm>
            </p:grpSpPr>
            <p:sp>
              <p:nvSpPr>
                <p:cNvPr id="70" name="Freeform: Shape 17">
                  <a:extLst>
                    <a:ext uri="{FF2B5EF4-FFF2-40B4-BE49-F238E27FC236}">
                      <a16:creationId xmlns:a16="http://schemas.microsoft.com/office/drawing/2014/main" id="{AC1C961A-B7B2-4E19-93F6-8107FF55544E}"/>
                    </a:ext>
                  </a:extLst>
                </p:cNvPr>
                <p:cNvSpPr/>
                <p:nvPr/>
              </p:nvSpPr>
              <p:spPr>
                <a:xfrm>
                  <a:off x="6154903" y="3041192"/>
                  <a:ext cx="571582" cy="777351"/>
                </a:xfrm>
                <a:custGeom>
                  <a:avLst/>
                  <a:gdLst>
                    <a:gd name="connsiteX0" fmla="*/ 618096 w 650969"/>
                    <a:gd name="connsiteY0" fmla="*/ 279445 h 885318"/>
                    <a:gd name="connsiteX1" fmla="*/ 314744 w 650969"/>
                    <a:gd name="connsiteY1" fmla="*/ 882243 h 885318"/>
                    <a:gd name="connsiteX2" fmla="*/ 4882 w 650969"/>
                    <a:gd name="connsiteY2" fmla="*/ 720151 h 885318"/>
                    <a:gd name="connsiteX3" fmla="*/ 306281 w 650969"/>
                    <a:gd name="connsiteY3" fmla="*/ 121259 h 885318"/>
                    <a:gd name="connsiteX4" fmla="*/ 618096 w 650969"/>
                    <a:gd name="connsiteY4" fmla="*/ 279445 h 885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0969" h="885318">
                      <a:moveTo>
                        <a:pt x="618096" y="279445"/>
                      </a:moveTo>
                      <a:lnTo>
                        <a:pt x="314744" y="882243"/>
                      </a:lnTo>
                      <a:cubicBezTo>
                        <a:pt x="178040" y="897866"/>
                        <a:pt x="75838" y="841232"/>
                        <a:pt x="4882" y="720151"/>
                      </a:cubicBezTo>
                      <a:lnTo>
                        <a:pt x="306281" y="121259"/>
                      </a:lnTo>
                      <a:cubicBezTo>
                        <a:pt x="431919" y="-111137"/>
                        <a:pt x="745035" y="37284"/>
                        <a:pt x="618096" y="27944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18">
                  <a:extLst>
                    <a:ext uri="{FF2B5EF4-FFF2-40B4-BE49-F238E27FC236}">
                      <a16:creationId xmlns:a16="http://schemas.microsoft.com/office/drawing/2014/main" id="{CFA126F9-044B-4047-BB9F-EF4B3E593F3E}"/>
                    </a:ext>
                  </a:extLst>
                </p:cNvPr>
                <p:cNvSpPr/>
                <p:nvPr/>
              </p:nvSpPr>
              <p:spPr>
                <a:xfrm>
                  <a:off x="6016011" y="3689106"/>
                  <a:ext cx="354380" cy="434402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19">
                  <a:extLst>
                    <a:ext uri="{FF2B5EF4-FFF2-40B4-BE49-F238E27FC236}">
                      <a16:creationId xmlns:a16="http://schemas.microsoft.com/office/drawing/2014/main" id="{25A53AAA-3E06-44F2-8895-02C6E7E935E3}"/>
                    </a:ext>
                  </a:extLst>
                </p:cNvPr>
                <p:cNvSpPr/>
                <p:nvPr/>
              </p:nvSpPr>
              <p:spPr>
                <a:xfrm>
                  <a:off x="6088698" y="3632395"/>
                  <a:ext cx="377244" cy="262927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20">
                  <a:extLst>
                    <a:ext uri="{FF2B5EF4-FFF2-40B4-BE49-F238E27FC236}">
                      <a16:creationId xmlns:a16="http://schemas.microsoft.com/office/drawing/2014/main" id="{3F0308DA-34F8-4CD2-BA2D-8E6F7BA19A74}"/>
                    </a:ext>
                  </a:extLst>
                </p:cNvPr>
                <p:cNvSpPr/>
                <p:nvPr/>
              </p:nvSpPr>
              <p:spPr>
                <a:xfrm>
                  <a:off x="6752174" y="4398314"/>
                  <a:ext cx="422971" cy="382960"/>
                </a:xfrm>
                <a:custGeom>
                  <a:avLst/>
                  <a:gdLst>
                    <a:gd name="connsiteX0" fmla="*/ 88242 w 481717"/>
                    <a:gd name="connsiteY0" fmla="*/ 98261 h 436149"/>
                    <a:gd name="connsiteX1" fmla="*/ 4918 w 481717"/>
                    <a:gd name="connsiteY1" fmla="*/ 246031 h 436149"/>
                    <a:gd name="connsiteX2" fmla="*/ 270514 w 481717"/>
                    <a:gd name="connsiteY2" fmla="*/ 427001 h 436149"/>
                    <a:gd name="connsiteX3" fmla="*/ 463201 w 481717"/>
                    <a:gd name="connsiteY3" fmla="*/ 94356 h 436149"/>
                    <a:gd name="connsiteX4" fmla="*/ 88242 w 481717"/>
                    <a:gd name="connsiteY4" fmla="*/ 98261 h 43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1717" h="436149">
                      <a:moveTo>
                        <a:pt x="88242" y="98261"/>
                      </a:moveTo>
                      <a:cubicBezTo>
                        <a:pt x="81732" y="134065"/>
                        <a:pt x="2965" y="166613"/>
                        <a:pt x="4918" y="246031"/>
                      </a:cubicBezTo>
                      <a:cubicBezTo>
                        <a:pt x="6871" y="325450"/>
                        <a:pt x="43976" y="457597"/>
                        <a:pt x="270514" y="427001"/>
                      </a:cubicBezTo>
                      <a:cubicBezTo>
                        <a:pt x="480777" y="398359"/>
                        <a:pt x="500957" y="221295"/>
                        <a:pt x="463201" y="94356"/>
                      </a:cubicBezTo>
                      <a:cubicBezTo>
                        <a:pt x="425444" y="-32584"/>
                        <a:pt x="110375" y="-18262"/>
                        <a:pt x="88242" y="98261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21">
                  <a:extLst>
                    <a:ext uri="{FF2B5EF4-FFF2-40B4-BE49-F238E27FC236}">
                      <a16:creationId xmlns:a16="http://schemas.microsoft.com/office/drawing/2014/main" id="{379032DA-1B26-40D9-87CA-5FE8D4332174}"/>
                    </a:ext>
                  </a:extLst>
                </p:cNvPr>
                <p:cNvSpPr/>
                <p:nvPr/>
              </p:nvSpPr>
              <p:spPr>
                <a:xfrm>
                  <a:off x="6813365" y="3513761"/>
                  <a:ext cx="342949" cy="863088"/>
                </a:xfrm>
                <a:custGeom>
                  <a:avLst/>
                  <a:gdLst>
                    <a:gd name="connsiteX0" fmla="*/ 4882 w 390581"/>
                    <a:gd name="connsiteY0" fmla="*/ 4882 h 982964"/>
                    <a:gd name="connsiteX1" fmla="*/ 387002 w 390581"/>
                    <a:gd name="connsiteY1" fmla="*/ 4882 h 982964"/>
                    <a:gd name="connsiteX2" fmla="*/ 387002 w 390581"/>
                    <a:gd name="connsiteY2" fmla="*/ 979384 h 982964"/>
                    <a:gd name="connsiteX3" fmla="*/ 4882 w 390581"/>
                    <a:gd name="connsiteY3" fmla="*/ 979384 h 982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81" h="982964">
                      <a:moveTo>
                        <a:pt x="4882" y="4882"/>
                      </a:moveTo>
                      <a:lnTo>
                        <a:pt x="387002" y="4882"/>
                      </a:lnTo>
                      <a:lnTo>
                        <a:pt x="387002" y="979384"/>
                      </a:lnTo>
                      <a:lnTo>
                        <a:pt x="4882" y="9793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22">
                  <a:extLst>
                    <a:ext uri="{FF2B5EF4-FFF2-40B4-BE49-F238E27FC236}">
                      <a16:creationId xmlns:a16="http://schemas.microsoft.com/office/drawing/2014/main" id="{85453947-2818-43D7-97E1-0213F379A4F5}"/>
                    </a:ext>
                  </a:extLst>
                </p:cNvPr>
                <p:cNvSpPr/>
                <p:nvPr/>
              </p:nvSpPr>
              <p:spPr>
                <a:xfrm>
                  <a:off x="6768728" y="4310270"/>
                  <a:ext cx="417254" cy="217201"/>
                </a:xfrm>
                <a:custGeom>
                  <a:avLst/>
                  <a:gdLst>
                    <a:gd name="connsiteX0" fmla="*/ 435234 w 475207"/>
                    <a:gd name="connsiteY0" fmla="*/ 6498 h 247368"/>
                    <a:gd name="connsiteX1" fmla="*/ 57672 w 475207"/>
                    <a:gd name="connsiteY1" fmla="*/ 6498 h 247368"/>
                    <a:gd name="connsiteX2" fmla="*/ 20567 w 475207"/>
                    <a:gd name="connsiteY2" fmla="*/ 42301 h 247368"/>
                    <a:gd name="connsiteX3" fmla="*/ 4943 w 475207"/>
                    <a:gd name="connsiteY3" fmla="*/ 119116 h 247368"/>
                    <a:gd name="connsiteX4" fmla="*/ 64832 w 475207"/>
                    <a:gd name="connsiteY4" fmla="*/ 215459 h 247368"/>
                    <a:gd name="connsiteX5" fmla="*/ 431329 w 475207"/>
                    <a:gd name="connsiteY5" fmla="*/ 214808 h 247368"/>
                    <a:gd name="connsiteX6" fmla="*/ 472991 w 475207"/>
                    <a:gd name="connsiteY6" fmla="*/ 71595 h 247368"/>
                    <a:gd name="connsiteX7" fmla="*/ 472991 w 475207"/>
                    <a:gd name="connsiteY7" fmla="*/ 42952 h 247368"/>
                    <a:gd name="connsiteX8" fmla="*/ 435234 w 475207"/>
                    <a:gd name="connsiteY8" fmla="*/ 6498 h 247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5207" h="247368">
                      <a:moveTo>
                        <a:pt x="435234" y="6498"/>
                      </a:moveTo>
                      <a:cubicBezTo>
                        <a:pt x="322617" y="37745"/>
                        <a:pt x="145553" y="33188"/>
                        <a:pt x="57672" y="6498"/>
                      </a:cubicBezTo>
                      <a:cubicBezTo>
                        <a:pt x="30982" y="-1965"/>
                        <a:pt x="20567" y="24725"/>
                        <a:pt x="20567" y="42301"/>
                      </a:cubicBezTo>
                      <a:cubicBezTo>
                        <a:pt x="19916" y="53368"/>
                        <a:pt x="4292" y="108049"/>
                        <a:pt x="4943" y="119116"/>
                      </a:cubicBezTo>
                      <a:cubicBezTo>
                        <a:pt x="3641" y="171844"/>
                        <a:pt x="23170" y="199836"/>
                        <a:pt x="64832" y="215459"/>
                      </a:cubicBezTo>
                      <a:cubicBezTo>
                        <a:pt x="175497" y="256470"/>
                        <a:pt x="322617" y="255168"/>
                        <a:pt x="431329" y="214808"/>
                      </a:cubicBezTo>
                      <a:cubicBezTo>
                        <a:pt x="471689" y="199836"/>
                        <a:pt x="474293" y="121720"/>
                        <a:pt x="472991" y="71595"/>
                      </a:cubicBezTo>
                      <a:cubicBezTo>
                        <a:pt x="472991" y="61830"/>
                        <a:pt x="472991" y="52066"/>
                        <a:pt x="472991" y="42952"/>
                      </a:cubicBezTo>
                      <a:cubicBezTo>
                        <a:pt x="472991" y="19517"/>
                        <a:pt x="457367" y="639"/>
                        <a:pt x="435234" y="64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23">
                  <a:extLst>
                    <a:ext uri="{FF2B5EF4-FFF2-40B4-BE49-F238E27FC236}">
                      <a16:creationId xmlns:a16="http://schemas.microsoft.com/office/drawing/2014/main" id="{EBD4188D-AE53-4EC3-82A4-3B438D37048D}"/>
                    </a:ext>
                  </a:extLst>
                </p:cNvPr>
                <p:cNvSpPr/>
                <p:nvPr/>
              </p:nvSpPr>
              <p:spPr>
                <a:xfrm>
                  <a:off x="7211389" y="4398314"/>
                  <a:ext cx="422971" cy="382960"/>
                </a:xfrm>
                <a:custGeom>
                  <a:avLst/>
                  <a:gdLst>
                    <a:gd name="connsiteX0" fmla="*/ 395233 w 481717"/>
                    <a:gd name="connsiteY0" fmla="*/ 98261 h 436149"/>
                    <a:gd name="connsiteX1" fmla="*/ 478557 w 481717"/>
                    <a:gd name="connsiteY1" fmla="*/ 246031 h 436149"/>
                    <a:gd name="connsiteX2" fmla="*/ 212961 w 481717"/>
                    <a:gd name="connsiteY2" fmla="*/ 427001 h 436149"/>
                    <a:gd name="connsiteX3" fmla="*/ 20274 w 481717"/>
                    <a:gd name="connsiteY3" fmla="*/ 94356 h 436149"/>
                    <a:gd name="connsiteX4" fmla="*/ 395233 w 481717"/>
                    <a:gd name="connsiteY4" fmla="*/ 98261 h 43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1717" h="436149">
                      <a:moveTo>
                        <a:pt x="395233" y="98261"/>
                      </a:moveTo>
                      <a:cubicBezTo>
                        <a:pt x="401742" y="134065"/>
                        <a:pt x="480510" y="166613"/>
                        <a:pt x="478557" y="246031"/>
                      </a:cubicBezTo>
                      <a:cubicBezTo>
                        <a:pt x="476604" y="325450"/>
                        <a:pt x="439498" y="457597"/>
                        <a:pt x="212961" y="427001"/>
                      </a:cubicBezTo>
                      <a:cubicBezTo>
                        <a:pt x="2698" y="398359"/>
                        <a:pt x="-17482" y="221295"/>
                        <a:pt x="20274" y="94356"/>
                      </a:cubicBezTo>
                      <a:cubicBezTo>
                        <a:pt x="58681" y="-32584"/>
                        <a:pt x="373750" y="-18262"/>
                        <a:pt x="395233" y="98261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24">
                  <a:extLst>
                    <a:ext uri="{FF2B5EF4-FFF2-40B4-BE49-F238E27FC236}">
                      <a16:creationId xmlns:a16="http://schemas.microsoft.com/office/drawing/2014/main" id="{50C15EFD-ACC3-44AD-A1EA-8B975584D57E}"/>
                    </a:ext>
                  </a:extLst>
                </p:cNvPr>
                <p:cNvSpPr/>
                <p:nvPr/>
              </p:nvSpPr>
              <p:spPr>
                <a:xfrm>
                  <a:off x="7230620" y="3513761"/>
                  <a:ext cx="342949" cy="863088"/>
                </a:xfrm>
                <a:custGeom>
                  <a:avLst/>
                  <a:gdLst>
                    <a:gd name="connsiteX0" fmla="*/ 4882 w 390581"/>
                    <a:gd name="connsiteY0" fmla="*/ 4882 h 982964"/>
                    <a:gd name="connsiteX1" fmla="*/ 387002 w 390581"/>
                    <a:gd name="connsiteY1" fmla="*/ 4882 h 982964"/>
                    <a:gd name="connsiteX2" fmla="*/ 387002 w 390581"/>
                    <a:gd name="connsiteY2" fmla="*/ 979384 h 982964"/>
                    <a:gd name="connsiteX3" fmla="*/ 4882 w 390581"/>
                    <a:gd name="connsiteY3" fmla="*/ 979384 h 982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81" h="982964">
                      <a:moveTo>
                        <a:pt x="4882" y="4882"/>
                      </a:moveTo>
                      <a:lnTo>
                        <a:pt x="387002" y="4882"/>
                      </a:lnTo>
                      <a:lnTo>
                        <a:pt x="387002" y="979384"/>
                      </a:lnTo>
                      <a:lnTo>
                        <a:pt x="4882" y="9793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25">
                  <a:extLst>
                    <a:ext uri="{FF2B5EF4-FFF2-40B4-BE49-F238E27FC236}">
                      <a16:creationId xmlns:a16="http://schemas.microsoft.com/office/drawing/2014/main" id="{5B54773A-78D9-40CB-9926-E4BCFD64418E}"/>
                    </a:ext>
                  </a:extLst>
                </p:cNvPr>
                <p:cNvSpPr/>
                <p:nvPr/>
              </p:nvSpPr>
              <p:spPr>
                <a:xfrm>
                  <a:off x="7199541" y="4310270"/>
                  <a:ext cx="417254" cy="217201"/>
                </a:xfrm>
                <a:custGeom>
                  <a:avLst/>
                  <a:gdLst>
                    <a:gd name="connsiteX0" fmla="*/ 42881 w 475207"/>
                    <a:gd name="connsiteY0" fmla="*/ 6498 h 247368"/>
                    <a:gd name="connsiteX1" fmla="*/ 420444 w 475207"/>
                    <a:gd name="connsiteY1" fmla="*/ 6498 h 247368"/>
                    <a:gd name="connsiteX2" fmla="*/ 457549 w 475207"/>
                    <a:gd name="connsiteY2" fmla="*/ 42301 h 247368"/>
                    <a:gd name="connsiteX3" fmla="*/ 473172 w 475207"/>
                    <a:gd name="connsiteY3" fmla="*/ 110002 h 247368"/>
                    <a:gd name="connsiteX4" fmla="*/ 413283 w 475207"/>
                    <a:gd name="connsiteY4" fmla="*/ 214808 h 247368"/>
                    <a:gd name="connsiteX5" fmla="*/ 46787 w 475207"/>
                    <a:gd name="connsiteY5" fmla="*/ 214157 h 247368"/>
                    <a:gd name="connsiteX6" fmla="*/ 5125 w 475207"/>
                    <a:gd name="connsiteY6" fmla="*/ 70944 h 247368"/>
                    <a:gd name="connsiteX7" fmla="*/ 5125 w 475207"/>
                    <a:gd name="connsiteY7" fmla="*/ 42301 h 247368"/>
                    <a:gd name="connsiteX8" fmla="*/ 42881 w 475207"/>
                    <a:gd name="connsiteY8" fmla="*/ 6498 h 247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5207" h="247368">
                      <a:moveTo>
                        <a:pt x="42881" y="6498"/>
                      </a:moveTo>
                      <a:cubicBezTo>
                        <a:pt x="155499" y="37745"/>
                        <a:pt x="332563" y="33188"/>
                        <a:pt x="420444" y="6498"/>
                      </a:cubicBezTo>
                      <a:cubicBezTo>
                        <a:pt x="447134" y="-1965"/>
                        <a:pt x="456898" y="24725"/>
                        <a:pt x="457549" y="42301"/>
                      </a:cubicBezTo>
                      <a:cubicBezTo>
                        <a:pt x="458200" y="53368"/>
                        <a:pt x="473824" y="99587"/>
                        <a:pt x="473172" y="110002"/>
                      </a:cubicBezTo>
                      <a:cubicBezTo>
                        <a:pt x="474475" y="162731"/>
                        <a:pt x="454945" y="199836"/>
                        <a:pt x="413283" y="214808"/>
                      </a:cubicBezTo>
                      <a:cubicBezTo>
                        <a:pt x="302618" y="255820"/>
                        <a:pt x="155499" y="254518"/>
                        <a:pt x="46787" y="214157"/>
                      </a:cubicBezTo>
                      <a:cubicBezTo>
                        <a:pt x="6427" y="199185"/>
                        <a:pt x="3823" y="121069"/>
                        <a:pt x="5125" y="70944"/>
                      </a:cubicBezTo>
                      <a:cubicBezTo>
                        <a:pt x="5125" y="61179"/>
                        <a:pt x="5125" y="51415"/>
                        <a:pt x="5125" y="42301"/>
                      </a:cubicBezTo>
                      <a:cubicBezTo>
                        <a:pt x="5776" y="19517"/>
                        <a:pt x="20748" y="639"/>
                        <a:pt x="42881" y="64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26">
                  <a:extLst>
                    <a:ext uri="{FF2B5EF4-FFF2-40B4-BE49-F238E27FC236}">
                      <a16:creationId xmlns:a16="http://schemas.microsoft.com/office/drawing/2014/main" id="{B90D82D6-2C65-48FC-AD2C-6ABE6D5A45BF}"/>
                    </a:ext>
                  </a:extLst>
                </p:cNvPr>
                <p:cNvSpPr/>
                <p:nvPr/>
              </p:nvSpPr>
              <p:spPr>
                <a:xfrm>
                  <a:off x="7543901" y="3075929"/>
                  <a:ext cx="868804" cy="371528"/>
                </a:xfrm>
                <a:custGeom>
                  <a:avLst/>
                  <a:gdLst>
                    <a:gd name="connsiteX0" fmla="*/ 183186 w 989474"/>
                    <a:gd name="connsiteY0" fmla="*/ 75838 h 423130"/>
                    <a:gd name="connsiteX1" fmla="*/ 905112 w 989474"/>
                    <a:gd name="connsiteY1" fmla="*/ 4882 h 423130"/>
                    <a:gd name="connsiteX2" fmla="*/ 948727 w 989474"/>
                    <a:gd name="connsiteY2" fmla="*/ 351849 h 423130"/>
                    <a:gd name="connsiteX3" fmla="*/ 230707 w 989474"/>
                    <a:gd name="connsiteY3" fmla="*/ 422154 h 423130"/>
                    <a:gd name="connsiteX4" fmla="*/ 183186 w 989474"/>
                    <a:gd name="connsiteY4" fmla="*/ 75838 h 423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9474" h="423130">
                      <a:moveTo>
                        <a:pt x="183186" y="75838"/>
                      </a:moveTo>
                      <a:lnTo>
                        <a:pt x="905112" y="4882"/>
                      </a:lnTo>
                      <a:cubicBezTo>
                        <a:pt x="995597" y="108386"/>
                        <a:pt x="1007965" y="224259"/>
                        <a:pt x="948727" y="351849"/>
                      </a:cubicBezTo>
                      <a:lnTo>
                        <a:pt x="230707" y="422154"/>
                      </a:lnTo>
                      <a:cubicBezTo>
                        <a:pt x="-31634" y="451448"/>
                        <a:pt x="-88268" y="109688"/>
                        <a:pt x="183186" y="758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27">
                  <a:extLst>
                    <a:ext uri="{FF2B5EF4-FFF2-40B4-BE49-F238E27FC236}">
                      <a16:creationId xmlns:a16="http://schemas.microsoft.com/office/drawing/2014/main" id="{4DD8473B-18D1-471E-BA22-3CCB9520BFAD}"/>
                    </a:ext>
                  </a:extLst>
                </p:cNvPr>
                <p:cNvSpPr/>
                <p:nvPr/>
              </p:nvSpPr>
              <p:spPr>
                <a:xfrm>
                  <a:off x="8388567" y="3023935"/>
                  <a:ext cx="354380" cy="337233"/>
                </a:xfrm>
                <a:custGeom>
                  <a:avLst/>
                  <a:gdLst>
                    <a:gd name="connsiteX0" fmla="*/ 148183 w 403601"/>
                    <a:gd name="connsiteY0" fmla="*/ 28296 h 384072"/>
                    <a:gd name="connsiteX1" fmla="*/ 287491 w 403601"/>
                    <a:gd name="connsiteY1" fmla="*/ 107063 h 384072"/>
                    <a:gd name="connsiteX2" fmla="*/ 404665 w 403601"/>
                    <a:gd name="connsiteY2" fmla="*/ 209916 h 384072"/>
                    <a:gd name="connsiteX3" fmla="*/ 101313 w 403601"/>
                    <a:gd name="connsiteY3" fmla="*/ 360941 h 384072"/>
                    <a:gd name="connsiteX4" fmla="*/ 148183 w 403601"/>
                    <a:gd name="connsiteY4" fmla="*/ 28296 h 384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384072">
                      <a:moveTo>
                        <a:pt x="148183" y="28296"/>
                      </a:moveTo>
                      <a:cubicBezTo>
                        <a:pt x="267962" y="-18574"/>
                        <a:pt x="357795" y="3559"/>
                        <a:pt x="287491" y="107063"/>
                      </a:cubicBezTo>
                      <a:cubicBezTo>
                        <a:pt x="340870" y="93393"/>
                        <a:pt x="401410" y="90789"/>
                        <a:pt x="404665" y="209916"/>
                      </a:cubicBezTo>
                      <a:cubicBezTo>
                        <a:pt x="409873" y="379168"/>
                        <a:pt x="291397" y="405207"/>
                        <a:pt x="101313" y="360941"/>
                      </a:cubicBezTo>
                      <a:cubicBezTo>
                        <a:pt x="-9352" y="335553"/>
                        <a:pt x="-60778" y="110969"/>
                        <a:pt x="148183" y="28296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28">
                  <a:extLst>
                    <a:ext uri="{FF2B5EF4-FFF2-40B4-BE49-F238E27FC236}">
                      <a16:creationId xmlns:a16="http://schemas.microsoft.com/office/drawing/2014/main" id="{05C57F6B-0F42-4DC7-B0F5-6AC9C86223FB}"/>
                    </a:ext>
                  </a:extLst>
                </p:cNvPr>
                <p:cNvSpPr/>
                <p:nvPr/>
              </p:nvSpPr>
              <p:spPr>
                <a:xfrm>
                  <a:off x="8319506" y="3027537"/>
                  <a:ext cx="177191" cy="400107"/>
                </a:xfrm>
                <a:custGeom>
                  <a:avLst/>
                  <a:gdLst>
                    <a:gd name="connsiteX0" fmla="*/ 49772 w 201800"/>
                    <a:gd name="connsiteY0" fmla="*/ 406312 h 455678"/>
                    <a:gd name="connsiteX1" fmla="*/ 6808 w 201800"/>
                    <a:gd name="connsiteY1" fmla="*/ 63902 h 455678"/>
                    <a:gd name="connsiteX2" fmla="*/ 46517 w 201800"/>
                    <a:gd name="connsiteY2" fmla="*/ 6617 h 455678"/>
                    <a:gd name="connsiteX3" fmla="*/ 150672 w 201800"/>
                    <a:gd name="connsiteY3" fmla="*/ 52185 h 455678"/>
                    <a:gd name="connsiteX4" fmla="*/ 191683 w 201800"/>
                    <a:gd name="connsiteY4" fmla="*/ 384830 h 455678"/>
                    <a:gd name="connsiteX5" fmla="*/ 116171 w 201800"/>
                    <a:gd name="connsiteY5" fmla="*/ 453833 h 455678"/>
                    <a:gd name="connsiteX6" fmla="*/ 49772 w 201800"/>
                    <a:gd name="connsiteY6" fmla="*/ 406312 h 455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800" h="455678">
                      <a:moveTo>
                        <a:pt x="49772" y="406312"/>
                      </a:moveTo>
                      <a:cubicBezTo>
                        <a:pt x="65395" y="300204"/>
                        <a:pt x="40658" y="140066"/>
                        <a:pt x="6808" y="63902"/>
                      </a:cubicBezTo>
                      <a:cubicBezTo>
                        <a:pt x="-3608" y="40467"/>
                        <a:pt x="30894" y="9221"/>
                        <a:pt x="46517" y="6617"/>
                      </a:cubicBezTo>
                      <a:cubicBezTo>
                        <a:pt x="94038" y="-544"/>
                        <a:pt x="132445" y="14429"/>
                        <a:pt x="150672" y="52185"/>
                      </a:cubicBezTo>
                      <a:cubicBezTo>
                        <a:pt x="198193" y="150481"/>
                        <a:pt x="214467" y="283279"/>
                        <a:pt x="191683" y="384830"/>
                      </a:cubicBezTo>
                      <a:cubicBezTo>
                        <a:pt x="183221" y="423238"/>
                        <a:pt x="160437" y="449277"/>
                        <a:pt x="116171" y="453833"/>
                      </a:cubicBezTo>
                      <a:cubicBezTo>
                        <a:pt x="95340" y="455786"/>
                        <a:pt x="46517" y="427143"/>
                        <a:pt x="49772" y="4063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29">
                  <a:extLst>
                    <a:ext uri="{FF2B5EF4-FFF2-40B4-BE49-F238E27FC236}">
                      <a16:creationId xmlns:a16="http://schemas.microsoft.com/office/drawing/2014/main" id="{0E247C51-30B3-4422-B882-5574BA4AA723}"/>
                    </a:ext>
                  </a:extLst>
                </p:cNvPr>
                <p:cNvSpPr/>
                <p:nvPr/>
              </p:nvSpPr>
              <p:spPr>
                <a:xfrm>
                  <a:off x="6427190" y="2680038"/>
                  <a:ext cx="1531838" cy="1520407"/>
                </a:xfrm>
                <a:custGeom>
                  <a:avLst/>
                  <a:gdLst>
                    <a:gd name="connsiteX0" fmla="*/ 873683 w 1744599"/>
                    <a:gd name="connsiteY0" fmla="*/ 1732313 h 1731579"/>
                    <a:gd name="connsiteX1" fmla="*/ 1743379 w 1744599"/>
                    <a:gd name="connsiteY1" fmla="*/ 810539 h 1731579"/>
                    <a:gd name="connsiteX2" fmla="*/ 873032 w 1744599"/>
                    <a:gd name="connsiteY2" fmla="*/ 3337 h 1731579"/>
                    <a:gd name="connsiteX3" fmla="*/ 3337 w 1744599"/>
                    <a:gd name="connsiteY3" fmla="*/ 810539 h 1731579"/>
                    <a:gd name="connsiteX4" fmla="*/ 873683 w 1744599"/>
                    <a:gd name="connsiteY4" fmla="*/ 1732313 h 1731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599" h="1731579">
                      <a:moveTo>
                        <a:pt x="873683" y="1732313"/>
                      </a:moveTo>
                      <a:cubicBezTo>
                        <a:pt x="1352797" y="1732313"/>
                        <a:pt x="1743379" y="1255152"/>
                        <a:pt x="1743379" y="810539"/>
                      </a:cubicBezTo>
                      <a:cubicBezTo>
                        <a:pt x="1743379" y="365927"/>
                        <a:pt x="1352797" y="3337"/>
                        <a:pt x="873032" y="3337"/>
                      </a:cubicBezTo>
                      <a:cubicBezTo>
                        <a:pt x="393268" y="3337"/>
                        <a:pt x="3337" y="365276"/>
                        <a:pt x="3337" y="810539"/>
                      </a:cubicBezTo>
                      <a:cubicBezTo>
                        <a:pt x="3337" y="1255152"/>
                        <a:pt x="394570" y="1732313"/>
                        <a:pt x="873683" y="173231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5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30">
                  <a:extLst>
                    <a:ext uri="{FF2B5EF4-FFF2-40B4-BE49-F238E27FC236}">
                      <a16:creationId xmlns:a16="http://schemas.microsoft.com/office/drawing/2014/main" id="{B7112504-52B9-4B5F-A7B6-3D4A77D90F8F}"/>
                    </a:ext>
                  </a:extLst>
                </p:cNvPr>
                <p:cNvSpPr/>
                <p:nvPr/>
              </p:nvSpPr>
              <p:spPr>
                <a:xfrm>
                  <a:off x="6462057" y="3625433"/>
                  <a:ext cx="1463249" cy="325802"/>
                </a:xfrm>
                <a:custGeom>
                  <a:avLst/>
                  <a:gdLst>
                    <a:gd name="connsiteX0" fmla="*/ 1544833 w 1666482"/>
                    <a:gd name="connsiteY0" fmla="*/ 238337 h 371052"/>
                    <a:gd name="connsiteX1" fmla="*/ 125719 w 1666482"/>
                    <a:gd name="connsiteY1" fmla="*/ 241592 h 371052"/>
                    <a:gd name="connsiteX2" fmla="*/ 3337 w 1666482"/>
                    <a:gd name="connsiteY2" fmla="*/ 3337 h 371052"/>
                    <a:gd name="connsiteX3" fmla="*/ 1663961 w 1666482"/>
                    <a:gd name="connsiteY3" fmla="*/ 3337 h 371052"/>
                    <a:gd name="connsiteX4" fmla="*/ 1544833 w 1666482"/>
                    <a:gd name="connsiteY4" fmla="*/ 238337 h 371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6482" h="371052">
                      <a:moveTo>
                        <a:pt x="1544833" y="238337"/>
                      </a:moveTo>
                      <a:cubicBezTo>
                        <a:pt x="1158808" y="407589"/>
                        <a:pt x="519556" y="414099"/>
                        <a:pt x="125719" y="241592"/>
                      </a:cubicBezTo>
                      <a:cubicBezTo>
                        <a:pt x="74943" y="168032"/>
                        <a:pt x="45650" y="90567"/>
                        <a:pt x="3337" y="3337"/>
                      </a:cubicBezTo>
                      <a:cubicBezTo>
                        <a:pt x="470082" y="300179"/>
                        <a:pt x="1196564" y="300179"/>
                        <a:pt x="1663961" y="3337"/>
                      </a:cubicBezTo>
                      <a:cubicBezTo>
                        <a:pt x="1620997" y="91869"/>
                        <a:pt x="1602119" y="153711"/>
                        <a:pt x="1544833" y="238337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5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50">
                  <a:extLst>
                    <a:ext uri="{FF2B5EF4-FFF2-40B4-BE49-F238E27FC236}">
                      <a16:creationId xmlns:a16="http://schemas.microsoft.com/office/drawing/2014/main" id="{756ED623-A7FC-49E5-976F-8C2E21E2F3E9}"/>
                    </a:ext>
                  </a:extLst>
                </p:cNvPr>
                <p:cNvSpPr/>
                <p:nvPr/>
              </p:nvSpPr>
              <p:spPr>
                <a:xfrm>
                  <a:off x="7043926" y="3763756"/>
                  <a:ext cx="297222" cy="240064"/>
                </a:xfrm>
                <a:custGeom>
                  <a:avLst/>
                  <a:gdLst>
                    <a:gd name="connsiteX0" fmla="*/ 82104 w 338504"/>
                    <a:gd name="connsiteY0" fmla="*/ 3337 h 273407"/>
                    <a:gd name="connsiteX1" fmla="*/ 259819 w 338504"/>
                    <a:gd name="connsiteY1" fmla="*/ 3337 h 273407"/>
                    <a:gd name="connsiteX2" fmla="*/ 315151 w 338504"/>
                    <a:gd name="connsiteY2" fmla="*/ 26772 h 273407"/>
                    <a:gd name="connsiteX3" fmla="*/ 315151 w 338504"/>
                    <a:gd name="connsiteY3" fmla="*/ 26772 h 273407"/>
                    <a:gd name="connsiteX4" fmla="*/ 338586 w 338504"/>
                    <a:gd name="connsiteY4" fmla="*/ 82104 h 273407"/>
                    <a:gd name="connsiteX5" fmla="*/ 338586 w 338504"/>
                    <a:gd name="connsiteY5" fmla="*/ 193420 h 273407"/>
                    <a:gd name="connsiteX6" fmla="*/ 315151 w 338504"/>
                    <a:gd name="connsiteY6" fmla="*/ 248752 h 273407"/>
                    <a:gd name="connsiteX7" fmla="*/ 315151 w 338504"/>
                    <a:gd name="connsiteY7" fmla="*/ 248752 h 273407"/>
                    <a:gd name="connsiteX8" fmla="*/ 259819 w 338504"/>
                    <a:gd name="connsiteY8" fmla="*/ 272187 h 273407"/>
                    <a:gd name="connsiteX9" fmla="*/ 82104 w 338504"/>
                    <a:gd name="connsiteY9" fmla="*/ 272187 h 273407"/>
                    <a:gd name="connsiteX10" fmla="*/ 26772 w 338504"/>
                    <a:gd name="connsiteY10" fmla="*/ 248752 h 273407"/>
                    <a:gd name="connsiteX11" fmla="*/ 26772 w 338504"/>
                    <a:gd name="connsiteY11" fmla="*/ 248752 h 273407"/>
                    <a:gd name="connsiteX12" fmla="*/ 3337 w 338504"/>
                    <a:gd name="connsiteY12" fmla="*/ 193420 h 273407"/>
                    <a:gd name="connsiteX13" fmla="*/ 3337 w 338504"/>
                    <a:gd name="connsiteY13" fmla="*/ 82104 h 273407"/>
                    <a:gd name="connsiteX14" fmla="*/ 26772 w 338504"/>
                    <a:gd name="connsiteY14" fmla="*/ 26772 h 273407"/>
                    <a:gd name="connsiteX15" fmla="*/ 26772 w 338504"/>
                    <a:gd name="connsiteY15" fmla="*/ 26772 h 273407"/>
                    <a:gd name="connsiteX16" fmla="*/ 82104 w 338504"/>
                    <a:gd name="connsiteY16" fmla="*/ 3337 h 273407"/>
                    <a:gd name="connsiteX17" fmla="*/ 82104 w 338504"/>
                    <a:gd name="connsiteY17" fmla="*/ 3337 h 273407"/>
                    <a:gd name="connsiteX18" fmla="*/ 259819 w 338504"/>
                    <a:gd name="connsiteY18" fmla="*/ 71037 h 273407"/>
                    <a:gd name="connsiteX19" fmla="*/ 82104 w 338504"/>
                    <a:gd name="connsiteY19" fmla="*/ 71037 h 273407"/>
                    <a:gd name="connsiteX20" fmla="*/ 74292 w 338504"/>
                    <a:gd name="connsiteY20" fmla="*/ 74292 h 273407"/>
                    <a:gd name="connsiteX21" fmla="*/ 74292 w 338504"/>
                    <a:gd name="connsiteY21" fmla="*/ 74292 h 273407"/>
                    <a:gd name="connsiteX22" fmla="*/ 71038 w 338504"/>
                    <a:gd name="connsiteY22" fmla="*/ 82104 h 273407"/>
                    <a:gd name="connsiteX23" fmla="*/ 71038 w 338504"/>
                    <a:gd name="connsiteY23" fmla="*/ 193420 h 273407"/>
                    <a:gd name="connsiteX24" fmla="*/ 74292 w 338504"/>
                    <a:gd name="connsiteY24" fmla="*/ 201231 h 273407"/>
                    <a:gd name="connsiteX25" fmla="*/ 74292 w 338504"/>
                    <a:gd name="connsiteY25" fmla="*/ 201231 h 273407"/>
                    <a:gd name="connsiteX26" fmla="*/ 82104 w 338504"/>
                    <a:gd name="connsiteY26" fmla="*/ 204486 h 273407"/>
                    <a:gd name="connsiteX27" fmla="*/ 259819 w 338504"/>
                    <a:gd name="connsiteY27" fmla="*/ 204486 h 273407"/>
                    <a:gd name="connsiteX28" fmla="*/ 267630 w 338504"/>
                    <a:gd name="connsiteY28" fmla="*/ 201231 h 273407"/>
                    <a:gd name="connsiteX29" fmla="*/ 267630 w 338504"/>
                    <a:gd name="connsiteY29" fmla="*/ 201231 h 273407"/>
                    <a:gd name="connsiteX30" fmla="*/ 270885 w 338504"/>
                    <a:gd name="connsiteY30" fmla="*/ 193420 h 273407"/>
                    <a:gd name="connsiteX31" fmla="*/ 270885 w 338504"/>
                    <a:gd name="connsiteY31" fmla="*/ 82104 h 273407"/>
                    <a:gd name="connsiteX32" fmla="*/ 267630 w 338504"/>
                    <a:gd name="connsiteY32" fmla="*/ 74292 h 273407"/>
                    <a:gd name="connsiteX33" fmla="*/ 267630 w 338504"/>
                    <a:gd name="connsiteY33" fmla="*/ 74292 h 273407"/>
                    <a:gd name="connsiteX34" fmla="*/ 259819 w 338504"/>
                    <a:gd name="connsiteY34" fmla="*/ 71037 h 273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38504" h="273407">
                      <a:moveTo>
                        <a:pt x="82104" y="3337"/>
                      </a:moveTo>
                      <a:lnTo>
                        <a:pt x="259819" y="3337"/>
                      </a:lnTo>
                      <a:cubicBezTo>
                        <a:pt x="281301" y="3337"/>
                        <a:pt x="301481" y="12450"/>
                        <a:pt x="315151" y="26772"/>
                      </a:cubicBezTo>
                      <a:lnTo>
                        <a:pt x="315151" y="26772"/>
                      </a:lnTo>
                      <a:cubicBezTo>
                        <a:pt x="329473" y="41093"/>
                        <a:pt x="338586" y="60622"/>
                        <a:pt x="338586" y="82104"/>
                      </a:cubicBezTo>
                      <a:lnTo>
                        <a:pt x="338586" y="193420"/>
                      </a:lnTo>
                      <a:cubicBezTo>
                        <a:pt x="338586" y="214902"/>
                        <a:pt x="329473" y="235082"/>
                        <a:pt x="315151" y="248752"/>
                      </a:cubicBezTo>
                      <a:lnTo>
                        <a:pt x="315151" y="248752"/>
                      </a:lnTo>
                      <a:cubicBezTo>
                        <a:pt x="300830" y="263074"/>
                        <a:pt x="281301" y="272187"/>
                        <a:pt x="259819" y="272187"/>
                      </a:cubicBezTo>
                      <a:lnTo>
                        <a:pt x="82104" y="272187"/>
                      </a:lnTo>
                      <a:cubicBezTo>
                        <a:pt x="60622" y="272187"/>
                        <a:pt x="40442" y="263074"/>
                        <a:pt x="26772" y="248752"/>
                      </a:cubicBezTo>
                      <a:lnTo>
                        <a:pt x="26772" y="248752"/>
                      </a:lnTo>
                      <a:cubicBezTo>
                        <a:pt x="12450" y="234431"/>
                        <a:pt x="3337" y="214902"/>
                        <a:pt x="3337" y="193420"/>
                      </a:cubicBezTo>
                      <a:lnTo>
                        <a:pt x="3337" y="82104"/>
                      </a:lnTo>
                      <a:cubicBezTo>
                        <a:pt x="3337" y="60622"/>
                        <a:pt x="12450" y="40442"/>
                        <a:pt x="26772" y="26772"/>
                      </a:cubicBezTo>
                      <a:lnTo>
                        <a:pt x="26772" y="26772"/>
                      </a:lnTo>
                      <a:cubicBezTo>
                        <a:pt x="41093" y="12450"/>
                        <a:pt x="60622" y="3337"/>
                        <a:pt x="82104" y="3337"/>
                      </a:cubicBezTo>
                      <a:lnTo>
                        <a:pt x="82104" y="3337"/>
                      </a:lnTo>
                      <a:close/>
                      <a:moveTo>
                        <a:pt x="259819" y="71037"/>
                      </a:moveTo>
                      <a:lnTo>
                        <a:pt x="82104" y="71037"/>
                      </a:lnTo>
                      <a:cubicBezTo>
                        <a:pt x="78849" y="71037"/>
                        <a:pt x="76245" y="72340"/>
                        <a:pt x="74292" y="74292"/>
                      </a:cubicBezTo>
                      <a:lnTo>
                        <a:pt x="74292" y="74292"/>
                      </a:lnTo>
                      <a:cubicBezTo>
                        <a:pt x="72339" y="76245"/>
                        <a:pt x="71038" y="78849"/>
                        <a:pt x="71038" y="82104"/>
                      </a:cubicBezTo>
                      <a:lnTo>
                        <a:pt x="71038" y="193420"/>
                      </a:lnTo>
                      <a:cubicBezTo>
                        <a:pt x="71038" y="196675"/>
                        <a:pt x="72339" y="199279"/>
                        <a:pt x="74292" y="201231"/>
                      </a:cubicBezTo>
                      <a:lnTo>
                        <a:pt x="74292" y="201231"/>
                      </a:lnTo>
                      <a:cubicBezTo>
                        <a:pt x="76245" y="203184"/>
                        <a:pt x="79500" y="204486"/>
                        <a:pt x="82104" y="204486"/>
                      </a:cubicBezTo>
                      <a:lnTo>
                        <a:pt x="259819" y="204486"/>
                      </a:lnTo>
                      <a:cubicBezTo>
                        <a:pt x="263074" y="204486"/>
                        <a:pt x="265677" y="203184"/>
                        <a:pt x="267630" y="201231"/>
                      </a:cubicBezTo>
                      <a:lnTo>
                        <a:pt x="267630" y="201231"/>
                      </a:lnTo>
                      <a:cubicBezTo>
                        <a:pt x="269583" y="199279"/>
                        <a:pt x="270885" y="196024"/>
                        <a:pt x="270885" y="193420"/>
                      </a:cubicBezTo>
                      <a:lnTo>
                        <a:pt x="270885" y="82104"/>
                      </a:lnTo>
                      <a:cubicBezTo>
                        <a:pt x="270885" y="78849"/>
                        <a:pt x="269583" y="76245"/>
                        <a:pt x="267630" y="74292"/>
                      </a:cubicBezTo>
                      <a:lnTo>
                        <a:pt x="267630" y="74292"/>
                      </a:lnTo>
                      <a:cubicBezTo>
                        <a:pt x="265677" y="72340"/>
                        <a:pt x="263074" y="71037"/>
                        <a:pt x="259819" y="7103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5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51">
                  <a:extLst>
                    <a:ext uri="{FF2B5EF4-FFF2-40B4-BE49-F238E27FC236}">
                      <a16:creationId xmlns:a16="http://schemas.microsoft.com/office/drawing/2014/main" id="{B91F3378-4609-40FF-B5B8-A129706DADA6}"/>
                    </a:ext>
                  </a:extLst>
                </p:cNvPr>
                <p:cNvSpPr/>
                <p:nvPr/>
              </p:nvSpPr>
              <p:spPr>
                <a:xfrm>
                  <a:off x="8591769" y="3099579"/>
                  <a:ext cx="142895" cy="245780"/>
                </a:xfrm>
                <a:custGeom>
                  <a:avLst/>
                  <a:gdLst>
                    <a:gd name="connsiteX0" fmla="*/ 87963 w 162742"/>
                    <a:gd name="connsiteY0" fmla="*/ 278046 h 279917"/>
                    <a:gd name="connsiteX1" fmla="*/ 161522 w 162742"/>
                    <a:gd name="connsiteY1" fmla="*/ 141993 h 279917"/>
                    <a:gd name="connsiteX2" fmla="*/ 89916 w 162742"/>
                    <a:gd name="connsiteY2" fmla="*/ 3337 h 279917"/>
                    <a:gd name="connsiteX3" fmla="*/ 3337 w 162742"/>
                    <a:gd name="connsiteY3" fmla="*/ 146550 h 279917"/>
                    <a:gd name="connsiteX4" fmla="*/ 87963 w 162742"/>
                    <a:gd name="connsiteY4" fmla="*/ 278046 h 279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742" h="279917">
                      <a:moveTo>
                        <a:pt x="87963" y="278046"/>
                      </a:moveTo>
                      <a:cubicBezTo>
                        <a:pt x="134833" y="278046"/>
                        <a:pt x="161522" y="214902"/>
                        <a:pt x="161522" y="141993"/>
                      </a:cubicBezTo>
                      <a:cubicBezTo>
                        <a:pt x="161522" y="69085"/>
                        <a:pt x="136785" y="3337"/>
                        <a:pt x="89916" y="3337"/>
                      </a:cubicBezTo>
                      <a:cubicBezTo>
                        <a:pt x="43046" y="3337"/>
                        <a:pt x="3337" y="73642"/>
                        <a:pt x="3337" y="146550"/>
                      </a:cubicBezTo>
                      <a:cubicBezTo>
                        <a:pt x="3337" y="218157"/>
                        <a:pt x="41744" y="278046"/>
                        <a:pt x="87963" y="278046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5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52">
                  <a:extLst>
                    <a:ext uri="{FF2B5EF4-FFF2-40B4-BE49-F238E27FC236}">
                      <a16:creationId xmlns:a16="http://schemas.microsoft.com/office/drawing/2014/main" id="{6412A8B1-A545-4CF5-BD88-08E9F9F71A24}"/>
                    </a:ext>
                  </a:extLst>
                </p:cNvPr>
                <p:cNvSpPr/>
                <p:nvPr/>
              </p:nvSpPr>
              <p:spPr>
                <a:xfrm>
                  <a:off x="8487441" y="3025465"/>
                  <a:ext cx="200053" cy="80022"/>
                </a:xfrm>
                <a:custGeom>
                  <a:avLst/>
                  <a:gdLst>
                    <a:gd name="connsiteX0" fmla="*/ 228264 w 227839"/>
                    <a:gd name="connsiteY0" fmla="*/ 33062 h 91135"/>
                    <a:gd name="connsiteX1" fmla="*/ 155355 w 227839"/>
                    <a:gd name="connsiteY1" fmla="*/ 84488 h 91135"/>
                    <a:gd name="connsiteX2" fmla="*/ 3679 w 227839"/>
                    <a:gd name="connsiteY2" fmla="*/ 78630 h 91135"/>
                    <a:gd name="connsiteX3" fmla="*/ 131920 w 227839"/>
                    <a:gd name="connsiteY3" fmla="*/ 5070 h 91135"/>
                    <a:gd name="connsiteX4" fmla="*/ 228264 w 227839"/>
                    <a:gd name="connsiteY4" fmla="*/ 33062 h 9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839" h="91135">
                      <a:moveTo>
                        <a:pt x="228264" y="33062"/>
                      </a:moveTo>
                      <a:cubicBezTo>
                        <a:pt x="234773" y="55195"/>
                        <a:pt x="202225" y="77979"/>
                        <a:pt x="155355" y="84488"/>
                      </a:cubicBezTo>
                      <a:cubicBezTo>
                        <a:pt x="108485" y="90998"/>
                        <a:pt x="10189" y="100763"/>
                        <a:pt x="3679" y="78630"/>
                      </a:cubicBezTo>
                      <a:cubicBezTo>
                        <a:pt x="-2831" y="56497"/>
                        <a:pt x="85050" y="11580"/>
                        <a:pt x="131920" y="5070"/>
                      </a:cubicBezTo>
                      <a:cubicBezTo>
                        <a:pt x="178790" y="-1440"/>
                        <a:pt x="221754" y="10929"/>
                        <a:pt x="228264" y="33062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5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55">
                  <a:extLst>
                    <a:ext uri="{FF2B5EF4-FFF2-40B4-BE49-F238E27FC236}">
                      <a16:creationId xmlns:a16="http://schemas.microsoft.com/office/drawing/2014/main" id="{3549F47A-53B1-4459-902D-AEE33E0595EA}"/>
                    </a:ext>
                  </a:extLst>
                </p:cNvPr>
                <p:cNvSpPr/>
                <p:nvPr/>
              </p:nvSpPr>
              <p:spPr>
                <a:xfrm>
                  <a:off x="7217687" y="3870642"/>
                  <a:ext cx="68589" cy="28579"/>
                </a:xfrm>
                <a:custGeom>
                  <a:avLst/>
                  <a:gdLst>
                    <a:gd name="connsiteX0" fmla="*/ 3337 w 78116"/>
                    <a:gd name="connsiteY0" fmla="*/ 3337 h 32548"/>
                    <a:gd name="connsiteX1" fmla="*/ 74943 w 78116"/>
                    <a:gd name="connsiteY1" fmla="*/ 3337 h 32548"/>
                    <a:gd name="connsiteX2" fmla="*/ 74943 w 78116"/>
                    <a:gd name="connsiteY2" fmla="*/ 33932 h 32548"/>
                    <a:gd name="connsiteX3" fmla="*/ 3337 w 78116"/>
                    <a:gd name="connsiteY3" fmla="*/ 33932 h 32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116" h="32548">
                      <a:moveTo>
                        <a:pt x="3337" y="3337"/>
                      </a:moveTo>
                      <a:lnTo>
                        <a:pt x="74943" y="3337"/>
                      </a:lnTo>
                      <a:lnTo>
                        <a:pt x="74943" y="33932"/>
                      </a:lnTo>
                      <a:lnTo>
                        <a:pt x="3337" y="339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51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48">
                  <a:extLst>
                    <a:ext uri="{FF2B5EF4-FFF2-40B4-BE49-F238E27FC236}">
                      <a16:creationId xmlns:a16="http://schemas.microsoft.com/office/drawing/2014/main" id="{27D8675B-E6EB-4E10-88F0-ED75FE5A2522}"/>
                    </a:ext>
                  </a:extLst>
                </p:cNvPr>
                <p:cNvSpPr/>
                <p:nvPr/>
              </p:nvSpPr>
              <p:spPr>
                <a:xfrm>
                  <a:off x="7091503" y="3277918"/>
                  <a:ext cx="167283" cy="167284"/>
                </a:xfrm>
                <a:custGeom>
                  <a:avLst/>
                  <a:gdLst>
                    <a:gd name="connsiteX0" fmla="*/ 239639 w 475207"/>
                    <a:gd name="connsiteY0" fmla="*/ 475941 h 475207"/>
                    <a:gd name="connsiteX1" fmla="*/ 475941 w 475207"/>
                    <a:gd name="connsiteY1" fmla="*/ 239639 h 475207"/>
                    <a:gd name="connsiteX2" fmla="*/ 239639 w 475207"/>
                    <a:gd name="connsiteY2" fmla="*/ 3337 h 475207"/>
                    <a:gd name="connsiteX3" fmla="*/ 3337 w 475207"/>
                    <a:gd name="connsiteY3" fmla="*/ 239639 h 475207"/>
                    <a:gd name="connsiteX4" fmla="*/ 239639 w 475207"/>
                    <a:gd name="connsiteY4" fmla="*/ 475941 h 475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207" h="475207">
                      <a:moveTo>
                        <a:pt x="239639" y="475941"/>
                      </a:moveTo>
                      <a:cubicBezTo>
                        <a:pt x="369833" y="475941"/>
                        <a:pt x="475941" y="369833"/>
                        <a:pt x="475941" y="239639"/>
                      </a:cubicBezTo>
                      <a:cubicBezTo>
                        <a:pt x="475941" y="109445"/>
                        <a:pt x="369833" y="3337"/>
                        <a:pt x="239639" y="3337"/>
                      </a:cubicBezTo>
                      <a:cubicBezTo>
                        <a:pt x="109445" y="3337"/>
                        <a:pt x="3337" y="109445"/>
                        <a:pt x="3337" y="239639"/>
                      </a:cubicBezTo>
                      <a:cubicBezTo>
                        <a:pt x="3988" y="369833"/>
                        <a:pt x="110096" y="475941"/>
                        <a:pt x="239639" y="4759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510" cap="flat">
                  <a:noFill/>
                  <a:prstDash val="solid"/>
                  <a:miter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48">
                  <a:extLst>
                    <a:ext uri="{FF2B5EF4-FFF2-40B4-BE49-F238E27FC236}">
                      <a16:creationId xmlns:a16="http://schemas.microsoft.com/office/drawing/2014/main" id="{2EA9194C-3262-474C-A145-DFAC6E851837}"/>
                    </a:ext>
                  </a:extLst>
                </p:cNvPr>
                <p:cNvSpPr/>
                <p:nvPr/>
              </p:nvSpPr>
              <p:spPr>
                <a:xfrm>
                  <a:off x="7084697" y="3535801"/>
                  <a:ext cx="167283" cy="167284"/>
                </a:xfrm>
                <a:custGeom>
                  <a:avLst/>
                  <a:gdLst>
                    <a:gd name="connsiteX0" fmla="*/ 239639 w 475207"/>
                    <a:gd name="connsiteY0" fmla="*/ 475941 h 475207"/>
                    <a:gd name="connsiteX1" fmla="*/ 475941 w 475207"/>
                    <a:gd name="connsiteY1" fmla="*/ 239639 h 475207"/>
                    <a:gd name="connsiteX2" fmla="*/ 239639 w 475207"/>
                    <a:gd name="connsiteY2" fmla="*/ 3337 h 475207"/>
                    <a:gd name="connsiteX3" fmla="*/ 3337 w 475207"/>
                    <a:gd name="connsiteY3" fmla="*/ 239639 h 475207"/>
                    <a:gd name="connsiteX4" fmla="*/ 239639 w 475207"/>
                    <a:gd name="connsiteY4" fmla="*/ 475941 h 475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5207" h="475207">
                      <a:moveTo>
                        <a:pt x="239639" y="475941"/>
                      </a:moveTo>
                      <a:cubicBezTo>
                        <a:pt x="369833" y="475941"/>
                        <a:pt x="475941" y="369833"/>
                        <a:pt x="475941" y="239639"/>
                      </a:cubicBezTo>
                      <a:cubicBezTo>
                        <a:pt x="475941" y="109445"/>
                        <a:pt x="369833" y="3337"/>
                        <a:pt x="239639" y="3337"/>
                      </a:cubicBezTo>
                      <a:cubicBezTo>
                        <a:pt x="109445" y="3337"/>
                        <a:pt x="3337" y="109445"/>
                        <a:pt x="3337" y="239639"/>
                      </a:cubicBezTo>
                      <a:cubicBezTo>
                        <a:pt x="3988" y="369833"/>
                        <a:pt x="110096" y="475941"/>
                        <a:pt x="239639" y="4759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510" cap="flat">
                  <a:noFill/>
                  <a:prstDash val="solid"/>
                  <a:miter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" name="Group 56">
                <a:extLst>
                  <a:ext uri="{FF2B5EF4-FFF2-40B4-BE49-F238E27FC236}">
                    <a16:creationId xmlns:a16="http://schemas.microsoft.com/office/drawing/2014/main" id="{FA9B28F4-38BE-49BE-990F-1C483AC83F8E}"/>
                  </a:ext>
                </a:extLst>
              </p:cNvPr>
              <p:cNvGrpSpPr/>
              <p:nvPr/>
            </p:nvGrpSpPr>
            <p:grpSpPr>
              <a:xfrm>
                <a:off x="7929877" y="1846666"/>
                <a:ext cx="1478962" cy="1385351"/>
                <a:chOff x="4043298" y="3456489"/>
                <a:chExt cx="2289810" cy="2144876"/>
              </a:xfrm>
            </p:grpSpPr>
            <p:grpSp>
              <p:nvGrpSpPr>
                <p:cNvPr id="45" name="Group 57">
                  <a:extLst>
                    <a:ext uri="{FF2B5EF4-FFF2-40B4-BE49-F238E27FC236}">
                      <a16:creationId xmlns:a16="http://schemas.microsoft.com/office/drawing/2014/main" id="{C994039B-C1B5-44E4-8903-7904C52874AA}"/>
                    </a:ext>
                  </a:extLst>
                </p:cNvPr>
                <p:cNvGrpSpPr/>
                <p:nvPr/>
              </p:nvGrpSpPr>
              <p:grpSpPr>
                <a:xfrm>
                  <a:off x="4403681" y="4207251"/>
                  <a:ext cx="1679258" cy="1394114"/>
                  <a:chOff x="6936201" y="1826897"/>
                  <a:chExt cx="1679258" cy="1394114"/>
                </a:xfrm>
              </p:grpSpPr>
              <p:sp>
                <p:nvSpPr>
                  <p:cNvPr id="64" name="Freeform: Shape 76">
                    <a:extLst>
                      <a:ext uri="{FF2B5EF4-FFF2-40B4-BE49-F238E27FC236}">
                        <a16:creationId xmlns:a16="http://schemas.microsoft.com/office/drawing/2014/main" id="{2B1FE2C3-DE2D-437D-BB79-703B9DD3D73A}"/>
                      </a:ext>
                    </a:extLst>
                  </p:cNvPr>
                  <p:cNvSpPr/>
                  <p:nvPr/>
                </p:nvSpPr>
                <p:spPr>
                  <a:xfrm>
                    <a:off x="6936201" y="1826897"/>
                    <a:ext cx="1676400" cy="314325"/>
                  </a:xfrm>
                  <a:custGeom>
                    <a:avLst/>
                    <a:gdLst>
                      <a:gd name="connsiteX0" fmla="*/ 7144 w 1676400"/>
                      <a:gd name="connsiteY0" fmla="*/ 167164 h 314325"/>
                      <a:gd name="connsiteX1" fmla="*/ 800576 w 1676400"/>
                      <a:gd name="connsiteY1" fmla="*/ 7144 h 314325"/>
                      <a:gd name="connsiteX2" fmla="*/ 1678781 w 1676400"/>
                      <a:gd name="connsiteY2" fmla="*/ 138589 h 314325"/>
                      <a:gd name="connsiteX3" fmla="*/ 987266 w 1676400"/>
                      <a:gd name="connsiteY3" fmla="*/ 310991 h 314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6400" h="314325">
                        <a:moveTo>
                          <a:pt x="7144" y="167164"/>
                        </a:moveTo>
                        <a:lnTo>
                          <a:pt x="800576" y="7144"/>
                        </a:lnTo>
                        <a:lnTo>
                          <a:pt x="1678781" y="138589"/>
                        </a:lnTo>
                        <a:lnTo>
                          <a:pt x="987266" y="31099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" name="Freeform: Shape 77">
                    <a:extLst>
                      <a:ext uri="{FF2B5EF4-FFF2-40B4-BE49-F238E27FC236}">
                        <a16:creationId xmlns:a16="http://schemas.microsoft.com/office/drawing/2014/main" id="{60E14CD2-9706-4A5E-ABC6-C738E2F7FA89}"/>
                      </a:ext>
                    </a:extLst>
                  </p:cNvPr>
                  <p:cNvSpPr/>
                  <p:nvPr/>
                </p:nvSpPr>
                <p:spPr>
                  <a:xfrm>
                    <a:off x="7729634" y="1826897"/>
                    <a:ext cx="885825" cy="1171575"/>
                  </a:xfrm>
                  <a:custGeom>
                    <a:avLst/>
                    <a:gdLst>
                      <a:gd name="connsiteX0" fmla="*/ 7144 w 885825"/>
                      <a:gd name="connsiteY0" fmla="*/ 7144 h 1171575"/>
                      <a:gd name="connsiteX1" fmla="*/ 29051 w 885825"/>
                      <a:gd name="connsiteY1" fmla="*/ 1033939 h 1171575"/>
                      <a:gd name="connsiteX2" fmla="*/ 792956 w 885825"/>
                      <a:gd name="connsiteY2" fmla="*/ 1164431 h 1171575"/>
                      <a:gd name="connsiteX3" fmla="*/ 885349 w 885825"/>
                      <a:gd name="connsiteY3" fmla="*/ 138589 h 117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1171575">
                        <a:moveTo>
                          <a:pt x="7144" y="7144"/>
                        </a:moveTo>
                        <a:lnTo>
                          <a:pt x="29051" y="1033939"/>
                        </a:lnTo>
                        <a:lnTo>
                          <a:pt x="792956" y="1164431"/>
                        </a:lnTo>
                        <a:lnTo>
                          <a:pt x="885349" y="138589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" name="Freeform: Shape 78">
                    <a:extLst>
                      <a:ext uri="{FF2B5EF4-FFF2-40B4-BE49-F238E27FC236}">
                        <a16:creationId xmlns:a16="http://schemas.microsoft.com/office/drawing/2014/main" id="{9316179D-C904-402D-AC07-2059A18B11E4}"/>
                      </a:ext>
                    </a:extLst>
                  </p:cNvPr>
                  <p:cNvSpPr/>
                  <p:nvPr/>
                </p:nvSpPr>
                <p:spPr>
                  <a:xfrm>
                    <a:off x="6936201" y="1982761"/>
                    <a:ext cx="990600" cy="1238250"/>
                  </a:xfrm>
                  <a:custGeom>
                    <a:avLst/>
                    <a:gdLst>
                      <a:gd name="connsiteX0" fmla="*/ 987266 w 990600"/>
                      <a:gd name="connsiteY0" fmla="*/ 1231106 h 1238250"/>
                      <a:gd name="connsiteX1" fmla="*/ 121444 w 990600"/>
                      <a:gd name="connsiteY1" fmla="*/ 1030129 h 1238250"/>
                      <a:gd name="connsiteX2" fmla="*/ 7144 w 990600"/>
                      <a:gd name="connsiteY2" fmla="*/ 7144 h 1238250"/>
                      <a:gd name="connsiteX3" fmla="*/ 987266 w 990600"/>
                      <a:gd name="connsiteY3" fmla="*/ 150971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600" h="1238250">
                        <a:moveTo>
                          <a:pt x="987266" y="1231106"/>
                        </a:moveTo>
                        <a:lnTo>
                          <a:pt x="121444" y="1030129"/>
                        </a:lnTo>
                        <a:lnTo>
                          <a:pt x="7144" y="7144"/>
                        </a:lnTo>
                        <a:lnTo>
                          <a:pt x="987266" y="150971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" name="Freeform: Shape 79">
                    <a:extLst>
                      <a:ext uri="{FF2B5EF4-FFF2-40B4-BE49-F238E27FC236}">
                        <a16:creationId xmlns:a16="http://schemas.microsoft.com/office/drawing/2014/main" id="{DB58C38C-4F67-4A61-A128-25AF2CBB215E}"/>
                      </a:ext>
                    </a:extLst>
                  </p:cNvPr>
                  <p:cNvSpPr/>
                  <p:nvPr/>
                </p:nvSpPr>
                <p:spPr>
                  <a:xfrm>
                    <a:off x="7923467" y="1961330"/>
                    <a:ext cx="691515" cy="1252883"/>
                  </a:xfrm>
                  <a:custGeom>
                    <a:avLst/>
                    <a:gdLst>
                      <a:gd name="connsiteX0" fmla="*/ 11906 w 704850"/>
                      <a:gd name="connsiteY0" fmla="*/ 1255871 h 1257300"/>
                      <a:gd name="connsiteX1" fmla="*/ 7144 w 704850"/>
                      <a:gd name="connsiteY1" fmla="*/ 179546 h 1257300"/>
                      <a:gd name="connsiteX2" fmla="*/ 698659 w 704850"/>
                      <a:gd name="connsiteY2" fmla="*/ 7144 h 1257300"/>
                      <a:gd name="connsiteX3" fmla="*/ 611029 w 704850"/>
                      <a:gd name="connsiteY3" fmla="*/ 1030129 h 1257300"/>
                      <a:gd name="connsiteX0" fmla="*/ 116984 w 691515"/>
                      <a:gd name="connsiteY0" fmla="*/ 1277821 h 1277821"/>
                      <a:gd name="connsiteX1" fmla="*/ 0 w 691515"/>
                      <a:gd name="connsiteY1" fmla="*/ 172402 h 1277821"/>
                      <a:gd name="connsiteX2" fmla="*/ 691515 w 691515"/>
                      <a:gd name="connsiteY2" fmla="*/ 0 h 1277821"/>
                      <a:gd name="connsiteX3" fmla="*/ 603885 w 691515"/>
                      <a:gd name="connsiteY3" fmla="*/ 1022985 h 1277821"/>
                      <a:gd name="connsiteX0" fmla="*/ 606 w 691515"/>
                      <a:gd name="connsiteY0" fmla="*/ 1252883 h 1252883"/>
                      <a:gd name="connsiteX1" fmla="*/ 0 w 691515"/>
                      <a:gd name="connsiteY1" fmla="*/ 172402 h 1252883"/>
                      <a:gd name="connsiteX2" fmla="*/ 691515 w 691515"/>
                      <a:gd name="connsiteY2" fmla="*/ 0 h 1252883"/>
                      <a:gd name="connsiteX3" fmla="*/ 603885 w 691515"/>
                      <a:gd name="connsiteY3" fmla="*/ 1022985 h 1252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1515" h="1252883">
                        <a:moveTo>
                          <a:pt x="606" y="1252883"/>
                        </a:moveTo>
                        <a:lnTo>
                          <a:pt x="0" y="172402"/>
                        </a:lnTo>
                        <a:lnTo>
                          <a:pt x="691515" y="0"/>
                        </a:lnTo>
                        <a:lnTo>
                          <a:pt x="603885" y="1022985"/>
                        </a:lnTo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: Shape 80">
                    <a:extLst>
                      <a:ext uri="{FF2B5EF4-FFF2-40B4-BE49-F238E27FC236}">
                        <a16:creationId xmlns:a16="http://schemas.microsoft.com/office/drawing/2014/main" id="{B504C199-C5BF-47A8-AB01-A7BE7D618255}"/>
                      </a:ext>
                    </a:extLst>
                  </p:cNvPr>
                  <p:cNvSpPr/>
                  <p:nvPr/>
                </p:nvSpPr>
                <p:spPr>
                  <a:xfrm>
                    <a:off x="8178261" y="1998001"/>
                    <a:ext cx="266700" cy="1114425"/>
                  </a:xfrm>
                  <a:custGeom>
                    <a:avLst/>
                    <a:gdLst>
                      <a:gd name="connsiteX0" fmla="*/ 7144 w 266700"/>
                      <a:gd name="connsiteY0" fmla="*/ 1115854 h 1114425"/>
                      <a:gd name="connsiteX1" fmla="*/ 190024 w 266700"/>
                      <a:gd name="connsiteY1" fmla="*/ 1048226 h 1114425"/>
                      <a:gd name="connsiteX2" fmla="*/ 261461 w 266700"/>
                      <a:gd name="connsiteY2" fmla="*/ 7144 h 1114425"/>
                      <a:gd name="connsiteX3" fmla="*/ 52864 w 266700"/>
                      <a:gd name="connsiteY3" fmla="*/ 60484 h 1114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0" h="1114425">
                        <a:moveTo>
                          <a:pt x="7144" y="1115854"/>
                        </a:moveTo>
                        <a:lnTo>
                          <a:pt x="190024" y="1048226"/>
                        </a:lnTo>
                        <a:lnTo>
                          <a:pt x="261461" y="7144"/>
                        </a:lnTo>
                        <a:lnTo>
                          <a:pt x="52864" y="6048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: Shape 81">
                    <a:extLst>
                      <a:ext uri="{FF2B5EF4-FFF2-40B4-BE49-F238E27FC236}">
                        <a16:creationId xmlns:a16="http://schemas.microsoft.com/office/drawing/2014/main" id="{D6098C5E-BA7B-4851-BE6C-55D3DB1AC8A5}"/>
                      </a:ext>
                    </a:extLst>
                  </p:cNvPr>
                  <p:cNvSpPr/>
                  <p:nvPr/>
                </p:nvSpPr>
                <p:spPr>
                  <a:xfrm>
                    <a:off x="7210521" y="2022766"/>
                    <a:ext cx="342900" cy="1104900"/>
                  </a:xfrm>
                  <a:custGeom>
                    <a:avLst/>
                    <a:gdLst>
                      <a:gd name="connsiteX0" fmla="*/ 118586 w 342900"/>
                      <a:gd name="connsiteY0" fmla="*/ 1052989 h 1104900"/>
                      <a:gd name="connsiteX1" fmla="*/ 7144 w 342900"/>
                      <a:gd name="connsiteY1" fmla="*/ 7144 h 1104900"/>
                      <a:gd name="connsiteX2" fmla="*/ 255746 w 342900"/>
                      <a:gd name="connsiteY2" fmla="*/ 43339 h 1104900"/>
                      <a:gd name="connsiteX3" fmla="*/ 344329 w 342900"/>
                      <a:gd name="connsiteY3" fmla="*/ 1103471 h 1104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900" h="1104900">
                        <a:moveTo>
                          <a:pt x="118586" y="1052989"/>
                        </a:moveTo>
                        <a:lnTo>
                          <a:pt x="7144" y="7144"/>
                        </a:lnTo>
                        <a:lnTo>
                          <a:pt x="255746" y="43339"/>
                        </a:lnTo>
                        <a:lnTo>
                          <a:pt x="344329" y="1103471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" name="Group 58">
                  <a:extLst>
                    <a:ext uri="{FF2B5EF4-FFF2-40B4-BE49-F238E27FC236}">
                      <a16:creationId xmlns:a16="http://schemas.microsoft.com/office/drawing/2014/main" id="{5444F12A-6ED8-4A5F-B21A-A178F4B16643}"/>
                    </a:ext>
                  </a:extLst>
                </p:cNvPr>
                <p:cNvGrpSpPr/>
                <p:nvPr/>
              </p:nvGrpSpPr>
              <p:grpSpPr>
                <a:xfrm rot="288076">
                  <a:off x="4043298" y="3456489"/>
                  <a:ext cx="2289810" cy="1189921"/>
                  <a:chOff x="6646641" y="294683"/>
                  <a:chExt cx="2289810" cy="1189921"/>
                </a:xfrm>
              </p:grpSpPr>
              <p:sp>
                <p:nvSpPr>
                  <p:cNvPr id="47" name="Freeform: Shape 59">
                    <a:extLst>
                      <a:ext uri="{FF2B5EF4-FFF2-40B4-BE49-F238E27FC236}">
                        <a16:creationId xmlns:a16="http://schemas.microsoft.com/office/drawing/2014/main" id="{4066E154-3417-4245-A85C-689B3BC1DBC2}"/>
                      </a:ext>
                    </a:extLst>
                  </p:cNvPr>
                  <p:cNvSpPr/>
                  <p:nvPr/>
                </p:nvSpPr>
                <p:spPr>
                  <a:xfrm>
                    <a:off x="8022801" y="944535"/>
                    <a:ext cx="728830" cy="485775"/>
                  </a:xfrm>
                  <a:custGeom>
                    <a:avLst/>
                    <a:gdLst>
                      <a:gd name="connsiteX0" fmla="*/ 654844 w 657225"/>
                      <a:gd name="connsiteY0" fmla="*/ 7144 h 485775"/>
                      <a:gd name="connsiteX1" fmla="*/ 7144 w 657225"/>
                      <a:gd name="connsiteY1" fmla="*/ 253841 h 485775"/>
                      <a:gd name="connsiteX2" fmla="*/ 19526 w 657225"/>
                      <a:gd name="connsiteY2" fmla="*/ 487204 h 485775"/>
                      <a:gd name="connsiteX3" fmla="*/ 644366 w 657225"/>
                      <a:gd name="connsiteY3" fmla="*/ 225266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7225" h="485775">
                        <a:moveTo>
                          <a:pt x="654844" y="7144"/>
                        </a:moveTo>
                        <a:lnTo>
                          <a:pt x="7144" y="253841"/>
                        </a:lnTo>
                        <a:lnTo>
                          <a:pt x="19526" y="487204"/>
                        </a:lnTo>
                        <a:lnTo>
                          <a:pt x="644366" y="225266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" name="Freeform: Shape 60">
                    <a:extLst>
                      <a:ext uri="{FF2B5EF4-FFF2-40B4-BE49-F238E27FC236}">
                        <a16:creationId xmlns:a16="http://schemas.microsoft.com/office/drawing/2014/main" id="{5043C0C3-97A1-4C01-9565-7AC9D3951450}"/>
                      </a:ext>
                    </a:extLst>
                  </p:cNvPr>
                  <p:cNvSpPr/>
                  <p:nvPr/>
                </p:nvSpPr>
                <p:spPr>
                  <a:xfrm>
                    <a:off x="6958780" y="883939"/>
                    <a:ext cx="1800032" cy="309606"/>
                  </a:xfrm>
                  <a:custGeom>
                    <a:avLst/>
                    <a:gdLst>
                      <a:gd name="connsiteX0" fmla="*/ 1771174 w 1771650"/>
                      <a:gd name="connsiteY0" fmla="*/ 67151 h 314325"/>
                      <a:gd name="connsiteX1" fmla="*/ 1092041 w 1771650"/>
                      <a:gd name="connsiteY1" fmla="*/ 21431 h 314325"/>
                      <a:gd name="connsiteX2" fmla="*/ 865346 w 1771650"/>
                      <a:gd name="connsiteY2" fmla="*/ 7144 h 314325"/>
                      <a:gd name="connsiteX3" fmla="*/ 7144 w 1771650"/>
                      <a:gd name="connsiteY3" fmla="*/ 276701 h 314325"/>
                      <a:gd name="connsiteX4" fmla="*/ 1123474 w 1771650"/>
                      <a:gd name="connsiteY4" fmla="*/ 313849 h 314325"/>
                      <a:gd name="connsiteX0" fmla="*/ 1764030 w 1764030"/>
                      <a:gd name="connsiteY0" fmla="*/ 60007 h 303846"/>
                      <a:gd name="connsiteX1" fmla="*/ 1084897 w 1764030"/>
                      <a:gd name="connsiteY1" fmla="*/ 14287 h 303846"/>
                      <a:gd name="connsiteX2" fmla="*/ 858202 w 1764030"/>
                      <a:gd name="connsiteY2" fmla="*/ 0 h 303846"/>
                      <a:gd name="connsiteX3" fmla="*/ 0 w 1764030"/>
                      <a:gd name="connsiteY3" fmla="*/ 269557 h 303846"/>
                      <a:gd name="connsiteX4" fmla="*/ 1087805 w 1764030"/>
                      <a:gd name="connsiteY4" fmla="*/ 303846 h 303846"/>
                      <a:gd name="connsiteX5" fmla="*/ 1764030 w 1764030"/>
                      <a:gd name="connsiteY5" fmla="*/ 60007 h 303846"/>
                      <a:gd name="connsiteX0" fmla="*/ 1764030 w 1764030"/>
                      <a:gd name="connsiteY0" fmla="*/ 60007 h 296121"/>
                      <a:gd name="connsiteX1" fmla="*/ 1084897 w 1764030"/>
                      <a:gd name="connsiteY1" fmla="*/ 14287 h 296121"/>
                      <a:gd name="connsiteX2" fmla="*/ 858202 w 1764030"/>
                      <a:gd name="connsiteY2" fmla="*/ 0 h 296121"/>
                      <a:gd name="connsiteX3" fmla="*/ 0 w 1764030"/>
                      <a:gd name="connsiteY3" fmla="*/ 269557 h 296121"/>
                      <a:gd name="connsiteX4" fmla="*/ 1053739 w 1764030"/>
                      <a:gd name="connsiteY4" fmla="*/ 296121 h 296121"/>
                      <a:gd name="connsiteX5" fmla="*/ 1764030 w 1764030"/>
                      <a:gd name="connsiteY5" fmla="*/ 60007 h 296121"/>
                      <a:gd name="connsiteX0" fmla="*/ 1764030 w 1764030"/>
                      <a:gd name="connsiteY0" fmla="*/ 60007 h 309606"/>
                      <a:gd name="connsiteX1" fmla="*/ 1084897 w 1764030"/>
                      <a:gd name="connsiteY1" fmla="*/ 14287 h 309606"/>
                      <a:gd name="connsiteX2" fmla="*/ 858202 w 1764030"/>
                      <a:gd name="connsiteY2" fmla="*/ 0 h 309606"/>
                      <a:gd name="connsiteX3" fmla="*/ 0 w 1764030"/>
                      <a:gd name="connsiteY3" fmla="*/ 269557 h 309606"/>
                      <a:gd name="connsiteX4" fmla="*/ 1083125 w 1764030"/>
                      <a:gd name="connsiteY4" fmla="*/ 309606 h 309606"/>
                      <a:gd name="connsiteX5" fmla="*/ 1764030 w 1764030"/>
                      <a:gd name="connsiteY5" fmla="*/ 60007 h 309606"/>
                      <a:gd name="connsiteX0" fmla="*/ 1769996 w 1769996"/>
                      <a:gd name="connsiteY0" fmla="*/ 70187 h 309606"/>
                      <a:gd name="connsiteX1" fmla="*/ 1084897 w 1769996"/>
                      <a:gd name="connsiteY1" fmla="*/ 14287 h 309606"/>
                      <a:gd name="connsiteX2" fmla="*/ 858202 w 1769996"/>
                      <a:gd name="connsiteY2" fmla="*/ 0 h 309606"/>
                      <a:gd name="connsiteX3" fmla="*/ 0 w 1769996"/>
                      <a:gd name="connsiteY3" fmla="*/ 269557 h 309606"/>
                      <a:gd name="connsiteX4" fmla="*/ 1083125 w 1769996"/>
                      <a:gd name="connsiteY4" fmla="*/ 309606 h 309606"/>
                      <a:gd name="connsiteX5" fmla="*/ 1769996 w 1769996"/>
                      <a:gd name="connsiteY5" fmla="*/ 70187 h 309606"/>
                      <a:gd name="connsiteX0" fmla="*/ 1761689 w 1761689"/>
                      <a:gd name="connsiteY0" fmla="*/ 70187 h 309606"/>
                      <a:gd name="connsiteX1" fmla="*/ 1076590 w 1761689"/>
                      <a:gd name="connsiteY1" fmla="*/ 14287 h 309606"/>
                      <a:gd name="connsiteX2" fmla="*/ 849895 w 1761689"/>
                      <a:gd name="connsiteY2" fmla="*/ 0 h 309606"/>
                      <a:gd name="connsiteX3" fmla="*/ 0 w 1761689"/>
                      <a:gd name="connsiteY3" fmla="*/ 276857 h 309606"/>
                      <a:gd name="connsiteX4" fmla="*/ 1074818 w 1761689"/>
                      <a:gd name="connsiteY4" fmla="*/ 309606 h 309606"/>
                      <a:gd name="connsiteX5" fmla="*/ 1761689 w 1761689"/>
                      <a:gd name="connsiteY5" fmla="*/ 70187 h 309606"/>
                      <a:gd name="connsiteX0" fmla="*/ 1730821 w 1730821"/>
                      <a:gd name="connsiteY0" fmla="*/ 70187 h 309606"/>
                      <a:gd name="connsiteX1" fmla="*/ 1045722 w 1730821"/>
                      <a:gd name="connsiteY1" fmla="*/ 14287 h 309606"/>
                      <a:gd name="connsiteX2" fmla="*/ 819027 w 1730821"/>
                      <a:gd name="connsiteY2" fmla="*/ 0 h 309606"/>
                      <a:gd name="connsiteX3" fmla="*/ 0 w 1730821"/>
                      <a:gd name="connsiteY3" fmla="*/ 276836 h 309606"/>
                      <a:gd name="connsiteX4" fmla="*/ 1043950 w 1730821"/>
                      <a:gd name="connsiteY4" fmla="*/ 309606 h 309606"/>
                      <a:gd name="connsiteX5" fmla="*/ 1730821 w 1730821"/>
                      <a:gd name="connsiteY5" fmla="*/ 70187 h 309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30821" h="309606">
                        <a:moveTo>
                          <a:pt x="1730821" y="70187"/>
                        </a:moveTo>
                        <a:lnTo>
                          <a:pt x="1045722" y="14287"/>
                        </a:lnTo>
                        <a:lnTo>
                          <a:pt x="819027" y="0"/>
                        </a:lnTo>
                        <a:lnTo>
                          <a:pt x="0" y="276836"/>
                        </a:lnTo>
                        <a:lnTo>
                          <a:pt x="1043950" y="309606"/>
                        </a:lnTo>
                        <a:cubicBezTo>
                          <a:pt x="1259850" y="227373"/>
                          <a:pt x="1514921" y="152420"/>
                          <a:pt x="1730821" y="70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" name="Freeform: Shape 61">
                    <a:extLst>
                      <a:ext uri="{FF2B5EF4-FFF2-40B4-BE49-F238E27FC236}">
                        <a16:creationId xmlns:a16="http://schemas.microsoft.com/office/drawing/2014/main" id="{CF4759DE-088F-47DB-88B3-8BEE8D27CC82}"/>
                      </a:ext>
                    </a:extLst>
                  </p:cNvPr>
                  <p:cNvSpPr/>
                  <p:nvPr/>
                </p:nvSpPr>
                <p:spPr>
                  <a:xfrm>
                    <a:off x="6960125" y="1152328"/>
                    <a:ext cx="1099744" cy="276225"/>
                  </a:xfrm>
                  <a:custGeom>
                    <a:avLst/>
                    <a:gdLst>
                      <a:gd name="connsiteX0" fmla="*/ 56674 w 1143000"/>
                      <a:gd name="connsiteY0" fmla="*/ 213836 h 276225"/>
                      <a:gd name="connsiteX1" fmla="*/ 1135856 w 1143000"/>
                      <a:gd name="connsiteY1" fmla="*/ 277654 h 276225"/>
                      <a:gd name="connsiteX2" fmla="*/ 1123474 w 1143000"/>
                      <a:gd name="connsiteY2" fmla="*/ 44291 h 276225"/>
                      <a:gd name="connsiteX3" fmla="*/ 7144 w 1143000"/>
                      <a:gd name="connsiteY3" fmla="*/ 7144 h 276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00" h="276225">
                        <a:moveTo>
                          <a:pt x="56674" y="213836"/>
                        </a:moveTo>
                        <a:lnTo>
                          <a:pt x="1135856" y="277654"/>
                        </a:lnTo>
                        <a:lnTo>
                          <a:pt x="1123474" y="44291"/>
                        </a:lnTo>
                        <a:lnTo>
                          <a:pt x="7144" y="714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" name="Freeform: Shape 62">
                    <a:extLst>
                      <a:ext uri="{FF2B5EF4-FFF2-40B4-BE49-F238E27FC236}">
                        <a16:creationId xmlns:a16="http://schemas.microsoft.com/office/drawing/2014/main" id="{3AA93BE4-E5F6-4D30-890A-A6BEFFCC153A}"/>
                      </a:ext>
                    </a:extLst>
                  </p:cNvPr>
                  <p:cNvSpPr/>
                  <p:nvPr/>
                </p:nvSpPr>
                <p:spPr>
                  <a:xfrm>
                    <a:off x="7183851" y="1162659"/>
                    <a:ext cx="285750" cy="238125"/>
                  </a:xfrm>
                  <a:custGeom>
                    <a:avLst/>
                    <a:gdLst>
                      <a:gd name="connsiteX0" fmla="*/ 7144 w 285750"/>
                      <a:gd name="connsiteY0" fmla="*/ 7144 h 238125"/>
                      <a:gd name="connsiteX1" fmla="*/ 232886 w 285750"/>
                      <a:gd name="connsiteY1" fmla="*/ 17621 h 238125"/>
                      <a:gd name="connsiteX2" fmla="*/ 281464 w 285750"/>
                      <a:gd name="connsiteY2" fmla="*/ 234791 h 238125"/>
                      <a:gd name="connsiteX3" fmla="*/ 81439 w 285750"/>
                      <a:gd name="connsiteY3" fmla="*/ 222409 h 238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0" h="238125">
                        <a:moveTo>
                          <a:pt x="7144" y="7144"/>
                        </a:moveTo>
                        <a:lnTo>
                          <a:pt x="232886" y="17621"/>
                        </a:lnTo>
                        <a:lnTo>
                          <a:pt x="281464" y="234791"/>
                        </a:lnTo>
                        <a:lnTo>
                          <a:pt x="81439" y="22240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: Shape 63">
                    <a:extLst>
                      <a:ext uri="{FF2B5EF4-FFF2-40B4-BE49-F238E27FC236}">
                        <a16:creationId xmlns:a16="http://schemas.microsoft.com/office/drawing/2014/main" id="{0AF6BB98-FFFD-4FC4-9D59-CA8372D54267}"/>
                      </a:ext>
                    </a:extLst>
                  </p:cNvPr>
                  <p:cNvSpPr/>
                  <p:nvPr/>
                </p:nvSpPr>
                <p:spPr>
                  <a:xfrm>
                    <a:off x="7183851" y="898816"/>
                    <a:ext cx="1019175" cy="285750"/>
                  </a:xfrm>
                  <a:custGeom>
                    <a:avLst/>
                    <a:gdLst>
                      <a:gd name="connsiteX0" fmla="*/ 7144 w 1019175"/>
                      <a:gd name="connsiteY0" fmla="*/ 270986 h 285750"/>
                      <a:gd name="connsiteX1" fmla="*/ 824389 w 1019175"/>
                      <a:gd name="connsiteY1" fmla="*/ 7144 h 285750"/>
                      <a:gd name="connsiteX2" fmla="*/ 1013936 w 1019175"/>
                      <a:gd name="connsiteY2" fmla="*/ 20479 h 285750"/>
                      <a:gd name="connsiteX3" fmla="*/ 232886 w 1019175"/>
                      <a:gd name="connsiteY3" fmla="*/ 281464 h 285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9175" h="285750">
                        <a:moveTo>
                          <a:pt x="7144" y="270986"/>
                        </a:moveTo>
                        <a:lnTo>
                          <a:pt x="824389" y="7144"/>
                        </a:lnTo>
                        <a:lnTo>
                          <a:pt x="1013936" y="20479"/>
                        </a:lnTo>
                        <a:lnTo>
                          <a:pt x="232886" y="28146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" name="Freeform: Shape 64">
                    <a:extLst>
                      <a:ext uri="{FF2B5EF4-FFF2-40B4-BE49-F238E27FC236}">
                        <a16:creationId xmlns:a16="http://schemas.microsoft.com/office/drawing/2014/main" id="{3453CD4B-4AC6-4EE7-928A-892B64D0E11A}"/>
                      </a:ext>
                    </a:extLst>
                  </p:cNvPr>
                  <p:cNvSpPr/>
                  <p:nvPr/>
                </p:nvSpPr>
                <p:spPr>
                  <a:xfrm>
                    <a:off x="8344474" y="1023348"/>
                    <a:ext cx="156625" cy="294912"/>
                  </a:xfrm>
                  <a:custGeom>
                    <a:avLst/>
                    <a:gdLst>
                      <a:gd name="connsiteX0" fmla="*/ 20479 w 161925"/>
                      <a:gd name="connsiteY0" fmla="*/ 64294 h 295275"/>
                      <a:gd name="connsiteX1" fmla="*/ 7144 w 161925"/>
                      <a:gd name="connsiteY1" fmla="*/ 292894 h 295275"/>
                      <a:gd name="connsiteX2" fmla="*/ 147161 w 161925"/>
                      <a:gd name="connsiteY2" fmla="*/ 234791 h 295275"/>
                      <a:gd name="connsiteX3" fmla="*/ 161449 w 161925"/>
                      <a:gd name="connsiteY3" fmla="*/ 7144 h 295275"/>
                      <a:gd name="connsiteX0" fmla="*/ 13335 w 156625"/>
                      <a:gd name="connsiteY0" fmla="*/ 57150 h 285750"/>
                      <a:gd name="connsiteX1" fmla="*/ 0 w 156625"/>
                      <a:gd name="connsiteY1" fmla="*/ 285750 h 285750"/>
                      <a:gd name="connsiteX2" fmla="*/ 156625 w 156625"/>
                      <a:gd name="connsiteY2" fmla="*/ 234072 h 285750"/>
                      <a:gd name="connsiteX3" fmla="*/ 154305 w 156625"/>
                      <a:gd name="connsiteY3" fmla="*/ 0 h 285750"/>
                      <a:gd name="connsiteX4" fmla="*/ 13335 w 156625"/>
                      <a:gd name="connsiteY4" fmla="*/ 57150 h 285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625" h="285750">
                        <a:moveTo>
                          <a:pt x="13335" y="57150"/>
                        </a:moveTo>
                        <a:lnTo>
                          <a:pt x="0" y="285750"/>
                        </a:lnTo>
                        <a:lnTo>
                          <a:pt x="156625" y="234072"/>
                        </a:lnTo>
                        <a:cubicBezTo>
                          <a:pt x="155852" y="156048"/>
                          <a:pt x="155078" y="78024"/>
                          <a:pt x="154305" y="0"/>
                        </a:cubicBezTo>
                        <a:lnTo>
                          <a:pt x="13335" y="571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" name="Freeform: Shape 65">
                    <a:extLst>
                      <a:ext uri="{FF2B5EF4-FFF2-40B4-BE49-F238E27FC236}">
                        <a16:creationId xmlns:a16="http://schemas.microsoft.com/office/drawing/2014/main" id="{04681E8B-0B89-4C2D-942D-8607FEDF67DF}"/>
                      </a:ext>
                    </a:extLst>
                  </p:cNvPr>
                  <p:cNvSpPr/>
                  <p:nvPr/>
                </p:nvSpPr>
                <p:spPr>
                  <a:xfrm>
                    <a:off x="6995256" y="764790"/>
                    <a:ext cx="771525" cy="295275"/>
                  </a:xfrm>
                  <a:custGeom>
                    <a:avLst/>
                    <a:gdLst>
                      <a:gd name="connsiteX0" fmla="*/ 764381 w 771525"/>
                      <a:gd name="connsiteY0" fmla="*/ 250708 h 295275"/>
                      <a:gd name="connsiteX1" fmla="*/ 7144 w 771525"/>
                      <a:gd name="connsiteY1" fmla="*/ 37347 h 295275"/>
                      <a:gd name="connsiteX2" fmla="*/ 10954 w 771525"/>
                      <a:gd name="connsiteY2" fmla="*/ 288808 h 295275"/>
                      <a:gd name="connsiteX3" fmla="*/ 723424 w 771525"/>
                      <a:gd name="connsiteY3" fmla="*/ 253565 h 29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1525" h="295275">
                        <a:moveTo>
                          <a:pt x="764381" y="250708"/>
                        </a:moveTo>
                        <a:cubicBezTo>
                          <a:pt x="764381" y="250708"/>
                          <a:pt x="349091" y="-95050"/>
                          <a:pt x="7144" y="37347"/>
                        </a:cubicBezTo>
                        <a:lnTo>
                          <a:pt x="10954" y="288808"/>
                        </a:lnTo>
                        <a:cubicBezTo>
                          <a:pt x="10954" y="288808"/>
                          <a:pt x="544354" y="107833"/>
                          <a:pt x="723424" y="253565"/>
                        </a:cubicBezTo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" name="Freeform: Shape 66">
                    <a:extLst>
                      <a:ext uri="{FF2B5EF4-FFF2-40B4-BE49-F238E27FC236}">
                        <a16:creationId xmlns:a16="http://schemas.microsoft.com/office/drawing/2014/main" id="{40E2D742-3966-4985-8525-1C059DE9DFC5}"/>
                      </a:ext>
                    </a:extLst>
                  </p:cNvPr>
                  <p:cNvSpPr/>
                  <p:nvPr/>
                </p:nvSpPr>
                <p:spPr>
                  <a:xfrm>
                    <a:off x="7334346" y="971206"/>
                    <a:ext cx="1171575" cy="114300"/>
                  </a:xfrm>
                  <a:custGeom>
                    <a:avLst/>
                    <a:gdLst>
                      <a:gd name="connsiteX0" fmla="*/ 1164431 w 1171575"/>
                      <a:gd name="connsiteY0" fmla="*/ 51911 h 114300"/>
                      <a:gd name="connsiteX1" fmla="*/ 168116 w 1171575"/>
                      <a:gd name="connsiteY1" fmla="*/ 7144 h 114300"/>
                      <a:gd name="connsiteX2" fmla="*/ 7144 w 1171575"/>
                      <a:gd name="connsiteY2" fmla="*/ 58579 h 114300"/>
                      <a:gd name="connsiteX3" fmla="*/ 1023461 w 1171575"/>
                      <a:gd name="connsiteY3" fmla="*/ 109061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5" h="114300">
                        <a:moveTo>
                          <a:pt x="1164431" y="51911"/>
                        </a:moveTo>
                        <a:lnTo>
                          <a:pt x="168116" y="7144"/>
                        </a:lnTo>
                        <a:lnTo>
                          <a:pt x="7144" y="58579"/>
                        </a:lnTo>
                        <a:lnTo>
                          <a:pt x="1023461" y="109061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: Shape 67">
                    <a:extLst>
                      <a:ext uri="{FF2B5EF4-FFF2-40B4-BE49-F238E27FC236}">
                        <a16:creationId xmlns:a16="http://schemas.microsoft.com/office/drawing/2014/main" id="{4100BA07-3924-4F9D-92CF-1FE5A9C34A68}"/>
                      </a:ext>
                    </a:extLst>
                  </p:cNvPr>
                  <p:cNvSpPr/>
                  <p:nvPr/>
                </p:nvSpPr>
                <p:spPr>
                  <a:xfrm>
                    <a:off x="7163849" y="386291"/>
                    <a:ext cx="666750" cy="638175"/>
                  </a:xfrm>
                  <a:custGeom>
                    <a:avLst/>
                    <a:gdLst>
                      <a:gd name="connsiteX0" fmla="*/ 7144 w 666750"/>
                      <a:gd name="connsiteY0" fmla="*/ 332026 h 638175"/>
                      <a:gd name="connsiteX1" fmla="*/ 565309 w 666750"/>
                      <a:gd name="connsiteY1" fmla="*/ 635874 h 638175"/>
                      <a:gd name="connsiteX2" fmla="*/ 668179 w 666750"/>
                      <a:gd name="connsiteY2" fmla="*/ 607299 h 638175"/>
                      <a:gd name="connsiteX3" fmla="*/ 227171 w 666750"/>
                      <a:gd name="connsiteY3" fmla="*/ 321549 h 638175"/>
                      <a:gd name="connsiteX4" fmla="*/ 227171 w 666750"/>
                      <a:gd name="connsiteY4" fmla="*/ 321549 h 638175"/>
                      <a:gd name="connsiteX5" fmla="*/ 366236 w 666750"/>
                      <a:gd name="connsiteY5" fmla="*/ 71041 h 638175"/>
                      <a:gd name="connsiteX6" fmla="*/ 366236 w 666750"/>
                      <a:gd name="connsiteY6" fmla="*/ 71041 h 638175"/>
                      <a:gd name="connsiteX7" fmla="*/ 326231 w 666750"/>
                      <a:gd name="connsiteY7" fmla="*/ 10081 h 638175"/>
                      <a:gd name="connsiteX8" fmla="*/ 199549 w 666750"/>
                      <a:gd name="connsiteY8" fmla="*/ 60564 h 638175"/>
                      <a:gd name="connsiteX9" fmla="*/ 70009 w 666750"/>
                      <a:gd name="connsiteY9" fmla="*/ 185341 h 638175"/>
                      <a:gd name="connsiteX10" fmla="*/ 7144 w 666750"/>
                      <a:gd name="connsiteY10" fmla="*/ 332026 h 638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50" h="638175">
                        <a:moveTo>
                          <a:pt x="7144" y="332026"/>
                        </a:moveTo>
                        <a:cubicBezTo>
                          <a:pt x="7144" y="332026"/>
                          <a:pt x="260509" y="625396"/>
                          <a:pt x="565309" y="635874"/>
                        </a:cubicBezTo>
                        <a:cubicBezTo>
                          <a:pt x="635794" y="628254"/>
                          <a:pt x="668179" y="607299"/>
                          <a:pt x="668179" y="607299"/>
                        </a:cubicBezTo>
                        <a:lnTo>
                          <a:pt x="227171" y="321549"/>
                        </a:lnTo>
                        <a:lnTo>
                          <a:pt x="227171" y="321549"/>
                        </a:lnTo>
                        <a:cubicBezTo>
                          <a:pt x="249079" y="226299"/>
                          <a:pt x="296704" y="139621"/>
                          <a:pt x="366236" y="71041"/>
                        </a:cubicBezTo>
                        <a:lnTo>
                          <a:pt x="366236" y="71041"/>
                        </a:lnTo>
                        <a:cubicBezTo>
                          <a:pt x="394811" y="42466"/>
                          <a:pt x="364331" y="-5159"/>
                          <a:pt x="326231" y="10081"/>
                        </a:cubicBezTo>
                        <a:lnTo>
                          <a:pt x="199549" y="60564"/>
                        </a:lnTo>
                        <a:lnTo>
                          <a:pt x="70009" y="185341"/>
                        </a:lnTo>
                        <a:lnTo>
                          <a:pt x="7144" y="33202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" name="Freeform: Shape 68">
                    <a:extLst>
                      <a:ext uri="{FF2B5EF4-FFF2-40B4-BE49-F238E27FC236}">
                        <a16:creationId xmlns:a16="http://schemas.microsoft.com/office/drawing/2014/main" id="{B0D0FF12-D8B6-4ECD-9B78-3ABDDED94A3C}"/>
                      </a:ext>
                    </a:extLst>
                  </p:cNvPr>
                  <p:cNvSpPr/>
                  <p:nvPr/>
                </p:nvSpPr>
                <p:spPr>
                  <a:xfrm>
                    <a:off x="7163849" y="311027"/>
                    <a:ext cx="704850" cy="704850"/>
                  </a:xfrm>
                  <a:custGeom>
                    <a:avLst/>
                    <a:gdLst>
                      <a:gd name="connsiteX0" fmla="*/ 636746 w 704850"/>
                      <a:gd name="connsiteY0" fmla="*/ 703518 h 704850"/>
                      <a:gd name="connsiteX1" fmla="*/ 388144 w 704850"/>
                      <a:gd name="connsiteY1" fmla="*/ 256796 h 704850"/>
                      <a:gd name="connsiteX2" fmla="*/ 363379 w 704850"/>
                      <a:gd name="connsiteY2" fmla="*/ 239651 h 704850"/>
                      <a:gd name="connsiteX3" fmla="*/ 173831 w 704850"/>
                      <a:gd name="connsiteY3" fmla="*/ 264416 h 704850"/>
                      <a:gd name="connsiteX4" fmla="*/ 7144 w 704850"/>
                      <a:gd name="connsiteY4" fmla="*/ 406338 h 704850"/>
                      <a:gd name="connsiteX5" fmla="*/ 70009 w 704850"/>
                      <a:gd name="connsiteY5" fmla="*/ 260606 h 704850"/>
                      <a:gd name="connsiteX6" fmla="*/ 147161 w 704850"/>
                      <a:gd name="connsiteY6" fmla="*/ 151068 h 704850"/>
                      <a:gd name="connsiteX7" fmla="*/ 147161 w 704850"/>
                      <a:gd name="connsiteY7" fmla="*/ 151068 h 704850"/>
                      <a:gd name="connsiteX8" fmla="*/ 367189 w 704850"/>
                      <a:gd name="connsiteY8" fmla="*/ 12003 h 704850"/>
                      <a:gd name="connsiteX9" fmla="*/ 441484 w 704850"/>
                      <a:gd name="connsiteY9" fmla="*/ 8193 h 704850"/>
                      <a:gd name="connsiteX10" fmla="*/ 511969 w 704850"/>
                      <a:gd name="connsiteY10" fmla="*/ 51056 h 704850"/>
                      <a:gd name="connsiteX11" fmla="*/ 702469 w 704850"/>
                      <a:gd name="connsiteY11" fmla="*/ 660656 h 704850"/>
                      <a:gd name="connsiteX12" fmla="*/ 636746 w 704850"/>
                      <a:gd name="connsiteY12" fmla="*/ 703518 h 70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04850" h="704850">
                        <a:moveTo>
                          <a:pt x="636746" y="703518"/>
                        </a:moveTo>
                        <a:lnTo>
                          <a:pt x="388144" y="256796"/>
                        </a:lnTo>
                        <a:cubicBezTo>
                          <a:pt x="383381" y="247271"/>
                          <a:pt x="373856" y="241556"/>
                          <a:pt x="363379" y="239651"/>
                        </a:cubicBezTo>
                        <a:cubicBezTo>
                          <a:pt x="331946" y="234888"/>
                          <a:pt x="259556" y="230126"/>
                          <a:pt x="173831" y="264416"/>
                        </a:cubicBezTo>
                        <a:cubicBezTo>
                          <a:pt x="57626" y="310136"/>
                          <a:pt x="7144" y="406338"/>
                          <a:pt x="7144" y="406338"/>
                        </a:cubicBezTo>
                        <a:lnTo>
                          <a:pt x="70009" y="260606"/>
                        </a:lnTo>
                        <a:cubicBezTo>
                          <a:pt x="88106" y="218696"/>
                          <a:pt x="113824" y="181548"/>
                          <a:pt x="147161" y="151068"/>
                        </a:cubicBezTo>
                        <a:lnTo>
                          <a:pt x="147161" y="151068"/>
                        </a:lnTo>
                        <a:cubicBezTo>
                          <a:pt x="208121" y="92966"/>
                          <a:pt x="284321" y="26291"/>
                          <a:pt x="367189" y="12003"/>
                        </a:cubicBezTo>
                        <a:lnTo>
                          <a:pt x="441484" y="8193"/>
                        </a:lnTo>
                        <a:cubicBezTo>
                          <a:pt x="471964" y="2478"/>
                          <a:pt x="502444" y="20576"/>
                          <a:pt x="511969" y="51056"/>
                        </a:cubicBezTo>
                        <a:lnTo>
                          <a:pt x="702469" y="660656"/>
                        </a:lnTo>
                        <a:lnTo>
                          <a:pt x="636746" y="70351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" name="Freeform: Shape 69">
                    <a:extLst>
                      <a:ext uri="{FF2B5EF4-FFF2-40B4-BE49-F238E27FC236}">
                        <a16:creationId xmlns:a16="http://schemas.microsoft.com/office/drawing/2014/main" id="{E4C0A220-5AD2-4CFB-A72A-D3A17BC66BC2}"/>
                      </a:ext>
                    </a:extLst>
                  </p:cNvPr>
                  <p:cNvSpPr/>
                  <p:nvPr/>
                </p:nvSpPr>
                <p:spPr>
                  <a:xfrm>
                    <a:off x="7873722" y="760221"/>
                    <a:ext cx="735107" cy="281337"/>
                  </a:xfrm>
                  <a:custGeom>
                    <a:avLst/>
                    <a:gdLst>
                      <a:gd name="connsiteX0" fmla="*/ 7144 w 771525"/>
                      <a:gd name="connsiteY0" fmla="*/ 250708 h 295275"/>
                      <a:gd name="connsiteX1" fmla="*/ 764381 w 771525"/>
                      <a:gd name="connsiteY1" fmla="*/ 37347 h 295275"/>
                      <a:gd name="connsiteX2" fmla="*/ 760571 w 771525"/>
                      <a:gd name="connsiteY2" fmla="*/ 288808 h 295275"/>
                      <a:gd name="connsiteX3" fmla="*/ 48101 w 771525"/>
                      <a:gd name="connsiteY3" fmla="*/ 253565 h 29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1525" h="295275">
                        <a:moveTo>
                          <a:pt x="7144" y="250708"/>
                        </a:moveTo>
                        <a:cubicBezTo>
                          <a:pt x="7144" y="250708"/>
                          <a:pt x="422434" y="-95050"/>
                          <a:pt x="764381" y="37347"/>
                        </a:cubicBezTo>
                        <a:lnTo>
                          <a:pt x="760571" y="288808"/>
                        </a:lnTo>
                        <a:cubicBezTo>
                          <a:pt x="760571" y="288808"/>
                          <a:pt x="227171" y="107832"/>
                          <a:pt x="48101" y="253565"/>
                        </a:cubicBezTo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" name="Freeform: Shape 70">
                    <a:extLst>
                      <a:ext uri="{FF2B5EF4-FFF2-40B4-BE49-F238E27FC236}">
                        <a16:creationId xmlns:a16="http://schemas.microsoft.com/office/drawing/2014/main" id="{8C554ACD-E02F-40D8-8806-0BED5B93A6D0}"/>
                      </a:ext>
                    </a:extLst>
                  </p:cNvPr>
                  <p:cNvSpPr/>
                  <p:nvPr/>
                </p:nvSpPr>
                <p:spPr>
                  <a:xfrm>
                    <a:off x="7825836" y="329601"/>
                    <a:ext cx="600075" cy="676275"/>
                  </a:xfrm>
                  <a:custGeom>
                    <a:avLst/>
                    <a:gdLst>
                      <a:gd name="connsiteX0" fmla="*/ 595789 w 600075"/>
                      <a:gd name="connsiteY0" fmla="*/ 255366 h 676275"/>
                      <a:gd name="connsiteX1" fmla="*/ 113824 w 600075"/>
                      <a:gd name="connsiteY1" fmla="*/ 669704 h 676275"/>
                      <a:gd name="connsiteX2" fmla="*/ 7144 w 600075"/>
                      <a:gd name="connsiteY2" fmla="*/ 663989 h 676275"/>
                      <a:gd name="connsiteX3" fmla="*/ 378619 w 600075"/>
                      <a:gd name="connsiteY3" fmla="*/ 291561 h 676275"/>
                      <a:gd name="connsiteX4" fmla="*/ 378619 w 600075"/>
                      <a:gd name="connsiteY4" fmla="*/ 291561 h 676275"/>
                      <a:gd name="connsiteX5" fmla="*/ 190024 w 600075"/>
                      <a:gd name="connsiteY5" fmla="*/ 76296 h 676275"/>
                      <a:gd name="connsiteX6" fmla="*/ 190024 w 600075"/>
                      <a:gd name="connsiteY6" fmla="*/ 76296 h 676275"/>
                      <a:gd name="connsiteX7" fmla="*/ 216694 w 600075"/>
                      <a:gd name="connsiteY7" fmla="*/ 7716 h 676275"/>
                      <a:gd name="connsiteX8" fmla="*/ 349091 w 600075"/>
                      <a:gd name="connsiteY8" fmla="*/ 29624 h 676275"/>
                      <a:gd name="connsiteX9" fmla="*/ 502444 w 600075"/>
                      <a:gd name="connsiteY9" fmla="*/ 125826 h 676275"/>
                      <a:gd name="connsiteX10" fmla="*/ 595789 w 600075"/>
                      <a:gd name="connsiteY10" fmla="*/ 255366 h 676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00075" h="676275">
                        <a:moveTo>
                          <a:pt x="595789" y="255366"/>
                        </a:moveTo>
                        <a:cubicBezTo>
                          <a:pt x="595789" y="255366"/>
                          <a:pt x="410051" y="595409"/>
                          <a:pt x="113824" y="669704"/>
                        </a:cubicBezTo>
                        <a:cubicBezTo>
                          <a:pt x="43339" y="677324"/>
                          <a:pt x="7144" y="663989"/>
                          <a:pt x="7144" y="663989"/>
                        </a:cubicBezTo>
                        <a:lnTo>
                          <a:pt x="378619" y="291561"/>
                        </a:lnTo>
                        <a:lnTo>
                          <a:pt x="378619" y="291561"/>
                        </a:lnTo>
                        <a:cubicBezTo>
                          <a:pt x="337661" y="202979"/>
                          <a:pt x="271939" y="128684"/>
                          <a:pt x="190024" y="76296"/>
                        </a:cubicBezTo>
                        <a:lnTo>
                          <a:pt x="190024" y="76296"/>
                        </a:lnTo>
                        <a:cubicBezTo>
                          <a:pt x="155734" y="54389"/>
                          <a:pt x="176689" y="1049"/>
                          <a:pt x="216694" y="7716"/>
                        </a:cubicBezTo>
                        <a:lnTo>
                          <a:pt x="349091" y="29624"/>
                        </a:lnTo>
                        <a:lnTo>
                          <a:pt x="502444" y="125826"/>
                        </a:lnTo>
                        <a:lnTo>
                          <a:pt x="595789" y="25536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" name="Freeform: Shape 71">
                    <a:extLst>
                      <a:ext uri="{FF2B5EF4-FFF2-40B4-BE49-F238E27FC236}">
                        <a16:creationId xmlns:a16="http://schemas.microsoft.com/office/drawing/2014/main" id="{A6F6494D-EFAB-4B87-884C-5316F9791A87}"/>
                      </a:ext>
                    </a:extLst>
                  </p:cNvPr>
                  <p:cNvSpPr/>
                  <p:nvPr/>
                </p:nvSpPr>
                <p:spPr>
                  <a:xfrm>
                    <a:off x="7787736" y="294683"/>
                    <a:ext cx="638175" cy="714375"/>
                  </a:xfrm>
                  <a:custGeom>
                    <a:avLst/>
                    <a:gdLst>
                      <a:gd name="connsiteX0" fmla="*/ 80486 w 638175"/>
                      <a:gd name="connsiteY0" fmla="*/ 712242 h 714375"/>
                      <a:gd name="connsiteX1" fmla="*/ 229076 w 638175"/>
                      <a:gd name="connsiteY1" fmla="*/ 223609 h 714375"/>
                      <a:gd name="connsiteX2" fmla="*/ 250031 w 638175"/>
                      <a:gd name="connsiteY2" fmla="*/ 201702 h 714375"/>
                      <a:gd name="connsiteX3" fmla="*/ 440531 w 638175"/>
                      <a:gd name="connsiteY3" fmla="*/ 186462 h 714375"/>
                      <a:gd name="connsiteX4" fmla="*/ 632936 w 638175"/>
                      <a:gd name="connsiteY4" fmla="*/ 290284 h 714375"/>
                      <a:gd name="connsiteX5" fmla="*/ 540544 w 638175"/>
                      <a:gd name="connsiteY5" fmla="*/ 160744 h 714375"/>
                      <a:gd name="connsiteX6" fmla="*/ 442436 w 638175"/>
                      <a:gd name="connsiteY6" fmla="*/ 69304 h 714375"/>
                      <a:gd name="connsiteX7" fmla="*/ 442436 w 638175"/>
                      <a:gd name="connsiteY7" fmla="*/ 69304 h 714375"/>
                      <a:gd name="connsiteX8" fmla="*/ 204311 w 638175"/>
                      <a:gd name="connsiteY8" fmla="*/ 7392 h 714375"/>
                      <a:gd name="connsiteX9" fmla="*/ 129064 w 638175"/>
                      <a:gd name="connsiteY9" fmla="*/ 10249 h 714375"/>
                      <a:gd name="connsiteX10" fmla="*/ 69056 w 638175"/>
                      <a:gd name="connsiteY10" fmla="*/ 66447 h 714375"/>
                      <a:gd name="connsiteX11" fmla="*/ 7144 w 638175"/>
                      <a:gd name="connsiteY11" fmla="*/ 683667 h 714375"/>
                      <a:gd name="connsiteX12" fmla="*/ 80486 w 638175"/>
                      <a:gd name="connsiteY12" fmla="*/ 712242 h 714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38175" h="714375">
                        <a:moveTo>
                          <a:pt x="80486" y="712242"/>
                        </a:moveTo>
                        <a:lnTo>
                          <a:pt x="229076" y="223609"/>
                        </a:lnTo>
                        <a:cubicBezTo>
                          <a:pt x="231934" y="213132"/>
                          <a:pt x="239554" y="205512"/>
                          <a:pt x="250031" y="201702"/>
                        </a:cubicBezTo>
                        <a:cubicBezTo>
                          <a:pt x="279559" y="190272"/>
                          <a:pt x="349091" y="171222"/>
                          <a:pt x="440531" y="186462"/>
                        </a:cubicBezTo>
                        <a:cubicBezTo>
                          <a:pt x="564356" y="207417"/>
                          <a:pt x="632936" y="290284"/>
                          <a:pt x="632936" y="290284"/>
                        </a:cubicBezTo>
                        <a:lnTo>
                          <a:pt x="540544" y="160744"/>
                        </a:lnTo>
                        <a:cubicBezTo>
                          <a:pt x="513874" y="123597"/>
                          <a:pt x="480536" y="93117"/>
                          <a:pt x="442436" y="69304"/>
                        </a:cubicBezTo>
                        <a:lnTo>
                          <a:pt x="442436" y="69304"/>
                        </a:lnTo>
                        <a:cubicBezTo>
                          <a:pt x="370999" y="26442"/>
                          <a:pt x="288131" y="4534"/>
                          <a:pt x="204311" y="7392"/>
                        </a:cubicBezTo>
                        <a:lnTo>
                          <a:pt x="129064" y="10249"/>
                        </a:lnTo>
                        <a:cubicBezTo>
                          <a:pt x="97631" y="11202"/>
                          <a:pt x="71914" y="35967"/>
                          <a:pt x="69056" y="66447"/>
                        </a:cubicBezTo>
                        <a:lnTo>
                          <a:pt x="7144" y="683667"/>
                        </a:lnTo>
                        <a:lnTo>
                          <a:pt x="80486" y="71224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" name="Freeform: Shape 72">
                    <a:extLst>
                      <a:ext uri="{FF2B5EF4-FFF2-40B4-BE49-F238E27FC236}">
                        <a16:creationId xmlns:a16="http://schemas.microsoft.com/office/drawing/2014/main" id="{7BF9C985-BC0C-47B3-8D1F-427BB823A1D8}"/>
                      </a:ext>
                    </a:extLst>
                  </p:cNvPr>
                  <p:cNvSpPr/>
                  <p:nvPr/>
                </p:nvSpPr>
                <p:spPr>
                  <a:xfrm>
                    <a:off x="8337475" y="788999"/>
                    <a:ext cx="326714" cy="462845"/>
                  </a:xfrm>
                  <a:custGeom>
                    <a:avLst/>
                    <a:gdLst>
                      <a:gd name="connsiteX0" fmla="*/ 277654 w 342900"/>
                      <a:gd name="connsiteY0" fmla="*/ 7144 h 485775"/>
                      <a:gd name="connsiteX1" fmla="*/ 7144 w 342900"/>
                      <a:gd name="connsiteY1" fmla="*/ 296704 h 485775"/>
                      <a:gd name="connsiteX2" fmla="*/ 154781 w 342900"/>
                      <a:gd name="connsiteY2" fmla="*/ 484346 h 485775"/>
                      <a:gd name="connsiteX3" fmla="*/ 337661 w 342900"/>
                      <a:gd name="connsiteY3" fmla="*/ 301466 h 485775"/>
                      <a:gd name="connsiteX4" fmla="*/ 277654 w 342900"/>
                      <a:gd name="connsiteY4" fmla="*/ 7144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0" h="485775">
                        <a:moveTo>
                          <a:pt x="277654" y="7144"/>
                        </a:moveTo>
                        <a:cubicBezTo>
                          <a:pt x="277654" y="7144"/>
                          <a:pt x="263366" y="139541"/>
                          <a:pt x="7144" y="296704"/>
                        </a:cubicBezTo>
                        <a:lnTo>
                          <a:pt x="154781" y="484346"/>
                        </a:lnTo>
                        <a:cubicBezTo>
                          <a:pt x="154781" y="484346"/>
                          <a:pt x="290989" y="442436"/>
                          <a:pt x="337661" y="301466"/>
                        </a:cubicBezTo>
                        <a:lnTo>
                          <a:pt x="277654" y="7144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" name="Freeform: Shape 73">
                    <a:extLst>
                      <a:ext uri="{FF2B5EF4-FFF2-40B4-BE49-F238E27FC236}">
                        <a16:creationId xmlns:a16="http://schemas.microsoft.com/office/drawing/2014/main" id="{CADFBF3C-E36E-4F28-9BDF-9E04B5F782CD}"/>
                      </a:ext>
                    </a:extLst>
                  </p:cNvPr>
                  <p:cNvSpPr/>
                  <p:nvPr/>
                </p:nvSpPr>
                <p:spPr>
                  <a:xfrm>
                    <a:off x="8337475" y="1063983"/>
                    <a:ext cx="598976" cy="381167"/>
                  </a:xfrm>
                  <a:custGeom>
                    <a:avLst/>
                    <a:gdLst>
                      <a:gd name="connsiteX0" fmla="*/ 7144 w 628650"/>
                      <a:gd name="connsiteY0" fmla="*/ 7144 h 400050"/>
                      <a:gd name="connsiteX1" fmla="*/ 332899 w 628650"/>
                      <a:gd name="connsiteY1" fmla="*/ 111919 h 400050"/>
                      <a:gd name="connsiteX2" fmla="*/ 625316 w 628650"/>
                      <a:gd name="connsiteY2" fmla="*/ 128111 h 400050"/>
                      <a:gd name="connsiteX3" fmla="*/ 536734 w 628650"/>
                      <a:gd name="connsiteY3" fmla="*/ 252889 h 400050"/>
                      <a:gd name="connsiteX4" fmla="*/ 596741 w 628650"/>
                      <a:gd name="connsiteY4" fmla="*/ 398621 h 400050"/>
                      <a:gd name="connsiteX5" fmla="*/ 360521 w 628650"/>
                      <a:gd name="connsiteY5" fmla="*/ 383381 h 400050"/>
                      <a:gd name="connsiteX6" fmla="*/ 122396 w 628650"/>
                      <a:gd name="connsiteY6" fmla="*/ 314801 h 400050"/>
                      <a:gd name="connsiteX7" fmla="*/ 7144 w 628650"/>
                      <a:gd name="connsiteY7" fmla="*/ 7144 h 400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8650" h="400050">
                        <a:moveTo>
                          <a:pt x="7144" y="7144"/>
                        </a:moveTo>
                        <a:cubicBezTo>
                          <a:pt x="7144" y="7144"/>
                          <a:pt x="110966" y="119539"/>
                          <a:pt x="332899" y="111919"/>
                        </a:cubicBezTo>
                        <a:cubicBezTo>
                          <a:pt x="554831" y="104299"/>
                          <a:pt x="625316" y="128111"/>
                          <a:pt x="625316" y="128111"/>
                        </a:cubicBezTo>
                        <a:lnTo>
                          <a:pt x="536734" y="252889"/>
                        </a:lnTo>
                        <a:lnTo>
                          <a:pt x="596741" y="398621"/>
                        </a:lnTo>
                        <a:cubicBezTo>
                          <a:pt x="596741" y="398621"/>
                          <a:pt x="496729" y="373856"/>
                          <a:pt x="360521" y="383381"/>
                        </a:cubicBezTo>
                        <a:cubicBezTo>
                          <a:pt x="224314" y="393859"/>
                          <a:pt x="122396" y="314801"/>
                          <a:pt x="122396" y="314801"/>
                        </a:cubicBezTo>
                        <a:lnTo>
                          <a:pt x="7144" y="7144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" name="Freeform: Shape 74">
                    <a:extLst>
                      <a:ext uri="{FF2B5EF4-FFF2-40B4-BE49-F238E27FC236}">
                        <a16:creationId xmlns:a16="http://schemas.microsoft.com/office/drawing/2014/main" id="{EC5E7366-4CE2-4728-9C1E-155235D92439}"/>
                      </a:ext>
                    </a:extLst>
                  </p:cNvPr>
                  <p:cNvSpPr/>
                  <p:nvPr/>
                </p:nvSpPr>
                <p:spPr>
                  <a:xfrm>
                    <a:off x="6935249" y="794994"/>
                    <a:ext cx="342900" cy="485775"/>
                  </a:xfrm>
                  <a:custGeom>
                    <a:avLst/>
                    <a:gdLst>
                      <a:gd name="connsiteX0" fmla="*/ 67151 w 342900"/>
                      <a:gd name="connsiteY0" fmla="*/ 7144 h 485775"/>
                      <a:gd name="connsiteX1" fmla="*/ 337661 w 342900"/>
                      <a:gd name="connsiteY1" fmla="*/ 296704 h 485775"/>
                      <a:gd name="connsiteX2" fmla="*/ 190024 w 342900"/>
                      <a:gd name="connsiteY2" fmla="*/ 484346 h 485775"/>
                      <a:gd name="connsiteX3" fmla="*/ 7144 w 342900"/>
                      <a:gd name="connsiteY3" fmla="*/ 301466 h 485775"/>
                      <a:gd name="connsiteX4" fmla="*/ 67151 w 342900"/>
                      <a:gd name="connsiteY4" fmla="*/ 7144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0" h="485775">
                        <a:moveTo>
                          <a:pt x="67151" y="7144"/>
                        </a:moveTo>
                        <a:cubicBezTo>
                          <a:pt x="67151" y="7144"/>
                          <a:pt x="81439" y="139541"/>
                          <a:pt x="337661" y="296704"/>
                        </a:cubicBezTo>
                        <a:lnTo>
                          <a:pt x="190024" y="484346"/>
                        </a:lnTo>
                        <a:cubicBezTo>
                          <a:pt x="190024" y="484346"/>
                          <a:pt x="53816" y="442436"/>
                          <a:pt x="7144" y="301466"/>
                        </a:cubicBezTo>
                        <a:lnTo>
                          <a:pt x="67151" y="7144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: Shape 75">
                    <a:extLst>
                      <a:ext uri="{FF2B5EF4-FFF2-40B4-BE49-F238E27FC236}">
                        <a16:creationId xmlns:a16="http://schemas.microsoft.com/office/drawing/2014/main" id="{93065A78-DB85-4A07-8C77-CC8849770439}"/>
                      </a:ext>
                    </a:extLst>
                  </p:cNvPr>
                  <p:cNvSpPr/>
                  <p:nvPr/>
                </p:nvSpPr>
                <p:spPr>
                  <a:xfrm>
                    <a:off x="6646641" y="1084554"/>
                    <a:ext cx="628650" cy="400050"/>
                  </a:xfrm>
                  <a:custGeom>
                    <a:avLst/>
                    <a:gdLst>
                      <a:gd name="connsiteX0" fmla="*/ 625316 w 628650"/>
                      <a:gd name="connsiteY0" fmla="*/ 7144 h 400050"/>
                      <a:gd name="connsiteX1" fmla="*/ 299561 w 628650"/>
                      <a:gd name="connsiteY1" fmla="*/ 111919 h 400050"/>
                      <a:gd name="connsiteX2" fmla="*/ 7144 w 628650"/>
                      <a:gd name="connsiteY2" fmla="*/ 128111 h 400050"/>
                      <a:gd name="connsiteX3" fmla="*/ 95726 w 628650"/>
                      <a:gd name="connsiteY3" fmla="*/ 252889 h 400050"/>
                      <a:gd name="connsiteX4" fmla="*/ 35719 w 628650"/>
                      <a:gd name="connsiteY4" fmla="*/ 397669 h 400050"/>
                      <a:gd name="connsiteX5" fmla="*/ 271939 w 628650"/>
                      <a:gd name="connsiteY5" fmla="*/ 382429 h 400050"/>
                      <a:gd name="connsiteX6" fmla="*/ 510064 w 628650"/>
                      <a:gd name="connsiteY6" fmla="*/ 313849 h 400050"/>
                      <a:gd name="connsiteX7" fmla="*/ 625316 w 628650"/>
                      <a:gd name="connsiteY7" fmla="*/ 7144 h 400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8650" h="400050">
                        <a:moveTo>
                          <a:pt x="625316" y="7144"/>
                        </a:moveTo>
                        <a:cubicBezTo>
                          <a:pt x="625316" y="7144"/>
                          <a:pt x="521494" y="119539"/>
                          <a:pt x="299561" y="111919"/>
                        </a:cubicBezTo>
                        <a:cubicBezTo>
                          <a:pt x="76676" y="104299"/>
                          <a:pt x="7144" y="128111"/>
                          <a:pt x="7144" y="128111"/>
                        </a:cubicBezTo>
                        <a:lnTo>
                          <a:pt x="95726" y="252889"/>
                        </a:lnTo>
                        <a:lnTo>
                          <a:pt x="35719" y="397669"/>
                        </a:lnTo>
                        <a:cubicBezTo>
                          <a:pt x="35719" y="397669"/>
                          <a:pt x="135731" y="372904"/>
                          <a:pt x="271939" y="382429"/>
                        </a:cubicBezTo>
                        <a:cubicBezTo>
                          <a:pt x="408146" y="392906"/>
                          <a:pt x="510064" y="313849"/>
                          <a:pt x="510064" y="313849"/>
                        </a:cubicBezTo>
                        <a:lnTo>
                          <a:pt x="625316" y="7144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8" name="Group 211">
              <a:extLst>
                <a:ext uri="{FF2B5EF4-FFF2-40B4-BE49-F238E27FC236}">
                  <a16:creationId xmlns:a16="http://schemas.microsoft.com/office/drawing/2014/main" id="{EC012BE3-BDDB-4FBB-ACBE-B30D77D8BFB0}"/>
                </a:ext>
              </a:extLst>
            </p:cNvPr>
            <p:cNvGrpSpPr/>
            <p:nvPr/>
          </p:nvGrpSpPr>
          <p:grpSpPr>
            <a:xfrm>
              <a:off x="9108153" y="1622751"/>
              <a:ext cx="2459527" cy="2390854"/>
              <a:chOff x="9160520" y="1484155"/>
              <a:chExt cx="3109594" cy="3022771"/>
            </a:xfrm>
          </p:grpSpPr>
          <p:sp>
            <p:nvSpPr>
              <p:cNvPr id="29" name="Freeform: Shape 212">
                <a:extLst>
                  <a:ext uri="{FF2B5EF4-FFF2-40B4-BE49-F238E27FC236}">
                    <a16:creationId xmlns:a16="http://schemas.microsoft.com/office/drawing/2014/main" id="{3F4CF391-8CEA-48D0-903F-67A256F8FBF6}"/>
                  </a:ext>
                </a:extLst>
              </p:cNvPr>
              <p:cNvSpPr/>
              <p:nvPr/>
            </p:nvSpPr>
            <p:spPr>
              <a:xfrm>
                <a:off x="9160520" y="1940747"/>
                <a:ext cx="3059013" cy="2566179"/>
              </a:xfrm>
              <a:custGeom>
                <a:avLst/>
                <a:gdLst>
                  <a:gd name="connsiteX0" fmla="*/ 526605 w 3059013"/>
                  <a:gd name="connsiteY0" fmla="*/ 2478596 h 2566179"/>
                  <a:gd name="connsiteX1" fmla="*/ 521276 w 3059013"/>
                  <a:gd name="connsiteY1" fmla="*/ 2528944 h 2566179"/>
                  <a:gd name="connsiteX2" fmla="*/ 523131 w 3059013"/>
                  <a:gd name="connsiteY2" fmla="*/ 2566179 h 2566179"/>
                  <a:gd name="connsiteX3" fmla="*/ 522934 w 3059013"/>
                  <a:gd name="connsiteY3" fmla="*/ 2566179 h 2566179"/>
                  <a:gd name="connsiteX4" fmla="*/ 520701 w 3059013"/>
                  <a:gd name="connsiteY4" fmla="*/ 2527794 h 2566179"/>
                  <a:gd name="connsiteX5" fmla="*/ 406772 w 3059013"/>
                  <a:gd name="connsiteY5" fmla="*/ 2093 h 2566179"/>
                  <a:gd name="connsiteX6" fmla="*/ 747373 w 3059013"/>
                  <a:gd name="connsiteY6" fmla="*/ 79274 h 2566179"/>
                  <a:gd name="connsiteX7" fmla="*/ 1136283 w 3059013"/>
                  <a:gd name="connsiteY7" fmla="*/ 274304 h 2566179"/>
                  <a:gd name="connsiteX8" fmla="*/ 1247317 w 3059013"/>
                  <a:gd name="connsiteY8" fmla="*/ 206418 h 2566179"/>
                  <a:gd name="connsiteX9" fmla="*/ 1581572 w 3059013"/>
                  <a:gd name="connsiteY9" fmla="*/ 204117 h 2566179"/>
                  <a:gd name="connsiteX10" fmla="*/ 1817449 w 3059013"/>
                  <a:gd name="connsiteY10" fmla="*/ 363477 h 2566179"/>
                  <a:gd name="connsiteX11" fmla="*/ 2311065 w 3059013"/>
                  <a:gd name="connsiteY11" fmla="*/ 85603 h 2566179"/>
                  <a:gd name="connsiteX12" fmla="*/ 2766135 w 3059013"/>
                  <a:gd name="connsiteY12" fmla="*/ 8511 h 2566179"/>
                  <a:gd name="connsiteX13" fmla="*/ 3058968 w 3059013"/>
                  <a:gd name="connsiteY13" fmla="*/ 198363 h 2566179"/>
                  <a:gd name="connsiteX14" fmla="*/ 2895580 w 3059013"/>
                  <a:gd name="connsiteY14" fmla="*/ 402023 h 2566179"/>
                  <a:gd name="connsiteX15" fmla="*/ 2411169 w 3059013"/>
                  <a:gd name="connsiteY15" fmla="*/ 489470 h 2566179"/>
                  <a:gd name="connsiteX16" fmla="*/ 2164937 w 3059013"/>
                  <a:gd name="connsiteY16" fmla="*/ 524564 h 2566179"/>
                  <a:gd name="connsiteX17" fmla="*/ 2018233 w 3059013"/>
                  <a:gd name="connsiteY17" fmla="*/ 562535 h 2566179"/>
                  <a:gd name="connsiteX18" fmla="*/ 2376651 w 3059013"/>
                  <a:gd name="connsiteY18" fmla="*/ 1078588 h 2566179"/>
                  <a:gd name="connsiteX19" fmla="*/ 2545792 w 3059013"/>
                  <a:gd name="connsiteY19" fmla="*/ 1504892 h 2566179"/>
                  <a:gd name="connsiteX20" fmla="*/ 2579735 w 3059013"/>
                  <a:gd name="connsiteY20" fmla="*/ 1801177 h 2566179"/>
                  <a:gd name="connsiteX21" fmla="*/ 2338680 w 3059013"/>
                  <a:gd name="connsiteY21" fmla="*/ 2277534 h 2566179"/>
                  <a:gd name="connsiteX22" fmla="*/ 2340981 w 3059013"/>
                  <a:gd name="connsiteY22" fmla="*/ 2276958 h 2566179"/>
                  <a:gd name="connsiteX23" fmla="*/ 2778217 w 3059013"/>
                  <a:gd name="connsiteY23" fmla="*/ 2540451 h 2566179"/>
                  <a:gd name="connsiteX24" fmla="*/ 2808791 w 3059013"/>
                  <a:gd name="connsiteY24" fmla="*/ 2566179 h 2566179"/>
                  <a:gd name="connsiteX25" fmla="*/ 2808238 w 3059013"/>
                  <a:gd name="connsiteY25" fmla="*/ 2566179 h 2566179"/>
                  <a:gd name="connsiteX26" fmla="*/ 2778217 w 3059013"/>
                  <a:gd name="connsiteY26" fmla="*/ 2541025 h 2566179"/>
                  <a:gd name="connsiteX27" fmla="*/ 2340981 w 3059013"/>
                  <a:gd name="connsiteY27" fmla="*/ 2277533 h 2566179"/>
                  <a:gd name="connsiteX28" fmla="*/ 2335228 w 3059013"/>
                  <a:gd name="connsiteY28" fmla="*/ 2279259 h 2566179"/>
                  <a:gd name="connsiteX29" fmla="*/ 2215564 w 3059013"/>
                  <a:gd name="connsiteY29" fmla="*/ 2361528 h 2566179"/>
                  <a:gd name="connsiteX30" fmla="*/ 1804792 w 3059013"/>
                  <a:gd name="connsiteY30" fmla="*/ 2494425 h 2566179"/>
                  <a:gd name="connsiteX31" fmla="*/ 1364680 w 3059013"/>
                  <a:gd name="connsiteY31" fmla="*/ 2543901 h 2566179"/>
                  <a:gd name="connsiteX32" fmla="*/ 555219 w 3059013"/>
                  <a:gd name="connsiteY32" fmla="*/ 2376486 h 2566179"/>
                  <a:gd name="connsiteX33" fmla="*/ 555057 w 3059013"/>
                  <a:gd name="connsiteY33" fmla="*/ 2376953 h 2566179"/>
                  <a:gd name="connsiteX34" fmla="*/ 553494 w 3059013"/>
                  <a:gd name="connsiteY34" fmla="*/ 2375912 h 2566179"/>
                  <a:gd name="connsiteX35" fmla="*/ 316466 w 3059013"/>
                  <a:gd name="connsiteY35" fmla="*/ 2146938 h 2566179"/>
                  <a:gd name="connsiteX36" fmla="*/ 241676 w 3059013"/>
                  <a:gd name="connsiteY36" fmla="*/ 1916814 h 2566179"/>
                  <a:gd name="connsiteX37" fmla="*/ 321069 w 3059013"/>
                  <a:gd name="connsiteY37" fmla="*/ 1400761 h 2566179"/>
                  <a:gd name="connsiteX38" fmla="*/ 705951 w 3059013"/>
                  <a:gd name="connsiteY38" fmla="*/ 710965 h 2566179"/>
                  <a:gd name="connsiteX39" fmla="*/ 871640 w 3059013"/>
                  <a:gd name="connsiteY39" fmla="*/ 512483 h 2566179"/>
                  <a:gd name="connsiteX40" fmla="*/ 647845 w 3059013"/>
                  <a:gd name="connsiteY40" fmla="*/ 483717 h 2566179"/>
                  <a:gd name="connsiteX41" fmla="*/ 163434 w 3059013"/>
                  <a:gd name="connsiteY41" fmla="*/ 396270 h 2566179"/>
                  <a:gd name="connsiteX42" fmla="*/ 46 w 3059013"/>
                  <a:gd name="connsiteY42" fmla="*/ 192610 h 2566179"/>
                  <a:gd name="connsiteX43" fmla="*/ 292878 w 3059013"/>
                  <a:gd name="connsiteY43" fmla="*/ 2758 h 2566179"/>
                  <a:gd name="connsiteX44" fmla="*/ 406772 w 3059013"/>
                  <a:gd name="connsiteY44" fmla="*/ 2093 h 2566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59013" h="2566179">
                    <a:moveTo>
                      <a:pt x="526605" y="2478596"/>
                    </a:moveTo>
                    <a:lnTo>
                      <a:pt x="521276" y="2528944"/>
                    </a:lnTo>
                    <a:lnTo>
                      <a:pt x="523131" y="2566179"/>
                    </a:lnTo>
                    <a:lnTo>
                      <a:pt x="522934" y="2566179"/>
                    </a:lnTo>
                    <a:lnTo>
                      <a:pt x="520701" y="2527794"/>
                    </a:lnTo>
                    <a:close/>
                    <a:moveTo>
                      <a:pt x="406772" y="2093"/>
                    </a:moveTo>
                    <a:cubicBezTo>
                      <a:pt x="522895" y="10668"/>
                      <a:pt x="643386" y="44324"/>
                      <a:pt x="747373" y="79274"/>
                    </a:cubicBezTo>
                    <a:cubicBezTo>
                      <a:pt x="838272" y="109766"/>
                      <a:pt x="1009714" y="189158"/>
                      <a:pt x="1136283" y="274304"/>
                    </a:cubicBezTo>
                    <a:cubicBezTo>
                      <a:pt x="1171952" y="249566"/>
                      <a:pt x="1208772" y="227129"/>
                      <a:pt x="1247317" y="206418"/>
                    </a:cubicBezTo>
                    <a:cubicBezTo>
                      <a:pt x="1359503" y="147161"/>
                      <a:pt x="1469387" y="148887"/>
                      <a:pt x="1581572" y="204117"/>
                    </a:cubicBezTo>
                    <a:cubicBezTo>
                      <a:pt x="1667869" y="246689"/>
                      <a:pt x="1745536" y="301344"/>
                      <a:pt x="1817449" y="363477"/>
                    </a:cubicBezTo>
                    <a:cubicBezTo>
                      <a:pt x="1930210" y="251867"/>
                      <a:pt x="2190826" y="125874"/>
                      <a:pt x="2311065" y="85603"/>
                    </a:cubicBezTo>
                    <a:cubicBezTo>
                      <a:pt x="2450290" y="39003"/>
                      <a:pt x="2618281" y="-5296"/>
                      <a:pt x="2766135" y="8511"/>
                    </a:cubicBezTo>
                    <a:cubicBezTo>
                      <a:pt x="2869691" y="18291"/>
                      <a:pt x="3062420" y="64316"/>
                      <a:pt x="3058968" y="198363"/>
                    </a:cubicBezTo>
                    <a:cubicBezTo>
                      <a:pt x="3056092" y="304796"/>
                      <a:pt x="2992232" y="369231"/>
                      <a:pt x="2895580" y="402023"/>
                    </a:cubicBezTo>
                    <a:cubicBezTo>
                      <a:pt x="2738521" y="455527"/>
                      <a:pt x="2575708" y="472786"/>
                      <a:pt x="2411169" y="489470"/>
                    </a:cubicBezTo>
                    <a:cubicBezTo>
                      <a:pt x="2334078" y="497525"/>
                      <a:pt x="2221892" y="506154"/>
                      <a:pt x="2164937" y="524564"/>
                    </a:cubicBezTo>
                    <a:cubicBezTo>
                      <a:pt x="2110282" y="541824"/>
                      <a:pt x="2061956" y="554480"/>
                      <a:pt x="2018233" y="562535"/>
                    </a:cubicBezTo>
                    <a:cubicBezTo>
                      <a:pt x="2158033" y="718444"/>
                      <a:pt x="2276547" y="891612"/>
                      <a:pt x="2376651" y="1078588"/>
                    </a:cubicBezTo>
                    <a:cubicBezTo>
                      <a:pt x="2449715" y="1214361"/>
                      <a:pt x="2507821" y="1355312"/>
                      <a:pt x="2545792" y="1504892"/>
                    </a:cubicBezTo>
                    <a:cubicBezTo>
                      <a:pt x="2570530" y="1602120"/>
                      <a:pt x="2584338" y="1701073"/>
                      <a:pt x="2579735" y="1801177"/>
                    </a:cubicBezTo>
                    <a:cubicBezTo>
                      <a:pt x="2570530" y="1995057"/>
                      <a:pt x="2479056" y="2159020"/>
                      <a:pt x="2338680" y="2277534"/>
                    </a:cubicBezTo>
                    <a:cubicBezTo>
                      <a:pt x="2339256" y="2277534"/>
                      <a:pt x="2340406" y="2276958"/>
                      <a:pt x="2340981" y="2276958"/>
                    </a:cubicBezTo>
                    <a:cubicBezTo>
                      <a:pt x="2502643" y="2339092"/>
                      <a:pt x="2649923" y="2423662"/>
                      <a:pt x="2778217" y="2540451"/>
                    </a:cubicBezTo>
                    <a:lnTo>
                      <a:pt x="2808791" y="2566179"/>
                    </a:lnTo>
                    <a:lnTo>
                      <a:pt x="2808238" y="2566179"/>
                    </a:lnTo>
                    <a:lnTo>
                      <a:pt x="2778217" y="2541025"/>
                    </a:lnTo>
                    <a:cubicBezTo>
                      <a:pt x="2649922" y="2424237"/>
                      <a:pt x="2502643" y="2339091"/>
                      <a:pt x="2340981" y="2277533"/>
                    </a:cubicBezTo>
                    <a:cubicBezTo>
                      <a:pt x="2338680" y="2278108"/>
                      <a:pt x="2336379" y="2278108"/>
                      <a:pt x="2335228" y="2279259"/>
                    </a:cubicBezTo>
                    <a:cubicBezTo>
                      <a:pt x="2296682" y="2309750"/>
                      <a:pt x="2260438" y="2339666"/>
                      <a:pt x="2215564" y="2361528"/>
                    </a:cubicBezTo>
                    <a:cubicBezTo>
                      <a:pt x="2088420" y="2423662"/>
                      <a:pt x="1942867" y="2463933"/>
                      <a:pt x="1804792" y="2494425"/>
                    </a:cubicBezTo>
                    <a:cubicBezTo>
                      <a:pt x="1660390" y="2526067"/>
                      <a:pt x="1512535" y="2542176"/>
                      <a:pt x="1364680" y="2543901"/>
                    </a:cubicBezTo>
                    <a:cubicBezTo>
                      <a:pt x="1095435" y="2546778"/>
                      <a:pt x="792822" y="2510534"/>
                      <a:pt x="555219" y="2376486"/>
                    </a:cubicBezTo>
                    <a:lnTo>
                      <a:pt x="555057" y="2376953"/>
                    </a:lnTo>
                    <a:lnTo>
                      <a:pt x="553494" y="2375912"/>
                    </a:lnTo>
                    <a:cubicBezTo>
                      <a:pt x="456842" y="2318381"/>
                      <a:pt x="371121" y="2242440"/>
                      <a:pt x="316466" y="2146938"/>
                    </a:cubicBezTo>
                    <a:cubicBezTo>
                      <a:pt x="275619" y="2075600"/>
                      <a:pt x="250306" y="1998508"/>
                      <a:pt x="241676" y="1916814"/>
                    </a:cubicBezTo>
                    <a:cubicBezTo>
                      <a:pt x="222115" y="1737893"/>
                      <a:pt x="260661" y="1567601"/>
                      <a:pt x="321069" y="1400761"/>
                    </a:cubicBezTo>
                    <a:cubicBezTo>
                      <a:pt x="411968" y="1150501"/>
                      <a:pt x="545439" y="923254"/>
                      <a:pt x="705951" y="710965"/>
                    </a:cubicBezTo>
                    <a:cubicBezTo>
                      <a:pt x="757729" y="641927"/>
                      <a:pt x="812959" y="575767"/>
                      <a:pt x="871640" y="512483"/>
                    </a:cubicBezTo>
                    <a:cubicBezTo>
                      <a:pt x="810657" y="498100"/>
                      <a:pt x="715731" y="490621"/>
                      <a:pt x="647845" y="483717"/>
                    </a:cubicBezTo>
                    <a:cubicBezTo>
                      <a:pt x="483306" y="467033"/>
                      <a:pt x="320493" y="450349"/>
                      <a:pt x="163434" y="396270"/>
                    </a:cubicBezTo>
                    <a:cubicBezTo>
                      <a:pt x="66782" y="362902"/>
                      <a:pt x="2347" y="299043"/>
                      <a:pt x="46" y="192610"/>
                    </a:cubicBezTo>
                    <a:cubicBezTo>
                      <a:pt x="-3406" y="58563"/>
                      <a:pt x="189323" y="12538"/>
                      <a:pt x="292878" y="2758"/>
                    </a:cubicBezTo>
                    <a:cubicBezTo>
                      <a:pt x="329842" y="-838"/>
                      <a:pt x="368064" y="-766"/>
                      <a:pt x="406772" y="2093"/>
                    </a:cubicBezTo>
                    <a:close/>
                  </a:path>
                </a:pathLst>
              </a:custGeom>
              <a:solidFill>
                <a:srgbClr val="D1B496"/>
              </a:solidFill>
              <a:ln w="574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30" name="Freeform: Shape 213">
                <a:extLst>
                  <a:ext uri="{FF2B5EF4-FFF2-40B4-BE49-F238E27FC236}">
                    <a16:creationId xmlns:a16="http://schemas.microsoft.com/office/drawing/2014/main" id="{CC01F1C1-A08E-45FF-BE07-1DC37202B5F0}"/>
                  </a:ext>
                </a:extLst>
              </p:cNvPr>
              <p:cNvSpPr/>
              <p:nvPr/>
            </p:nvSpPr>
            <p:spPr>
              <a:xfrm>
                <a:off x="10988900" y="2091180"/>
                <a:ext cx="916333" cy="366681"/>
              </a:xfrm>
              <a:custGeom>
                <a:avLst/>
                <a:gdLst>
                  <a:gd name="connsiteX0" fmla="*/ 579912 w 916333"/>
                  <a:gd name="connsiteY0" fmla="*/ 230879 h 366681"/>
                  <a:gd name="connsiteX1" fmla="*/ 778394 w 916333"/>
                  <a:gd name="connsiteY1" fmla="*/ 211318 h 366681"/>
                  <a:gd name="connsiteX2" fmla="*/ 913592 w 916333"/>
                  <a:gd name="connsiteY2" fmla="*/ 81873 h 366681"/>
                  <a:gd name="connsiteX3" fmla="*/ 897483 w 916333"/>
                  <a:gd name="connsiteY3" fmla="*/ 42177 h 366681"/>
                  <a:gd name="connsiteX4" fmla="*/ 789325 w 916333"/>
                  <a:gd name="connsiteY4" fmla="*/ 5357 h 366681"/>
                  <a:gd name="connsiteX5" fmla="*/ 568982 w 916333"/>
                  <a:gd name="connsiteY5" fmla="*/ 26644 h 366681"/>
                  <a:gd name="connsiteX6" fmla="*/ 0 w 916333"/>
                  <a:gd name="connsiteY6" fmla="*/ 247563 h 366681"/>
                  <a:gd name="connsiteX7" fmla="*/ 132321 w 916333"/>
                  <a:gd name="connsiteY7" fmla="*/ 365501 h 366681"/>
                  <a:gd name="connsiteX8" fmla="*/ 579912 w 916333"/>
                  <a:gd name="connsiteY8" fmla="*/ 230879 h 36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333" h="366681">
                    <a:moveTo>
                      <a:pt x="579912" y="230879"/>
                    </a:moveTo>
                    <a:cubicBezTo>
                      <a:pt x="646648" y="228578"/>
                      <a:pt x="713384" y="228578"/>
                      <a:pt x="778394" y="211318"/>
                    </a:cubicBezTo>
                    <a:cubicBezTo>
                      <a:pt x="846281" y="192908"/>
                      <a:pt x="886552" y="144007"/>
                      <a:pt x="913592" y="81873"/>
                    </a:cubicBezTo>
                    <a:cubicBezTo>
                      <a:pt x="921071" y="64039"/>
                      <a:pt x="912441" y="50807"/>
                      <a:pt x="897483" y="42177"/>
                    </a:cubicBezTo>
                    <a:cubicBezTo>
                      <a:pt x="864115" y="21466"/>
                      <a:pt x="827296" y="12261"/>
                      <a:pt x="789325" y="5357"/>
                    </a:cubicBezTo>
                    <a:cubicBezTo>
                      <a:pt x="713960" y="-8450"/>
                      <a:pt x="640895" y="6508"/>
                      <a:pt x="568982" y="26644"/>
                    </a:cubicBezTo>
                    <a:cubicBezTo>
                      <a:pt x="414798" y="60012"/>
                      <a:pt x="132897" y="163567"/>
                      <a:pt x="0" y="247563"/>
                    </a:cubicBezTo>
                    <a:cubicBezTo>
                      <a:pt x="36820" y="277479"/>
                      <a:pt x="109309" y="322353"/>
                      <a:pt x="132321" y="365501"/>
                    </a:cubicBezTo>
                    <a:cubicBezTo>
                      <a:pt x="140376" y="381610"/>
                      <a:pt x="381431" y="227427"/>
                      <a:pt x="579912" y="230879"/>
                    </a:cubicBezTo>
                    <a:close/>
                  </a:path>
                </a:pathLst>
              </a:custGeom>
              <a:solidFill>
                <a:srgbClr val="736357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214">
                <a:extLst>
                  <a:ext uri="{FF2B5EF4-FFF2-40B4-BE49-F238E27FC236}">
                    <a16:creationId xmlns:a16="http://schemas.microsoft.com/office/drawing/2014/main" id="{F5A0D2B3-500C-4115-93D9-6B7BF5244E4E}"/>
                  </a:ext>
                </a:extLst>
              </p:cNvPr>
              <p:cNvSpPr/>
              <p:nvPr/>
            </p:nvSpPr>
            <p:spPr>
              <a:xfrm>
                <a:off x="9456985" y="2084852"/>
                <a:ext cx="771988" cy="310803"/>
              </a:xfrm>
              <a:custGeom>
                <a:avLst/>
                <a:gdLst>
                  <a:gd name="connsiteX0" fmla="*/ 336421 w 771988"/>
                  <a:gd name="connsiteY0" fmla="*/ 230879 h 310803"/>
                  <a:gd name="connsiteX1" fmla="*/ 137940 w 771988"/>
                  <a:gd name="connsiteY1" fmla="*/ 211318 h 310803"/>
                  <a:gd name="connsiteX2" fmla="*/ 2742 w 771988"/>
                  <a:gd name="connsiteY2" fmla="*/ 81873 h 310803"/>
                  <a:gd name="connsiteX3" fmla="*/ 18850 w 771988"/>
                  <a:gd name="connsiteY3" fmla="*/ 42177 h 310803"/>
                  <a:gd name="connsiteX4" fmla="*/ 127009 w 771988"/>
                  <a:gd name="connsiteY4" fmla="*/ 5357 h 310803"/>
                  <a:gd name="connsiteX5" fmla="*/ 347352 w 771988"/>
                  <a:gd name="connsiteY5" fmla="*/ 26644 h 310803"/>
                  <a:gd name="connsiteX6" fmla="*/ 771931 w 771988"/>
                  <a:gd name="connsiteY6" fmla="*/ 168170 h 310803"/>
                  <a:gd name="connsiteX7" fmla="*/ 645938 w 771988"/>
                  <a:gd name="connsiteY7" fmla="*/ 309121 h 310803"/>
                  <a:gd name="connsiteX8" fmla="*/ 336421 w 771988"/>
                  <a:gd name="connsiteY8" fmla="*/ 230879 h 310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1988" h="310803">
                    <a:moveTo>
                      <a:pt x="336421" y="230879"/>
                    </a:moveTo>
                    <a:cubicBezTo>
                      <a:pt x="269686" y="228578"/>
                      <a:pt x="202950" y="228578"/>
                      <a:pt x="137940" y="211318"/>
                    </a:cubicBezTo>
                    <a:cubicBezTo>
                      <a:pt x="70053" y="192908"/>
                      <a:pt x="29781" y="144007"/>
                      <a:pt x="2742" y="81873"/>
                    </a:cubicBezTo>
                    <a:cubicBezTo>
                      <a:pt x="-4737" y="64039"/>
                      <a:pt x="3892" y="50807"/>
                      <a:pt x="18850" y="42177"/>
                    </a:cubicBezTo>
                    <a:cubicBezTo>
                      <a:pt x="52218" y="21466"/>
                      <a:pt x="89038" y="12261"/>
                      <a:pt x="127009" y="5357"/>
                    </a:cubicBezTo>
                    <a:cubicBezTo>
                      <a:pt x="202374" y="-8450"/>
                      <a:pt x="275439" y="6508"/>
                      <a:pt x="347352" y="26644"/>
                    </a:cubicBezTo>
                    <a:cubicBezTo>
                      <a:pt x="471044" y="67491"/>
                      <a:pt x="739714" y="158390"/>
                      <a:pt x="771931" y="168170"/>
                    </a:cubicBezTo>
                    <a:cubicBezTo>
                      <a:pt x="774808" y="175649"/>
                      <a:pt x="668375" y="265973"/>
                      <a:pt x="645938" y="309121"/>
                    </a:cubicBezTo>
                    <a:cubicBezTo>
                      <a:pt x="637309" y="324654"/>
                      <a:pt x="534903" y="227427"/>
                      <a:pt x="336421" y="230879"/>
                    </a:cubicBezTo>
                    <a:close/>
                  </a:path>
                </a:pathLst>
              </a:custGeom>
              <a:solidFill>
                <a:srgbClr val="736357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215">
                <a:extLst>
                  <a:ext uri="{FF2B5EF4-FFF2-40B4-BE49-F238E27FC236}">
                    <a16:creationId xmlns:a16="http://schemas.microsoft.com/office/drawing/2014/main" id="{2A531A6B-5334-4A13-946B-34D714AAA1DF}"/>
                  </a:ext>
                </a:extLst>
              </p:cNvPr>
              <p:cNvSpPr/>
              <p:nvPr/>
            </p:nvSpPr>
            <p:spPr>
              <a:xfrm>
                <a:off x="9911978" y="1484155"/>
                <a:ext cx="1991455" cy="1098079"/>
              </a:xfrm>
              <a:custGeom>
                <a:avLst/>
                <a:gdLst>
                  <a:gd name="connsiteX0" fmla="*/ 190370 w 1991455"/>
                  <a:gd name="connsiteY0" fmla="*/ 316673 h 1098079"/>
                  <a:gd name="connsiteX1" fmla="*/ 448109 w 1991455"/>
                  <a:gd name="connsiteY1" fmla="*/ 121068 h 1098079"/>
                  <a:gd name="connsiteX2" fmla="*/ 908356 w 1991455"/>
                  <a:gd name="connsiteY2" fmla="*/ 253 h 1098079"/>
                  <a:gd name="connsiteX3" fmla="*/ 1278281 w 1991455"/>
                  <a:gd name="connsiteY3" fmla="*/ 180325 h 1098079"/>
                  <a:gd name="connsiteX4" fmla="*/ 1526239 w 1991455"/>
                  <a:gd name="connsiteY4" fmla="*/ 569234 h 1098079"/>
                  <a:gd name="connsiteX5" fmla="*/ 1646479 w 1991455"/>
                  <a:gd name="connsiteY5" fmla="*/ 794756 h 1098079"/>
                  <a:gd name="connsiteX6" fmla="*/ 1976707 w 1991455"/>
                  <a:gd name="connsiteY6" fmla="*/ 1001867 h 1098079"/>
                  <a:gd name="connsiteX7" fmla="*/ 1989364 w 1991455"/>
                  <a:gd name="connsiteY7" fmla="*/ 1050769 h 1098079"/>
                  <a:gd name="connsiteX8" fmla="*/ 1934134 w 1991455"/>
                  <a:gd name="connsiteY8" fmla="*/ 1086438 h 1098079"/>
                  <a:gd name="connsiteX9" fmla="*/ 1820222 w 1991455"/>
                  <a:gd name="connsiteY9" fmla="*/ 1097944 h 1098079"/>
                  <a:gd name="connsiteX10" fmla="*/ 1491145 w 1991455"/>
                  <a:gd name="connsiteY10" fmla="*/ 1014524 h 1098079"/>
                  <a:gd name="connsiteX11" fmla="*/ 1484242 w 1991455"/>
                  <a:gd name="connsiteY11" fmla="*/ 1000141 h 1098079"/>
                  <a:gd name="connsiteX12" fmla="*/ 1350770 w 1991455"/>
                  <a:gd name="connsiteY12" fmla="*/ 691200 h 1098079"/>
                  <a:gd name="connsiteX13" fmla="*/ 977394 w 1991455"/>
                  <a:gd name="connsiteY13" fmla="*/ 522059 h 1098079"/>
                  <a:gd name="connsiteX14" fmla="*/ 419918 w 1991455"/>
                  <a:gd name="connsiteY14" fmla="*/ 495594 h 1098079"/>
                  <a:gd name="connsiteX15" fmla="*/ 176562 w 1991455"/>
                  <a:gd name="connsiteY15" fmla="*/ 581316 h 1098079"/>
                  <a:gd name="connsiteX16" fmla="*/ 64377 w 1991455"/>
                  <a:gd name="connsiteY16" fmla="*/ 645750 h 1098079"/>
                  <a:gd name="connsiteX17" fmla="*/ 10873 w 1991455"/>
                  <a:gd name="connsiteY17" fmla="*/ 675091 h 1098079"/>
                  <a:gd name="connsiteX18" fmla="*/ 1093 w 1991455"/>
                  <a:gd name="connsiteY18" fmla="*/ 639422 h 1098079"/>
                  <a:gd name="connsiteX19" fmla="*/ 65528 w 1991455"/>
                  <a:gd name="connsiteY19" fmla="*/ 462802 h 1098079"/>
                  <a:gd name="connsiteX20" fmla="*/ 190370 w 1991455"/>
                  <a:gd name="connsiteY20" fmla="*/ 316673 h 1098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91455" h="1098079">
                    <a:moveTo>
                      <a:pt x="190370" y="316673"/>
                    </a:moveTo>
                    <a:cubicBezTo>
                      <a:pt x="268037" y="239582"/>
                      <a:pt x="357210" y="172270"/>
                      <a:pt x="448109" y="121068"/>
                    </a:cubicBezTo>
                    <a:cubicBezTo>
                      <a:pt x="590785" y="40524"/>
                      <a:pt x="742667" y="-3775"/>
                      <a:pt x="908356" y="253"/>
                    </a:cubicBezTo>
                    <a:cubicBezTo>
                      <a:pt x="1059663" y="3704"/>
                      <a:pt x="1183930" y="60085"/>
                      <a:pt x="1278281" y="180325"/>
                    </a:cubicBezTo>
                    <a:cubicBezTo>
                      <a:pt x="1373207" y="301715"/>
                      <a:pt x="1463530" y="428283"/>
                      <a:pt x="1526239" y="569234"/>
                    </a:cubicBezTo>
                    <a:cubicBezTo>
                      <a:pt x="1560758" y="646901"/>
                      <a:pt x="1594126" y="726294"/>
                      <a:pt x="1646479" y="794756"/>
                    </a:cubicBezTo>
                    <a:cubicBezTo>
                      <a:pt x="1728748" y="902339"/>
                      <a:pt x="1851865" y="959294"/>
                      <a:pt x="1976707" y="1001867"/>
                    </a:cubicBezTo>
                    <a:cubicBezTo>
                      <a:pt x="1996843" y="1008771"/>
                      <a:pt x="1991090" y="1034660"/>
                      <a:pt x="1989364" y="1050769"/>
                    </a:cubicBezTo>
                    <a:cubicBezTo>
                      <a:pt x="1985336" y="1082986"/>
                      <a:pt x="1962324" y="1081260"/>
                      <a:pt x="1934134" y="1086438"/>
                    </a:cubicBezTo>
                    <a:cubicBezTo>
                      <a:pt x="1896739" y="1093342"/>
                      <a:pt x="1858768" y="1097369"/>
                      <a:pt x="1820222" y="1097944"/>
                    </a:cubicBezTo>
                    <a:cubicBezTo>
                      <a:pt x="1701709" y="1100245"/>
                      <a:pt x="1593550" y="1073206"/>
                      <a:pt x="1491145" y="1014524"/>
                    </a:cubicBezTo>
                    <a:cubicBezTo>
                      <a:pt x="1484817" y="1011072"/>
                      <a:pt x="1483091" y="1007045"/>
                      <a:pt x="1484242" y="1000141"/>
                    </a:cubicBezTo>
                    <a:cubicBezTo>
                      <a:pt x="1508980" y="867245"/>
                      <a:pt x="1452600" y="768291"/>
                      <a:pt x="1350770" y="691200"/>
                    </a:cubicBezTo>
                    <a:cubicBezTo>
                      <a:pt x="1244337" y="610081"/>
                      <a:pt x="1105688" y="557728"/>
                      <a:pt x="977394" y="522059"/>
                    </a:cubicBezTo>
                    <a:cubicBezTo>
                      <a:pt x="795020" y="472007"/>
                      <a:pt x="605743" y="462802"/>
                      <a:pt x="419918" y="495594"/>
                    </a:cubicBezTo>
                    <a:cubicBezTo>
                      <a:pt x="334773" y="510553"/>
                      <a:pt x="253079" y="542195"/>
                      <a:pt x="176562" y="581316"/>
                    </a:cubicBezTo>
                    <a:cubicBezTo>
                      <a:pt x="138017" y="600876"/>
                      <a:pt x="100621" y="623313"/>
                      <a:pt x="64377" y="645750"/>
                    </a:cubicBezTo>
                    <a:cubicBezTo>
                      <a:pt x="54021" y="652079"/>
                      <a:pt x="21229" y="680269"/>
                      <a:pt x="10873" y="675091"/>
                    </a:cubicBezTo>
                    <a:cubicBezTo>
                      <a:pt x="4545" y="671639"/>
                      <a:pt x="1668" y="646326"/>
                      <a:pt x="1093" y="639422"/>
                    </a:cubicBezTo>
                    <a:cubicBezTo>
                      <a:pt x="-6962" y="576138"/>
                      <a:pt x="31009" y="512854"/>
                      <a:pt x="65528" y="462802"/>
                    </a:cubicBezTo>
                    <a:cubicBezTo>
                      <a:pt x="101197" y="410449"/>
                      <a:pt x="144920" y="362123"/>
                      <a:pt x="190370" y="316673"/>
                    </a:cubicBezTo>
                    <a:close/>
                  </a:path>
                </a:pathLst>
              </a:custGeom>
              <a:solidFill>
                <a:srgbClr val="EE493D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216">
                <a:extLst>
                  <a:ext uri="{FF2B5EF4-FFF2-40B4-BE49-F238E27FC236}">
                    <a16:creationId xmlns:a16="http://schemas.microsoft.com/office/drawing/2014/main" id="{DD9E65FD-EEED-4AEE-9692-5DF4B7F61630}"/>
                  </a:ext>
                </a:extLst>
              </p:cNvPr>
              <p:cNvSpPr/>
              <p:nvPr/>
            </p:nvSpPr>
            <p:spPr>
              <a:xfrm>
                <a:off x="10008957" y="3443231"/>
                <a:ext cx="968972" cy="680357"/>
              </a:xfrm>
              <a:custGeom>
                <a:avLst/>
                <a:gdLst>
                  <a:gd name="connsiteX0" fmla="*/ 109499 w 968972"/>
                  <a:gd name="connsiteY0" fmla="*/ 554706 h 680357"/>
                  <a:gd name="connsiteX1" fmla="*/ 31257 w 968972"/>
                  <a:gd name="connsiteY1" fmla="*/ 455177 h 680357"/>
                  <a:gd name="connsiteX2" fmla="*/ 61174 w 968972"/>
                  <a:gd name="connsiteY2" fmla="*/ 172124 h 680357"/>
                  <a:gd name="connsiteX3" fmla="*/ 353431 w 968972"/>
                  <a:gd name="connsiteY3" fmla="*/ 13339 h 680357"/>
                  <a:gd name="connsiteX4" fmla="*/ 704945 w 968972"/>
                  <a:gd name="connsiteY4" fmla="*/ 37502 h 680357"/>
                  <a:gd name="connsiteX5" fmla="*/ 929316 w 968972"/>
                  <a:gd name="connsiteY5" fmla="*/ 202041 h 680357"/>
                  <a:gd name="connsiteX6" fmla="*/ 718177 w 968972"/>
                  <a:gd name="connsiteY6" fmla="*/ 635824 h 680357"/>
                  <a:gd name="connsiteX7" fmla="*/ 109499 w 968972"/>
                  <a:gd name="connsiteY7" fmla="*/ 554706 h 68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8972" h="680357">
                    <a:moveTo>
                      <a:pt x="109499" y="554706"/>
                    </a:moveTo>
                    <a:cubicBezTo>
                      <a:pt x="78433" y="527091"/>
                      <a:pt x="51969" y="493723"/>
                      <a:pt x="31257" y="455177"/>
                    </a:cubicBezTo>
                    <a:cubicBezTo>
                      <a:pt x="-19370" y="361977"/>
                      <a:pt x="-7864" y="253243"/>
                      <a:pt x="61174" y="172124"/>
                    </a:cubicBezTo>
                    <a:cubicBezTo>
                      <a:pt x="138265" y="81226"/>
                      <a:pt x="240095" y="35776"/>
                      <a:pt x="353431" y="13339"/>
                    </a:cubicBezTo>
                    <a:cubicBezTo>
                      <a:pt x="472520" y="-10249"/>
                      <a:pt x="590459" y="-2770"/>
                      <a:pt x="704945" y="37502"/>
                    </a:cubicBezTo>
                    <a:cubicBezTo>
                      <a:pt x="795844" y="69719"/>
                      <a:pt x="876387" y="118621"/>
                      <a:pt x="929316" y="202041"/>
                    </a:cubicBezTo>
                    <a:cubicBezTo>
                      <a:pt x="1044953" y="384989"/>
                      <a:pt x="887318" y="566787"/>
                      <a:pt x="718177" y="635824"/>
                    </a:cubicBezTo>
                    <a:cubicBezTo>
                      <a:pt x="531202" y="712340"/>
                      <a:pt x="263107" y="693355"/>
                      <a:pt x="109499" y="554706"/>
                    </a:cubicBezTo>
                    <a:close/>
                  </a:path>
                </a:pathLst>
              </a:custGeom>
              <a:solidFill>
                <a:srgbClr val="A41E24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217">
                <a:extLst>
                  <a:ext uri="{FF2B5EF4-FFF2-40B4-BE49-F238E27FC236}">
                    <a16:creationId xmlns:a16="http://schemas.microsoft.com/office/drawing/2014/main" id="{CE67605E-DB74-4B05-8548-CE22E8D9FB8C}"/>
                  </a:ext>
                </a:extLst>
              </p:cNvPr>
              <p:cNvSpPr/>
              <p:nvPr/>
            </p:nvSpPr>
            <p:spPr>
              <a:xfrm>
                <a:off x="10312410" y="4234206"/>
                <a:ext cx="367219" cy="87055"/>
              </a:xfrm>
              <a:custGeom>
                <a:avLst/>
                <a:gdLst>
                  <a:gd name="connsiteX0" fmla="*/ 176546 w 367219"/>
                  <a:gd name="connsiteY0" fmla="*/ 87055 h 87055"/>
                  <a:gd name="connsiteX1" fmla="*/ 10857 w 367219"/>
                  <a:gd name="connsiteY1" fmla="*/ 20894 h 87055"/>
                  <a:gd name="connsiteX2" fmla="*/ 2227 w 367219"/>
                  <a:gd name="connsiteY2" fmla="*/ 4210 h 87055"/>
                  <a:gd name="connsiteX3" fmla="*/ 21788 w 367219"/>
                  <a:gd name="connsiteY3" fmla="*/ 9388 h 87055"/>
                  <a:gd name="connsiteX4" fmla="*/ 144329 w 367219"/>
                  <a:gd name="connsiteY4" fmla="*/ 68070 h 87055"/>
                  <a:gd name="connsiteX5" fmla="*/ 344537 w 367219"/>
                  <a:gd name="connsiteY5" fmla="*/ 9388 h 87055"/>
                  <a:gd name="connsiteX6" fmla="*/ 364097 w 367219"/>
                  <a:gd name="connsiteY6" fmla="*/ 5361 h 87055"/>
                  <a:gd name="connsiteX7" fmla="*/ 356618 w 367219"/>
                  <a:gd name="connsiteY7" fmla="*/ 21470 h 87055"/>
                  <a:gd name="connsiteX8" fmla="*/ 176546 w 367219"/>
                  <a:gd name="connsiteY8" fmla="*/ 87055 h 87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7219" h="87055">
                    <a:moveTo>
                      <a:pt x="176546" y="87055"/>
                    </a:moveTo>
                    <a:cubicBezTo>
                      <a:pt x="114413" y="84754"/>
                      <a:pt x="57457" y="65193"/>
                      <a:pt x="10857" y="20894"/>
                    </a:cubicBezTo>
                    <a:cubicBezTo>
                      <a:pt x="6254" y="16867"/>
                      <a:pt x="-4677" y="12840"/>
                      <a:pt x="2227" y="4210"/>
                    </a:cubicBezTo>
                    <a:cubicBezTo>
                      <a:pt x="10282" y="-6145"/>
                      <a:pt x="17761" y="5361"/>
                      <a:pt x="21788" y="9388"/>
                    </a:cubicBezTo>
                    <a:cubicBezTo>
                      <a:pt x="55731" y="43331"/>
                      <a:pt x="97729" y="61741"/>
                      <a:pt x="144329" y="68070"/>
                    </a:cubicBezTo>
                    <a:cubicBezTo>
                      <a:pt x="219694" y="78425"/>
                      <a:pt x="287006" y="60591"/>
                      <a:pt x="344537" y="9388"/>
                    </a:cubicBezTo>
                    <a:cubicBezTo>
                      <a:pt x="350290" y="4210"/>
                      <a:pt x="356043" y="-3844"/>
                      <a:pt x="364097" y="5361"/>
                    </a:cubicBezTo>
                    <a:cubicBezTo>
                      <a:pt x="372727" y="15717"/>
                      <a:pt x="361221" y="17443"/>
                      <a:pt x="356618" y="21470"/>
                    </a:cubicBezTo>
                    <a:cubicBezTo>
                      <a:pt x="304840" y="65193"/>
                      <a:pt x="245008" y="85904"/>
                      <a:pt x="176546" y="87055"/>
                    </a:cubicBezTo>
                    <a:close/>
                  </a:path>
                </a:pathLst>
              </a:custGeom>
              <a:solidFill>
                <a:srgbClr val="85521D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218">
                <a:extLst>
                  <a:ext uri="{FF2B5EF4-FFF2-40B4-BE49-F238E27FC236}">
                    <a16:creationId xmlns:a16="http://schemas.microsoft.com/office/drawing/2014/main" id="{32862A36-26DB-47D9-8746-7A82FB54B523}"/>
                  </a:ext>
                </a:extLst>
              </p:cNvPr>
              <p:cNvSpPr/>
              <p:nvPr/>
            </p:nvSpPr>
            <p:spPr>
              <a:xfrm>
                <a:off x="10176903" y="3494213"/>
                <a:ext cx="383695" cy="253922"/>
              </a:xfrm>
              <a:custGeom>
                <a:avLst/>
                <a:gdLst>
                  <a:gd name="connsiteX0" fmla="*/ 220003 w 383695"/>
                  <a:gd name="connsiteY0" fmla="*/ 328 h 253922"/>
                  <a:gd name="connsiteX1" fmla="*/ 336215 w 383695"/>
                  <a:gd name="connsiteY1" fmla="*/ 30819 h 253922"/>
                  <a:gd name="connsiteX2" fmla="*/ 354050 w 383695"/>
                  <a:gd name="connsiteY2" fmla="*/ 179825 h 253922"/>
                  <a:gd name="connsiteX3" fmla="*/ 207346 w 383695"/>
                  <a:gd name="connsiteY3" fmla="*/ 250588 h 253922"/>
                  <a:gd name="connsiteX4" fmla="*/ 54314 w 383695"/>
                  <a:gd name="connsiteY4" fmla="*/ 224699 h 253922"/>
                  <a:gd name="connsiteX5" fmla="*/ 46259 w 383695"/>
                  <a:gd name="connsiteY5" fmla="*/ 56708 h 253922"/>
                  <a:gd name="connsiteX6" fmla="*/ 220003 w 383695"/>
                  <a:gd name="connsiteY6" fmla="*/ 328 h 25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3695" h="253922">
                    <a:moveTo>
                      <a:pt x="220003" y="328"/>
                    </a:moveTo>
                    <a:cubicBezTo>
                      <a:pt x="259124" y="-1973"/>
                      <a:pt x="299396" y="7807"/>
                      <a:pt x="336215" y="30819"/>
                    </a:cubicBezTo>
                    <a:cubicBezTo>
                      <a:pt x="392021" y="66488"/>
                      <a:pt x="399500" y="131499"/>
                      <a:pt x="354050" y="179825"/>
                    </a:cubicBezTo>
                    <a:cubicBezTo>
                      <a:pt x="313778" y="222397"/>
                      <a:pt x="263151" y="241958"/>
                      <a:pt x="207346" y="250588"/>
                    </a:cubicBezTo>
                    <a:cubicBezTo>
                      <a:pt x="153842" y="258642"/>
                      <a:pt x="102064" y="252889"/>
                      <a:pt x="54314" y="224699"/>
                    </a:cubicBezTo>
                    <a:cubicBezTo>
                      <a:pt x="-18175" y="182126"/>
                      <a:pt x="-15299" y="107335"/>
                      <a:pt x="46259" y="56708"/>
                    </a:cubicBezTo>
                    <a:cubicBezTo>
                      <a:pt x="95161" y="17012"/>
                      <a:pt x="152692" y="-823"/>
                      <a:pt x="220003" y="328"/>
                    </a:cubicBezTo>
                    <a:close/>
                  </a:path>
                </a:pathLst>
              </a:custGeom>
              <a:solidFill>
                <a:srgbClr val="E16E55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219">
                <a:extLst>
                  <a:ext uri="{FF2B5EF4-FFF2-40B4-BE49-F238E27FC236}">
                    <a16:creationId xmlns:a16="http://schemas.microsoft.com/office/drawing/2014/main" id="{56A7858F-54E0-4FE8-97BC-CF2FEB24B108}"/>
                  </a:ext>
                </a:extLst>
              </p:cNvPr>
              <p:cNvSpPr/>
              <p:nvPr/>
            </p:nvSpPr>
            <p:spPr>
              <a:xfrm>
                <a:off x="10167933" y="2884712"/>
                <a:ext cx="246232" cy="307215"/>
              </a:xfrm>
              <a:custGeom>
                <a:avLst/>
                <a:gdLst>
                  <a:gd name="connsiteX0" fmla="*/ 246233 w 246232"/>
                  <a:gd name="connsiteY0" fmla="*/ 153608 h 307215"/>
                  <a:gd name="connsiteX1" fmla="*/ 123116 w 246232"/>
                  <a:gd name="connsiteY1" fmla="*/ 307216 h 307215"/>
                  <a:gd name="connsiteX2" fmla="*/ 0 w 246232"/>
                  <a:gd name="connsiteY2" fmla="*/ 153608 h 307215"/>
                  <a:gd name="connsiteX3" fmla="*/ 123116 w 246232"/>
                  <a:gd name="connsiteY3" fmla="*/ 0 h 307215"/>
                  <a:gd name="connsiteX4" fmla="*/ 246233 w 246232"/>
                  <a:gd name="connsiteY4" fmla="*/ 153608 h 30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232" h="307215">
                    <a:moveTo>
                      <a:pt x="246233" y="153608"/>
                    </a:moveTo>
                    <a:cubicBezTo>
                      <a:pt x="246233" y="238443"/>
                      <a:pt x="191112" y="307216"/>
                      <a:pt x="123116" y="307216"/>
                    </a:cubicBezTo>
                    <a:cubicBezTo>
                      <a:pt x="55121" y="307216"/>
                      <a:pt x="0" y="238443"/>
                      <a:pt x="0" y="153608"/>
                    </a:cubicBezTo>
                    <a:cubicBezTo>
                      <a:pt x="0" y="68773"/>
                      <a:pt x="55121" y="0"/>
                      <a:pt x="123116" y="0"/>
                    </a:cubicBezTo>
                    <a:cubicBezTo>
                      <a:pt x="191112" y="0"/>
                      <a:pt x="246233" y="68773"/>
                      <a:pt x="246233" y="153608"/>
                    </a:cubicBezTo>
                    <a:close/>
                  </a:path>
                </a:pathLst>
              </a:custGeom>
              <a:solidFill>
                <a:srgbClr val="080808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220">
                <a:extLst>
                  <a:ext uri="{FF2B5EF4-FFF2-40B4-BE49-F238E27FC236}">
                    <a16:creationId xmlns:a16="http://schemas.microsoft.com/office/drawing/2014/main" id="{578BD3D3-38F6-4BFE-ACBB-DD7B0CEEF67A}"/>
                  </a:ext>
                </a:extLst>
              </p:cNvPr>
              <p:cNvSpPr/>
              <p:nvPr/>
            </p:nvSpPr>
            <p:spPr>
              <a:xfrm>
                <a:off x="10246175" y="2963529"/>
                <a:ext cx="64434" cy="64434"/>
              </a:xfrm>
              <a:custGeom>
                <a:avLst/>
                <a:gdLst>
                  <a:gd name="connsiteX0" fmla="*/ 64435 w 64434"/>
                  <a:gd name="connsiteY0" fmla="*/ 32217 h 64434"/>
                  <a:gd name="connsiteX1" fmla="*/ 32217 w 64434"/>
                  <a:gd name="connsiteY1" fmla="*/ 64435 h 64434"/>
                  <a:gd name="connsiteX2" fmla="*/ 0 w 64434"/>
                  <a:gd name="connsiteY2" fmla="*/ 32217 h 64434"/>
                  <a:gd name="connsiteX3" fmla="*/ 32217 w 64434"/>
                  <a:gd name="connsiteY3" fmla="*/ 0 h 64434"/>
                  <a:gd name="connsiteX4" fmla="*/ 64435 w 64434"/>
                  <a:gd name="connsiteY4" fmla="*/ 32217 h 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34" h="64434">
                    <a:moveTo>
                      <a:pt x="64435" y="32217"/>
                    </a:moveTo>
                    <a:cubicBezTo>
                      <a:pt x="64435" y="50011"/>
                      <a:pt x="50010" y="64435"/>
                      <a:pt x="32217" y="64435"/>
                    </a:cubicBezTo>
                    <a:cubicBezTo>
                      <a:pt x="14424" y="64435"/>
                      <a:pt x="0" y="50011"/>
                      <a:pt x="0" y="32217"/>
                    </a:cubicBezTo>
                    <a:cubicBezTo>
                      <a:pt x="0" y="14424"/>
                      <a:pt x="14424" y="0"/>
                      <a:pt x="32217" y="0"/>
                    </a:cubicBezTo>
                    <a:cubicBezTo>
                      <a:pt x="50010" y="0"/>
                      <a:pt x="64435" y="14424"/>
                      <a:pt x="64435" y="3221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221">
                <a:extLst>
                  <a:ext uri="{FF2B5EF4-FFF2-40B4-BE49-F238E27FC236}">
                    <a16:creationId xmlns:a16="http://schemas.microsoft.com/office/drawing/2014/main" id="{70960CA4-418C-4EB6-8410-2764BAB128CA}"/>
                  </a:ext>
                </a:extLst>
              </p:cNvPr>
              <p:cNvSpPr/>
              <p:nvPr/>
            </p:nvSpPr>
            <p:spPr>
              <a:xfrm>
                <a:off x="10677657" y="2882411"/>
                <a:ext cx="246232" cy="307215"/>
              </a:xfrm>
              <a:custGeom>
                <a:avLst/>
                <a:gdLst>
                  <a:gd name="connsiteX0" fmla="*/ 246233 w 246232"/>
                  <a:gd name="connsiteY0" fmla="*/ 153608 h 307215"/>
                  <a:gd name="connsiteX1" fmla="*/ 123116 w 246232"/>
                  <a:gd name="connsiteY1" fmla="*/ 307216 h 307215"/>
                  <a:gd name="connsiteX2" fmla="*/ 0 w 246232"/>
                  <a:gd name="connsiteY2" fmla="*/ 153608 h 307215"/>
                  <a:gd name="connsiteX3" fmla="*/ 123116 w 246232"/>
                  <a:gd name="connsiteY3" fmla="*/ 0 h 307215"/>
                  <a:gd name="connsiteX4" fmla="*/ 246233 w 246232"/>
                  <a:gd name="connsiteY4" fmla="*/ 153608 h 30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232" h="307215">
                    <a:moveTo>
                      <a:pt x="246233" y="153608"/>
                    </a:moveTo>
                    <a:cubicBezTo>
                      <a:pt x="246233" y="238443"/>
                      <a:pt x="191112" y="307216"/>
                      <a:pt x="123116" y="307216"/>
                    </a:cubicBezTo>
                    <a:cubicBezTo>
                      <a:pt x="55121" y="307216"/>
                      <a:pt x="0" y="238443"/>
                      <a:pt x="0" y="153608"/>
                    </a:cubicBezTo>
                    <a:cubicBezTo>
                      <a:pt x="0" y="68773"/>
                      <a:pt x="55121" y="0"/>
                      <a:pt x="123116" y="0"/>
                    </a:cubicBezTo>
                    <a:cubicBezTo>
                      <a:pt x="191112" y="0"/>
                      <a:pt x="246233" y="68773"/>
                      <a:pt x="246233" y="153608"/>
                    </a:cubicBezTo>
                    <a:close/>
                  </a:path>
                </a:pathLst>
              </a:custGeom>
              <a:solidFill>
                <a:srgbClr val="080808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222">
                <a:extLst>
                  <a:ext uri="{FF2B5EF4-FFF2-40B4-BE49-F238E27FC236}">
                    <a16:creationId xmlns:a16="http://schemas.microsoft.com/office/drawing/2014/main" id="{600CE419-32A8-4448-B395-78FE7434DBB0}"/>
                  </a:ext>
                </a:extLst>
              </p:cNvPr>
              <p:cNvSpPr/>
              <p:nvPr/>
            </p:nvSpPr>
            <p:spPr>
              <a:xfrm>
                <a:off x="10755900" y="2961228"/>
                <a:ext cx="64434" cy="64434"/>
              </a:xfrm>
              <a:custGeom>
                <a:avLst/>
                <a:gdLst>
                  <a:gd name="connsiteX0" fmla="*/ 64435 w 64434"/>
                  <a:gd name="connsiteY0" fmla="*/ 32217 h 64434"/>
                  <a:gd name="connsiteX1" fmla="*/ 32217 w 64434"/>
                  <a:gd name="connsiteY1" fmla="*/ 64435 h 64434"/>
                  <a:gd name="connsiteX2" fmla="*/ 0 w 64434"/>
                  <a:gd name="connsiteY2" fmla="*/ 32217 h 64434"/>
                  <a:gd name="connsiteX3" fmla="*/ 32217 w 64434"/>
                  <a:gd name="connsiteY3" fmla="*/ 0 h 64434"/>
                  <a:gd name="connsiteX4" fmla="*/ 64435 w 64434"/>
                  <a:gd name="connsiteY4" fmla="*/ 32217 h 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34" h="64434">
                    <a:moveTo>
                      <a:pt x="64435" y="32217"/>
                    </a:moveTo>
                    <a:cubicBezTo>
                      <a:pt x="64435" y="50010"/>
                      <a:pt x="50011" y="64435"/>
                      <a:pt x="32217" y="64435"/>
                    </a:cubicBezTo>
                    <a:cubicBezTo>
                      <a:pt x="14424" y="64435"/>
                      <a:pt x="0" y="50010"/>
                      <a:pt x="0" y="32217"/>
                    </a:cubicBezTo>
                    <a:cubicBezTo>
                      <a:pt x="0" y="14424"/>
                      <a:pt x="14424" y="0"/>
                      <a:pt x="32217" y="0"/>
                    </a:cubicBezTo>
                    <a:cubicBezTo>
                      <a:pt x="50011" y="0"/>
                      <a:pt x="64435" y="14424"/>
                      <a:pt x="64435" y="3221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223">
                <a:extLst>
                  <a:ext uri="{FF2B5EF4-FFF2-40B4-BE49-F238E27FC236}">
                    <a16:creationId xmlns:a16="http://schemas.microsoft.com/office/drawing/2014/main" id="{B83E2E68-2287-403D-93C2-3097335B2C6F}"/>
                  </a:ext>
                </a:extLst>
              </p:cNvPr>
              <p:cNvSpPr/>
              <p:nvPr/>
            </p:nvSpPr>
            <p:spPr>
              <a:xfrm>
                <a:off x="9873374" y="1874144"/>
                <a:ext cx="1527447" cy="739346"/>
              </a:xfrm>
              <a:custGeom>
                <a:avLst/>
                <a:gdLst>
                  <a:gd name="connsiteX0" fmla="*/ 1527448 w 1527447"/>
                  <a:gd name="connsiteY0" fmla="*/ 536512 h 739346"/>
                  <a:gd name="connsiteX1" fmla="*/ 1364635 w 1527447"/>
                  <a:gd name="connsiteY1" fmla="*/ 698749 h 739346"/>
                  <a:gd name="connsiteX2" fmla="*/ 686920 w 1527447"/>
                  <a:gd name="connsiteY2" fmla="*/ 247706 h 739346"/>
                  <a:gd name="connsiteX3" fmla="*/ 102980 w 1527447"/>
                  <a:gd name="connsiteY3" fmla="*/ 640643 h 739346"/>
                  <a:gd name="connsiteX4" fmla="*/ 0 w 1527447"/>
                  <a:gd name="connsiteY4" fmla="*/ 430080 h 739346"/>
                  <a:gd name="connsiteX5" fmla="*/ 747327 w 1527447"/>
                  <a:gd name="connsiteY5" fmla="*/ 1474 h 739346"/>
                  <a:gd name="connsiteX6" fmla="*/ 1527448 w 1527447"/>
                  <a:gd name="connsiteY6" fmla="*/ 536512 h 739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7447" h="739346">
                    <a:moveTo>
                      <a:pt x="1527448" y="536512"/>
                    </a:moveTo>
                    <a:cubicBezTo>
                      <a:pt x="1527448" y="707954"/>
                      <a:pt x="1450356" y="796552"/>
                      <a:pt x="1364635" y="698749"/>
                    </a:cubicBezTo>
                    <a:cubicBezTo>
                      <a:pt x="1210452" y="521554"/>
                      <a:pt x="865266" y="250008"/>
                      <a:pt x="686920" y="247706"/>
                    </a:cubicBezTo>
                    <a:cubicBezTo>
                      <a:pt x="460823" y="244830"/>
                      <a:pt x="232425" y="535937"/>
                      <a:pt x="102980" y="640643"/>
                    </a:cubicBezTo>
                    <a:cubicBezTo>
                      <a:pt x="16109" y="710831"/>
                      <a:pt x="0" y="510623"/>
                      <a:pt x="0" y="430080"/>
                    </a:cubicBezTo>
                    <a:cubicBezTo>
                      <a:pt x="0" y="242529"/>
                      <a:pt x="321598" y="-22114"/>
                      <a:pt x="747327" y="1474"/>
                    </a:cubicBezTo>
                    <a:cubicBezTo>
                      <a:pt x="1166153" y="23911"/>
                      <a:pt x="1527448" y="304662"/>
                      <a:pt x="1527448" y="536512"/>
                    </a:cubicBezTo>
                    <a:close/>
                  </a:path>
                </a:pathLst>
              </a:custGeom>
              <a:solidFill>
                <a:srgbClr val="E6E6E6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224">
                <a:extLst>
                  <a:ext uri="{FF2B5EF4-FFF2-40B4-BE49-F238E27FC236}">
                    <a16:creationId xmlns:a16="http://schemas.microsoft.com/office/drawing/2014/main" id="{FD938D65-2677-459E-9B99-F34C0C97957A}"/>
                  </a:ext>
                </a:extLst>
              </p:cNvPr>
              <p:cNvSpPr/>
              <p:nvPr/>
            </p:nvSpPr>
            <p:spPr>
              <a:xfrm>
                <a:off x="11895013" y="2332414"/>
                <a:ext cx="375101" cy="375102"/>
              </a:xfrm>
              <a:custGeom>
                <a:avLst/>
                <a:gdLst>
                  <a:gd name="connsiteX0" fmla="*/ 375102 w 375101"/>
                  <a:gd name="connsiteY0" fmla="*/ 187551 h 375102"/>
                  <a:gd name="connsiteX1" fmla="*/ 187551 w 375101"/>
                  <a:gd name="connsiteY1" fmla="*/ 375102 h 375102"/>
                  <a:gd name="connsiteX2" fmla="*/ 0 w 375101"/>
                  <a:gd name="connsiteY2" fmla="*/ 187551 h 375102"/>
                  <a:gd name="connsiteX3" fmla="*/ 187551 w 375101"/>
                  <a:gd name="connsiteY3" fmla="*/ 0 h 375102"/>
                  <a:gd name="connsiteX4" fmla="*/ 375102 w 375101"/>
                  <a:gd name="connsiteY4" fmla="*/ 187551 h 37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101" h="375102">
                    <a:moveTo>
                      <a:pt x="375102" y="187551"/>
                    </a:moveTo>
                    <a:cubicBezTo>
                      <a:pt x="375102" y="291133"/>
                      <a:pt x="291133" y="375102"/>
                      <a:pt x="187551" y="375102"/>
                    </a:cubicBezTo>
                    <a:cubicBezTo>
                      <a:pt x="83969" y="375102"/>
                      <a:pt x="0" y="291133"/>
                      <a:pt x="0" y="187551"/>
                    </a:cubicBezTo>
                    <a:cubicBezTo>
                      <a:pt x="0" y="83969"/>
                      <a:pt x="83969" y="0"/>
                      <a:pt x="187551" y="0"/>
                    </a:cubicBezTo>
                    <a:cubicBezTo>
                      <a:pt x="291133" y="0"/>
                      <a:pt x="375102" y="83969"/>
                      <a:pt x="375102" y="187551"/>
                    </a:cubicBezTo>
                    <a:close/>
                  </a:path>
                </a:pathLst>
              </a:custGeom>
              <a:solidFill>
                <a:srgbClr val="E6E6E6"/>
              </a:solidFill>
              <a:ln w="57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14" name="Graphic 47">
            <a:extLst>
              <a:ext uri="{FF2B5EF4-FFF2-40B4-BE49-F238E27FC236}">
                <a16:creationId xmlns:a16="http://schemas.microsoft.com/office/drawing/2014/main" id="{CF2E94ED-5A95-4750-BCDB-33C30341987E}"/>
              </a:ext>
            </a:extLst>
          </p:cNvPr>
          <p:cNvSpPr/>
          <p:nvPr/>
        </p:nvSpPr>
        <p:spPr>
          <a:xfrm>
            <a:off x="10052767" y="2938057"/>
            <a:ext cx="1012007" cy="1464738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8BA8CA1-6910-4D20-B4A5-2C63ABF35B5F}"/>
              </a:ext>
            </a:extLst>
          </p:cNvPr>
          <p:cNvSpPr txBox="1"/>
          <p:nvPr/>
        </p:nvSpPr>
        <p:spPr>
          <a:xfrm>
            <a:off x="683629" y="415347"/>
            <a:ext cx="5412371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600" dirty="0">
                <a:solidFill>
                  <a:schemeClr val="accent1"/>
                </a:solidFill>
              </a:rPr>
              <a:t>We Create</a:t>
            </a:r>
          </a:p>
          <a:p>
            <a:r>
              <a:rPr lang="en-US" altLang="ko-KR" sz="3600" dirty="0">
                <a:solidFill>
                  <a:schemeClr val="accent1"/>
                </a:solidFill>
              </a:rPr>
              <a:t>Quality Professional </a:t>
            </a:r>
          </a:p>
          <a:p>
            <a:r>
              <a:rPr lang="en-US" altLang="ko-KR" sz="3600" dirty="0">
                <a:solidFill>
                  <a:schemeClr val="accent1"/>
                </a:solidFill>
              </a:rPr>
              <a:t>PPT Presentation</a:t>
            </a:r>
            <a:endParaRPr lang="ko-KR" altLang="en-US" sz="3600" dirty="0">
              <a:solidFill>
                <a:schemeClr val="accent1"/>
              </a:solidFill>
            </a:endParaRP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CBE839FA-A3E8-4A87-8BBE-EFD1CECC71CA}"/>
              </a:ext>
            </a:extLst>
          </p:cNvPr>
          <p:cNvGrpSpPr/>
          <p:nvPr/>
        </p:nvGrpSpPr>
        <p:grpSpPr>
          <a:xfrm>
            <a:off x="1318987" y="2815798"/>
            <a:ext cx="4512637" cy="1106575"/>
            <a:chOff x="4932040" y="2183693"/>
            <a:chExt cx="4029507" cy="110657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45CD042-8ACB-4758-8E3F-A935F4056AD4}"/>
                </a:ext>
              </a:extLst>
            </p:cNvPr>
            <p:cNvSpPr txBox="1"/>
            <p:nvPr/>
          </p:nvSpPr>
          <p:spPr>
            <a:xfrm>
              <a:off x="4932040" y="2183693"/>
              <a:ext cx="402950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6"/>
                  </a:solidFill>
                </a:rPr>
                <a:t>Content A</a:t>
              </a:r>
              <a:endParaRPr lang="ko-KR" altLang="en-US" sz="2800" b="1" dirty="0">
                <a:solidFill>
                  <a:schemeClr val="accent6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4C25417-5408-479D-96D7-D395109D4A8D}"/>
                </a:ext>
              </a:extLst>
            </p:cNvPr>
            <p:cNvSpPr txBox="1"/>
            <p:nvPr/>
          </p:nvSpPr>
          <p:spPr>
            <a:xfrm>
              <a:off x="4939819" y="2643937"/>
              <a:ext cx="40016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그룹 8">
            <a:extLst>
              <a:ext uri="{FF2B5EF4-FFF2-40B4-BE49-F238E27FC236}">
                <a16:creationId xmlns:a16="http://schemas.microsoft.com/office/drawing/2014/main" id="{D48986E5-1A68-486A-87DC-9D61DB4F1925}"/>
              </a:ext>
            </a:extLst>
          </p:cNvPr>
          <p:cNvGrpSpPr/>
          <p:nvPr/>
        </p:nvGrpSpPr>
        <p:grpSpPr>
          <a:xfrm>
            <a:off x="1333652" y="4111943"/>
            <a:ext cx="4498711" cy="1106575"/>
            <a:chOff x="4947415" y="3479837"/>
            <a:chExt cx="4017073" cy="110657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2084113-7A03-4607-857C-989ACD10B4B9}"/>
                </a:ext>
              </a:extLst>
            </p:cNvPr>
            <p:cNvSpPr txBox="1"/>
            <p:nvPr/>
          </p:nvSpPr>
          <p:spPr>
            <a:xfrm>
              <a:off x="4947415" y="3479837"/>
              <a:ext cx="4001699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5"/>
                  </a:solidFill>
                </a:rPr>
                <a:t>Content B</a:t>
              </a:r>
              <a:endParaRPr lang="ko-KR" altLang="en-US" sz="2800" b="1" dirty="0">
                <a:solidFill>
                  <a:schemeClr val="accent5"/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1EB680A-166E-4C6D-B97E-E39B159CA87B}"/>
                </a:ext>
              </a:extLst>
            </p:cNvPr>
            <p:cNvSpPr txBox="1"/>
            <p:nvPr/>
          </p:nvSpPr>
          <p:spPr>
            <a:xfrm>
              <a:off x="4955194" y="3940081"/>
              <a:ext cx="4009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그룹 5">
            <a:extLst>
              <a:ext uri="{FF2B5EF4-FFF2-40B4-BE49-F238E27FC236}">
                <a16:creationId xmlns:a16="http://schemas.microsoft.com/office/drawing/2014/main" id="{B61DBC8D-D841-4D92-AC67-4C78DDCABDB3}"/>
              </a:ext>
            </a:extLst>
          </p:cNvPr>
          <p:cNvGrpSpPr/>
          <p:nvPr/>
        </p:nvGrpSpPr>
        <p:grpSpPr>
          <a:xfrm>
            <a:off x="1350055" y="5336078"/>
            <a:ext cx="4462350" cy="1106575"/>
            <a:chOff x="4962790" y="4703973"/>
            <a:chExt cx="3984605" cy="11065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9DF5CF3-2C06-4E6D-A38A-F3E4D6DF015C}"/>
                </a:ext>
              </a:extLst>
            </p:cNvPr>
            <p:cNvSpPr txBox="1"/>
            <p:nvPr/>
          </p:nvSpPr>
          <p:spPr>
            <a:xfrm>
              <a:off x="4962790" y="4703973"/>
              <a:ext cx="398460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4"/>
                  </a:solidFill>
                </a:rPr>
                <a:t>Content C</a:t>
              </a:r>
              <a:endParaRPr lang="ko-KR" altLang="en-US" sz="2800" b="1" dirty="0">
                <a:solidFill>
                  <a:schemeClr val="accent4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C028113-0256-4031-BA77-BCB4D3BAFCB6}"/>
                </a:ext>
              </a:extLst>
            </p:cNvPr>
            <p:cNvSpPr txBox="1"/>
            <p:nvPr/>
          </p:nvSpPr>
          <p:spPr>
            <a:xfrm>
              <a:off x="4970569" y="5164217"/>
              <a:ext cx="397682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0">
            <a:extLst>
              <a:ext uri="{FF2B5EF4-FFF2-40B4-BE49-F238E27FC236}">
                <a16:creationId xmlns:a16="http://schemas.microsoft.com/office/drawing/2014/main" id="{A6FB43B7-215B-47D2-8C27-0A5482DE5E2A}"/>
              </a:ext>
            </a:extLst>
          </p:cNvPr>
          <p:cNvGrpSpPr/>
          <p:nvPr/>
        </p:nvGrpSpPr>
        <p:grpSpPr>
          <a:xfrm>
            <a:off x="8773575" y="5092359"/>
            <a:ext cx="2236415" cy="1113093"/>
            <a:chOff x="2079598" y="4324401"/>
            <a:chExt cx="3476763" cy="111309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447CD59-3790-4B5A-B427-5E4EFE96CFBF}"/>
                </a:ext>
              </a:extLst>
            </p:cNvPr>
            <p:cNvSpPr txBox="1"/>
            <p:nvPr/>
          </p:nvSpPr>
          <p:spPr>
            <a:xfrm>
              <a:off x="2079598" y="4606497"/>
              <a:ext cx="347676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4141F24-C591-4B17-B9F9-BF1B07700824}"/>
                </a:ext>
              </a:extLst>
            </p:cNvPr>
            <p:cNvSpPr txBox="1"/>
            <p:nvPr/>
          </p:nvSpPr>
          <p:spPr>
            <a:xfrm>
              <a:off x="2079598" y="4324401"/>
              <a:ext cx="34767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26">
            <a:extLst>
              <a:ext uri="{FF2B5EF4-FFF2-40B4-BE49-F238E27FC236}">
                <a16:creationId xmlns:a16="http://schemas.microsoft.com/office/drawing/2014/main" id="{24BC933F-73C6-493D-97C1-AE4CF4A5E994}"/>
              </a:ext>
            </a:extLst>
          </p:cNvPr>
          <p:cNvGrpSpPr/>
          <p:nvPr/>
        </p:nvGrpSpPr>
        <p:grpSpPr>
          <a:xfrm>
            <a:off x="1163924" y="2087405"/>
            <a:ext cx="2236415" cy="1113093"/>
            <a:chOff x="2079598" y="4324401"/>
            <a:chExt cx="3476763" cy="111309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B2CAE71-93A5-4D09-BC79-4E71DAE2DDE2}"/>
                </a:ext>
              </a:extLst>
            </p:cNvPr>
            <p:cNvSpPr txBox="1"/>
            <p:nvPr/>
          </p:nvSpPr>
          <p:spPr>
            <a:xfrm>
              <a:off x="2079598" y="4606497"/>
              <a:ext cx="347676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CD70A53-080F-406D-BB21-9E21CD6EDD1D}"/>
                </a:ext>
              </a:extLst>
            </p:cNvPr>
            <p:cNvSpPr txBox="1"/>
            <p:nvPr/>
          </p:nvSpPr>
          <p:spPr>
            <a:xfrm>
              <a:off x="2079598" y="4324401"/>
              <a:ext cx="34767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" name="자유형: 도형 27">
            <a:extLst>
              <a:ext uri="{FF2B5EF4-FFF2-40B4-BE49-F238E27FC236}">
                <a16:creationId xmlns:a16="http://schemas.microsoft.com/office/drawing/2014/main" id="{87DAB0C4-B928-4E97-8BBD-A95EEB5BE154}"/>
              </a:ext>
            </a:extLst>
          </p:cNvPr>
          <p:cNvSpPr/>
          <p:nvPr/>
        </p:nvSpPr>
        <p:spPr>
          <a:xfrm rot="20807002">
            <a:off x="1385105" y="3484703"/>
            <a:ext cx="1994301" cy="2165843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0" name="자유형: 도형 28">
            <a:extLst>
              <a:ext uri="{FF2B5EF4-FFF2-40B4-BE49-F238E27FC236}">
                <a16:creationId xmlns:a16="http://schemas.microsoft.com/office/drawing/2014/main" id="{66A1A6AC-D23F-43AD-BDEC-4A1DA76E694D}"/>
              </a:ext>
            </a:extLst>
          </p:cNvPr>
          <p:cNvSpPr/>
          <p:nvPr/>
        </p:nvSpPr>
        <p:spPr>
          <a:xfrm rot="20905179" flipH="1">
            <a:off x="8450665" y="1994626"/>
            <a:ext cx="1994301" cy="2165843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C06B149-4238-40B4-9D78-76D5C101E651}"/>
              </a:ext>
            </a:extLst>
          </p:cNvPr>
          <p:cNvSpPr txBox="1"/>
          <p:nvPr/>
        </p:nvSpPr>
        <p:spPr>
          <a:xfrm>
            <a:off x="5911285" y="2091892"/>
            <a:ext cx="16196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8D52489-A931-4392-A9DA-8C645C691BBE}"/>
              </a:ext>
            </a:extLst>
          </p:cNvPr>
          <p:cNvSpPr txBox="1"/>
          <p:nvPr/>
        </p:nvSpPr>
        <p:spPr>
          <a:xfrm>
            <a:off x="4549596" y="4340271"/>
            <a:ext cx="16196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그룹 42">
            <a:extLst>
              <a:ext uri="{FF2B5EF4-FFF2-40B4-BE49-F238E27FC236}">
                <a16:creationId xmlns:a16="http://schemas.microsoft.com/office/drawing/2014/main" id="{88CFC492-CE92-4AD5-A2E0-9BE4C4A37C40}"/>
              </a:ext>
            </a:extLst>
          </p:cNvPr>
          <p:cNvGrpSpPr/>
          <p:nvPr/>
        </p:nvGrpSpPr>
        <p:grpSpPr>
          <a:xfrm>
            <a:off x="4422566" y="1501253"/>
            <a:ext cx="3346868" cy="3286501"/>
            <a:chOff x="4129502" y="1157184"/>
            <a:chExt cx="3831102" cy="3762000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EB50373F-8CB5-4A72-B01E-201CE3DD12EF}"/>
                </a:ext>
              </a:extLst>
            </p:cNvPr>
            <p:cNvGrpSpPr/>
            <p:nvPr/>
          </p:nvGrpSpPr>
          <p:grpSpPr>
            <a:xfrm>
              <a:off x="5590656" y="2520728"/>
              <a:ext cx="883478" cy="883478"/>
              <a:chOff x="3912982" y="3339018"/>
              <a:chExt cx="1307090" cy="1307090"/>
            </a:xfrm>
          </p:grpSpPr>
          <p:sp>
            <p:nvSpPr>
              <p:cNvPr id="23" name="Oval 12">
                <a:extLst>
                  <a:ext uri="{FF2B5EF4-FFF2-40B4-BE49-F238E27FC236}">
                    <a16:creationId xmlns:a16="http://schemas.microsoft.com/office/drawing/2014/main" id="{139C7843-8467-4A89-AA24-75C2873063CD}"/>
                  </a:ext>
                </a:extLst>
              </p:cNvPr>
              <p:cNvSpPr/>
              <p:nvPr/>
            </p:nvSpPr>
            <p:spPr>
              <a:xfrm>
                <a:off x="3912982" y="3339018"/>
                <a:ext cx="1307090" cy="13070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Oval 61">
                <a:extLst>
                  <a:ext uri="{FF2B5EF4-FFF2-40B4-BE49-F238E27FC236}">
                    <a16:creationId xmlns:a16="http://schemas.microsoft.com/office/drawing/2014/main" id="{30AF75B4-F73A-4F4C-B5BB-102DF3A6267A}"/>
                  </a:ext>
                </a:extLst>
              </p:cNvPr>
              <p:cNvSpPr/>
              <p:nvPr/>
            </p:nvSpPr>
            <p:spPr>
              <a:xfrm>
                <a:off x="4144138" y="3576556"/>
                <a:ext cx="840739" cy="84073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5" name="Rectangle 10">
              <a:extLst>
                <a:ext uri="{FF2B5EF4-FFF2-40B4-BE49-F238E27FC236}">
                  <a16:creationId xmlns:a16="http://schemas.microsoft.com/office/drawing/2014/main" id="{1F11D519-C106-4F29-A0E6-6ED477AC33A8}"/>
                </a:ext>
              </a:extLst>
            </p:cNvPr>
            <p:cNvSpPr/>
            <p:nvPr/>
          </p:nvSpPr>
          <p:spPr>
            <a:xfrm>
              <a:off x="5359419" y="1498216"/>
              <a:ext cx="685676" cy="1482080"/>
            </a:xfrm>
            <a:custGeom>
              <a:avLst/>
              <a:gdLst>
                <a:gd name="connsiteX0" fmla="*/ 0 w 1434976"/>
                <a:gd name="connsiteY0" fmla="*/ 0 h 720080"/>
                <a:gd name="connsiteX1" fmla="*/ 1434976 w 1434976"/>
                <a:gd name="connsiteY1" fmla="*/ 0 h 720080"/>
                <a:gd name="connsiteX2" fmla="*/ 1434976 w 1434976"/>
                <a:gd name="connsiteY2" fmla="*/ 720080 h 720080"/>
                <a:gd name="connsiteX3" fmla="*/ 0 w 1434976"/>
                <a:gd name="connsiteY3" fmla="*/ 720080 h 720080"/>
                <a:gd name="connsiteX4" fmla="*/ 0 w 1434976"/>
                <a:gd name="connsiteY4" fmla="*/ 0 h 720080"/>
                <a:gd name="connsiteX0" fmla="*/ 12700 w 1434976"/>
                <a:gd name="connsiteY0" fmla="*/ 0 h 2015480"/>
                <a:gd name="connsiteX1" fmla="*/ 1434976 w 1434976"/>
                <a:gd name="connsiteY1" fmla="*/ 1295400 h 2015480"/>
                <a:gd name="connsiteX2" fmla="*/ 1434976 w 1434976"/>
                <a:gd name="connsiteY2" fmla="*/ 2015480 h 2015480"/>
                <a:gd name="connsiteX3" fmla="*/ 0 w 1434976"/>
                <a:gd name="connsiteY3" fmla="*/ 2015480 h 2015480"/>
                <a:gd name="connsiteX4" fmla="*/ 12700 w 1434976"/>
                <a:gd name="connsiteY4" fmla="*/ 0 h 2015480"/>
                <a:gd name="connsiteX0" fmla="*/ 12700 w 1434976"/>
                <a:gd name="connsiteY0" fmla="*/ 0 h 2015480"/>
                <a:gd name="connsiteX1" fmla="*/ 1434976 w 1434976"/>
                <a:gd name="connsiteY1" fmla="*/ 1295400 h 2015480"/>
                <a:gd name="connsiteX2" fmla="*/ 1434976 w 1434976"/>
                <a:gd name="connsiteY2" fmla="*/ 2015480 h 2015480"/>
                <a:gd name="connsiteX3" fmla="*/ 0 w 1434976"/>
                <a:gd name="connsiteY3" fmla="*/ 643880 h 2015480"/>
                <a:gd name="connsiteX4" fmla="*/ 12700 w 1434976"/>
                <a:gd name="connsiteY4" fmla="*/ 0 h 2015480"/>
                <a:gd name="connsiteX0" fmla="*/ 12700 w 1434976"/>
                <a:gd name="connsiteY0" fmla="*/ 0 h 2015480"/>
                <a:gd name="connsiteX1" fmla="*/ 660276 w 1434976"/>
                <a:gd name="connsiteY1" fmla="*/ 1079500 h 2015480"/>
                <a:gd name="connsiteX2" fmla="*/ 1434976 w 1434976"/>
                <a:gd name="connsiteY2" fmla="*/ 2015480 h 2015480"/>
                <a:gd name="connsiteX3" fmla="*/ 0 w 1434976"/>
                <a:gd name="connsiteY3" fmla="*/ 643880 h 2015480"/>
                <a:gd name="connsiteX4" fmla="*/ 12700 w 1434976"/>
                <a:gd name="connsiteY4" fmla="*/ 0 h 2015480"/>
                <a:gd name="connsiteX0" fmla="*/ 12700 w 660276"/>
                <a:gd name="connsiteY0" fmla="*/ 0 h 1558280"/>
                <a:gd name="connsiteX1" fmla="*/ 660276 w 660276"/>
                <a:gd name="connsiteY1" fmla="*/ 1079500 h 1558280"/>
                <a:gd name="connsiteX2" fmla="*/ 634876 w 660276"/>
                <a:gd name="connsiteY2" fmla="*/ 1558280 h 1558280"/>
                <a:gd name="connsiteX3" fmla="*/ 0 w 660276"/>
                <a:gd name="connsiteY3" fmla="*/ 643880 h 1558280"/>
                <a:gd name="connsiteX4" fmla="*/ 12700 w 660276"/>
                <a:gd name="connsiteY4" fmla="*/ 0 h 1558280"/>
                <a:gd name="connsiteX0" fmla="*/ 12700 w 660276"/>
                <a:gd name="connsiteY0" fmla="*/ 0 h 1558280"/>
                <a:gd name="connsiteX1" fmla="*/ 660276 w 660276"/>
                <a:gd name="connsiteY1" fmla="*/ 901700 h 1558280"/>
                <a:gd name="connsiteX2" fmla="*/ 634876 w 660276"/>
                <a:gd name="connsiteY2" fmla="*/ 1558280 h 1558280"/>
                <a:gd name="connsiteX3" fmla="*/ 0 w 660276"/>
                <a:gd name="connsiteY3" fmla="*/ 643880 h 1558280"/>
                <a:gd name="connsiteX4" fmla="*/ 12700 w 660276"/>
                <a:gd name="connsiteY4" fmla="*/ 0 h 1558280"/>
                <a:gd name="connsiteX0" fmla="*/ 15038 w 662614"/>
                <a:gd name="connsiteY0" fmla="*/ 0 h 1558280"/>
                <a:gd name="connsiteX1" fmla="*/ 662614 w 662614"/>
                <a:gd name="connsiteY1" fmla="*/ 901700 h 1558280"/>
                <a:gd name="connsiteX2" fmla="*/ 637214 w 662614"/>
                <a:gd name="connsiteY2" fmla="*/ 1558280 h 1558280"/>
                <a:gd name="connsiteX3" fmla="*/ 2338 w 662614"/>
                <a:gd name="connsiteY3" fmla="*/ 643880 h 1558280"/>
                <a:gd name="connsiteX4" fmla="*/ 15038 w 662614"/>
                <a:gd name="connsiteY4" fmla="*/ 0 h 1558280"/>
                <a:gd name="connsiteX0" fmla="*/ 553 w 686229"/>
                <a:gd name="connsiteY0" fmla="*/ 0 h 1405880"/>
                <a:gd name="connsiteX1" fmla="*/ 686229 w 686229"/>
                <a:gd name="connsiteY1" fmla="*/ 749300 h 1405880"/>
                <a:gd name="connsiteX2" fmla="*/ 660829 w 686229"/>
                <a:gd name="connsiteY2" fmla="*/ 1405880 h 1405880"/>
                <a:gd name="connsiteX3" fmla="*/ 25953 w 686229"/>
                <a:gd name="connsiteY3" fmla="*/ 491480 h 1405880"/>
                <a:gd name="connsiteX4" fmla="*/ 553 w 686229"/>
                <a:gd name="connsiteY4" fmla="*/ 0 h 1405880"/>
                <a:gd name="connsiteX0" fmla="*/ 553 w 686229"/>
                <a:gd name="connsiteY0" fmla="*/ 0 h 1451600"/>
                <a:gd name="connsiteX1" fmla="*/ 686229 w 686229"/>
                <a:gd name="connsiteY1" fmla="*/ 795020 h 1451600"/>
                <a:gd name="connsiteX2" fmla="*/ 660829 w 686229"/>
                <a:gd name="connsiteY2" fmla="*/ 1451600 h 1451600"/>
                <a:gd name="connsiteX3" fmla="*/ 25953 w 686229"/>
                <a:gd name="connsiteY3" fmla="*/ 537200 h 1451600"/>
                <a:gd name="connsiteX4" fmla="*/ 553 w 686229"/>
                <a:gd name="connsiteY4" fmla="*/ 0 h 1451600"/>
                <a:gd name="connsiteX0" fmla="*/ 8518 w 694194"/>
                <a:gd name="connsiteY0" fmla="*/ 0 h 1451600"/>
                <a:gd name="connsiteX1" fmla="*/ 694194 w 694194"/>
                <a:gd name="connsiteY1" fmla="*/ 795020 h 1451600"/>
                <a:gd name="connsiteX2" fmla="*/ 668794 w 694194"/>
                <a:gd name="connsiteY2" fmla="*/ 1451600 h 1451600"/>
                <a:gd name="connsiteX3" fmla="*/ 3438 w 694194"/>
                <a:gd name="connsiteY3" fmla="*/ 735320 h 1451600"/>
                <a:gd name="connsiteX4" fmla="*/ 8518 w 694194"/>
                <a:gd name="connsiteY4" fmla="*/ 0 h 1451600"/>
                <a:gd name="connsiteX0" fmla="*/ 8518 w 668794"/>
                <a:gd name="connsiteY0" fmla="*/ 0 h 1451600"/>
                <a:gd name="connsiteX1" fmla="*/ 668794 w 668794"/>
                <a:gd name="connsiteY1" fmla="*/ 728980 h 1451600"/>
                <a:gd name="connsiteX2" fmla="*/ 668794 w 668794"/>
                <a:gd name="connsiteY2" fmla="*/ 1451600 h 1451600"/>
                <a:gd name="connsiteX3" fmla="*/ 3438 w 668794"/>
                <a:gd name="connsiteY3" fmla="*/ 735320 h 1451600"/>
                <a:gd name="connsiteX4" fmla="*/ 8518 w 668794"/>
                <a:gd name="connsiteY4" fmla="*/ 0 h 1451600"/>
                <a:gd name="connsiteX0" fmla="*/ 8518 w 684034"/>
                <a:gd name="connsiteY0" fmla="*/ 0 h 1482080"/>
                <a:gd name="connsiteX1" fmla="*/ 668794 w 684034"/>
                <a:gd name="connsiteY1" fmla="*/ 728980 h 1482080"/>
                <a:gd name="connsiteX2" fmla="*/ 684034 w 684034"/>
                <a:gd name="connsiteY2" fmla="*/ 1482080 h 1482080"/>
                <a:gd name="connsiteX3" fmla="*/ 3438 w 684034"/>
                <a:gd name="connsiteY3" fmla="*/ 735320 h 1482080"/>
                <a:gd name="connsiteX4" fmla="*/ 8518 w 684034"/>
                <a:gd name="connsiteY4" fmla="*/ 0 h 1482080"/>
                <a:gd name="connsiteX0" fmla="*/ 8518 w 684034"/>
                <a:gd name="connsiteY0" fmla="*/ 0 h 1482080"/>
                <a:gd name="connsiteX1" fmla="*/ 673874 w 684034"/>
                <a:gd name="connsiteY1" fmla="*/ 728980 h 1482080"/>
                <a:gd name="connsiteX2" fmla="*/ 684034 w 684034"/>
                <a:gd name="connsiteY2" fmla="*/ 1482080 h 1482080"/>
                <a:gd name="connsiteX3" fmla="*/ 3438 w 684034"/>
                <a:gd name="connsiteY3" fmla="*/ 735320 h 1482080"/>
                <a:gd name="connsiteX4" fmla="*/ 8518 w 684034"/>
                <a:gd name="connsiteY4" fmla="*/ 0 h 1482080"/>
                <a:gd name="connsiteX0" fmla="*/ 87 w 675603"/>
                <a:gd name="connsiteY0" fmla="*/ 0 h 1482080"/>
                <a:gd name="connsiteX1" fmla="*/ 665443 w 675603"/>
                <a:gd name="connsiteY1" fmla="*/ 728980 h 1482080"/>
                <a:gd name="connsiteX2" fmla="*/ 675603 w 675603"/>
                <a:gd name="connsiteY2" fmla="*/ 1482080 h 1482080"/>
                <a:gd name="connsiteX3" fmla="*/ 157567 w 675603"/>
                <a:gd name="connsiteY3" fmla="*/ 704840 h 1482080"/>
                <a:gd name="connsiteX4" fmla="*/ 87 w 675603"/>
                <a:gd name="connsiteY4" fmla="*/ 0 h 1482080"/>
                <a:gd name="connsiteX0" fmla="*/ 12780 w 688296"/>
                <a:gd name="connsiteY0" fmla="*/ 0 h 1482080"/>
                <a:gd name="connsiteX1" fmla="*/ 678136 w 688296"/>
                <a:gd name="connsiteY1" fmla="*/ 728980 h 1482080"/>
                <a:gd name="connsiteX2" fmla="*/ 688296 w 688296"/>
                <a:gd name="connsiteY2" fmla="*/ 1482080 h 1482080"/>
                <a:gd name="connsiteX3" fmla="*/ 2620 w 688296"/>
                <a:gd name="connsiteY3" fmla="*/ 735320 h 1482080"/>
                <a:gd name="connsiteX4" fmla="*/ 12780 w 688296"/>
                <a:gd name="connsiteY4" fmla="*/ 0 h 1482080"/>
                <a:gd name="connsiteX0" fmla="*/ 2486 w 678002"/>
                <a:gd name="connsiteY0" fmla="*/ 0 h 1482080"/>
                <a:gd name="connsiteX1" fmla="*/ 667842 w 678002"/>
                <a:gd name="connsiteY1" fmla="*/ 728980 h 1482080"/>
                <a:gd name="connsiteX2" fmla="*/ 678002 w 678002"/>
                <a:gd name="connsiteY2" fmla="*/ 1482080 h 1482080"/>
                <a:gd name="connsiteX3" fmla="*/ 7566 w 678002"/>
                <a:gd name="connsiteY3" fmla="*/ 725160 h 1482080"/>
                <a:gd name="connsiteX4" fmla="*/ 2486 w 678002"/>
                <a:gd name="connsiteY4" fmla="*/ 0 h 1482080"/>
                <a:gd name="connsiteX0" fmla="*/ 12780 w 688296"/>
                <a:gd name="connsiteY0" fmla="*/ 0 h 1482080"/>
                <a:gd name="connsiteX1" fmla="*/ 678136 w 688296"/>
                <a:gd name="connsiteY1" fmla="*/ 728980 h 1482080"/>
                <a:gd name="connsiteX2" fmla="*/ 688296 w 688296"/>
                <a:gd name="connsiteY2" fmla="*/ 1482080 h 1482080"/>
                <a:gd name="connsiteX3" fmla="*/ 2620 w 688296"/>
                <a:gd name="connsiteY3" fmla="*/ 730240 h 1482080"/>
                <a:gd name="connsiteX4" fmla="*/ 12780 w 688296"/>
                <a:gd name="connsiteY4" fmla="*/ 0 h 1482080"/>
                <a:gd name="connsiteX0" fmla="*/ 10160 w 685676"/>
                <a:gd name="connsiteY0" fmla="*/ 0 h 1482080"/>
                <a:gd name="connsiteX1" fmla="*/ 675516 w 685676"/>
                <a:gd name="connsiteY1" fmla="*/ 728980 h 1482080"/>
                <a:gd name="connsiteX2" fmla="*/ 685676 w 685676"/>
                <a:gd name="connsiteY2" fmla="*/ 1482080 h 1482080"/>
                <a:gd name="connsiteX3" fmla="*/ 0 w 685676"/>
                <a:gd name="connsiteY3" fmla="*/ 730240 h 1482080"/>
                <a:gd name="connsiteX4" fmla="*/ 10160 w 685676"/>
                <a:gd name="connsiteY4" fmla="*/ 0 h 148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676" h="1482080">
                  <a:moveTo>
                    <a:pt x="10160" y="0"/>
                  </a:moveTo>
                  <a:lnTo>
                    <a:pt x="675516" y="728980"/>
                  </a:lnTo>
                  <a:lnTo>
                    <a:pt x="685676" y="1482080"/>
                  </a:lnTo>
                  <a:lnTo>
                    <a:pt x="0" y="730240"/>
                  </a:lnTo>
                  <a:cubicBezTo>
                    <a:pt x="6773" y="63493"/>
                    <a:pt x="5927" y="671827"/>
                    <a:pt x="1016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6" name="Straight Connector 6">
              <a:extLst>
                <a:ext uri="{FF2B5EF4-FFF2-40B4-BE49-F238E27FC236}">
                  <a16:creationId xmlns:a16="http://schemas.microsoft.com/office/drawing/2014/main" id="{9FD59D72-1D40-4224-AFCA-C72B74974D60}"/>
                </a:ext>
              </a:extLst>
            </p:cNvPr>
            <p:cNvCxnSpPr/>
            <p:nvPr/>
          </p:nvCxnSpPr>
          <p:spPr>
            <a:xfrm>
              <a:off x="6037868" y="1174768"/>
              <a:ext cx="1" cy="3744416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Right Arrow 9">
              <a:extLst>
                <a:ext uri="{FF2B5EF4-FFF2-40B4-BE49-F238E27FC236}">
                  <a16:creationId xmlns:a16="http://schemas.microsoft.com/office/drawing/2014/main" id="{6F603EC8-6747-4DB0-978B-FF424AD9BCE2}"/>
                </a:ext>
              </a:extLst>
            </p:cNvPr>
            <p:cNvSpPr/>
            <p:nvPr/>
          </p:nvSpPr>
          <p:spPr>
            <a:xfrm>
              <a:off x="5368604" y="1157184"/>
              <a:ext cx="2592000" cy="1368152"/>
            </a:xfrm>
            <a:prstGeom prst="rightArrow">
              <a:avLst/>
            </a:prstGeom>
            <a:solidFill>
              <a:schemeClr val="accent1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pSp>
          <p:nvGrpSpPr>
            <p:cNvPr id="18" name="Group 11">
              <a:extLst>
                <a:ext uri="{FF2B5EF4-FFF2-40B4-BE49-F238E27FC236}">
                  <a16:creationId xmlns:a16="http://schemas.microsoft.com/office/drawing/2014/main" id="{6E999B79-D014-455A-BCA5-53D03670FFF0}"/>
                </a:ext>
              </a:extLst>
            </p:cNvPr>
            <p:cNvGrpSpPr/>
            <p:nvPr/>
          </p:nvGrpSpPr>
          <p:grpSpPr>
            <a:xfrm flipH="1" flipV="1">
              <a:off x="4129502" y="2966830"/>
              <a:ext cx="2592000" cy="1814320"/>
              <a:chOff x="4045951" y="2348472"/>
              <a:chExt cx="2592000" cy="1814320"/>
            </a:xfrm>
          </p:grpSpPr>
          <p:sp>
            <p:nvSpPr>
              <p:cNvPr id="21" name="Rectangle 10">
                <a:extLst>
                  <a:ext uri="{FF2B5EF4-FFF2-40B4-BE49-F238E27FC236}">
                    <a16:creationId xmlns:a16="http://schemas.microsoft.com/office/drawing/2014/main" id="{14B5CC85-5B34-4B3D-8FE1-905704E8D481}"/>
                  </a:ext>
                </a:extLst>
              </p:cNvPr>
              <p:cNvSpPr/>
              <p:nvPr/>
            </p:nvSpPr>
            <p:spPr>
              <a:xfrm>
                <a:off x="4045951" y="2680712"/>
                <a:ext cx="685676" cy="1482080"/>
              </a:xfrm>
              <a:custGeom>
                <a:avLst/>
                <a:gdLst>
                  <a:gd name="connsiteX0" fmla="*/ 0 w 1434976"/>
                  <a:gd name="connsiteY0" fmla="*/ 0 h 720080"/>
                  <a:gd name="connsiteX1" fmla="*/ 1434976 w 1434976"/>
                  <a:gd name="connsiteY1" fmla="*/ 0 h 720080"/>
                  <a:gd name="connsiteX2" fmla="*/ 1434976 w 1434976"/>
                  <a:gd name="connsiteY2" fmla="*/ 720080 h 720080"/>
                  <a:gd name="connsiteX3" fmla="*/ 0 w 1434976"/>
                  <a:gd name="connsiteY3" fmla="*/ 720080 h 720080"/>
                  <a:gd name="connsiteX4" fmla="*/ 0 w 1434976"/>
                  <a:gd name="connsiteY4" fmla="*/ 0 h 720080"/>
                  <a:gd name="connsiteX0" fmla="*/ 12700 w 1434976"/>
                  <a:gd name="connsiteY0" fmla="*/ 0 h 2015480"/>
                  <a:gd name="connsiteX1" fmla="*/ 1434976 w 1434976"/>
                  <a:gd name="connsiteY1" fmla="*/ 1295400 h 2015480"/>
                  <a:gd name="connsiteX2" fmla="*/ 1434976 w 1434976"/>
                  <a:gd name="connsiteY2" fmla="*/ 2015480 h 2015480"/>
                  <a:gd name="connsiteX3" fmla="*/ 0 w 1434976"/>
                  <a:gd name="connsiteY3" fmla="*/ 2015480 h 2015480"/>
                  <a:gd name="connsiteX4" fmla="*/ 12700 w 1434976"/>
                  <a:gd name="connsiteY4" fmla="*/ 0 h 2015480"/>
                  <a:gd name="connsiteX0" fmla="*/ 12700 w 1434976"/>
                  <a:gd name="connsiteY0" fmla="*/ 0 h 2015480"/>
                  <a:gd name="connsiteX1" fmla="*/ 1434976 w 1434976"/>
                  <a:gd name="connsiteY1" fmla="*/ 1295400 h 2015480"/>
                  <a:gd name="connsiteX2" fmla="*/ 1434976 w 1434976"/>
                  <a:gd name="connsiteY2" fmla="*/ 2015480 h 2015480"/>
                  <a:gd name="connsiteX3" fmla="*/ 0 w 1434976"/>
                  <a:gd name="connsiteY3" fmla="*/ 643880 h 2015480"/>
                  <a:gd name="connsiteX4" fmla="*/ 12700 w 1434976"/>
                  <a:gd name="connsiteY4" fmla="*/ 0 h 2015480"/>
                  <a:gd name="connsiteX0" fmla="*/ 12700 w 1434976"/>
                  <a:gd name="connsiteY0" fmla="*/ 0 h 2015480"/>
                  <a:gd name="connsiteX1" fmla="*/ 660276 w 1434976"/>
                  <a:gd name="connsiteY1" fmla="*/ 1079500 h 2015480"/>
                  <a:gd name="connsiteX2" fmla="*/ 1434976 w 1434976"/>
                  <a:gd name="connsiteY2" fmla="*/ 2015480 h 2015480"/>
                  <a:gd name="connsiteX3" fmla="*/ 0 w 1434976"/>
                  <a:gd name="connsiteY3" fmla="*/ 643880 h 2015480"/>
                  <a:gd name="connsiteX4" fmla="*/ 12700 w 1434976"/>
                  <a:gd name="connsiteY4" fmla="*/ 0 h 2015480"/>
                  <a:gd name="connsiteX0" fmla="*/ 12700 w 660276"/>
                  <a:gd name="connsiteY0" fmla="*/ 0 h 1558280"/>
                  <a:gd name="connsiteX1" fmla="*/ 660276 w 660276"/>
                  <a:gd name="connsiteY1" fmla="*/ 1079500 h 1558280"/>
                  <a:gd name="connsiteX2" fmla="*/ 634876 w 660276"/>
                  <a:gd name="connsiteY2" fmla="*/ 1558280 h 1558280"/>
                  <a:gd name="connsiteX3" fmla="*/ 0 w 660276"/>
                  <a:gd name="connsiteY3" fmla="*/ 643880 h 1558280"/>
                  <a:gd name="connsiteX4" fmla="*/ 12700 w 660276"/>
                  <a:gd name="connsiteY4" fmla="*/ 0 h 1558280"/>
                  <a:gd name="connsiteX0" fmla="*/ 12700 w 660276"/>
                  <a:gd name="connsiteY0" fmla="*/ 0 h 1558280"/>
                  <a:gd name="connsiteX1" fmla="*/ 660276 w 660276"/>
                  <a:gd name="connsiteY1" fmla="*/ 901700 h 1558280"/>
                  <a:gd name="connsiteX2" fmla="*/ 634876 w 660276"/>
                  <a:gd name="connsiteY2" fmla="*/ 1558280 h 1558280"/>
                  <a:gd name="connsiteX3" fmla="*/ 0 w 660276"/>
                  <a:gd name="connsiteY3" fmla="*/ 643880 h 1558280"/>
                  <a:gd name="connsiteX4" fmla="*/ 12700 w 660276"/>
                  <a:gd name="connsiteY4" fmla="*/ 0 h 1558280"/>
                  <a:gd name="connsiteX0" fmla="*/ 15038 w 662614"/>
                  <a:gd name="connsiteY0" fmla="*/ 0 h 1558280"/>
                  <a:gd name="connsiteX1" fmla="*/ 662614 w 662614"/>
                  <a:gd name="connsiteY1" fmla="*/ 901700 h 1558280"/>
                  <a:gd name="connsiteX2" fmla="*/ 637214 w 662614"/>
                  <a:gd name="connsiteY2" fmla="*/ 1558280 h 1558280"/>
                  <a:gd name="connsiteX3" fmla="*/ 2338 w 662614"/>
                  <a:gd name="connsiteY3" fmla="*/ 643880 h 1558280"/>
                  <a:gd name="connsiteX4" fmla="*/ 15038 w 662614"/>
                  <a:gd name="connsiteY4" fmla="*/ 0 h 1558280"/>
                  <a:gd name="connsiteX0" fmla="*/ 553 w 686229"/>
                  <a:gd name="connsiteY0" fmla="*/ 0 h 1405880"/>
                  <a:gd name="connsiteX1" fmla="*/ 686229 w 686229"/>
                  <a:gd name="connsiteY1" fmla="*/ 749300 h 1405880"/>
                  <a:gd name="connsiteX2" fmla="*/ 660829 w 686229"/>
                  <a:gd name="connsiteY2" fmla="*/ 1405880 h 1405880"/>
                  <a:gd name="connsiteX3" fmla="*/ 25953 w 686229"/>
                  <a:gd name="connsiteY3" fmla="*/ 491480 h 1405880"/>
                  <a:gd name="connsiteX4" fmla="*/ 553 w 686229"/>
                  <a:gd name="connsiteY4" fmla="*/ 0 h 1405880"/>
                  <a:gd name="connsiteX0" fmla="*/ 553 w 686229"/>
                  <a:gd name="connsiteY0" fmla="*/ 0 h 1451600"/>
                  <a:gd name="connsiteX1" fmla="*/ 686229 w 686229"/>
                  <a:gd name="connsiteY1" fmla="*/ 795020 h 1451600"/>
                  <a:gd name="connsiteX2" fmla="*/ 660829 w 686229"/>
                  <a:gd name="connsiteY2" fmla="*/ 1451600 h 1451600"/>
                  <a:gd name="connsiteX3" fmla="*/ 25953 w 686229"/>
                  <a:gd name="connsiteY3" fmla="*/ 537200 h 1451600"/>
                  <a:gd name="connsiteX4" fmla="*/ 553 w 686229"/>
                  <a:gd name="connsiteY4" fmla="*/ 0 h 1451600"/>
                  <a:gd name="connsiteX0" fmla="*/ 8518 w 694194"/>
                  <a:gd name="connsiteY0" fmla="*/ 0 h 1451600"/>
                  <a:gd name="connsiteX1" fmla="*/ 694194 w 694194"/>
                  <a:gd name="connsiteY1" fmla="*/ 795020 h 1451600"/>
                  <a:gd name="connsiteX2" fmla="*/ 668794 w 694194"/>
                  <a:gd name="connsiteY2" fmla="*/ 1451600 h 1451600"/>
                  <a:gd name="connsiteX3" fmla="*/ 3438 w 694194"/>
                  <a:gd name="connsiteY3" fmla="*/ 735320 h 1451600"/>
                  <a:gd name="connsiteX4" fmla="*/ 8518 w 694194"/>
                  <a:gd name="connsiteY4" fmla="*/ 0 h 1451600"/>
                  <a:gd name="connsiteX0" fmla="*/ 8518 w 668794"/>
                  <a:gd name="connsiteY0" fmla="*/ 0 h 1451600"/>
                  <a:gd name="connsiteX1" fmla="*/ 668794 w 668794"/>
                  <a:gd name="connsiteY1" fmla="*/ 728980 h 1451600"/>
                  <a:gd name="connsiteX2" fmla="*/ 668794 w 668794"/>
                  <a:gd name="connsiteY2" fmla="*/ 1451600 h 1451600"/>
                  <a:gd name="connsiteX3" fmla="*/ 3438 w 668794"/>
                  <a:gd name="connsiteY3" fmla="*/ 735320 h 1451600"/>
                  <a:gd name="connsiteX4" fmla="*/ 8518 w 668794"/>
                  <a:gd name="connsiteY4" fmla="*/ 0 h 1451600"/>
                  <a:gd name="connsiteX0" fmla="*/ 8518 w 684034"/>
                  <a:gd name="connsiteY0" fmla="*/ 0 h 1482080"/>
                  <a:gd name="connsiteX1" fmla="*/ 668794 w 684034"/>
                  <a:gd name="connsiteY1" fmla="*/ 728980 h 1482080"/>
                  <a:gd name="connsiteX2" fmla="*/ 684034 w 684034"/>
                  <a:gd name="connsiteY2" fmla="*/ 1482080 h 1482080"/>
                  <a:gd name="connsiteX3" fmla="*/ 3438 w 684034"/>
                  <a:gd name="connsiteY3" fmla="*/ 735320 h 1482080"/>
                  <a:gd name="connsiteX4" fmla="*/ 8518 w 684034"/>
                  <a:gd name="connsiteY4" fmla="*/ 0 h 1482080"/>
                  <a:gd name="connsiteX0" fmla="*/ 8518 w 684034"/>
                  <a:gd name="connsiteY0" fmla="*/ 0 h 1482080"/>
                  <a:gd name="connsiteX1" fmla="*/ 673874 w 684034"/>
                  <a:gd name="connsiteY1" fmla="*/ 728980 h 1482080"/>
                  <a:gd name="connsiteX2" fmla="*/ 684034 w 684034"/>
                  <a:gd name="connsiteY2" fmla="*/ 1482080 h 1482080"/>
                  <a:gd name="connsiteX3" fmla="*/ 3438 w 684034"/>
                  <a:gd name="connsiteY3" fmla="*/ 735320 h 1482080"/>
                  <a:gd name="connsiteX4" fmla="*/ 8518 w 684034"/>
                  <a:gd name="connsiteY4" fmla="*/ 0 h 1482080"/>
                  <a:gd name="connsiteX0" fmla="*/ 87 w 675603"/>
                  <a:gd name="connsiteY0" fmla="*/ 0 h 1482080"/>
                  <a:gd name="connsiteX1" fmla="*/ 665443 w 675603"/>
                  <a:gd name="connsiteY1" fmla="*/ 728980 h 1482080"/>
                  <a:gd name="connsiteX2" fmla="*/ 675603 w 675603"/>
                  <a:gd name="connsiteY2" fmla="*/ 1482080 h 1482080"/>
                  <a:gd name="connsiteX3" fmla="*/ 157567 w 675603"/>
                  <a:gd name="connsiteY3" fmla="*/ 704840 h 1482080"/>
                  <a:gd name="connsiteX4" fmla="*/ 87 w 675603"/>
                  <a:gd name="connsiteY4" fmla="*/ 0 h 1482080"/>
                  <a:gd name="connsiteX0" fmla="*/ 12780 w 688296"/>
                  <a:gd name="connsiteY0" fmla="*/ 0 h 1482080"/>
                  <a:gd name="connsiteX1" fmla="*/ 678136 w 688296"/>
                  <a:gd name="connsiteY1" fmla="*/ 728980 h 1482080"/>
                  <a:gd name="connsiteX2" fmla="*/ 688296 w 688296"/>
                  <a:gd name="connsiteY2" fmla="*/ 1482080 h 1482080"/>
                  <a:gd name="connsiteX3" fmla="*/ 2620 w 688296"/>
                  <a:gd name="connsiteY3" fmla="*/ 735320 h 1482080"/>
                  <a:gd name="connsiteX4" fmla="*/ 12780 w 688296"/>
                  <a:gd name="connsiteY4" fmla="*/ 0 h 1482080"/>
                  <a:gd name="connsiteX0" fmla="*/ 2486 w 678002"/>
                  <a:gd name="connsiteY0" fmla="*/ 0 h 1482080"/>
                  <a:gd name="connsiteX1" fmla="*/ 667842 w 678002"/>
                  <a:gd name="connsiteY1" fmla="*/ 728980 h 1482080"/>
                  <a:gd name="connsiteX2" fmla="*/ 678002 w 678002"/>
                  <a:gd name="connsiteY2" fmla="*/ 1482080 h 1482080"/>
                  <a:gd name="connsiteX3" fmla="*/ 7566 w 678002"/>
                  <a:gd name="connsiteY3" fmla="*/ 725160 h 1482080"/>
                  <a:gd name="connsiteX4" fmla="*/ 2486 w 678002"/>
                  <a:gd name="connsiteY4" fmla="*/ 0 h 1482080"/>
                  <a:gd name="connsiteX0" fmla="*/ 12780 w 688296"/>
                  <a:gd name="connsiteY0" fmla="*/ 0 h 1482080"/>
                  <a:gd name="connsiteX1" fmla="*/ 678136 w 688296"/>
                  <a:gd name="connsiteY1" fmla="*/ 728980 h 1482080"/>
                  <a:gd name="connsiteX2" fmla="*/ 688296 w 688296"/>
                  <a:gd name="connsiteY2" fmla="*/ 1482080 h 1482080"/>
                  <a:gd name="connsiteX3" fmla="*/ 2620 w 688296"/>
                  <a:gd name="connsiteY3" fmla="*/ 730240 h 1482080"/>
                  <a:gd name="connsiteX4" fmla="*/ 12780 w 688296"/>
                  <a:gd name="connsiteY4" fmla="*/ 0 h 1482080"/>
                  <a:gd name="connsiteX0" fmla="*/ 10160 w 685676"/>
                  <a:gd name="connsiteY0" fmla="*/ 0 h 1482080"/>
                  <a:gd name="connsiteX1" fmla="*/ 675516 w 685676"/>
                  <a:gd name="connsiteY1" fmla="*/ 728980 h 1482080"/>
                  <a:gd name="connsiteX2" fmla="*/ 685676 w 685676"/>
                  <a:gd name="connsiteY2" fmla="*/ 1482080 h 1482080"/>
                  <a:gd name="connsiteX3" fmla="*/ 0 w 685676"/>
                  <a:gd name="connsiteY3" fmla="*/ 730240 h 1482080"/>
                  <a:gd name="connsiteX4" fmla="*/ 10160 w 685676"/>
                  <a:gd name="connsiteY4" fmla="*/ 0 h 148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676" h="1482080">
                    <a:moveTo>
                      <a:pt x="10160" y="0"/>
                    </a:moveTo>
                    <a:lnTo>
                      <a:pt x="675516" y="728980"/>
                    </a:lnTo>
                    <a:lnTo>
                      <a:pt x="685676" y="1482080"/>
                    </a:lnTo>
                    <a:lnTo>
                      <a:pt x="0" y="730240"/>
                    </a:lnTo>
                    <a:cubicBezTo>
                      <a:pt x="6773" y="63493"/>
                      <a:pt x="5927" y="671827"/>
                      <a:pt x="10160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Right Arrow 40">
                <a:extLst>
                  <a:ext uri="{FF2B5EF4-FFF2-40B4-BE49-F238E27FC236}">
                    <a16:creationId xmlns:a16="http://schemas.microsoft.com/office/drawing/2014/main" id="{C7B6198B-59C9-41F4-8C0B-9780ED121714}"/>
                  </a:ext>
                </a:extLst>
              </p:cNvPr>
              <p:cNvSpPr/>
              <p:nvPr/>
            </p:nvSpPr>
            <p:spPr>
              <a:xfrm>
                <a:off x="4045951" y="2348472"/>
                <a:ext cx="2592000" cy="1368152"/>
              </a:xfrm>
              <a:prstGeom prst="rightArrow">
                <a:avLst/>
              </a:prstGeom>
              <a:solidFill>
                <a:schemeClr val="accent4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19" name="Rectangle 16">
              <a:extLst>
                <a:ext uri="{FF2B5EF4-FFF2-40B4-BE49-F238E27FC236}">
                  <a16:creationId xmlns:a16="http://schemas.microsoft.com/office/drawing/2014/main" id="{7E20CC8C-5132-48C1-AE85-7554FCAA53A8}"/>
                </a:ext>
              </a:extLst>
            </p:cNvPr>
            <p:cNvSpPr/>
            <p:nvPr/>
          </p:nvSpPr>
          <p:spPr>
            <a:xfrm rot="2700000">
              <a:off x="6255502" y="3851513"/>
              <a:ext cx="265920" cy="476745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" name="Rounded Rectangle 5">
              <a:extLst>
                <a:ext uri="{FF2B5EF4-FFF2-40B4-BE49-F238E27FC236}">
                  <a16:creationId xmlns:a16="http://schemas.microsoft.com/office/drawing/2014/main" id="{D175D30D-7C21-4370-A122-D1CA0D4A013D}"/>
                </a:ext>
              </a:extLst>
            </p:cNvPr>
            <p:cNvSpPr/>
            <p:nvPr/>
          </p:nvSpPr>
          <p:spPr>
            <a:xfrm flipH="1">
              <a:off x="5501825" y="1678833"/>
              <a:ext cx="391682" cy="323114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5" name="그룹 5">
            <a:extLst>
              <a:ext uri="{FF2B5EF4-FFF2-40B4-BE49-F238E27FC236}">
                <a16:creationId xmlns:a16="http://schemas.microsoft.com/office/drawing/2014/main" id="{425882DA-69D4-4129-8116-8493D1EF6E6D}"/>
              </a:ext>
            </a:extLst>
          </p:cNvPr>
          <p:cNvGrpSpPr/>
          <p:nvPr/>
        </p:nvGrpSpPr>
        <p:grpSpPr>
          <a:xfrm>
            <a:off x="1416000" y="4882525"/>
            <a:ext cx="9360000" cy="1280468"/>
            <a:chOff x="1416000" y="4882525"/>
            <a:chExt cx="9360000" cy="1280468"/>
          </a:xfrm>
        </p:grpSpPr>
        <p:sp>
          <p:nvSpPr>
            <p:cNvPr id="26" name="Isosceles Triangle 3">
              <a:extLst>
                <a:ext uri="{FF2B5EF4-FFF2-40B4-BE49-F238E27FC236}">
                  <a16:creationId xmlns:a16="http://schemas.microsoft.com/office/drawing/2014/main" id="{5ADEAD6B-0286-4FB3-A846-46F1C34DDFEF}"/>
                </a:ext>
              </a:extLst>
            </p:cNvPr>
            <p:cNvSpPr/>
            <p:nvPr/>
          </p:nvSpPr>
          <p:spPr>
            <a:xfrm>
              <a:off x="5510162" y="5152926"/>
              <a:ext cx="1171676" cy="101006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" name="Rectangle 5">
              <a:extLst>
                <a:ext uri="{FF2B5EF4-FFF2-40B4-BE49-F238E27FC236}">
                  <a16:creationId xmlns:a16="http://schemas.microsoft.com/office/drawing/2014/main" id="{DB3BEE77-51EE-4DA8-8937-2CDECE5E5047}"/>
                </a:ext>
              </a:extLst>
            </p:cNvPr>
            <p:cNvSpPr/>
            <p:nvPr/>
          </p:nvSpPr>
          <p:spPr>
            <a:xfrm rot="20880000">
              <a:off x="1416000" y="4882525"/>
              <a:ext cx="9360000" cy="8007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자유형: 도형 44">
              <a:extLst>
                <a:ext uri="{FF2B5EF4-FFF2-40B4-BE49-F238E27FC236}">
                  <a16:creationId xmlns:a16="http://schemas.microsoft.com/office/drawing/2014/main" id="{70E71139-47D6-44D8-98AF-9D26CB18801C}"/>
                </a:ext>
              </a:extLst>
            </p:cNvPr>
            <p:cNvSpPr/>
            <p:nvPr/>
          </p:nvSpPr>
          <p:spPr>
            <a:xfrm>
              <a:off x="5510162" y="5152926"/>
              <a:ext cx="590881" cy="1010067"/>
            </a:xfrm>
            <a:custGeom>
              <a:avLst/>
              <a:gdLst>
                <a:gd name="connsiteX0" fmla="*/ 585838 w 590881"/>
                <a:gd name="connsiteY0" fmla="*/ 0 h 1010067"/>
                <a:gd name="connsiteX1" fmla="*/ 590881 w 590881"/>
                <a:gd name="connsiteY1" fmla="*/ 8695 h 1010067"/>
                <a:gd name="connsiteX2" fmla="*/ 386151 w 590881"/>
                <a:gd name="connsiteY2" fmla="*/ 1010067 h 1010067"/>
                <a:gd name="connsiteX3" fmla="*/ 0 w 590881"/>
                <a:gd name="connsiteY3" fmla="*/ 1010067 h 10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881" h="1010067">
                  <a:moveTo>
                    <a:pt x="585838" y="0"/>
                  </a:moveTo>
                  <a:lnTo>
                    <a:pt x="590881" y="8695"/>
                  </a:lnTo>
                  <a:lnTo>
                    <a:pt x="386151" y="1010067"/>
                  </a:lnTo>
                  <a:lnTo>
                    <a:pt x="0" y="1010067"/>
                  </a:lnTo>
                  <a:close/>
                </a:path>
              </a:pathLst>
            </a:custGeom>
            <a:solidFill>
              <a:schemeClr val="accent3">
                <a:lumMod val="90000"/>
                <a:lumOff val="1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48EC22A2-0536-4D15-ACB4-F8D37FA2F71A}"/>
              </a:ext>
            </a:extLst>
          </p:cNvPr>
          <p:cNvSpPr txBox="1"/>
          <p:nvPr/>
        </p:nvSpPr>
        <p:spPr>
          <a:xfrm>
            <a:off x="6096000" y="1927288"/>
            <a:ext cx="16196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045C69C-35B7-46BB-B7E9-FFD18CD041EE}"/>
              </a:ext>
            </a:extLst>
          </p:cNvPr>
          <p:cNvSpPr txBox="1"/>
          <p:nvPr/>
        </p:nvSpPr>
        <p:spPr>
          <a:xfrm>
            <a:off x="4465189" y="3908310"/>
            <a:ext cx="16196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15">
            <a:extLst>
              <a:ext uri="{FF2B5EF4-FFF2-40B4-BE49-F238E27FC236}">
                <a16:creationId xmlns:a16="http://schemas.microsoft.com/office/drawing/2014/main" id="{BD1D70F7-4901-4CBC-9707-591BE8E7216F}"/>
              </a:ext>
            </a:extLst>
          </p:cNvPr>
          <p:cNvCxnSpPr>
            <a:cxnSpLocks/>
          </p:cNvCxnSpPr>
          <p:nvPr/>
        </p:nvCxnSpPr>
        <p:spPr>
          <a:xfrm>
            <a:off x="778979" y="3651132"/>
            <a:ext cx="10738944" cy="8530"/>
          </a:xfrm>
          <a:prstGeom prst="line">
            <a:avLst/>
          </a:prstGeom>
          <a:ln w="15875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20">
            <a:extLst>
              <a:ext uri="{FF2B5EF4-FFF2-40B4-BE49-F238E27FC236}">
                <a16:creationId xmlns:a16="http://schemas.microsoft.com/office/drawing/2014/main" id="{9DFF2E45-B811-4C99-A67D-BE9C22A041F4}"/>
              </a:ext>
            </a:extLst>
          </p:cNvPr>
          <p:cNvGrpSpPr/>
          <p:nvPr/>
        </p:nvGrpSpPr>
        <p:grpSpPr>
          <a:xfrm>
            <a:off x="882326" y="3953303"/>
            <a:ext cx="1890209" cy="1689135"/>
            <a:chOff x="4993893" y="4474075"/>
            <a:chExt cx="1890209" cy="168913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0D4DF41-E340-4CC9-8342-C72CF2B6FDED}"/>
                </a:ext>
              </a:extLst>
            </p:cNvPr>
            <p:cNvSpPr txBox="1"/>
            <p:nvPr/>
          </p:nvSpPr>
          <p:spPr>
            <a:xfrm>
              <a:off x="4993893" y="5147547"/>
              <a:ext cx="189020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You can simply impress your audience and add a unique zing and appeal to your Reports and Presentations.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E24B00C-2331-40FC-ADDF-C6B880CCD477}"/>
                </a:ext>
              </a:extLst>
            </p:cNvPr>
            <p:cNvSpPr txBox="1"/>
            <p:nvPr/>
          </p:nvSpPr>
          <p:spPr>
            <a:xfrm>
              <a:off x="5002483" y="4474075"/>
              <a:ext cx="1440160" cy="70788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en-US" altLang="ko-KR" sz="4000" dirty="0">
                  <a:solidFill>
                    <a:schemeClr val="accent1"/>
                  </a:solidFill>
                </a:rPr>
                <a:t>A </a:t>
              </a:r>
              <a:r>
                <a:rPr lang="en-US" altLang="ko-KR" sz="1600" dirty="0">
                  <a:solidFill>
                    <a:schemeClr val="accent1"/>
                  </a:solidFill>
                </a:rPr>
                <a:t>Style</a:t>
              </a:r>
              <a:endParaRPr lang="en-US" altLang="ko-KR" sz="40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7" name="Group 23">
            <a:extLst>
              <a:ext uri="{FF2B5EF4-FFF2-40B4-BE49-F238E27FC236}">
                <a16:creationId xmlns:a16="http://schemas.microsoft.com/office/drawing/2014/main" id="{47E2B1AF-7E97-4B44-9EEE-7AD04B829F9A}"/>
              </a:ext>
            </a:extLst>
          </p:cNvPr>
          <p:cNvGrpSpPr/>
          <p:nvPr/>
        </p:nvGrpSpPr>
        <p:grpSpPr>
          <a:xfrm>
            <a:off x="3728039" y="3953303"/>
            <a:ext cx="1890209" cy="1701835"/>
            <a:chOff x="7816920" y="4474075"/>
            <a:chExt cx="1890209" cy="170183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B09D74D-CEE9-4A03-874D-4839787C2A40}"/>
                </a:ext>
              </a:extLst>
            </p:cNvPr>
            <p:cNvSpPr txBox="1"/>
            <p:nvPr/>
          </p:nvSpPr>
          <p:spPr>
            <a:xfrm>
              <a:off x="7816920" y="5160247"/>
              <a:ext cx="189020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You can simply impress your audience and add a unique zing and appeal to your Reports and Presentations.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39F41A8-90D9-48FC-AD14-35AE8EF13B32}"/>
                </a:ext>
              </a:extLst>
            </p:cNvPr>
            <p:cNvSpPr txBox="1"/>
            <p:nvPr/>
          </p:nvSpPr>
          <p:spPr>
            <a:xfrm>
              <a:off x="7836316" y="4474075"/>
              <a:ext cx="1440160" cy="70788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en-US" altLang="ko-KR" sz="4000" dirty="0">
                  <a:solidFill>
                    <a:schemeClr val="accent2"/>
                  </a:solidFill>
                </a:rPr>
                <a:t>B </a:t>
              </a:r>
              <a:r>
                <a:rPr lang="en-US" altLang="ko-KR" sz="1600" dirty="0">
                  <a:solidFill>
                    <a:schemeClr val="accent2"/>
                  </a:solidFill>
                </a:rPr>
                <a:t>Style</a:t>
              </a:r>
              <a:endParaRPr lang="en-US" altLang="ko-KR" sz="40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10" name="Group 26">
            <a:extLst>
              <a:ext uri="{FF2B5EF4-FFF2-40B4-BE49-F238E27FC236}">
                <a16:creationId xmlns:a16="http://schemas.microsoft.com/office/drawing/2014/main" id="{98CF6953-91E5-4C4B-9D8D-6A52C7CC4858}"/>
              </a:ext>
            </a:extLst>
          </p:cNvPr>
          <p:cNvGrpSpPr/>
          <p:nvPr/>
        </p:nvGrpSpPr>
        <p:grpSpPr>
          <a:xfrm>
            <a:off x="6573752" y="3953303"/>
            <a:ext cx="1890209" cy="1714535"/>
            <a:chOff x="10639947" y="4474075"/>
            <a:chExt cx="1890209" cy="171453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59146CD-6166-46F1-BA40-4B10A8E2273D}"/>
                </a:ext>
              </a:extLst>
            </p:cNvPr>
            <p:cNvSpPr txBox="1"/>
            <p:nvPr/>
          </p:nvSpPr>
          <p:spPr>
            <a:xfrm>
              <a:off x="10639947" y="5172947"/>
              <a:ext cx="189020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You can simply impress your audience and add a unique zing and appeal to your Reports and Presentations.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9D46B2A-801E-4BC2-A3DE-FEC2B608BACD}"/>
                </a:ext>
              </a:extLst>
            </p:cNvPr>
            <p:cNvSpPr txBox="1"/>
            <p:nvPr/>
          </p:nvSpPr>
          <p:spPr>
            <a:xfrm>
              <a:off x="10670149" y="4474075"/>
              <a:ext cx="1440160" cy="70788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en-US" altLang="ko-KR" sz="4000" dirty="0">
                  <a:solidFill>
                    <a:schemeClr val="accent3"/>
                  </a:solidFill>
                </a:rPr>
                <a:t>C </a:t>
              </a:r>
              <a:r>
                <a:rPr lang="en-US" altLang="ko-KR" sz="1600" dirty="0">
                  <a:solidFill>
                    <a:schemeClr val="accent3"/>
                  </a:solidFill>
                </a:rPr>
                <a:t>Style</a:t>
              </a:r>
              <a:endParaRPr lang="en-US" altLang="ko-KR" sz="4000" dirty="0">
                <a:solidFill>
                  <a:schemeClr val="accent3"/>
                </a:solidFill>
              </a:endParaRPr>
            </a:p>
          </p:txBody>
        </p:sp>
      </p:grpSp>
      <p:grpSp>
        <p:nvGrpSpPr>
          <p:cNvPr id="13" name="Group 1">
            <a:extLst>
              <a:ext uri="{FF2B5EF4-FFF2-40B4-BE49-F238E27FC236}">
                <a16:creationId xmlns:a16="http://schemas.microsoft.com/office/drawing/2014/main" id="{73055870-6305-4D59-BD5B-EFB0F385DE2F}"/>
              </a:ext>
            </a:extLst>
          </p:cNvPr>
          <p:cNvGrpSpPr/>
          <p:nvPr/>
        </p:nvGrpSpPr>
        <p:grpSpPr>
          <a:xfrm>
            <a:off x="1305306" y="2243162"/>
            <a:ext cx="9581388" cy="1044224"/>
            <a:chOff x="1397200" y="2243162"/>
            <a:chExt cx="9581388" cy="1044224"/>
          </a:xfrm>
        </p:grpSpPr>
        <p:sp>
          <p:nvSpPr>
            <p:cNvPr id="14" name="Oval 10">
              <a:extLst>
                <a:ext uri="{FF2B5EF4-FFF2-40B4-BE49-F238E27FC236}">
                  <a16:creationId xmlns:a16="http://schemas.microsoft.com/office/drawing/2014/main" id="{DBD4D2A1-9D4C-44DA-BC9D-078773E4A8BB}"/>
                </a:ext>
              </a:extLst>
            </p:cNvPr>
            <p:cNvSpPr/>
            <p:nvPr/>
          </p:nvSpPr>
          <p:spPr>
            <a:xfrm rot="10800000">
              <a:off x="1481614" y="2327800"/>
              <a:ext cx="864000" cy="864000"/>
            </a:xfrm>
            <a:prstGeom prst="ellipse">
              <a:avLst/>
            </a:prstGeom>
            <a:noFill/>
            <a:ln w="158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rgbClr val="0070C0"/>
                </a:solidFill>
              </a:endParaRPr>
            </a:p>
          </p:txBody>
        </p:sp>
        <p:sp>
          <p:nvSpPr>
            <p:cNvPr id="15" name="타원 41">
              <a:extLst>
                <a:ext uri="{FF2B5EF4-FFF2-40B4-BE49-F238E27FC236}">
                  <a16:creationId xmlns:a16="http://schemas.microsoft.com/office/drawing/2014/main" id="{7896F406-770C-450D-82A8-416FA56F7101}"/>
                </a:ext>
              </a:extLst>
            </p:cNvPr>
            <p:cNvSpPr/>
            <p:nvPr/>
          </p:nvSpPr>
          <p:spPr>
            <a:xfrm rot="10800000">
              <a:off x="1397200" y="2243386"/>
              <a:ext cx="1044000" cy="1044000"/>
            </a:xfrm>
            <a:prstGeom prst="ellipse">
              <a:avLst/>
            </a:prstGeom>
            <a:noFill/>
            <a:ln w="22225">
              <a:solidFill>
                <a:schemeClr val="accent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6" name="Oval 10">
              <a:extLst>
                <a:ext uri="{FF2B5EF4-FFF2-40B4-BE49-F238E27FC236}">
                  <a16:creationId xmlns:a16="http://schemas.microsoft.com/office/drawing/2014/main" id="{F6A4EDD9-D6B2-45FD-A5E0-D461D5F0006C}"/>
                </a:ext>
              </a:extLst>
            </p:cNvPr>
            <p:cNvSpPr/>
            <p:nvPr/>
          </p:nvSpPr>
          <p:spPr>
            <a:xfrm rot="10800000">
              <a:off x="4327410" y="2327688"/>
              <a:ext cx="864000" cy="864000"/>
            </a:xfrm>
            <a:prstGeom prst="ellipse">
              <a:avLst/>
            </a:prstGeom>
            <a:noFill/>
            <a:ln w="158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rgbClr val="0070C0"/>
                </a:solidFill>
              </a:endParaRPr>
            </a:p>
          </p:txBody>
        </p:sp>
        <p:sp>
          <p:nvSpPr>
            <p:cNvPr id="17" name="타원 44">
              <a:extLst>
                <a:ext uri="{FF2B5EF4-FFF2-40B4-BE49-F238E27FC236}">
                  <a16:creationId xmlns:a16="http://schemas.microsoft.com/office/drawing/2014/main" id="{E5878156-C787-4502-BB38-96BD114C29C1}"/>
                </a:ext>
              </a:extLst>
            </p:cNvPr>
            <p:cNvSpPr/>
            <p:nvPr/>
          </p:nvSpPr>
          <p:spPr>
            <a:xfrm rot="10800000">
              <a:off x="4242997" y="2243274"/>
              <a:ext cx="1044000" cy="1044000"/>
            </a:xfrm>
            <a:prstGeom prst="ellipse">
              <a:avLst/>
            </a:prstGeom>
            <a:noFill/>
            <a:ln w="22225">
              <a:solidFill>
                <a:schemeClr val="accent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8" name="Oval 10">
              <a:extLst>
                <a:ext uri="{FF2B5EF4-FFF2-40B4-BE49-F238E27FC236}">
                  <a16:creationId xmlns:a16="http://schemas.microsoft.com/office/drawing/2014/main" id="{3D337463-4DC4-4F38-8CE3-3F08335B9B7B}"/>
                </a:ext>
              </a:extLst>
            </p:cNvPr>
            <p:cNvSpPr/>
            <p:nvPr/>
          </p:nvSpPr>
          <p:spPr>
            <a:xfrm rot="10800000">
              <a:off x="7173206" y="2327576"/>
              <a:ext cx="864000" cy="864000"/>
            </a:xfrm>
            <a:prstGeom prst="ellipse">
              <a:avLst/>
            </a:prstGeom>
            <a:noFill/>
            <a:ln w="158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rgbClr val="0070C0"/>
                </a:solidFill>
              </a:endParaRPr>
            </a:p>
          </p:txBody>
        </p:sp>
        <p:sp>
          <p:nvSpPr>
            <p:cNvPr id="19" name="타원 47">
              <a:extLst>
                <a:ext uri="{FF2B5EF4-FFF2-40B4-BE49-F238E27FC236}">
                  <a16:creationId xmlns:a16="http://schemas.microsoft.com/office/drawing/2014/main" id="{BB240452-FEF3-498C-91F2-D3295CF039A5}"/>
                </a:ext>
              </a:extLst>
            </p:cNvPr>
            <p:cNvSpPr/>
            <p:nvPr/>
          </p:nvSpPr>
          <p:spPr>
            <a:xfrm rot="10800000">
              <a:off x="7088794" y="2243162"/>
              <a:ext cx="1044000" cy="1044000"/>
            </a:xfrm>
            <a:prstGeom prst="ellipse">
              <a:avLst/>
            </a:prstGeom>
            <a:noFill/>
            <a:ln w="22225">
              <a:solidFill>
                <a:schemeClr val="accent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cxnSp>
          <p:nvCxnSpPr>
            <p:cNvPr id="20" name="직선 연결선 55">
              <a:extLst>
                <a:ext uri="{FF2B5EF4-FFF2-40B4-BE49-F238E27FC236}">
                  <a16:creationId xmlns:a16="http://schemas.microsoft.com/office/drawing/2014/main" id="{5B8961C5-5DD2-4D7D-AE9E-43CDFB36DD2E}"/>
                </a:ext>
              </a:extLst>
            </p:cNvPr>
            <p:cNvCxnSpPr/>
            <p:nvPr/>
          </p:nvCxnSpPr>
          <p:spPr>
            <a:xfrm rot="10800000">
              <a:off x="2939766" y="2788320"/>
              <a:ext cx="804665" cy="0"/>
            </a:xfrm>
            <a:prstGeom prst="line">
              <a:avLst/>
            </a:prstGeom>
            <a:noFill/>
            <a:ln w="22225">
              <a:solidFill>
                <a:schemeClr val="accent1"/>
              </a:solidFill>
              <a:prstDash val="sysDot"/>
              <a:headEnd type="triangle" w="med" len="lg"/>
              <a:tailEnd type="triangle" w="med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1" name="직선 연결선 56">
              <a:extLst>
                <a:ext uri="{FF2B5EF4-FFF2-40B4-BE49-F238E27FC236}">
                  <a16:creationId xmlns:a16="http://schemas.microsoft.com/office/drawing/2014/main" id="{4432D5F5-31A2-43C1-A164-82ED38AFB488}"/>
                </a:ext>
              </a:extLst>
            </p:cNvPr>
            <p:cNvCxnSpPr/>
            <p:nvPr/>
          </p:nvCxnSpPr>
          <p:spPr>
            <a:xfrm rot="10800000">
              <a:off x="5785563" y="2772444"/>
              <a:ext cx="804665" cy="0"/>
            </a:xfrm>
            <a:prstGeom prst="line">
              <a:avLst/>
            </a:prstGeom>
            <a:noFill/>
            <a:ln w="22225">
              <a:solidFill>
                <a:schemeClr val="accent2"/>
              </a:solidFill>
              <a:prstDash val="sysDot"/>
              <a:headEnd type="triangle" w="med" len="lg"/>
              <a:tailEnd type="triangle" w="med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22" name="Rounded Rectangle 5">
              <a:extLst>
                <a:ext uri="{FF2B5EF4-FFF2-40B4-BE49-F238E27FC236}">
                  <a16:creationId xmlns:a16="http://schemas.microsoft.com/office/drawing/2014/main" id="{F8C9BB8C-8030-444B-A9CD-078ED1BF5FE2}"/>
                </a:ext>
              </a:extLst>
            </p:cNvPr>
            <p:cNvSpPr/>
            <p:nvPr/>
          </p:nvSpPr>
          <p:spPr>
            <a:xfrm flipH="1">
              <a:off x="4563569" y="2626763"/>
              <a:ext cx="391682" cy="323114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" name="Teardrop 1">
              <a:extLst>
                <a:ext uri="{FF2B5EF4-FFF2-40B4-BE49-F238E27FC236}">
                  <a16:creationId xmlns:a16="http://schemas.microsoft.com/office/drawing/2014/main" id="{41E8BB01-8383-4717-8A53-5C789170B981}"/>
                </a:ext>
              </a:extLst>
            </p:cNvPr>
            <p:cNvSpPr/>
            <p:nvPr/>
          </p:nvSpPr>
          <p:spPr>
            <a:xfrm rot="18805991">
              <a:off x="1721876" y="2585978"/>
              <a:ext cx="376862" cy="37293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4" name="Oval 10">
              <a:extLst>
                <a:ext uri="{FF2B5EF4-FFF2-40B4-BE49-F238E27FC236}">
                  <a16:creationId xmlns:a16="http://schemas.microsoft.com/office/drawing/2014/main" id="{AEE3D4ED-CF06-4326-93B8-DDACCD934EAA}"/>
                </a:ext>
              </a:extLst>
            </p:cNvPr>
            <p:cNvSpPr/>
            <p:nvPr/>
          </p:nvSpPr>
          <p:spPr>
            <a:xfrm rot="10800000">
              <a:off x="10019002" y="2327576"/>
              <a:ext cx="864000" cy="864000"/>
            </a:xfrm>
            <a:prstGeom prst="ellipse">
              <a:avLst/>
            </a:prstGeom>
            <a:noFill/>
            <a:ln w="1587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rgbClr val="0070C0"/>
                </a:solidFill>
              </a:endParaRPr>
            </a:p>
          </p:txBody>
        </p:sp>
        <p:sp>
          <p:nvSpPr>
            <p:cNvPr id="25" name="타원 47">
              <a:extLst>
                <a:ext uri="{FF2B5EF4-FFF2-40B4-BE49-F238E27FC236}">
                  <a16:creationId xmlns:a16="http://schemas.microsoft.com/office/drawing/2014/main" id="{8365B9CA-B969-4F39-B7A5-532960272E8E}"/>
                </a:ext>
              </a:extLst>
            </p:cNvPr>
            <p:cNvSpPr/>
            <p:nvPr/>
          </p:nvSpPr>
          <p:spPr>
            <a:xfrm rot="10800000">
              <a:off x="9934588" y="2243162"/>
              <a:ext cx="1044000" cy="1044000"/>
            </a:xfrm>
            <a:prstGeom prst="ellipse">
              <a:avLst/>
            </a:prstGeom>
            <a:noFill/>
            <a:ln w="22225">
              <a:solidFill>
                <a:schemeClr val="accent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cxnSp>
          <p:nvCxnSpPr>
            <p:cNvPr id="26" name="직선 연결선 56">
              <a:extLst>
                <a:ext uri="{FF2B5EF4-FFF2-40B4-BE49-F238E27FC236}">
                  <a16:creationId xmlns:a16="http://schemas.microsoft.com/office/drawing/2014/main" id="{28EF552B-D7DC-4DF4-993F-2DE73C160729}"/>
                </a:ext>
              </a:extLst>
            </p:cNvPr>
            <p:cNvCxnSpPr/>
            <p:nvPr/>
          </p:nvCxnSpPr>
          <p:spPr>
            <a:xfrm rot="10800000">
              <a:off x="8631359" y="2772444"/>
              <a:ext cx="804665" cy="0"/>
            </a:xfrm>
            <a:prstGeom prst="line">
              <a:avLst/>
            </a:prstGeom>
            <a:noFill/>
            <a:ln w="22225">
              <a:solidFill>
                <a:schemeClr val="accent3"/>
              </a:solidFill>
              <a:prstDash val="sysDot"/>
              <a:headEnd type="triangle" w="med" len="lg"/>
              <a:tailEnd type="triangle" w="med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27" name="Rectangle 36">
              <a:extLst>
                <a:ext uri="{FF2B5EF4-FFF2-40B4-BE49-F238E27FC236}">
                  <a16:creationId xmlns:a16="http://schemas.microsoft.com/office/drawing/2014/main" id="{4F8C8A90-5FFC-4EDB-92ED-6D9F44741AD1}"/>
                </a:ext>
              </a:extLst>
            </p:cNvPr>
            <p:cNvSpPr/>
            <p:nvPr/>
          </p:nvSpPr>
          <p:spPr>
            <a:xfrm>
              <a:off x="10261904" y="2593828"/>
              <a:ext cx="389370" cy="325482"/>
            </a:xfrm>
            <a:custGeom>
              <a:avLst/>
              <a:gdLst/>
              <a:ahLst/>
              <a:cxnLst/>
              <a:rect l="l" t="t" r="r" b="b"/>
              <a:pathLst>
                <a:path w="3186824" h="2663936">
                  <a:moveTo>
                    <a:pt x="2624444" y="2376100"/>
                  </a:moveTo>
                  <a:lnTo>
                    <a:pt x="2624444" y="2520100"/>
                  </a:lnTo>
                  <a:lnTo>
                    <a:pt x="2952463" y="2520100"/>
                  </a:lnTo>
                  <a:lnTo>
                    <a:pt x="2952463" y="2376100"/>
                  </a:lnTo>
                  <a:close/>
                  <a:moveTo>
                    <a:pt x="210911" y="2376100"/>
                  </a:moveTo>
                  <a:lnTo>
                    <a:pt x="210911" y="2520100"/>
                  </a:lnTo>
                  <a:lnTo>
                    <a:pt x="538930" y="2520100"/>
                  </a:lnTo>
                  <a:lnTo>
                    <a:pt x="538930" y="2376100"/>
                  </a:lnTo>
                  <a:close/>
                  <a:moveTo>
                    <a:pt x="2624444" y="2095269"/>
                  </a:moveTo>
                  <a:lnTo>
                    <a:pt x="2624444" y="2239269"/>
                  </a:lnTo>
                  <a:lnTo>
                    <a:pt x="2952463" y="2239269"/>
                  </a:lnTo>
                  <a:lnTo>
                    <a:pt x="2952463" y="2095269"/>
                  </a:lnTo>
                  <a:close/>
                  <a:moveTo>
                    <a:pt x="210911" y="2095269"/>
                  </a:moveTo>
                  <a:lnTo>
                    <a:pt x="210911" y="2239269"/>
                  </a:lnTo>
                  <a:lnTo>
                    <a:pt x="538930" y="2239269"/>
                  </a:lnTo>
                  <a:lnTo>
                    <a:pt x="538930" y="2095269"/>
                  </a:lnTo>
                  <a:close/>
                  <a:moveTo>
                    <a:pt x="2624444" y="1814436"/>
                  </a:moveTo>
                  <a:lnTo>
                    <a:pt x="2624444" y="1958436"/>
                  </a:lnTo>
                  <a:lnTo>
                    <a:pt x="2952463" y="1958436"/>
                  </a:lnTo>
                  <a:lnTo>
                    <a:pt x="2952463" y="1814436"/>
                  </a:lnTo>
                  <a:close/>
                  <a:moveTo>
                    <a:pt x="210911" y="1814436"/>
                  </a:moveTo>
                  <a:lnTo>
                    <a:pt x="210911" y="1958436"/>
                  </a:lnTo>
                  <a:lnTo>
                    <a:pt x="538930" y="1958436"/>
                  </a:lnTo>
                  <a:lnTo>
                    <a:pt x="538930" y="1814436"/>
                  </a:lnTo>
                  <a:close/>
                  <a:moveTo>
                    <a:pt x="2624444" y="1533603"/>
                  </a:moveTo>
                  <a:lnTo>
                    <a:pt x="2624444" y="1677603"/>
                  </a:lnTo>
                  <a:lnTo>
                    <a:pt x="2952463" y="1677603"/>
                  </a:lnTo>
                  <a:lnTo>
                    <a:pt x="2952463" y="1533603"/>
                  </a:lnTo>
                  <a:close/>
                  <a:moveTo>
                    <a:pt x="210911" y="1533603"/>
                  </a:moveTo>
                  <a:lnTo>
                    <a:pt x="210911" y="1677603"/>
                  </a:lnTo>
                  <a:lnTo>
                    <a:pt x="538930" y="1677603"/>
                  </a:lnTo>
                  <a:lnTo>
                    <a:pt x="538930" y="1533603"/>
                  </a:lnTo>
                  <a:close/>
                  <a:moveTo>
                    <a:pt x="2624444" y="1252770"/>
                  </a:moveTo>
                  <a:lnTo>
                    <a:pt x="2624444" y="1396770"/>
                  </a:lnTo>
                  <a:lnTo>
                    <a:pt x="2952463" y="1396770"/>
                  </a:lnTo>
                  <a:lnTo>
                    <a:pt x="2952463" y="1252770"/>
                  </a:lnTo>
                  <a:close/>
                  <a:moveTo>
                    <a:pt x="210911" y="1252770"/>
                  </a:moveTo>
                  <a:lnTo>
                    <a:pt x="210911" y="1396770"/>
                  </a:lnTo>
                  <a:lnTo>
                    <a:pt x="538930" y="1396770"/>
                  </a:lnTo>
                  <a:lnTo>
                    <a:pt x="538930" y="1252770"/>
                  </a:lnTo>
                  <a:close/>
                  <a:moveTo>
                    <a:pt x="2624444" y="971937"/>
                  </a:moveTo>
                  <a:lnTo>
                    <a:pt x="2624444" y="1115937"/>
                  </a:lnTo>
                  <a:lnTo>
                    <a:pt x="2952463" y="1115937"/>
                  </a:lnTo>
                  <a:lnTo>
                    <a:pt x="2952463" y="971937"/>
                  </a:lnTo>
                  <a:close/>
                  <a:moveTo>
                    <a:pt x="210911" y="971937"/>
                  </a:moveTo>
                  <a:lnTo>
                    <a:pt x="210911" y="1115937"/>
                  </a:lnTo>
                  <a:lnTo>
                    <a:pt x="538930" y="1115937"/>
                  </a:lnTo>
                  <a:lnTo>
                    <a:pt x="538930" y="971937"/>
                  </a:lnTo>
                  <a:close/>
                  <a:moveTo>
                    <a:pt x="2624444" y="691104"/>
                  </a:moveTo>
                  <a:lnTo>
                    <a:pt x="2624444" y="835104"/>
                  </a:lnTo>
                  <a:lnTo>
                    <a:pt x="2952463" y="835104"/>
                  </a:lnTo>
                  <a:lnTo>
                    <a:pt x="2952463" y="691104"/>
                  </a:lnTo>
                  <a:close/>
                  <a:moveTo>
                    <a:pt x="210911" y="691104"/>
                  </a:moveTo>
                  <a:lnTo>
                    <a:pt x="210911" y="835104"/>
                  </a:lnTo>
                  <a:lnTo>
                    <a:pt x="538930" y="835104"/>
                  </a:lnTo>
                  <a:lnTo>
                    <a:pt x="538930" y="691104"/>
                  </a:lnTo>
                  <a:close/>
                  <a:moveTo>
                    <a:pt x="988006" y="552354"/>
                  </a:moveTo>
                  <a:lnTo>
                    <a:pt x="988006" y="2111583"/>
                  </a:lnTo>
                  <a:lnTo>
                    <a:pt x="2332169" y="1331969"/>
                  </a:lnTo>
                  <a:close/>
                  <a:moveTo>
                    <a:pt x="2624444" y="410271"/>
                  </a:moveTo>
                  <a:lnTo>
                    <a:pt x="2624444" y="554271"/>
                  </a:lnTo>
                  <a:lnTo>
                    <a:pt x="2952463" y="554271"/>
                  </a:lnTo>
                  <a:lnTo>
                    <a:pt x="2952463" y="410271"/>
                  </a:lnTo>
                  <a:close/>
                  <a:moveTo>
                    <a:pt x="210911" y="410271"/>
                  </a:moveTo>
                  <a:lnTo>
                    <a:pt x="210911" y="554271"/>
                  </a:lnTo>
                  <a:lnTo>
                    <a:pt x="538930" y="554271"/>
                  </a:lnTo>
                  <a:lnTo>
                    <a:pt x="538930" y="410271"/>
                  </a:lnTo>
                  <a:close/>
                  <a:moveTo>
                    <a:pt x="2624444" y="129438"/>
                  </a:moveTo>
                  <a:lnTo>
                    <a:pt x="2624444" y="273438"/>
                  </a:lnTo>
                  <a:lnTo>
                    <a:pt x="2952463" y="273438"/>
                  </a:lnTo>
                  <a:lnTo>
                    <a:pt x="2952463" y="129438"/>
                  </a:lnTo>
                  <a:close/>
                  <a:moveTo>
                    <a:pt x="210911" y="129438"/>
                  </a:moveTo>
                  <a:lnTo>
                    <a:pt x="210911" y="273438"/>
                  </a:lnTo>
                  <a:lnTo>
                    <a:pt x="538930" y="273438"/>
                  </a:lnTo>
                  <a:lnTo>
                    <a:pt x="538930" y="129438"/>
                  </a:lnTo>
                  <a:close/>
                  <a:moveTo>
                    <a:pt x="0" y="0"/>
                  </a:moveTo>
                  <a:lnTo>
                    <a:pt x="3186824" y="0"/>
                  </a:lnTo>
                  <a:lnTo>
                    <a:pt x="3186824" y="2663936"/>
                  </a:lnTo>
                  <a:lnTo>
                    <a:pt x="0" y="266393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8FEC619D-737A-4E05-AB53-6E51D0C1D4C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424734" y="2593828"/>
              <a:ext cx="401521" cy="386076"/>
            </a:xfrm>
            <a:custGeom>
              <a:avLst/>
              <a:gdLst/>
              <a:ahLst/>
              <a:cxnLst/>
              <a:rect l="l" t="t" r="r" b="b"/>
              <a:pathLst>
                <a:path w="3948393" h="3817544">
                  <a:moveTo>
                    <a:pt x="1888045" y="2370407"/>
                  </a:moveTo>
                  <a:lnTo>
                    <a:pt x="1180379" y="2998560"/>
                  </a:lnTo>
                  <a:lnTo>
                    <a:pt x="695350" y="2712314"/>
                  </a:lnTo>
                  <a:lnTo>
                    <a:pt x="703301" y="3014463"/>
                  </a:lnTo>
                  <a:lnTo>
                    <a:pt x="1888044" y="3817544"/>
                  </a:lnTo>
                  <a:cubicBezTo>
                    <a:pt x="1885393" y="3356368"/>
                    <a:pt x="1874793" y="2911096"/>
                    <a:pt x="1888045" y="2370407"/>
                  </a:cubicBezTo>
                  <a:close/>
                  <a:moveTo>
                    <a:pt x="2059390" y="2370407"/>
                  </a:moveTo>
                  <a:cubicBezTo>
                    <a:pt x="2072642" y="2911096"/>
                    <a:pt x="2062042" y="3356368"/>
                    <a:pt x="2059391" y="3817544"/>
                  </a:cubicBezTo>
                  <a:lnTo>
                    <a:pt x="3244134" y="3014463"/>
                  </a:lnTo>
                  <a:lnTo>
                    <a:pt x="3252085" y="2712314"/>
                  </a:lnTo>
                  <a:lnTo>
                    <a:pt x="2767056" y="2998560"/>
                  </a:lnTo>
                  <a:close/>
                  <a:moveTo>
                    <a:pt x="733907" y="1451867"/>
                  </a:moveTo>
                  <a:lnTo>
                    <a:pt x="0" y="2113471"/>
                  </a:lnTo>
                  <a:lnTo>
                    <a:pt x="1170450" y="2848461"/>
                  </a:lnTo>
                  <a:lnTo>
                    <a:pt x="1919327" y="2170968"/>
                  </a:lnTo>
                  <a:close/>
                  <a:moveTo>
                    <a:pt x="3206900" y="1451867"/>
                  </a:moveTo>
                  <a:lnTo>
                    <a:pt x="2021479" y="2170968"/>
                  </a:lnTo>
                  <a:lnTo>
                    <a:pt x="2770356" y="2848461"/>
                  </a:lnTo>
                  <a:lnTo>
                    <a:pt x="3940806" y="2113471"/>
                  </a:lnTo>
                  <a:close/>
                  <a:moveTo>
                    <a:pt x="1195981" y="0"/>
                  </a:moveTo>
                  <a:lnTo>
                    <a:pt x="10560" y="719101"/>
                  </a:lnTo>
                  <a:lnTo>
                    <a:pt x="759438" y="1396594"/>
                  </a:lnTo>
                  <a:lnTo>
                    <a:pt x="1929887" y="661605"/>
                  </a:lnTo>
                  <a:close/>
                  <a:moveTo>
                    <a:pt x="2762973" y="0"/>
                  </a:moveTo>
                  <a:lnTo>
                    <a:pt x="2029067" y="661605"/>
                  </a:lnTo>
                  <a:lnTo>
                    <a:pt x="3199516" y="1396594"/>
                  </a:lnTo>
                  <a:lnTo>
                    <a:pt x="3948393" y="71910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9" name="Group 35">
            <a:extLst>
              <a:ext uri="{FF2B5EF4-FFF2-40B4-BE49-F238E27FC236}">
                <a16:creationId xmlns:a16="http://schemas.microsoft.com/office/drawing/2014/main" id="{C1490A09-3E65-441A-9606-D72083CB8B33}"/>
              </a:ext>
            </a:extLst>
          </p:cNvPr>
          <p:cNvGrpSpPr/>
          <p:nvPr/>
        </p:nvGrpSpPr>
        <p:grpSpPr>
          <a:xfrm>
            <a:off x="9419465" y="3953303"/>
            <a:ext cx="1890209" cy="1714535"/>
            <a:chOff x="10639947" y="4474075"/>
            <a:chExt cx="1890209" cy="171453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C7952D-E3EC-45DB-877F-ED2999D93D62}"/>
                </a:ext>
              </a:extLst>
            </p:cNvPr>
            <p:cNvSpPr txBox="1"/>
            <p:nvPr/>
          </p:nvSpPr>
          <p:spPr>
            <a:xfrm>
              <a:off x="10639947" y="5172947"/>
              <a:ext cx="189020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You can simply impress your audience and add a unique zing and appeal to your Reports and Presentations. 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9476076-091E-42CB-9702-531167F6396D}"/>
                </a:ext>
              </a:extLst>
            </p:cNvPr>
            <p:cNvSpPr txBox="1"/>
            <p:nvPr/>
          </p:nvSpPr>
          <p:spPr>
            <a:xfrm>
              <a:off x="10670149" y="4474075"/>
              <a:ext cx="1440160" cy="70788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en-US" altLang="ko-KR" sz="4000" dirty="0">
                  <a:solidFill>
                    <a:schemeClr val="accent4"/>
                  </a:solidFill>
                </a:rPr>
                <a:t>D </a:t>
              </a:r>
              <a:r>
                <a:rPr lang="en-US" altLang="ko-KR" sz="1600" dirty="0">
                  <a:solidFill>
                    <a:schemeClr val="accent4"/>
                  </a:solidFill>
                </a:rPr>
                <a:t>Style</a:t>
              </a:r>
              <a:endParaRPr lang="en-US" altLang="ko-KR" sz="4000" dirty="0">
                <a:solidFill>
                  <a:schemeClr val="accent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5">
            <a:extLst>
              <a:ext uri="{FF2B5EF4-FFF2-40B4-BE49-F238E27FC236}">
                <a16:creationId xmlns:a16="http://schemas.microsoft.com/office/drawing/2014/main" id="{1AFF999A-A668-4988-B62C-A2BE0081D4D3}"/>
              </a:ext>
            </a:extLst>
          </p:cNvPr>
          <p:cNvGrpSpPr/>
          <p:nvPr/>
        </p:nvGrpSpPr>
        <p:grpSpPr>
          <a:xfrm>
            <a:off x="6773662" y="2841091"/>
            <a:ext cx="5418337" cy="1175819"/>
            <a:chOff x="6665543" y="2749602"/>
            <a:chExt cx="2777847" cy="117581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E64BFED-1137-4D3E-878B-BEC50BD4DC85}"/>
                </a:ext>
              </a:extLst>
            </p:cNvPr>
            <p:cNvSpPr txBox="1"/>
            <p:nvPr/>
          </p:nvSpPr>
          <p:spPr>
            <a:xfrm>
              <a:off x="6665543" y="2749602"/>
              <a:ext cx="274726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j-lt"/>
                  <a:cs typeface="Arial" pitchFamily="34" charset="0"/>
                </a:rPr>
                <a:t>Section Break  </a:t>
              </a:r>
              <a:endParaRPr lang="ko-KR" altLang="en-US" sz="4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BFD5848-272C-41C1-A420-067535C1E0C1}"/>
                </a:ext>
              </a:extLst>
            </p:cNvPr>
            <p:cNvSpPr txBox="1"/>
            <p:nvPr/>
          </p:nvSpPr>
          <p:spPr>
            <a:xfrm>
              <a:off x="6665543" y="3545765"/>
              <a:ext cx="2777847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Insert the Subtitle of Your Presentation </a:t>
              </a:r>
              <a:endParaRPr lang="ko-KR" altLang="en-US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376483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10E46B5-8ED7-4711-AD57-99455488ACA3}"/>
              </a:ext>
            </a:extLst>
          </p:cNvPr>
          <p:cNvSpPr txBox="1"/>
          <p:nvPr/>
        </p:nvSpPr>
        <p:spPr>
          <a:xfrm>
            <a:off x="648882" y="2579366"/>
            <a:ext cx="540684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00" dirty="0">
                <a:solidFill>
                  <a:schemeClr val="bg1"/>
                </a:solidFill>
                <a:latin typeface="+mn-lt"/>
                <a:cs typeface="Arial" pitchFamily="34" charset="0"/>
              </a:rPr>
              <a:t>ALLPPT Layout</a:t>
            </a:r>
          </a:p>
          <a:p>
            <a:r>
              <a:rPr lang="en-GB" altLang="ko-KR" sz="1800" dirty="0">
                <a:solidFill>
                  <a:schemeClr val="bg1"/>
                </a:solidFill>
                <a:latin typeface="+mn-lt"/>
                <a:cs typeface="Arial" pitchFamily="34" charset="0"/>
              </a:rPr>
              <a:t>Clean Text Slide for your Presentation</a:t>
            </a:r>
            <a:endParaRPr lang="ko-KR" altLang="en-US" sz="1800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E10FEEF-6E0F-4B27-A791-7856877F6824}"/>
              </a:ext>
            </a:extLst>
          </p:cNvPr>
          <p:cNvSpPr txBox="1"/>
          <p:nvPr/>
        </p:nvSpPr>
        <p:spPr>
          <a:xfrm>
            <a:off x="648882" y="401459"/>
            <a:ext cx="5406842" cy="2031325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4400" dirty="0">
                <a:solidFill>
                  <a:schemeClr val="bg1"/>
                </a:solidFill>
                <a:latin typeface="+mj-lt"/>
              </a:rPr>
              <a:t>We Create</a:t>
            </a:r>
          </a:p>
          <a:p>
            <a:r>
              <a:rPr lang="en-US" altLang="ko-KR" sz="4400" dirty="0">
                <a:solidFill>
                  <a:schemeClr val="bg1"/>
                </a:solidFill>
                <a:latin typeface="+mj-lt"/>
              </a:rPr>
              <a:t>Quality Professional </a:t>
            </a:r>
          </a:p>
          <a:p>
            <a:r>
              <a:rPr lang="en-US" altLang="ko-KR" sz="4400" dirty="0">
                <a:solidFill>
                  <a:schemeClr val="bg1"/>
                </a:solidFill>
                <a:latin typeface="+mj-lt"/>
              </a:rPr>
              <a:t>PPT Presentation</a:t>
            </a:r>
            <a:endParaRPr lang="ko-KR" altLang="en-US" sz="4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3B7DBA6-6207-46C3-B2EA-8BD0FA080724}"/>
              </a:ext>
            </a:extLst>
          </p:cNvPr>
          <p:cNvSpPr txBox="1"/>
          <p:nvPr/>
        </p:nvSpPr>
        <p:spPr>
          <a:xfrm>
            <a:off x="648881" y="3239738"/>
            <a:ext cx="5406841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18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8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C9C77C82-491B-4626-8CFA-84FF58394EB6}"/>
              </a:ext>
            </a:extLst>
          </p:cNvPr>
          <p:cNvGrpSpPr/>
          <p:nvPr/>
        </p:nvGrpSpPr>
        <p:grpSpPr>
          <a:xfrm>
            <a:off x="648881" y="4431197"/>
            <a:ext cx="3344096" cy="2038544"/>
            <a:chOff x="43539" y="4396365"/>
            <a:chExt cx="3344096" cy="2038544"/>
          </a:xfrm>
        </p:grpSpPr>
        <p:sp>
          <p:nvSpPr>
            <p:cNvPr id="6" name="Text Placeholder 12">
              <a:extLst>
                <a:ext uri="{FF2B5EF4-FFF2-40B4-BE49-F238E27FC236}">
                  <a16:creationId xmlns:a16="http://schemas.microsoft.com/office/drawing/2014/main" id="{52E06364-A237-454A-BA75-068B8C54388A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2095958" y="4396365"/>
              <a:ext cx="1291677" cy="914121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200" dirty="0">
                  <a:solidFill>
                    <a:schemeClr val="accent1">
                      <a:lumMod val="20000"/>
                      <a:lumOff val="80000"/>
                    </a:schemeClr>
                  </a:solidFill>
                </a:rPr>
                <a:t>01</a:t>
              </a:r>
            </a:p>
          </p:txBody>
        </p:sp>
        <p:sp>
          <p:nvSpPr>
            <p:cNvPr id="7" name="직사각형 11">
              <a:extLst>
                <a:ext uri="{FF2B5EF4-FFF2-40B4-BE49-F238E27FC236}">
                  <a16:creationId xmlns:a16="http://schemas.microsoft.com/office/drawing/2014/main" id="{9DDE577D-C1A8-4F13-BE00-587F328DFA21}"/>
                </a:ext>
              </a:extLst>
            </p:cNvPr>
            <p:cNvSpPr/>
            <p:nvPr userDrawn="1"/>
          </p:nvSpPr>
          <p:spPr>
            <a:xfrm>
              <a:off x="43539" y="4861031"/>
              <a:ext cx="275191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b="1" dirty="0">
                  <a:solidFill>
                    <a:schemeClr val="accent1"/>
                  </a:solidFill>
                </a:rPr>
                <a:t>YOUR CONTENTS </a:t>
              </a:r>
              <a:endParaRPr lang="ko-KR" altLang="en-US" b="1" dirty="0">
                <a:solidFill>
                  <a:schemeClr val="accent1"/>
                </a:solidFill>
              </a:endParaRPr>
            </a:p>
          </p:txBody>
        </p:sp>
        <p:sp>
          <p:nvSpPr>
            <p:cNvPr id="8" name="직사각형 13">
              <a:extLst>
                <a:ext uri="{FF2B5EF4-FFF2-40B4-BE49-F238E27FC236}">
                  <a16:creationId xmlns:a16="http://schemas.microsoft.com/office/drawing/2014/main" id="{BE9EF280-1ECC-458B-8E1F-F3634840F82B}"/>
                </a:ext>
              </a:extLst>
            </p:cNvPr>
            <p:cNvSpPr/>
            <p:nvPr userDrawn="1"/>
          </p:nvSpPr>
          <p:spPr>
            <a:xfrm>
              <a:off x="43539" y="5234580"/>
              <a:ext cx="2751910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Group 9">
            <a:extLst>
              <a:ext uri="{FF2B5EF4-FFF2-40B4-BE49-F238E27FC236}">
                <a16:creationId xmlns:a16="http://schemas.microsoft.com/office/drawing/2014/main" id="{40CD3F61-BAF3-4F7C-B6FC-8A9E576DEE2E}"/>
              </a:ext>
            </a:extLst>
          </p:cNvPr>
          <p:cNvGrpSpPr/>
          <p:nvPr/>
        </p:nvGrpSpPr>
        <p:grpSpPr>
          <a:xfrm>
            <a:off x="4358228" y="4431197"/>
            <a:ext cx="3344096" cy="2038544"/>
            <a:chOff x="43539" y="4396365"/>
            <a:chExt cx="3344096" cy="2038544"/>
          </a:xfrm>
        </p:grpSpPr>
        <p:sp>
          <p:nvSpPr>
            <p:cNvPr id="10" name="Text Placeholder 12">
              <a:extLst>
                <a:ext uri="{FF2B5EF4-FFF2-40B4-BE49-F238E27FC236}">
                  <a16:creationId xmlns:a16="http://schemas.microsoft.com/office/drawing/2014/main" id="{9A2FE3D3-2385-434D-9AB0-7EB7C49CEEB1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2095958" y="4396365"/>
              <a:ext cx="1291677" cy="914121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200" dirty="0">
                  <a:solidFill>
                    <a:schemeClr val="accent2">
                      <a:lumMod val="20000"/>
                      <a:lumOff val="80000"/>
                    </a:schemeClr>
                  </a:solidFill>
                </a:rPr>
                <a:t>02</a:t>
              </a:r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EB2E57FA-7E98-493A-A2D5-F28232255D29}"/>
                </a:ext>
              </a:extLst>
            </p:cNvPr>
            <p:cNvSpPr/>
            <p:nvPr userDrawn="1"/>
          </p:nvSpPr>
          <p:spPr>
            <a:xfrm>
              <a:off x="43539" y="4861031"/>
              <a:ext cx="275191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b="1" dirty="0">
                  <a:solidFill>
                    <a:schemeClr val="accent2"/>
                  </a:solidFill>
                </a:rPr>
                <a:t>YOUR CONTENTS </a:t>
              </a:r>
              <a:endParaRPr lang="ko-KR" altLang="en-US" b="1" dirty="0">
                <a:solidFill>
                  <a:schemeClr val="accent2"/>
                </a:solidFill>
              </a:endParaRPr>
            </a:p>
          </p:txBody>
        </p:sp>
        <p:sp>
          <p:nvSpPr>
            <p:cNvPr id="12" name="직사각형 13">
              <a:extLst>
                <a:ext uri="{FF2B5EF4-FFF2-40B4-BE49-F238E27FC236}">
                  <a16:creationId xmlns:a16="http://schemas.microsoft.com/office/drawing/2014/main" id="{4F2B3516-29BB-4715-B635-AAAF0ED43EFA}"/>
                </a:ext>
              </a:extLst>
            </p:cNvPr>
            <p:cNvSpPr/>
            <p:nvPr userDrawn="1"/>
          </p:nvSpPr>
          <p:spPr>
            <a:xfrm>
              <a:off x="43539" y="5234580"/>
              <a:ext cx="2751910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" name="Group 13">
            <a:extLst>
              <a:ext uri="{FF2B5EF4-FFF2-40B4-BE49-F238E27FC236}">
                <a16:creationId xmlns:a16="http://schemas.microsoft.com/office/drawing/2014/main" id="{A6684B1C-20EB-4D72-AB5A-1E4EC20E35CD}"/>
              </a:ext>
            </a:extLst>
          </p:cNvPr>
          <p:cNvGrpSpPr/>
          <p:nvPr/>
        </p:nvGrpSpPr>
        <p:grpSpPr>
          <a:xfrm>
            <a:off x="8067574" y="4431197"/>
            <a:ext cx="3344096" cy="2038544"/>
            <a:chOff x="43539" y="4396365"/>
            <a:chExt cx="3344096" cy="2038544"/>
          </a:xfrm>
        </p:grpSpPr>
        <p:sp>
          <p:nvSpPr>
            <p:cNvPr id="14" name="Text Placeholder 12">
              <a:extLst>
                <a:ext uri="{FF2B5EF4-FFF2-40B4-BE49-F238E27FC236}">
                  <a16:creationId xmlns:a16="http://schemas.microsoft.com/office/drawing/2014/main" id="{D9EB4B66-304C-451A-8DCF-26E42B45E0A4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2095958" y="4396365"/>
              <a:ext cx="1291677" cy="914121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200" dirty="0">
                  <a:solidFill>
                    <a:schemeClr val="accent3">
                      <a:lumMod val="20000"/>
                      <a:lumOff val="80000"/>
                    </a:schemeClr>
                  </a:solidFill>
                </a:rPr>
                <a:t>03</a:t>
              </a:r>
            </a:p>
          </p:txBody>
        </p:sp>
        <p:sp>
          <p:nvSpPr>
            <p:cNvPr id="15" name="직사각형 11">
              <a:extLst>
                <a:ext uri="{FF2B5EF4-FFF2-40B4-BE49-F238E27FC236}">
                  <a16:creationId xmlns:a16="http://schemas.microsoft.com/office/drawing/2014/main" id="{A18AF634-939B-4D9A-8187-F3584DEDA3F8}"/>
                </a:ext>
              </a:extLst>
            </p:cNvPr>
            <p:cNvSpPr/>
            <p:nvPr userDrawn="1"/>
          </p:nvSpPr>
          <p:spPr>
            <a:xfrm>
              <a:off x="43539" y="4861031"/>
              <a:ext cx="275191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b="1" dirty="0">
                  <a:solidFill>
                    <a:schemeClr val="accent3"/>
                  </a:solidFill>
                </a:rPr>
                <a:t>YOUR CONTENTS </a:t>
              </a:r>
              <a:endParaRPr lang="ko-KR" altLang="en-US" b="1" dirty="0">
                <a:solidFill>
                  <a:schemeClr val="accent3"/>
                </a:solidFill>
              </a:endParaRPr>
            </a:p>
          </p:txBody>
        </p:sp>
        <p:sp>
          <p:nvSpPr>
            <p:cNvPr id="16" name="직사각형 13">
              <a:extLst>
                <a:ext uri="{FF2B5EF4-FFF2-40B4-BE49-F238E27FC236}">
                  <a16:creationId xmlns:a16="http://schemas.microsoft.com/office/drawing/2014/main" id="{85DFE3C4-B3A4-4CB6-AE59-4113257CFEBF}"/>
                </a:ext>
              </a:extLst>
            </p:cNvPr>
            <p:cNvSpPr/>
            <p:nvPr userDrawn="1"/>
          </p:nvSpPr>
          <p:spPr>
            <a:xfrm>
              <a:off x="43539" y="5234580"/>
              <a:ext cx="2751910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8" name="그림 개체 틀 17">
            <a:extLst>
              <a:ext uri="{FF2B5EF4-FFF2-40B4-BE49-F238E27FC236}">
                <a16:creationId xmlns:a16="http://schemas.microsoft.com/office/drawing/2014/main" id="{9E5D3B9A-C447-41A2-ACA4-DFB1F387A00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947FB35-F6C4-4CCA-A6CC-BFE76F8C509D}"/>
              </a:ext>
            </a:extLst>
          </p:cNvPr>
          <p:cNvSpPr/>
          <p:nvPr/>
        </p:nvSpPr>
        <p:spPr>
          <a:xfrm>
            <a:off x="1401163" y="2331883"/>
            <a:ext cx="914400" cy="91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336BF4-6C48-42E5-A396-4C931DAB9C01}"/>
              </a:ext>
            </a:extLst>
          </p:cNvPr>
          <p:cNvSpPr txBox="1"/>
          <p:nvPr/>
        </p:nvSpPr>
        <p:spPr>
          <a:xfrm>
            <a:off x="1390311" y="2558251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5" name="Chart 5">
            <a:extLst>
              <a:ext uri="{FF2B5EF4-FFF2-40B4-BE49-F238E27FC236}">
                <a16:creationId xmlns:a16="http://schemas.microsoft.com/office/drawing/2014/main" id="{2EFB574E-2876-4610-9889-DC88CE9C68C4}"/>
              </a:ext>
            </a:extLst>
          </p:cNvPr>
          <p:cNvGraphicFramePr/>
          <p:nvPr/>
        </p:nvGraphicFramePr>
        <p:xfrm>
          <a:off x="824537" y="1816628"/>
          <a:ext cx="2067654" cy="1944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Oval 6">
            <a:extLst>
              <a:ext uri="{FF2B5EF4-FFF2-40B4-BE49-F238E27FC236}">
                <a16:creationId xmlns:a16="http://schemas.microsoft.com/office/drawing/2014/main" id="{53927FFD-622E-4599-A72D-E6A378258DC9}"/>
              </a:ext>
            </a:extLst>
          </p:cNvPr>
          <p:cNvSpPr/>
          <p:nvPr/>
        </p:nvSpPr>
        <p:spPr>
          <a:xfrm>
            <a:off x="7051345" y="2331883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1FA4CF8-F787-474E-B10B-512A1D23D6FA}"/>
              </a:ext>
            </a:extLst>
          </p:cNvPr>
          <p:cNvSpPr txBox="1"/>
          <p:nvPr/>
        </p:nvSpPr>
        <p:spPr>
          <a:xfrm>
            <a:off x="7040493" y="2558251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8" name="Chart 8">
            <a:extLst>
              <a:ext uri="{FF2B5EF4-FFF2-40B4-BE49-F238E27FC236}">
                <a16:creationId xmlns:a16="http://schemas.microsoft.com/office/drawing/2014/main" id="{15F8BEE9-0299-44DF-B186-D457E7A66935}"/>
              </a:ext>
            </a:extLst>
          </p:cNvPr>
          <p:cNvGraphicFramePr/>
          <p:nvPr/>
        </p:nvGraphicFramePr>
        <p:xfrm>
          <a:off x="6474719" y="1816628"/>
          <a:ext cx="2067654" cy="1944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Oval 9">
            <a:extLst>
              <a:ext uri="{FF2B5EF4-FFF2-40B4-BE49-F238E27FC236}">
                <a16:creationId xmlns:a16="http://schemas.microsoft.com/office/drawing/2014/main" id="{091E7DDF-E65F-4604-920C-2C443CFAEA98}"/>
              </a:ext>
            </a:extLst>
          </p:cNvPr>
          <p:cNvSpPr/>
          <p:nvPr/>
        </p:nvSpPr>
        <p:spPr>
          <a:xfrm>
            <a:off x="4226254" y="4632567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E391A19-29B9-42A6-A4F6-02A911F37BE2}"/>
              </a:ext>
            </a:extLst>
          </p:cNvPr>
          <p:cNvSpPr txBox="1"/>
          <p:nvPr/>
        </p:nvSpPr>
        <p:spPr>
          <a:xfrm>
            <a:off x="4215402" y="4858935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11" name="Chart 11">
            <a:extLst>
              <a:ext uri="{FF2B5EF4-FFF2-40B4-BE49-F238E27FC236}">
                <a16:creationId xmlns:a16="http://schemas.microsoft.com/office/drawing/2014/main" id="{B843C601-5C36-4636-B516-CE60F1DA0550}"/>
              </a:ext>
            </a:extLst>
          </p:cNvPr>
          <p:cNvGraphicFramePr/>
          <p:nvPr/>
        </p:nvGraphicFramePr>
        <p:xfrm>
          <a:off x="3649628" y="4117312"/>
          <a:ext cx="2067654" cy="1944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Oval 12">
            <a:extLst>
              <a:ext uri="{FF2B5EF4-FFF2-40B4-BE49-F238E27FC236}">
                <a16:creationId xmlns:a16="http://schemas.microsoft.com/office/drawing/2014/main" id="{B98708B2-C799-4C77-8A6D-820E0655194C}"/>
              </a:ext>
            </a:extLst>
          </p:cNvPr>
          <p:cNvSpPr/>
          <p:nvPr/>
        </p:nvSpPr>
        <p:spPr>
          <a:xfrm>
            <a:off x="9876436" y="4632567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0A25993-6B23-4DFB-9794-CB1980B202E5}"/>
              </a:ext>
            </a:extLst>
          </p:cNvPr>
          <p:cNvSpPr txBox="1"/>
          <p:nvPr/>
        </p:nvSpPr>
        <p:spPr>
          <a:xfrm>
            <a:off x="9865584" y="4858935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14" name="Chart 14">
            <a:extLst>
              <a:ext uri="{FF2B5EF4-FFF2-40B4-BE49-F238E27FC236}">
                <a16:creationId xmlns:a16="http://schemas.microsoft.com/office/drawing/2014/main" id="{27DD0BA8-B3AD-4941-8C23-197EECFB674E}"/>
              </a:ext>
            </a:extLst>
          </p:cNvPr>
          <p:cNvGraphicFramePr/>
          <p:nvPr/>
        </p:nvGraphicFramePr>
        <p:xfrm>
          <a:off x="9299810" y="4117312"/>
          <a:ext cx="2067654" cy="1944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5" name="Group 15">
            <a:extLst>
              <a:ext uri="{FF2B5EF4-FFF2-40B4-BE49-F238E27FC236}">
                <a16:creationId xmlns:a16="http://schemas.microsoft.com/office/drawing/2014/main" id="{81121B54-F604-4259-AD5B-BE17AD9DA6F1}"/>
              </a:ext>
            </a:extLst>
          </p:cNvPr>
          <p:cNvGrpSpPr/>
          <p:nvPr/>
        </p:nvGrpSpPr>
        <p:grpSpPr>
          <a:xfrm>
            <a:off x="2985758" y="2213426"/>
            <a:ext cx="2731524" cy="1151314"/>
            <a:chOff x="8369884" y="1993673"/>
            <a:chExt cx="3395394" cy="1151314"/>
          </a:xfrm>
        </p:grpSpPr>
        <p:sp>
          <p:nvSpPr>
            <p:cNvPr id="16" name="직사각형 18">
              <a:extLst>
                <a:ext uri="{FF2B5EF4-FFF2-40B4-BE49-F238E27FC236}">
                  <a16:creationId xmlns:a16="http://schemas.microsoft.com/office/drawing/2014/main" id="{30E5EA33-D83D-4734-95A5-B6F7DB3660F7}"/>
                </a:ext>
              </a:extLst>
            </p:cNvPr>
            <p:cNvSpPr/>
            <p:nvPr/>
          </p:nvSpPr>
          <p:spPr>
            <a:xfrm>
              <a:off x="8369884" y="2313990"/>
              <a:ext cx="3395394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 </a:t>
              </a:r>
            </a:p>
          </p:txBody>
        </p:sp>
        <p:sp>
          <p:nvSpPr>
            <p:cNvPr id="17" name="직사각형 5">
              <a:extLst>
                <a:ext uri="{FF2B5EF4-FFF2-40B4-BE49-F238E27FC236}">
                  <a16:creationId xmlns:a16="http://schemas.microsoft.com/office/drawing/2014/main" id="{8D3F2E49-0A69-4870-B25A-0873FD1AD0E7}"/>
                </a:ext>
              </a:extLst>
            </p:cNvPr>
            <p:cNvSpPr/>
            <p:nvPr/>
          </p:nvSpPr>
          <p:spPr>
            <a:xfrm>
              <a:off x="8369884" y="1993673"/>
              <a:ext cx="3395394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</a:t>
              </a:r>
            </a:p>
          </p:txBody>
        </p:sp>
      </p:grpSp>
      <p:grpSp>
        <p:nvGrpSpPr>
          <p:cNvPr id="18" name="Group 18">
            <a:extLst>
              <a:ext uri="{FF2B5EF4-FFF2-40B4-BE49-F238E27FC236}">
                <a16:creationId xmlns:a16="http://schemas.microsoft.com/office/drawing/2014/main" id="{33AC1739-2415-4492-9114-E2ECD55333AB}"/>
              </a:ext>
            </a:extLst>
          </p:cNvPr>
          <p:cNvGrpSpPr/>
          <p:nvPr/>
        </p:nvGrpSpPr>
        <p:grpSpPr>
          <a:xfrm>
            <a:off x="8635917" y="2213426"/>
            <a:ext cx="2731524" cy="1151314"/>
            <a:chOff x="8369884" y="1993673"/>
            <a:chExt cx="3395394" cy="1151314"/>
          </a:xfrm>
        </p:grpSpPr>
        <p:sp>
          <p:nvSpPr>
            <p:cNvPr id="19" name="직사각형 18">
              <a:extLst>
                <a:ext uri="{FF2B5EF4-FFF2-40B4-BE49-F238E27FC236}">
                  <a16:creationId xmlns:a16="http://schemas.microsoft.com/office/drawing/2014/main" id="{382571B6-03E5-45EE-9BA0-7A4EDEEF4666}"/>
                </a:ext>
              </a:extLst>
            </p:cNvPr>
            <p:cNvSpPr/>
            <p:nvPr/>
          </p:nvSpPr>
          <p:spPr>
            <a:xfrm>
              <a:off x="8369884" y="2313990"/>
              <a:ext cx="3395394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 </a:t>
              </a:r>
            </a:p>
          </p:txBody>
        </p:sp>
        <p:sp>
          <p:nvSpPr>
            <p:cNvPr id="20" name="직사각형 5">
              <a:extLst>
                <a:ext uri="{FF2B5EF4-FFF2-40B4-BE49-F238E27FC236}">
                  <a16:creationId xmlns:a16="http://schemas.microsoft.com/office/drawing/2014/main" id="{69DDB43C-9AFF-4B4E-8F0B-6B62735CAE58}"/>
                </a:ext>
              </a:extLst>
            </p:cNvPr>
            <p:cNvSpPr/>
            <p:nvPr/>
          </p:nvSpPr>
          <p:spPr>
            <a:xfrm>
              <a:off x="8369884" y="1993673"/>
              <a:ext cx="3395394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</a:t>
              </a:r>
            </a:p>
          </p:txBody>
        </p:sp>
      </p:grpSp>
      <p:grpSp>
        <p:nvGrpSpPr>
          <p:cNvPr id="21" name="Group 21">
            <a:extLst>
              <a:ext uri="{FF2B5EF4-FFF2-40B4-BE49-F238E27FC236}">
                <a16:creationId xmlns:a16="http://schemas.microsoft.com/office/drawing/2014/main" id="{621ACEAA-C844-472C-9646-3C430055555F}"/>
              </a:ext>
            </a:extLst>
          </p:cNvPr>
          <p:cNvGrpSpPr/>
          <p:nvPr/>
        </p:nvGrpSpPr>
        <p:grpSpPr>
          <a:xfrm>
            <a:off x="6474719" y="4514110"/>
            <a:ext cx="2731524" cy="1151314"/>
            <a:chOff x="8369884" y="1993673"/>
            <a:chExt cx="3395394" cy="1151314"/>
          </a:xfrm>
        </p:grpSpPr>
        <p:sp>
          <p:nvSpPr>
            <p:cNvPr id="22" name="직사각형 18">
              <a:extLst>
                <a:ext uri="{FF2B5EF4-FFF2-40B4-BE49-F238E27FC236}">
                  <a16:creationId xmlns:a16="http://schemas.microsoft.com/office/drawing/2014/main" id="{18346330-0282-44AB-B353-282F74B59FDD}"/>
                </a:ext>
              </a:extLst>
            </p:cNvPr>
            <p:cNvSpPr/>
            <p:nvPr/>
          </p:nvSpPr>
          <p:spPr>
            <a:xfrm>
              <a:off x="8369884" y="2313990"/>
              <a:ext cx="3395394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</a:p>
          </p:txBody>
        </p:sp>
        <p:sp>
          <p:nvSpPr>
            <p:cNvPr id="23" name="직사각형 5">
              <a:extLst>
                <a:ext uri="{FF2B5EF4-FFF2-40B4-BE49-F238E27FC236}">
                  <a16:creationId xmlns:a16="http://schemas.microsoft.com/office/drawing/2014/main" id="{A0C69295-44B9-4D5E-8736-AEBA5F538A30}"/>
                </a:ext>
              </a:extLst>
            </p:cNvPr>
            <p:cNvSpPr/>
            <p:nvPr/>
          </p:nvSpPr>
          <p:spPr>
            <a:xfrm>
              <a:off x="8369884" y="1993673"/>
              <a:ext cx="3395394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</a:t>
              </a:r>
            </a:p>
          </p:txBody>
        </p:sp>
      </p:grpSp>
      <p:grpSp>
        <p:nvGrpSpPr>
          <p:cNvPr id="24" name="Group 24">
            <a:extLst>
              <a:ext uri="{FF2B5EF4-FFF2-40B4-BE49-F238E27FC236}">
                <a16:creationId xmlns:a16="http://schemas.microsoft.com/office/drawing/2014/main" id="{AEFBC243-D680-4BD7-880E-3F69256306FB}"/>
              </a:ext>
            </a:extLst>
          </p:cNvPr>
          <p:cNvGrpSpPr/>
          <p:nvPr/>
        </p:nvGrpSpPr>
        <p:grpSpPr>
          <a:xfrm>
            <a:off x="824536" y="4514110"/>
            <a:ext cx="2731524" cy="1151314"/>
            <a:chOff x="8369884" y="1993673"/>
            <a:chExt cx="3395394" cy="1151314"/>
          </a:xfrm>
        </p:grpSpPr>
        <p:sp>
          <p:nvSpPr>
            <p:cNvPr id="25" name="직사각형 18">
              <a:extLst>
                <a:ext uri="{FF2B5EF4-FFF2-40B4-BE49-F238E27FC236}">
                  <a16:creationId xmlns:a16="http://schemas.microsoft.com/office/drawing/2014/main" id="{18D6B180-E607-442C-B1BD-9C6201A85A57}"/>
                </a:ext>
              </a:extLst>
            </p:cNvPr>
            <p:cNvSpPr/>
            <p:nvPr/>
          </p:nvSpPr>
          <p:spPr>
            <a:xfrm>
              <a:off x="8369884" y="2313990"/>
              <a:ext cx="3395394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</a:p>
          </p:txBody>
        </p:sp>
        <p:sp>
          <p:nvSpPr>
            <p:cNvPr id="26" name="직사각형 5">
              <a:extLst>
                <a:ext uri="{FF2B5EF4-FFF2-40B4-BE49-F238E27FC236}">
                  <a16:creationId xmlns:a16="http://schemas.microsoft.com/office/drawing/2014/main" id="{0501C4F1-DA6F-4926-8C02-F5C69165A0EA}"/>
                </a:ext>
              </a:extLst>
            </p:cNvPr>
            <p:cNvSpPr/>
            <p:nvPr/>
          </p:nvSpPr>
          <p:spPr>
            <a:xfrm>
              <a:off x="8369884" y="1993673"/>
              <a:ext cx="3395394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334">
            <a:extLst>
              <a:ext uri="{FF2B5EF4-FFF2-40B4-BE49-F238E27FC236}">
                <a16:creationId xmlns:a16="http://schemas.microsoft.com/office/drawing/2014/main" id="{4582F586-789D-444D-A613-075F23836592}"/>
              </a:ext>
            </a:extLst>
          </p:cNvPr>
          <p:cNvGrpSpPr/>
          <p:nvPr/>
        </p:nvGrpSpPr>
        <p:grpSpPr>
          <a:xfrm>
            <a:off x="5733174" y="1785400"/>
            <a:ext cx="5714125" cy="3353443"/>
            <a:chOff x="2687165" y="3731083"/>
            <a:chExt cx="5158690" cy="3027456"/>
          </a:xfrm>
        </p:grpSpPr>
        <p:sp>
          <p:nvSpPr>
            <p:cNvPr id="4" name="Freeform: Shape 335">
              <a:extLst>
                <a:ext uri="{FF2B5EF4-FFF2-40B4-BE49-F238E27FC236}">
                  <a16:creationId xmlns:a16="http://schemas.microsoft.com/office/drawing/2014/main" id="{82ABE083-49E3-4930-BD63-B2EC14D0DCBF}"/>
                </a:ext>
              </a:extLst>
            </p:cNvPr>
            <p:cNvSpPr/>
            <p:nvPr/>
          </p:nvSpPr>
          <p:spPr>
            <a:xfrm>
              <a:off x="2725972" y="4290504"/>
              <a:ext cx="1906141" cy="2468035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336">
              <a:extLst>
                <a:ext uri="{FF2B5EF4-FFF2-40B4-BE49-F238E27FC236}">
                  <a16:creationId xmlns:a16="http://schemas.microsoft.com/office/drawing/2014/main" id="{30CD6AC5-97D2-4465-89D0-CFF992A8372D}"/>
                </a:ext>
              </a:extLst>
            </p:cNvPr>
            <p:cNvSpPr/>
            <p:nvPr/>
          </p:nvSpPr>
          <p:spPr>
            <a:xfrm>
              <a:off x="3644583" y="3731083"/>
              <a:ext cx="2992703" cy="1030676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337">
              <a:extLst>
                <a:ext uri="{FF2B5EF4-FFF2-40B4-BE49-F238E27FC236}">
                  <a16:creationId xmlns:a16="http://schemas.microsoft.com/office/drawing/2014/main" id="{B7D80A5B-2EBA-4DE5-A797-4C0E9195A9A3}"/>
                </a:ext>
              </a:extLst>
            </p:cNvPr>
            <p:cNvSpPr/>
            <p:nvPr/>
          </p:nvSpPr>
          <p:spPr>
            <a:xfrm>
              <a:off x="3709776" y="4075056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338">
              <a:extLst>
                <a:ext uri="{FF2B5EF4-FFF2-40B4-BE49-F238E27FC236}">
                  <a16:creationId xmlns:a16="http://schemas.microsoft.com/office/drawing/2014/main" id="{26D7EB8B-8027-4BDC-BFEA-C01404DB40EB}"/>
                </a:ext>
              </a:extLst>
            </p:cNvPr>
            <p:cNvSpPr/>
            <p:nvPr/>
          </p:nvSpPr>
          <p:spPr>
            <a:xfrm>
              <a:off x="3530649" y="4043080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339">
              <a:extLst>
                <a:ext uri="{FF2B5EF4-FFF2-40B4-BE49-F238E27FC236}">
                  <a16:creationId xmlns:a16="http://schemas.microsoft.com/office/drawing/2014/main" id="{BFDE6CDE-51BF-427E-AD95-B05A56AC44E2}"/>
                </a:ext>
              </a:extLst>
            </p:cNvPr>
            <p:cNvSpPr/>
            <p:nvPr/>
          </p:nvSpPr>
          <p:spPr>
            <a:xfrm>
              <a:off x="3730576" y="4013588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340">
              <a:extLst>
                <a:ext uri="{FF2B5EF4-FFF2-40B4-BE49-F238E27FC236}">
                  <a16:creationId xmlns:a16="http://schemas.microsoft.com/office/drawing/2014/main" id="{92ED2E52-E268-469B-B823-978208C28DA9}"/>
                </a:ext>
              </a:extLst>
            </p:cNvPr>
            <p:cNvSpPr/>
            <p:nvPr/>
          </p:nvSpPr>
          <p:spPr>
            <a:xfrm>
              <a:off x="3458005" y="4104547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341">
              <a:extLst>
                <a:ext uri="{FF2B5EF4-FFF2-40B4-BE49-F238E27FC236}">
                  <a16:creationId xmlns:a16="http://schemas.microsoft.com/office/drawing/2014/main" id="{C5F8423D-7FA2-4769-BBBB-69CD883384EB}"/>
                </a:ext>
              </a:extLst>
            </p:cNvPr>
            <p:cNvSpPr/>
            <p:nvPr/>
          </p:nvSpPr>
          <p:spPr>
            <a:xfrm>
              <a:off x="3317372" y="4178744"/>
              <a:ext cx="139701" cy="152117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342">
              <a:extLst>
                <a:ext uri="{FF2B5EF4-FFF2-40B4-BE49-F238E27FC236}">
                  <a16:creationId xmlns:a16="http://schemas.microsoft.com/office/drawing/2014/main" id="{E1EC35CC-AAB7-47C5-A0A1-381A546DB2CC}"/>
                </a:ext>
              </a:extLst>
            </p:cNvPr>
            <p:cNvSpPr/>
            <p:nvPr/>
          </p:nvSpPr>
          <p:spPr>
            <a:xfrm>
              <a:off x="3770313" y="4054877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343">
              <a:extLst>
                <a:ext uri="{FF2B5EF4-FFF2-40B4-BE49-F238E27FC236}">
                  <a16:creationId xmlns:a16="http://schemas.microsoft.com/office/drawing/2014/main" id="{0703B797-A582-435F-B652-F7EC702276A5}"/>
                </a:ext>
              </a:extLst>
            </p:cNvPr>
            <p:cNvSpPr/>
            <p:nvPr/>
          </p:nvSpPr>
          <p:spPr>
            <a:xfrm>
              <a:off x="3430685" y="4132177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344">
              <a:extLst>
                <a:ext uri="{FF2B5EF4-FFF2-40B4-BE49-F238E27FC236}">
                  <a16:creationId xmlns:a16="http://schemas.microsoft.com/office/drawing/2014/main" id="{365C2738-BACD-4F60-B4E0-7A010AE462D8}"/>
                </a:ext>
              </a:extLst>
            </p:cNvPr>
            <p:cNvSpPr/>
            <p:nvPr/>
          </p:nvSpPr>
          <p:spPr>
            <a:xfrm>
              <a:off x="3367354" y="4082195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345">
              <a:extLst>
                <a:ext uri="{FF2B5EF4-FFF2-40B4-BE49-F238E27FC236}">
                  <a16:creationId xmlns:a16="http://schemas.microsoft.com/office/drawing/2014/main" id="{BE9AF705-8521-47A7-94E6-DC39F6342AFC}"/>
                </a:ext>
              </a:extLst>
            </p:cNvPr>
            <p:cNvSpPr/>
            <p:nvPr/>
          </p:nvSpPr>
          <p:spPr>
            <a:xfrm>
              <a:off x="3502709" y="4062328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346">
              <a:extLst>
                <a:ext uri="{FF2B5EF4-FFF2-40B4-BE49-F238E27FC236}">
                  <a16:creationId xmlns:a16="http://schemas.microsoft.com/office/drawing/2014/main" id="{7DEB2747-ADBD-4B41-8EA1-6794DE3CF88F}"/>
                </a:ext>
              </a:extLst>
            </p:cNvPr>
            <p:cNvSpPr/>
            <p:nvPr/>
          </p:nvSpPr>
          <p:spPr>
            <a:xfrm>
              <a:off x="5862412" y="4041217"/>
              <a:ext cx="260775" cy="310444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347">
              <a:extLst>
                <a:ext uri="{FF2B5EF4-FFF2-40B4-BE49-F238E27FC236}">
                  <a16:creationId xmlns:a16="http://schemas.microsoft.com/office/drawing/2014/main" id="{3AF4DC2D-AF19-4F40-AAB1-2AFF0DEE11F7}"/>
                </a:ext>
              </a:extLst>
            </p:cNvPr>
            <p:cNvSpPr/>
            <p:nvPr/>
          </p:nvSpPr>
          <p:spPr>
            <a:xfrm>
              <a:off x="7125618" y="4179675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348">
              <a:extLst>
                <a:ext uri="{FF2B5EF4-FFF2-40B4-BE49-F238E27FC236}">
                  <a16:creationId xmlns:a16="http://schemas.microsoft.com/office/drawing/2014/main" id="{31893A9C-6130-4697-BD32-77AAE4471BC8}"/>
                </a:ext>
              </a:extLst>
            </p:cNvPr>
            <p:cNvSpPr/>
            <p:nvPr/>
          </p:nvSpPr>
          <p:spPr>
            <a:xfrm>
              <a:off x="3826505" y="4062328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349">
              <a:extLst>
                <a:ext uri="{FF2B5EF4-FFF2-40B4-BE49-F238E27FC236}">
                  <a16:creationId xmlns:a16="http://schemas.microsoft.com/office/drawing/2014/main" id="{AA576ED6-AEEE-485D-9A43-FD37D8846C6C}"/>
                </a:ext>
              </a:extLst>
            </p:cNvPr>
            <p:cNvSpPr/>
            <p:nvPr/>
          </p:nvSpPr>
          <p:spPr>
            <a:xfrm>
              <a:off x="7212854" y="4119450"/>
              <a:ext cx="71404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350">
              <a:extLst>
                <a:ext uri="{FF2B5EF4-FFF2-40B4-BE49-F238E27FC236}">
                  <a16:creationId xmlns:a16="http://schemas.microsoft.com/office/drawing/2014/main" id="{1F3576F6-6DCD-4EE0-94CD-8EE122A4380F}"/>
                </a:ext>
              </a:extLst>
            </p:cNvPr>
            <p:cNvSpPr/>
            <p:nvPr/>
          </p:nvSpPr>
          <p:spPr>
            <a:xfrm>
              <a:off x="7085881" y="4082195"/>
              <a:ext cx="108657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351">
              <a:extLst>
                <a:ext uri="{FF2B5EF4-FFF2-40B4-BE49-F238E27FC236}">
                  <a16:creationId xmlns:a16="http://schemas.microsoft.com/office/drawing/2014/main" id="{5CE7953A-AC88-43F6-9608-36524BA544F6}"/>
                </a:ext>
              </a:extLst>
            </p:cNvPr>
            <p:cNvSpPr/>
            <p:nvPr/>
          </p:nvSpPr>
          <p:spPr>
            <a:xfrm>
              <a:off x="4090073" y="4082195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352">
              <a:extLst>
                <a:ext uri="{FF2B5EF4-FFF2-40B4-BE49-F238E27FC236}">
                  <a16:creationId xmlns:a16="http://schemas.microsoft.com/office/drawing/2014/main" id="{15BB1F5C-45A1-42F3-BFD2-2A9C314D4D95}"/>
                </a:ext>
              </a:extLst>
            </p:cNvPr>
            <p:cNvSpPr/>
            <p:nvPr/>
          </p:nvSpPr>
          <p:spPr>
            <a:xfrm>
              <a:off x="6122566" y="4209168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353">
              <a:extLst>
                <a:ext uri="{FF2B5EF4-FFF2-40B4-BE49-F238E27FC236}">
                  <a16:creationId xmlns:a16="http://schemas.microsoft.com/office/drawing/2014/main" id="{5469AAF5-37B8-477F-B094-CB10BD0C6E28}"/>
                </a:ext>
              </a:extLst>
            </p:cNvPr>
            <p:cNvSpPr/>
            <p:nvPr/>
          </p:nvSpPr>
          <p:spPr>
            <a:xfrm>
              <a:off x="4937592" y="4135282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354">
              <a:extLst>
                <a:ext uri="{FF2B5EF4-FFF2-40B4-BE49-F238E27FC236}">
                  <a16:creationId xmlns:a16="http://schemas.microsoft.com/office/drawing/2014/main" id="{67177A1D-908C-442D-98C4-FA9B21564A61}"/>
                </a:ext>
              </a:extLst>
            </p:cNvPr>
            <p:cNvSpPr/>
            <p:nvPr/>
          </p:nvSpPr>
          <p:spPr>
            <a:xfrm>
              <a:off x="5256420" y="5105111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355">
              <a:extLst>
                <a:ext uri="{FF2B5EF4-FFF2-40B4-BE49-F238E27FC236}">
                  <a16:creationId xmlns:a16="http://schemas.microsoft.com/office/drawing/2014/main" id="{51CA6F4B-7684-448C-B0B6-8272727CCFD8}"/>
                </a:ext>
              </a:extLst>
            </p:cNvPr>
            <p:cNvSpPr/>
            <p:nvPr/>
          </p:nvSpPr>
          <p:spPr>
            <a:xfrm>
              <a:off x="3850409" y="4200786"/>
              <a:ext cx="406685" cy="447040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356">
              <a:extLst>
                <a:ext uri="{FF2B5EF4-FFF2-40B4-BE49-F238E27FC236}">
                  <a16:creationId xmlns:a16="http://schemas.microsoft.com/office/drawing/2014/main" id="{713177E6-1898-43E7-A54D-726C69ED8C04}"/>
                </a:ext>
              </a:extLst>
            </p:cNvPr>
            <p:cNvSpPr/>
            <p:nvPr/>
          </p:nvSpPr>
          <p:spPr>
            <a:xfrm>
              <a:off x="5463799" y="5234257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357">
              <a:extLst>
                <a:ext uri="{FF2B5EF4-FFF2-40B4-BE49-F238E27FC236}">
                  <a16:creationId xmlns:a16="http://schemas.microsoft.com/office/drawing/2014/main" id="{502A90CA-5F1D-4D5F-9522-81EC5FBF17E4}"/>
                </a:ext>
              </a:extLst>
            </p:cNvPr>
            <p:cNvSpPr/>
            <p:nvPr/>
          </p:nvSpPr>
          <p:spPr>
            <a:xfrm>
              <a:off x="5144039" y="5162544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358">
              <a:extLst>
                <a:ext uri="{FF2B5EF4-FFF2-40B4-BE49-F238E27FC236}">
                  <a16:creationId xmlns:a16="http://schemas.microsoft.com/office/drawing/2014/main" id="{23901E4A-EDAA-414B-A14A-B3A5EBD08665}"/>
                </a:ext>
              </a:extLst>
            </p:cNvPr>
            <p:cNvSpPr/>
            <p:nvPr/>
          </p:nvSpPr>
          <p:spPr>
            <a:xfrm>
              <a:off x="5247107" y="5141123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359">
              <a:extLst>
                <a:ext uri="{FF2B5EF4-FFF2-40B4-BE49-F238E27FC236}">
                  <a16:creationId xmlns:a16="http://schemas.microsoft.com/office/drawing/2014/main" id="{DD367BAA-C140-419F-A1FB-897E259D937C}"/>
                </a:ext>
              </a:extLst>
            </p:cNvPr>
            <p:cNvSpPr/>
            <p:nvPr/>
          </p:nvSpPr>
          <p:spPr>
            <a:xfrm>
              <a:off x="5592945" y="5239534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360">
              <a:extLst>
                <a:ext uri="{FF2B5EF4-FFF2-40B4-BE49-F238E27FC236}">
                  <a16:creationId xmlns:a16="http://schemas.microsoft.com/office/drawing/2014/main" id="{ABE02D68-6E27-46FE-BD66-7D5F02AF89FD}"/>
                </a:ext>
              </a:extLst>
            </p:cNvPr>
            <p:cNvSpPr/>
            <p:nvPr/>
          </p:nvSpPr>
          <p:spPr>
            <a:xfrm>
              <a:off x="4877987" y="3996512"/>
              <a:ext cx="2967868" cy="2340753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361">
              <a:extLst>
                <a:ext uri="{FF2B5EF4-FFF2-40B4-BE49-F238E27FC236}">
                  <a16:creationId xmlns:a16="http://schemas.microsoft.com/office/drawing/2014/main" id="{7524D377-CAC0-4C7F-ADFE-517CDCD3ECA5}"/>
                </a:ext>
              </a:extLst>
            </p:cNvPr>
            <p:cNvSpPr/>
            <p:nvPr/>
          </p:nvSpPr>
          <p:spPr>
            <a:xfrm>
              <a:off x="3690218" y="4196439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62">
              <a:extLst>
                <a:ext uri="{FF2B5EF4-FFF2-40B4-BE49-F238E27FC236}">
                  <a16:creationId xmlns:a16="http://schemas.microsoft.com/office/drawing/2014/main" id="{5DAA8961-AF35-4A85-9395-38B255E79251}"/>
                </a:ext>
              </a:extLst>
            </p:cNvPr>
            <p:cNvSpPr/>
            <p:nvPr/>
          </p:nvSpPr>
          <p:spPr>
            <a:xfrm>
              <a:off x="3753549" y="4135281"/>
              <a:ext cx="40358" cy="34148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63">
              <a:extLst>
                <a:ext uri="{FF2B5EF4-FFF2-40B4-BE49-F238E27FC236}">
                  <a16:creationId xmlns:a16="http://schemas.microsoft.com/office/drawing/2014/main" id="{3038850F-4484-406A-B9C8-6F9E233FD732}"/>
                </a:ext>
              </a:extLst>
            </p:cNvPr>
            <p:cNvSpPr/>
            <p:nvPr/>
          </p:nvSpPr>
          <p:spPr>
            <a:xfrm>
              <a:off x="3770313" y="4179675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64">
              <a:extLst>
                <a:ext uri="{FF2B5EF4-FFF2-40B4-BE49-F238E27FC236}">
                  <a16:creationId xmlns:a16="http://schemas.microsoft.com/office/drawing/2014/main" id="{5594CC62-66E2-41A8-9D97-5E16D64EF115}"/>
                </a:ext>
              </a:extLst>
            </p:cNvPr>
            <p:cNvSpPr/>
            <p:nvPr/>
          </p:nvSpPr>
          <p:spPr>
            <a:xfrm>
              <a:off x="3630613" y="4070708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65">
              <a:extLst>
                <a:ext uri="{FF2B5EF4-FFF2-40B4-BE49-F238E27FC236}">
                  <a16:creationId xmlns:a16="http://schemas.microsoft.com/office/drawing/2014/main" id="{9E31437A-EAEA-40E6-9B05-0EA32854A9CC}"/>
                </a:ext>
              </a:extLst>
            </p:cNvPr>
            <p:cNvSpPr/>
            <p:nvPr/>
          </p:nvSpPr>
          <p:spPr>
            <a:xfrm>
              <a:off x="3646445" y="4107651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66">
              <a:extLst>
                <a:ext uri="{FF2B5EF4-FFF2-40B4-BE49-F238E27FC236}">
                  <a16:creationId xmlns:a16="http://schemas.microsoft.com/office/drawing/2014/main" id="{F6B27FB1-938B-4FB2-9C07-1867B40CAD22}"/>
                </a:ext>
              </a:extLst>
            </p:cNvPr>
            <p:cNvSpPr/>
            <p:nvPr/>
          </p:nvSpPr>
          <p:spPr>
            <a:xfrm>
              <a:off x="3750446" y="4075055"/>
              <a:ext cx="235939" cy="102446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67">
              <a:extLst>
                <a:ext uri="{FF2B5EF4-FFF2-40B4-BE49-F238E27FC236}">
                  <a16:creationId xmlns:a16="http://schemas.microsoft.com/office/drawing/2014/main" id="{5EE4011F-BDE6-4B16-8115-64CEDE6E726B}"/>
                </a:ext>
              </a:extLst>
            </p:cNvPr>
            <p:cNvSpPr/>
            <p:nvPr/>
          </p:nvSpPr>
          <p:spPr>
            <a:xfrm>
              <a:off x="6856462" y="5409966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8">
              <a:extLst>
                <a:ext uri="{FF2B5EF4-FFF2-40B4-BE49-F238E27FC236}">
                  <a16:creationId xmlns:a16="http://schemas.microsoft.com/office/drawing/2014/main" id="{268021F0-3963-4E4D-B251-2D1F78D8D775}"/>
                </a:ext>
              </a:extLst>
            </p:cNvPr>
            <p:cNvSpPr/>
            <p:nvPr/>
          </p:nvSpPr>
          <p:spPr>
            <a:xfrm>
              <a:off x="6876330" y="5644041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69">
              <a:extLst>
                <a:ext uri="{FF2B5EF4-FFF2-40B4-BE49-F238E27FC236}">
                  <a16:creationId xmlns:a16="http://schemas.microsoft.com/office/drawing/2014/main" id="{690AC300-F5C1-496C-B048-B4D33C711FB6}"/>
                </a:ext>
              </a:extLst>
            </p:cNvPr>
            <p:cNvSpPr/>
            <p:nvPr/>
          </p:nvSpPr>
          <p:spPr>
            <a:xfrm>
              <a:off x="6851184" y="5514895"/>
              <a:ext cx="83820" cy="139700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70">
              <a:extLst>
                <a:ext uri="{FF2B5EF4-FFF2-40B4-BE49-F238E27FC236}">
                  <a16:creationId xmlns:a16="http://schemas.microsoft.com/office/drawing/2014/main" id="{CDB41FF8-D932-4828-BBC0-D02849D4C775}"/>
                </a:ext>
              </a:extLst>
            </p:cNvPr>
            <p:cNvSpPr/>
            <p:nvPr/>
          </p:nvSpPr>
          <p:spPr>
            <a:xfrm>
              <a:off x="6849321" y="5908540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71">
              <a:extLst>
                <a:ext uri="{FF2B5EF4-FFF2-40B4-BE49-F238E27FC236}">
                  <a16:creationId xmlns:a16="http://schemas.microsoft.com/office/drawing/2014/main" id="{37B7F608-1CAC-49E2-B10F-037B43E14480}"/>
                </a:ext>
              </a:extLst>
            </p:cNvPr>
            <p:cNvSpPr/>
            <p:nvPr/>
          </p:nvSpPr>
          <p:spPr>
            <a:xfrm>
              <a:off x="6900234" y="5913816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372">
              <a:extLst>
                <a:ext uri="{FF2B5EF4-FFF2-40B4-BE49-F238E27FC236}">
                  <a16:creationId xmlns:a16="http://schemas.microsoft.com/office/drawing/2014/main" id="{3FEB6724-0897-44C3-BB39-CB2F793C1C85}"/>
                </a:ext>
              </a:extLst>
            </p:cNvPr>
            <p:cNvSpPr/>
            <p:nvPr/>
          </p:nvSpPr>
          <p:spPr>
            <a:xfrm>
              <a:off x="6939972" y="527461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373">
              <a:extLst>
                <a:ext uri="{FF2B5EF4-FFF2-40B4-BE49-F238E27FC236}">
                  <a16:creationId xmlns:a16="http://schemas.microsoft.com/office/drawing/2014/main" id="{7B0DCE2A-30BF-43DE-B486-7814FB7C9A83}"/>
                </a:ext>
              </a:extLst>
            </p:cNvPr>
            <p:cNvSpPr/>
            <p:nvPr/>
          </p:nvSpPr>
          <p:spPr>
            <a:xfrm>
              <a:off x="6808653" y="5623862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374">
              <a:extLst>
                <a:ext uri="{FF2B5EF4-FFF2-40B4-BE49-F238E27FC236}">
                  <a16:creationId xmlns:a16="http://schemas.microsoft.com/office/drawing/2014/main" id="{71C11E42-9A2E-4D1E-B22B-715ADE1A896E}"/>
                </a:ext>
              </a:extLst>
            </p:cNvPr>
            <p:cNvSpPr/>
            <p:nvPr/>
          </p:nvSpPr>
          <p:spPr>
            <a:xfrm>
              <a:off x="4168927" y="5514895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375">
              <a:extLst>
                <a:ext uri="{FF2B5EF4-FFF2-40B4-BE49-F238E27FC236}">
                  <a16:creationId xmlns:a16="http://schemas.microsoft.com/office/drawing/2014/main" id="{32317478-A7DC-46B3-A1FD-0A9E2CE71E7B}"/>
                </a:ext>
              </a:extLst>
            </p:cNvPr>
            <p:cNvSpPr/>
            <p:nvPr/>
          </p:nvSpPr>
          <p:spPr>
            <a:xfrm>
              <a:off x="2808240" y="5420520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376">
              <a:extLst>
                <a:ext uri="{FF2B5EF4-FFF2-40B4-BE49-F238E27FC236}">
                  <a16:creationId xmlns:a16="http://schemas.microsoft.com/office/drawing/2014/main" id="{A1D4A2DF-60F8-4C2A-93A4-1C7E986F66F5}"/>
                </a:ext>
              </a:extLst>
            </p:cNvPr>
            <p:cNvSpPr/>
            <p:nvPr/>
          </p:nvSpPr>
          <p:spPr>
            <a:xfrm>
              <a:off x="4066790" y="504705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377">
              <a:extLst>
                <a:ext uri="{FF2B5EF4-FFF2-40B4-BE49-F238E27FC236}">
                  <a16:creationId xmlns:a16="http://schemas.microsoft.com/office/drawing/2014/main" id="{487A2B8E-BC64-49C1-99D3-D14EE48E8E66}"/>
                </a:ext>
              </a:extLst>
            </p:cNvPr>
            <p:cNvSpPr/>
            <p:nvPr/>
          </p:nvSpPr>
          <p:spPr>
            <a:xfrm>
              <a:off x="4243745" y="501414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378">
              <a:extLst>
                <a:ext uri="{FF2B5EF4-FFF2-40B4-BE49-F238E27FC236}">
                  <a16:creationId xmlns:a16="http://schemas.microsoft.com/office/drawing/2014/main" id="{2882308F-04B2-41BF-B253-3E541AE08905}"/>
                </a:ext>
              </a:extLst>
            </p:cNvPr>
            <p:cNvSpPr/>
            <p:nvPr/>
          </p:nvSpPr>
          <p:spPr>
            <a:xfrm>
              <a:off x="6688821" y="5690608"/>
              <a:ext cx="149014" cy="161431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379">
              <a:extLst>
                <a:ext uri="{FF2B5EF4-FFF2-40B4-BE49-F238E27FC236}">
                  <a16:creationId xmlns:a16="http://schemas.microsoft.com/office/drawing/2014/main" id="{4DBF2ECA-FA37-4988-A503-70F971B9E24F}"/>
                </a:ext>
              </a:extLst>
            </p:cNvPr>
            <p:cNvSpPr/>
            <p:nvPr/>
          </p:nvSpPr>
          <p:spPr>
            <a:xfrm>
              <a:off x="6961703" y="5762321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380">
              <a:extLst>
                <a:ext uri="{FF2B5EF4-FFF2-40B4-BE49-F238E27FC236}">
                  <a16:creationId xmlns:a16="http://schemas.microsoft.com/office/drawing/2014/main" id="{97EB6183-9497-4B75-AA8B-30081CED19F2}"/>
                </a:ext>
              </a:extLst>
            </p:cNvPr>
            <p:cNvSpPr/>
            <p:nvPr/>
          </p:nvSpPr>
          <p:spPr>
            <a:xfrm>
              <a:off x="7269045" y="5852349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381">
              <a:extLst>
                <a:ext uri="{FF2B5EF4-FFF2-40B4-BE49-F238E27FC236}">
                  <a16:creationId xmlns:a16="http://schemas.microsoft.com/office/drawing/2014/main" id="{914C5A33-0F45-4B1F-944B-AB03DE0205D8}"/>
                </a:ext>
              </a:extLst>
            </p:cNvPr>
            <p:cNvSpPr/>
            <p:nvPr/>
          </p:nvSpPr>
          <p:spPr>
            <a:xfrm>
              <a:off x="7008580" y="5801436"/>
              <a:ext cx="291819" cy="152117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382">
              <a:extLst>
                <a:ext uri="{FF2B5EF4-FFF2-40B4-BE49-F238E27FC236}">
                  <a16:creationId xmlns:a16="http://schemas.microsoft.com/office/drawing/2014/main" id="{5F99B2F0-214B-42EA-A658-DC1056386D54}"/>
                </a:ext>
              </a:extLst>
            </p:cNvPr>
            <p:cNvSpPr/>
            <p:nvPr/>
          </p:nvSpPr>
          <p:spPr>
            <a:xfrm>
              <a:off x="7300400" y="5823788"/>
              <a:ext cx="37253" cy="34148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383">
              <a:extLst>
                <a:ext uri="{FF2B5EF4-FFF2-40B4-BE49-F238E27FC236}">
                  <a16:creationId xmlns:a16="http://schemas.microsoft.com/office/drawing/2014/main" id="{2AC20E97-45D5-4EFF-B28B-594987F18358}"/>
                </a:ext>
              </a:extLst>
            </p:cNvPr>
            <p:cNvSpPr/>
            <p:nvPr/>
          </p:nvSpPr>
          <p:spPr>
            <a:xfrm>
              <a:off x="7503432" y="6096669"/>
              <a:ext cx="43462" cy="34148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384">
              <a:extLst>
                <a:ext uri="{FF2B5EF4-FFF2-40B4-BE49-F238E27FC236}">
                  <a16:creationId xmlns:a16="http://schemas.microsoft.com/office/drawing/2014/main" id="{3E469AE6-68C8-4308-A9D7-F1204769BC50}"/>
                </a:ext>
              </a:extLst>
            </p:cNvPr>
            <p:cNvSpPr/>
            <p:nvPr/>
          </p:nvSpPr>
          <p:spPr>
            <a:xfrm>
              <a:off x="7529509" y="6010055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385">
              <a:extLst>
                <a:ext uri="{FF2B5EF4-FFF2-40B4-BE49-F238E27FC236}">
                  <a16:creationId xmlns:a16="http://schemas.microsoft.com/office/drawing/2014/main" id="{B942EE00-4F42-494B-A686-42D9FF5EDD37}"/>
                </a:ext>
              </a:extLst>
            </p:cNvPr>
            <p:cNvSpPr/>
            <p:nvPr/>
          </p:nvSpPr>
          <p:spPr>
            <a:xfrm>
              <a:off x="7059494" y="5873459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386">
              <a:extLst>
                <a:ext uri="{FF2B5EF4-FFF2-40B4-BE49-F238E27FC236}">
                  <a16:creationId xmlns:a16="http://schemas.microsoft.com/office/drawing/2014/main" id="{B0FDF839-918F-4549-8088-0F29F3B372D2}"/>
                </a:ext>
              </a:extLst>
            </p:cNvPr>
            <p:cNvSpPr/>
            <p:nvPr/>
          </p:nvSpPr>
          <p:spPr>
            <a:xfrm>
              <a:off x="6836594" y="5928407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387">
              <a:extLst>
                <a:ext uri="{FF2B5EF4-FFF2-40B4-BE49-F238E27FC236}">
                  <a16:creationId xmlns:a16="http://schemas.microsoft.com/office/drawing/2014/main" id="{B5838DF5-DBEA-44B0-A722-57C9B722D860}"/>
                </a:ext>
              </a:extLst>
            </p:cNvPr>
            <p:cNvSpPr/>
            <p:nvPr/>
          </p:nvSpPr>
          <p:spPr>
            <a:xfrm>
              <a:off x="6939972" y="5836516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388">
              <a:extLst>
                <a:ext uri="{FF2B5EF4-FFF2-40B4-BE49-F238E27FC236}">
                  <a16:creationId xmlns:a16="http://schemas.microsoft.com/office/drawing/2014/main" id="{89471778-A04E-4833-B4A7-010A5B72CEE7}"/>
                </a:ext>
              </a:extLst>
            </p:cNvPr>
            <p:cNvSpPr/>
            <p:nvPr/>
          </p:nvSpPr>
          <p:spPr>
            <a:xfrm>
              <a:off x="6803375" y="5908540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389">
              <a:extLst>
                <a:ext uri="{FF2B5EF4-FFF2-40B4-BE49-F238E27FC236}">
                  <a16:creationId xmlns:a16="http://schemas.microsoft.com/office/drawing/2014/main" id="{49C2C87A-8EDD-4F88-92E7-6A6D09C4A1EF}"/>
                </a:ext>
              </a:extLst>
            </p:cNvPr>
            <p:cNvSpPr/>
            <p:nvPr/>
          </p:nvSpPr>
          <p:spPr>
            <a:xfrm>
              <a:off x="2868777" y="5437596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390">
              <a:extLst>
                <a:ext uri="{FF2B5EF4-FFF2-40B4-BE49-F238E27FC236}">
                  <a16:creationId xmlns:a16="http://schemas.microsoft.com/office/drawing/2014/main" id="{0A0CEE9B-FDB8-4FF8-A887-55FABD6515BD}"/>
                </a:ext>
              </a:extLst>
            </p:cNvPr>
            <p:cNvSpPr/>
            <p:nvPr/>
          </p:nvSpPr>
          <p:spPr>
            <a:xfrm>
              <a:off x="6993058" y="5054506"/>
              <a:ext cx="229731" cy="266982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391">
              <a:extLst>
                <a:ext uri="{FF2B5EF4-FFF2-40B4-BE49-F238E27FC236}">
                  <a16:creationId xmlns:a16="http://schemas.microsoft.com/office/drawing/2014/main" id="{F12944CA-3901-4BB1-8B68-43197C60013C}"/>
                </a:ext>
              </a:extLst>
            </p:cNvPr>
            <p:cNvSpPr/>
            <p:nvPr/>
          </p:nvSpPr>
          <p:spPr>
            <a:xfrm>
              <a:off x="6968844" y="5832170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392">
              <a:extLst>
                <a:ext uri="{FF2B5EF4-FFF2-40B4-BE49-F238E27FC236}">
                  <a16:creationId xmlns:a16="http://schemas.microsoft.com/office/drawing/2014/main" id="{FEBBE24D-17D0-4DD2-BD84-E369B8B0E630}"/>
                </a:ext>
              </a:extLst>
            </p:cNvPr>
            <p:cNvSpPr/>
            <p:nvPr/>
          </p:nvSpPr>
          <p:spPr>
            <a:xfrm>
              <a:off x="6983435" y="5324283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393">
              <a:extLst>
                <a:ext uri="{FF2B5EF4-FFF2-40B4-BE49-F238E27FC236}">
                  <a16:creationId xmlns:a16="http://schemas.microsoft.com/office/drawing/2014/main" id="{B6191947-DB63-41EA-85F3-30B6BCAE6B8A}"/>
                </a:ext>
              </a:extLst>
            </p:cNvPr>
            <p:cNvSpPr/>
            <p:nvPr/>
          </p:nvSpPr>
          <p:spPr>
            <a:xfrm>
              <a:off x="6832557" y="5765736"/>
              <a:ext cx="99344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394">
              <a:extLst>
                <a:ext uri="{FF2B5EF4-FFF2-40B4-BE49-F238E27FC236}">
                  <a16:creationId xmlns:a16="http://schemas.microsoft.com/office/drawing/2014/main" id="{F5A51BC6-2168-41CA-B20E-22B2716B9243}"/>
                </a:ext>
              </a:extLst>
            </p:cNvPr>
            <p:cNvSpPr/>
            <p:nvPr/>
          </p:nvSpPr>
          <p:spPr>
            <a:xfrm>
              <a:off x="7352245" y="5852349"/>
              <a:ext cx="21731" cy="34148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395">
              <a:extLst>
                <a:ext uri="{FF2B5EF4-FFF2-40B4-BE49-F238E27FC236}">
                  <a16:creationId xmlns:a16="http://schemas.microsoft.com/office/drawing/2014/main" id="{B5BA69DC-C5DF-4D06-A322-F2DB3C87A2A7}"/>
                </a:ext>
              </a:extLst>
            </p:cNvPr>
            <p:cNvSpPr/>
            <p:nvPr/>
          </p:nvSpPr>
          <p:spPr>
            <a:xfrm>
              <a:off x="6269097" y="5666083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396">
              <a:extLst>
                <a:ext uri="{FF2B5EF4-FFF2-40B4-BE49-F238E27FC236}">
                  <a16:creationId xmlns:a16="http://schemas.microsoft.com/office/drawing/2014/main" id="{1FE9BA3F-0243-452A-A9B2-D068C6B3A543}"/>
                </a:ext>
              </a:extLst>
            </p:cNvPr>
            <p:cNvSpPr/>
            <p:nvPr/>
          </p:nvSpPr>
          <p:spPr>
            <a:xfrm>
              <a:off x="6752462" y="5941136"/>
              <a:ext cx="599161" cy="468771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397">
              <a:extLst>
                <a:ext uri="{FF2B5EF4-FFF2-40B4-BE49-F238E27FC236}">
                  <a16:creationId xmlns:a16="http://schemas.microsoft.com/office/drawing/2014/main" id="{B0D38020-E4B2-4AD6-BAE2-116F03E3CC2A}"/>
                </a:ext>
              </a:extLst>
            </p:cNvPr>
            <p:cNvSpPr/>
            <p:nvPr/>
          </p:nvSpPr>
          <p:spPr>
            <a:xfrm>
              <a:off x="7376460" y="5893637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398">
              <a:extLst>
                <a:ext uri="{FF2B5EF4-FFF2-40B4-BE49-F238E27FC236}">
                  <a16:creationId xmlns:a16="http://schemas.microsoft.com/office/drawing/2014/main" id="{FB0D0409-BC0A-42A8-A9B5-A272558D4624}"/>
                </a:ext>
              </a:extLst>
            </p:cNvPr>
            <p:cNvSpPr/>
            <p:nvPr/>
          </p:nvSpPr>
          <p:spPr>
            <a:xfrm>
              <a:off x="2900132" y="5457774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399">
              <a:extLst>
                <a:ext uri="{FF2B5EF4-FFF2-40B4-BE49-F238E27FC236}">
                  <a16:creationId xmlns:a16="http://schemas.microsoft.com/office/drawing/2014/main" id="{E3B11C3A-9280-47F7-B2DF-5B17B22345DA}"/>
                </a:ext>
              </a:extLst>
            </p:cNvPr>
            <p:cNvSpPr/>
            <p:nvPr/>
          </p:nvSpPr>
          <p:spPr>
            <a:xfrm>
              <a:off x="6488893" y="5710476"/>
              <a:ext cx="301132" cy="207998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400">
              <a:extLst>
                <a:ext uri="{FF2B5EF4-FFF2-40B4-BE49-F238E27FC236}">
                  <a16:creationId xmlns:a16="http://schemas.microsoft.com/office/drawing/2014/main" id="{8ED45FC1-14DA-4563-96C2-64DE6D70C519}"/>
                </a:ext>
              </a:extLst>
            </p:cNvPr>
            <p:cNvSpPr/>
            <p:nvPr/>
          </p:nvSpPr>
          <p:spPr>
            <a:xfrm>
              <a:off x="7403468" y="5901089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401">
              <a:extLst>
                <a:ext uri="{FF2B5EF4-FFF2-40B4-BE49-F238E27FC236}">
                  <a16:creationId xmlns:a16="http://schemas.microsoft.com/office/drawing/2014/main" id="{B070D1CF-14FD-4FC9-9D80-9C18ECD00852}"/>
                </a:ext>
              </a:extLst>
            </p:cNvPr>
            <p:cNvSpPr/>
            <p:nvPr/>
          </p:nvSpPr>
          <p:spPr>
            <a:xfrm>
              <a:off x="7568937" y="6290386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402">
              <a:extLst>
                <a:ext uri="{FF2B5EF4-FFF2-40B4-BE49-F238E27FC236}">
                  <a16:creationId xmlns:a16="http://schemas.microsoft.com/office/drawing/2014/main" id="{BFD7E156-46CF-47DD-A628-4207E388BF46}"/>
                </a:ext>
              </a:extLst>
            </p:cNvPr>
            <p:cNvSpPr/>
            <p:nvPr/>
          </p:nvSpPr>
          <p:spPr>
            <a:xfrm>
              <a:off x="7483564" y="6426051"/>
              <a:ext cx="117970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403">
              <a:extLst>
                <a:ext uri="{FF2B5EF4-FFF2-40B4-BE49-F238E27FC236}">
                  <a16:creationId xmlns:a16="http://schemas.microsoft.com/office/drawing/2014/main" id="{BBBD3A23-0D4C-48B4-AC82-2420C37381FD}"/>
                </a:ext>
              </a:extLst>
            </p:cNvPr>
            <p:cNvSpPr/>
            <p:nvPr/>
          </p:nvSpPr>
          <p:spPr>
            <a:xfrm>
              <a:off x="7696219" y="6032407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404">
              <a:extLst>
                <a:ext uri="{FF2B5EF4-FFF2-40B4-BE49-F238E27FC236}">
                  <a16:creationId xmlns:a16="http://schemas.microsoft.com/office/drawing/2014/main" id="{CA84CD22-E6FA-44EB-9A95-C8567664EF26}"/>
                </a:ext>
              </a:extLst>
            </p:cNvPr>
            <p:cNvSpPr/>
            <p:nvPr/>
          </p:nvSpPr>
          <p:spPr>
            <a:xfrm>
              <a:off x="7436686" y="5917853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405">
              <a:extLst>
                <a:ext uri="{FF2B5EF4-FFF2-40B4-BE49-F238E27FC236}">
                  <a16:creationId xmlns:a16="http://schemas.microsoft.com/office/drawing/2014/main" id="{01772474-D6EE-45B4-9D42-98ECB81035BC}"/>
                </a:ext>
              </a:extLst>
            </p:cNvPr>
            <p:cNvSpPr/>
            <p:nvPr/>
          </p:nvSpPr>
          <p:spPr>
            <a:xfrm>
              <a:off x="7423336" y="5928407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406">
              <a:extLst>
                <a:ext uri="{FF2B5EF4-FFF2-40B4-BE49-F238E27FC236}">
                  <a16:creationId xmlns:a16="http://schemas.microsoft.com/office/drawing/2014/main" id="{1724DDD0-22E3-465D-ADF2-E269C9C83245}"/>
                </a:ext>
              </a:extLst>
            </p:cNvPr>
            <p:cNvSpPr/>
            <p:nvPr/>
          </p:nvSpPr>
          <p:spPr>
            <a:xfrm>
              <a:off x="7449104" y="5945482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407">
              <a:extLst>
                <a:ext uri="{FF2B5EF4-FFF2-40B4-BE49-F238E27FC236}">
                  <a16:creationId xmlns:a16="http://schemas.microsoft.com/office/drawing/2014/main" id="{6CE1DB05-310D-48FE-A23C-6BA6042EF5F5}"/>
                </a:ext>
              </a:extLst>
            </p:cNvPr>
            <p:cNvSpPr/>
            <p:nvPr/>
          </p:nvSpPr>
          <p:spPr>
            <a:xfrm>
              <a:off x="7229308" y="6429154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408">
              <a:extLst>
                <a:ext uri="{FF2B5EF4-FFF2-40B4-BE49-F238E27FC236}">
                  <a16:creationId xmlns:a16="http://schemas.microsoft.com/office/drawing/2014/main" id="{C7E06668-CFAE-4023-A680-0D420C666EB0}"/>
                </a:ext>
              </a:extLst>
            </p:cNvPr>
            <p:cNvSpPr/>
            <p:nvPr/>
          </p:nvSpPr>
          <p:spPr>
            <a:xfrm>
              <a:off x="4103112" y="5644041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409">
              <a:extLst>
                <a:ext uri="{FF2B5EF4-FFF2-40B4-BE49-F238E27FC236}">
                  <a16:creationId xmlns:a16="http://schemas.microsoft.com/office/drawing/2014/main" id="{6902F3E0-3C2E-46D8-9E49-EA99B3B8480C}"/>
                </a:ext>
              </a:extLst>
            </p:cNvPr>
            <p:cNvSpPr/>
            <p:nvPr/>
          </p:nvSpPr>
          <p:spPr>
            <a:xfrm>
              <a:off x="4008426" y="5514895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410">
              <a:extLst>
                <a:ext uri="{FF2B5EF4-FFF2-40B4-BE49-F238E27FC236}">
                  <a16:creationId xmlns:a16="http://schemas.microsoft.com/office/drawing/2014/main" id="{BE179A8B-2C46-4F7F-9AFE-D100E1DBB9C1}"/>
                </a:ext>
              </a:extLst>
            </p:cNvPr>
            <p:cNvSpPr/>
            <p:nvPr/>
          </p:nvSpPr>
          <p:spPr>
            <a:xfrm>
              <a:off x="3912498" y="5445978"/>
              <a:ext cx="155224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411">
              <a:extLst>
                <a:ext uri="{FF2B5EF4-FFF2-40B4-BE49-F238E27FC236}">
                  <a16:creationId xmlns:a16="http://schemas.microsoft.com/office/drawing/2014/main" id="{6943502F-83B4-463E-BD89-412A50B7248C}"/>
                </a:ext>
              </a:extLst>
            </p:cNvPr>
            <p:cNvSpPr/>
            <p:nvPr/>
          </p:nvSpPr>
          <p:spPr>
            <a:xfrm>
              <a:off x="4008426" y="5417417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412">
              <a:extLst>
                <a:ext uri="{FF2B5EF4-FFF2-40B4-BE49-F238E27FC236}">
                  <a16:creationId xmlns:a16="http://schemas.microsoft.com/office/drawing/2014/main" id="{3D31C3B3-3BD4-4019-9219-487C02123019}"/>
                </a:ext>
              </a:extLst>
            </p:cNvPr>
            <p:cNvSpPr/>
            <p:nvPr/>
          </p:nvSpPr>
          <p:spPr>
            <a:xfrm>
              <a:off x="4000044" y="5393202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413">
              <a:extLst>
                <a:ext uri="{FF2B5EF4-FFF2-40B4-BE49-F238E27FC236}">
                  <a16:creationId xmlns:a16="http://schemas.microsoft.com/office/drawing/2014/main" id="{FE1B4862-9F8B-4021-9AC1-CDE1F4EB2237}"/>
                </a:ext>
              </a:extLst>
            </p:cNvPr>
            <p:cNvSpPr/>
            <p:nvPr/>
          </p:nvSpPr>
          <p:spPr>
            <a:xfrm>
              <a:off x="5743822" y="6002604"/>
              <a:ext cx="99344" cy="207998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414">
              <a:extLst>
                <a:ext uri="{FF2B5EF4-FFF2-40B4-BE49-F238E27FC236}">
                  <a16:creationId xmlns:a16="http://schemas.microsoft.com/office/drawing/2014/main" id="{A7CEEFE7-49BB-4C1B-947E-F65C61F86503}"/>
                </a:ext>
              </a:extLst>
            </p:cNvPr>
            <p:cNvSpPr/>
            <p:nvPr/>
          </p:nvSpPr>
          <p:spPr>
            <a:xfrm>
              <a:off x="4236604" y="6661989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415">
              <a:extLst>
                <a:ext uri="{FF2B5EF4-FFF2-40B4-BE49-F238E27FC236}">
                  <a16:creationId xmlns:a16="http://schemas.microsoft.com/office/drawing/2014/main" id="{C30AF13D-BF26-414D-8673-FDCE391AE190}"/>
                </a:ext>
              </a:extLst>
            </p:cNvPr>
            <p:cNvSpPr/>
            <p:nvPr/>
          </p:nvSpPr>
          <p:spPr>
            <a:xfrm>
              <a:off x="4403314" y="5779394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416">
              <a:extLst>
                <a:ext uri="{FF2B5EF4-FFF2-40B4-BE49-F238E27FC236}">
                  <a16:creationId xmlns:a16="http://schemas.microsoft.com/office/drawing/2014/main" id="{9FE5DBBF-723E-469B-858D-C7D9E029EB0C}"/>
                </a:ext>
              </a:extLst>
            </p:cNvPr>
            <p:cNvSpPr/>
            <p:nvPr/>
          </p:nvSpPr>
          <p:spPr>
            <a:xfrm>
              <a:off x="4237535" y="6453369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417">
              <a:extLst>
                <a:ext uri="{FF2B5EF4-FFF2-40B4-BE49-F238E27FC236}">
                  <a16:creationId xmlns:a16="http://schemas.microsoft.com/office/drawing/2014/main" id="{959A5FED-0157-4169-81F4-62A55B2EF499}"/>
                </a:ext>
              </a:extLst>
            </p:cNvPr>
            <p:cNvSpPr/>
            <p:nvPr/>
          </p:nvSpPr>
          <p:spPr>
            <a:xfrm>
              <a:off x="4152163" y="6693653"/>
              <a:ext cx="58985" cy="52775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418">
              <a:extLst>
                <a:ext uri="{FF2B5EF4-FFF2-40B4-BE49-F238E27FC236}">
                  <a16:creationId xmlns:a16="http://schemas.microsoft.com/office/drawing/2014/main" id="{C118267F-7574-4A88-9BA9-0811E6BD28D2}"/>
                </a:ext>
              </a:extLst>
            </p:cNvPr>
            <p:cNvSpPr/>
            <p:nvPr/>
          </p:nvSpPr>
          <p:spPr>
            <a:xfrm>
              <a:off x="4063685" y="5497821"/>
              <a:ext cx="86925" cy="34148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419">
              <a:extLst>
                <a:ext uri="{FF2B5EF4-FFF2-40B4-BE49-F238E27FC236}">
                  <a16:creationId xmlns:a16="http://schemas.microsoft.com/office/drawing/2014/main" id="{399381A9-0237-40BD-8BBA-22870AECFC88}"/>
                </a:ext>
              </a:extLst>
            </p:cNvPr>
            <p:cNvSpPr/>
            <p:nvPr/>
          </p:nvSpPr>
          <p:spPr>
            <a:xfrm>
              <a:off x="4215805" y="5526383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420">
              <a:extLst>
                <a:ext uri="{FF2B5EF4-FFF2-40B4-BE49-F238E27FC236}">
                  <a16:creationId xmlns:a16="http://schemas.microsoft.com/office/drawing/2014/main" id="{D6062E55-425C-4CD0-8D5E-EEC1CB00C6BB}"/>
                </a:ext>
              </a:extLst>
            </p:cNvPr>
            <p:cNvSpPr/>
            <p:nvPr/>
          </p:nvSpPr>
          <p:spPr>
            <a:xfrm>
              <a:off x="4066790" y="5047057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421">
              <a:extLst>
                <a:ext uri="{FF2B5EF4-FFF2-40B4-BE49-F238E27FC236}">
                  <a16:creationId xmlns:a16="http://schemas.microsoft.com/office/drawing/2014/main" id="{977B2C96-7CF8-40D5-B9B3-BD2AE30026EC}"/>
                </a:ext>
              </a:extLst>
            </p:cNvPr>
            <p:cNvSpPr/>
            <p:nvPr/>
          </p:nvSpPr>
          <p:spPr>
            <a:xfrm>
              <a:off x="3707293" y="4372461"/>
              <a:ext cx="55880" cy="43461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422">
              <a:extLst>
                <a:ext uri="{FF2B5EF4-FFF2-40B4-BE49-F238E27FC236}">
                  <a16:creationId xmlns:a16="http://schemas.microsoft.com/office/drawing/2014/main" id="{93B6A83D-A369-4AB7-9267-8802B00E34B0}"/>
                </a:ext>
              </a:extLst>
            </p:cNvPr>
            <p:cNvSpPr/>
            <p:nvPr/>
          </p:nvSpPr>
          <p:spPr>
            <a:xfrm>
              <a:off x="3927089" y="4626405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423">
              <a:extLst>
                <a:ext uri="{FF2B5EF4-FFF2-40B4-BE49-F238E27FC236}">
                  <a16:creationId xmlns:a16="http://schemas.microsoft.com/office/drawing/2014/main" id="{066C6C34-E8DE-4D3E-9693-4D186C67C7C6}"/>
                </a:ext>
              </a:extLst>
            </p:cNvPr>
            <p:cNvSpPr/>
            <p:nvPr/>
          </p:nvSpPr>
          <p:spPr>
            <a:xfrm>
              <a:off x="3587461" y="4223137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424">
              <a:extLst>
                <a:ext uri="{FF2B5EF4-FFF2-40B4-BE49-F238E27FC236}">
                  <a16:creationId xmlns:a16="http://schemas.microsoft.com/office/drawing/2014/main" id="{5175F0A5-F8BF-43B2-93CD-00D119F757E1}"/>
                </a:ext>
              </a:extLst>
            </p:cNvPr>
            <p:cNvSpPr/>
            <p:nvPr/>
          </p:nvSpPr>
          <p:spPr>
            <a:xfrm>
              <a:off x="2717279" y="4696876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425">
              <a:extLst>
                <a:ext uri="{FF2B5EF4-FFF2-40B4-BE49-F238E27FC236}">
                  <a16:creationId xmlns:a16="http://schemas.microsoft.com/office/drawing/2014/main" id="{AB1CF810-58B3-44B4-BC09-F1A7A8093327}"/>
                </a:ext>
              </a:extLst>
            </p:cNvPr>
            <p:cNvSpPr/>
            <p:nvPr/>
          </p:nvSpPr>
          <p:spPr>
            <a:xfrm>
              <a:off x="2917517" y="4768277"/>
              <a:ext cx="31045" cy="34148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426">
              <a:extLst>
                <a:ext uri="{FF2B5EF4-FFF2-40B4-BE49-F238E27FC236}">
                  <a16:creationId xmlns:a16="http://schemas.microsoft.com/office/drawing/2014/main" id="{388F5303-2D31-43DA-A85E-72E2540BECDD}"/>
                </a:ext>
              </a:extLst>
            </p:cNvPr>
            <p:cNvSpPr/>
            <p:nvPr/>
          </p:nvSpPr>
          <p:spPr>
            <a:xfrm>
              <a:off x="3423855" y="4239901"/>
              <a:ext cx="245252" cy="170744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427">
              <a:extLst>
                <a:ext uri="{FF2B5EF4-FFF2-40B4-BE49-F238E27FC236}">
                  <a16:creationId xmlns:a16="http://schemas.microsoft.com/office/drawing/2014/main" id="{CE4CC26C-9D90-4C3F-A1CE-E36C5B580D69}"/>
                </a:ext>
              </a:extLst>
            </p:cNvPr>
            <p:cNvSpPr/>
            <p:nvPr/>
          </p:nvSpPr>
          <p:spPr>
            <a:xfrm>
              <a:off x="2687165" y="4573939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428">
              <a:extLst>
                <a:ext uri="{FF2B5EF4-FFF2-40B4-BE49-F238E27FC236}">
                  <a16:creationId xmlns:a16="http://schemas.microsoft.com/office/drawing/2014/main" id="{5B9CC202-94C8-4B4A-BD5C-CC65431F2FE5}"/>
                </a:ext>
              </a:extLst>
            </p:cNvPr>
            <p:cNvSpPr/>
            <p:nvPr/>
          </p:nvSpPr>
          <p:spPr>
            <a:xfrm>
              <a:off x="3878348" y="4529856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429">
              <a:extLst>
                <a:ext uri="{FF2B5EF4-FFF2-40B4-BE49-F238E27FC236}">
                  <a16:creationId xmlns:a16="http://schemas.microsoft.com/office/drawing/2014/main" id="{E7BD423E-96CB-49E8-BF9C-62088D98CDC1}"/>
                </a:ext>
              </a:extLst>
            </p:cNvPr>
            <p:cNvSpPr/>
            <p:nvPr/>
          </p:nvSpPr>
          <p:spPr>
            <a:xfrm>
              <a:off x="4263923" y="4941508"/>
              <a:ext cx="93134" cy="111759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430">
              <a:extLst>
                <a:ext uri="{FF2B5EF4-FFF2-40B4-BE49-F238E27FC236}">
                  <a16:creationId xmlns:a16="http://schemas.microsoft.com/office/drawing/2014/main" id="{7F785BA3-B74E-46C3-A193-C333BF09358B}"/>
                </a:ext>
              </a:extLst>
            </p:cNvPr>
            <p:cNvSpPr/>
            <p:nvPr/>
          </p:nvSpPr>
          <p:spPr>
            <a:xfrm>
              <a:off x="4034503" y="4432068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431">
              <a:extLst>
                <a:ext uri="{FF2B5EF4-FFF2-40B4-BE49-F238E27FC236}">
                  <a16:creationId xmlns:a16="http://schemas.microsoft.com/office/drawing/2014/main" id="{EE136BC8-89D0-4D71-9FCE-71EE15D3827E}"/>
                </a:ext>
              </a:extLst>
            </p:cNvPr>
            <p:cNvSpPr/>
            <p:nvPr/>
          </p:nvSpPr>
          <p:spPr>
            <a:xfrm>
              <a:off x="3958443" y="4877556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432">
              <a:extLst>
                <a:ext uri="{FF2B5EF4-FFF2-40B4-BE49-F238E27FC236}">
                  <a16:creationId xmlns:a16="http://schemas.microsoft.com/office/drawing/2014/main" id="{0329FBA6-7AD2-43E8-98C6-44FAD4151EB4}"/>
                </a:ext>
              </a:extLst>
            </p:cNvPr>
            <p:cNvSpPr/>
            <p:nvPr/>
          </p:nvSpPr>
          <p:spPr>
            <a:xfrm>
              <a:off x="4347123" y="4401645"/>
              <a:ext cx="40358" cy="34148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433">
              <a:extLst>
                <a:ext uri="{FF2B5EF4-FFF2-40B4-BE49-F238E27FC236}">
                  <a16:creationId xmlns:a16="http://schemas.microsoft.com/office/drawing/2014/main" id="{48E27EC1-7A93-4DB9-AB40-21202B62F294}"/>
                </a:ext>
              </a:extLst>
            </p:cNvPr>
            <p:cNvSpPr/>
            <p:nvPr/>
          </p:nvSpPr>
          <p:spPr>
            <a:xfrm>
              <a:off x="4024258" y="4593810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434">
              <a:extLst>
                <a:ext uri="{FF2B5EF4-FFF2-40B4-BE49-F238E27FC236}">
                  <a16:creationId xmlns:a16="http://schemas.microsoft.com/office/drawing/2014/main" id="{342F8EE9-E2E4-484A-B8CA-D6F733E459EB}"/>
                </a:ext>
              </a:extLst>
            </p:cNvPr>
            <p:cNvSpPr/>
            <p:nvPr/>
          </p:nvSpPr>
          <p:spPr>
            <a:xfrm>
              <a:off x="3970862" y="4639135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435">
              <a:extLst>
                <a:ext uri="{FF2B5EF4-FFF2-40B4-BE49-F238E27FC236}">
                  <a16:creationId xmlns:a16="http://schemas.microsoft.com/office/drawing/2014/main" id="{E718C753-66F6-442B-8D8B-941FD052E201}"/>
                </a:ext>
              </a:extLst>
            </p:cNvPr>
            <p:cNvSpPr/>
            <p:nvPr/>
          </p:nvSpPr>
          <p:spPr>
            <a:xfrm>
              <a:off x="7159767" y="4855513"/>
              <a:ext cx="43462" cy="189371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436">
              <a:extLst>
                <a:ext uri="{FF2B5EF4-FFF2-40B4-BE49-F238E27FC236}">
                  <a16:creationId xmlns:a16="http://schemas.microsoft.com/office/drawing/2014/main" id="{FA271152-0084-4FB0-8B0A-E2AAA55418FB}"/>
                </a:ext>
              </a:extLst>
            </p:cNvPr>
            <p:cNvSpPr/>
            <p:nvPr/>
          </p:nvSpPr>
          <p:spPr>
            <a:xfrm>
              <a:off x="3223927" y="4869172"/>
              <a:ext cx="34149" cy="43461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437">
              <a:extLst>
                <a:ext uri="{FF2B5EF4-FFF2-40B4-BE49-F238E27FC236}">
                  <a16:creationId xmlns:a16="http://schemas.microsoft.com/office/drawing/2014/main" id="{950AAB0D-7232-4361-BDBA-4C3DB00F3005}"/>
                </a:ext>
              </a:extLst>
            </p:cNvPr>
            <p:cNvSpPr/>
            <p:nvPr/>
          </p:nvSpPr>
          <p:spPr>
            <a:xfrm>
              <a:off x="5439273" y="4744063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438">
              <a:extLst>
                <a:ext uri="{FF2B5EF4-FFF2-40B4-BE49-F238E27FC236}">
                  <a16:creationId xmlns:a16="http://schemas.microsoft.com/office/drawing/2014/main" id="{2B6CA83B-7FC3-44B4-B32E-A46307994761}"/>
                </a:ext>
              </a:extLst>
            </p:cNvPr>
            <p:cNvSpPr/>
            <p:nvPr/>
          </p:nvSpPr>
          <p:spPr>
            <a:xfrm>
              <a:off x="5039107" y="4734749"/>
              <a:ext cx="111760" cy="217311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439">
              <a:extLst>
                <a:ext uri="{FF2B5EF4-FFF2-40B4-BE49-F238E27FC236}">
                  <a16:creationId xmlns:a16="http://schemas.microsoft.com/office/drawing/2014/main" id="{45132CA0-2923-4A46-9DC5-2F9ECA740511}"/>
                </a:ext>
              </a:extLst>
            </p:cNvPr>
            <p:cNvSpPr/>
            <p:nvPr/>
          </p:nvSpPr>
          <p:spPr>
            <a:xfrm>
              <a:off x="5278771" y="4812361"/>
              <a:ext cx="24836" cy="34148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440">
              <a:extLst>
                <a:ext uri="{FF2B5EF4-FFF2-40B4-BE49-F238E27FC236}">
                  <a16:creationId xmlns:a16="http://schemas.microsoft.com/office/drawing/2014/main" id="{77EE3EB8-99AE-491D-A4F8-9A557918EB3C}"/>
                </a:ext>
              </a:extLst>
            </p:cNvPr>
            <p:cNvSpPr/>
            <p:nvPr/>
          </p:nvSpPr>
          <p:spPr>
            <a:xfrm>
              <a:off x="7689078" y="4320927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441">
              <a:extLst>
                <a:ext uri="{FF2B5EF4-FFF2-40B4-BE49-F238E27FC236}">
                  <a16:creationId xmlns:a16="http://schemas.microsoft.com/office/drawing/2014/main" id="{C4723140-C784-4171-BDA6-D5F368AFCCA3}"/>
                </a:ext>
              </a:extLst>
            </p:cNvPr>
            <p:cNvSpPr/>
            <p:nvPr/>
          </p:nvSpPr>
          <p:spPr>
            <a:xfrm>
              <a:off x="5774866" y="4394503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442">
              <a:extLst>
                <a:ext uri="{FF2B5EF4-FFF2-40B4-BE49-F238E27FC236}">
                  <a16:creationId xmlns:a16="http://schemas.microsoft.com/office/drawing/2014/main" id="{F755E560-D3B2-417E-92A3-D0571DD59E50}"/>
                </a:ext>
              </a:extLst>
            </p:cNvPr>
            <p:cNvSpPr/>
            <p:nvPr/>
          </p:nvSpPr>
          <p:spPr>
            <a:xfrm>
              <a:off x="7132758" y="4215687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443">
              <a:extLst>
                <a:ext uri="{FF2B5EF4-FFF2-40B4-BE49-F238E27FC236}">
                  <a16:creationId xmlns:a16="http://schemas.microsoft.com/office/drawing/2014/main" id="{4FFA9058-BA2F-4659-9FFA-78F5F2360D9D}"/>
                </a:ext>
              </a:extLst>
            </p:cNvPr>
            <p:cNvSpPr/>
            <p:nvPr/>
          </p:nvSpPr>
          <p:spPr>
            <a:xfrm>
              <a:off x="5371597" y="4771383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444">
              <a:extLst>
                <a:ext uri="{FF2B5EF4-FFF2-40B4-BE49-F238E27FC236}">
                  <a16:creationId xmlns:a16="http://schemas.microsoft.com/office/drawing/2014/main" id="{C890B98B-FDC6-4850-8EA1-1D980E1CB29C}"/>
                </a:ext>
              </a:extLst>
            </p:cNvPr>
            <p:cNvSpPr/>
            <p:nvPr/>
          </p:nvSpPr>
          <p:spPr>
            <a:xfrm>
              <a:off x="4983852" y="4840923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445">
              <a:extLst>
                <a:ext uri="{FF2B5EF4-FFF2-40B4-BE49-F238E27FC236}">
                  <a16:creationId xmlns:a16="http://schemas.microsoft.com/office/drawing/2014/main" id="{F3B50E84-DE66-48E4-A221-D33975FD296A}"/>
                </a:ext>
              </a:extLst>
            </p:cNvPr>
            <p:cNvSpPr/>
            <p:nvPr/>
          </p:nvSpPr>
          <p:spPr>
            <a:xfrm>
              <a:off x="4217978" y="4962619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446">
              <a:extLst>
                <a:ext uri="{FF2B5EF4-FFF2-40B4-BE49-F238E27FC236}">
                  <a16:creationId xmlns:a16="http://schemas.microsoft.com/office/drawing/2014/main" id="{99660404-C9B3-42C0-A859-0E15BFF8078A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9E97EFBC-749E-4BDB-921B-9DDD3AE08274}"/>
              </a:ext>
            </a:extLst>
          </p:cNvPr>
          <p:cNvSpPr txBox="1"/>
          <p:nvPr/>
        </p:nvSpPr>
        <p:spPr>
          <a:xfrm>
            <a:off x="677231" y="3343015"/>
            <a:ext cx="47662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 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5B690031-5CC1-4BF2-8486-A133E6B2A75C}"/>
              </a:ext>
            </a:extLst>
          </p:cNvPr>
          <p:cNvSpPr txBox="1"/>
          <p:nvPr/>
        </p:nvSpPr>
        <p:spPr>
          <a:xfrm>
            <a:off x="677231" y="2950634"/>
            <a:ext cx="47662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75C71B3A-2231-419F-96C9-EFB22C20BEDF}"/>
              </a:ext>
            </a:extLst>
          </p:cNvPr>
          <p:cNvSpPr txBox="1"/>
          <p:nvPr/>
        </p:nvSpPr>
        <p:spPr>
          <a:xfrm>
            <a:off x="773943" y="4840824"/>
            <a:ext cx="188147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9" name="Rectangle 62">
            <a:extLst>
              <a:ext uri="{FF2B5EF4-FFF2-40B4-BE49-F238E27FC236}">
                <a16:creationId xmlns:a16="http://schemas.microsoft.com/office/drawing/2014/main" id="{7595D7B4-CC4E-43CD-9C10-EB8CD289272B}"/>
              </a:ext>
            </a:extLst>
          </p:cNvPr>
          <p:cNvSpPr/>
          <p:nvPr/>
        </p:nvSpPr>
        <p:spPr>
          <a:xfrm>
            <a:off x="5816767" y="5283916"/>
            <a:ext cx="2376000" cy="90000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Rectangle 63">
            <a:extLst>
              <a:ext uri="{FF2B5EF4-FFF2-40B4-BE49-F238E27FC236}">
                <a16:creationId xmlns:a16="http://schemas.microsoft.com/office/drawing/2014/main" id="{9D934AD6-F69C-4E37-A1DF-87C36C0AAF0F}"/>
              </a:ext>
            </a:extLst>
          </p:cNvPr>
          <p:cNvSpPr/>
          <p:nvPr/>
        </p:nvSpPr>
        <p:spPr>
          <a:xfrm>
            <a:off x="5491525" y="5409916"/>
            <a:ext cx="648000" cy="6480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1" name="Group 65">
            <a:extLst>
              <a:ext uri="{FF2B5EF4-FFF2-40B4-BE49-F238E27FC236}">
                <a16:creationId xmlns:a16="http://schemas.microsoft.com/office/drawing/2014/main" id="{ED6FD1FA-1EE6-419F-A390-8E164A92FE8C}"/>
              </a:ext>
            </a:extLst>
          </p:cNvPr>
          <p:cNvGrpSpPr/>
          <p:nvPr/>
        </p:nvGrpSpPr>
        <p:grpSpPr>
          <a:xfrm>
            <a:off x="6243290" y="5370270"/>
            <a:ext cx="1728000" cy="727292"/>
            <a:chOff x="3131840" y="2204864"/>
            <a:chExt cx="3096344" cy="727292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80473BC3-73DA-457F-9F00-A90FA1BC07AF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C4FF1350-6EF5-437A-BBF5-93EF53B77B0A}"/>
                </a:ext>
              </a:extLst>
            </p:cNvPr>
            <p:cNvSpPr txBox="1"/>
            <p:nvPr/>
          </p:nvSpPr>
          <p:spPr>
            <a:xfrm>
              <a:off x="3131840" y="2470491"/>
              <a:ext cx="309634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124" name="Rectangle 74">
            <a:extLst>
              <a:ext uri="{FF2B5EF4-FFF2-40B4-BE49-F238E27FC236}">
                <a16:creationId xmlns:a16="http://schemas.microsoft.com/office/drawing/2014/main" id="{A59D9828-2C8F-42AE-89C2-FCCA54347F5E}"/>
              </a:ext>
            </a:extLst>
          </p:cNvPr>
          <p:cNvSpPr/>
          <p:nvPr/>
        </p:nvSpPr>
        <p:spPr>
          <a:xfrm>
            <a:off x="9069350" y="5283916"/>
            <a:ext cx="2376000" cy="900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Rectangle 75">
            <a:extLst>
              <a:ext uri="{FF2B5EF4-FFF2-40B4-BE49-F238E27FC236}">
                <a16:creationId xmlns:a16="http://schemas.microsoft.com/office/drawing/2014/main" id="{5667B73B-9718-4B5F-B0CD-547003905227}"/>
              </a:ext>
            </a:extLst>
          </p:cNvPr>
          <p:cNvSpPr/>
          <p:nvPr/>
        </p:nvSpPr>
        <p:spPr>
          <a:xfrm>
            <a:off x="8744108" y="5409916"/>
            <a:ext cx="648000" cy="6480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6" name="Group 76">
            <a:extLst>
              <a:ext uri="{FF2B5EF4-FFF2-40B4-BE49-F238E27FC236}">
                <a16:creationId xmlns:a16="http://schemas.microsoft.com/office/drawing/2014/main" id="{2A897360-DA74-4122-878A-C3EF0591A111}"/>
              </a:ext>
            </a:extLst>
          </p:cNvPr>
          <p:cNvGrpSpPr/>
          <p:nvPr/>
        </p:nvGrpSpPr>
        <p:grpSpPr>
          <a:xfrm>
            <a:off x="9495873" y="5370270"/>
            <a:ext cx="1728000" cy="727292"/>
            <a:chOff x="3131840" y="2204864"/>
            <a:chExt cx="3096344" cy="727292"/>
          </a:xfrm>
        </p:grpSpPr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D27A1C9B-BDE3-4A54-AEA3-8A9160732B7E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DE232810-1EB7-4E18-B1EE-95104E4879D8}"/>
                </a:ext>
              </a:extLst>
            </p:cNvPr>
            <p:cNvSpPr txBox="1"/>
            <p:nvPr/>
          </p:nvSpPr>
          <p:spPr>
            <a:xfrm>
              <a:off x="3131840" y="2470491"/>
              <a:ext cx="309634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9" name="TextBox 128">
            <a:extLst>
              <a:ext uri="{FF2B5EF4-FFF2-40B4-BE49-F238E27FC236}">
                <a16:creationId xmlns:a16="http://schemas.microsoft.com/office/drawing/2014/main" id="{9315E08E-BA10-4D97-AE99-7747D9C23DC9}"/>
              </a:ext>
            </a:extLst>
          </p:cNvPr>
          <p:cNvSpPr txBox="1"/>
          <p:nvPr/>
        </p:nvSpPr>
        <p:spPr>
          <a:xfrm>
            <a:off x="677232" y="1674285"/>
            <a:ext cx="2857276" cy="117570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Presentation </a:t>
            </a:r>
          </a:p>
          <a:p>
            <a:pPr>
              <a:lnSpc>
                <a:spcPct val="110000"/>
              </a:lnSpc>
            </a:pPr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Designed</a:t>
            </a:r>
          </a:p>
        </p:txBody>
      </p:sp>
      <p:sp>
        <p:nvSpPr>
          <p:cNvPr id="130" name="Rectangle 36">
            <a:extLst>
              <a:ext uri="{FF2B5EF4-FFF2-40B4-BE49-F238E27FC236}">
                <a16:creationId xmlns:a16="http://schemas.microsoft.com/office/drawing/2014/main" id="{A09FF73A-25DE-46AE-8A74-AF71C1A10864}"/>
              </a:ext>
            </a:extLst>
          </p:cNvPr>
          <p:cNvSpPr/>
          <p:nvPr/>
        </p:nvSpPr>
        <p:spPr>
          <a:xfrm>
            <a:off x="5624234" y="5572511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1" name="Rectangle 16">
            <a:extLst>
              <a:ext uri="{FF2B5EF4-FFF2-40B4-BE49-F238E27FC236}">
                <a16:creationId xmlns:a16="http://schemas.microsoft.com/office/drawing/2014/main" id="{C88154D5-7A50-485E-A6F7-C36439846A10}"/>
              </a:ext>
            </a:extLst>
          </p:cNvPr>
          <p:cNvSpPr/>
          <p:nvPr/>
        </p:nvSpPr>
        <p:spPr>
          <a:xfrm>
            <a:off x="8883205" y="5601258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8E367C25-3AB6-4B70-AAE3-0BA3DA893A6B}"/>
              </a:ext>
            </a:extLst>
          </p:cNvPr>
          <p:cNvGrpSpPr/>
          <p:nvPr/>
        </p:nvGrpSpPr>
        <p:grpSpPr>
          <a:xfrm>
            <a:off x="9812630" y="2743525"/>
            <a:ext cx="514923" cy="514923"/>
            <a:chOff x="1813250" y="2081018"/>
            <a:chExt cx="616404" cy="616404"/>
          </a:xfrm>
        </p:grpSpPr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C8141C1E-17B7-49AE-A130-F18B40DAC77B}"/>
                </a:ext>
              </a:extLst>
            </p:cNvPr>
            <p:cNvGrpSpPr/>
            <p:nvPr/>
          </p:nvGrpSpPr>
          <p:grpSpPr>
            <a:xfrm>
              <a:off x="1813250" y="2081018"/>
              <a:ext cx="616404" cy="616404"/>
              <a:chOff x="10579276" y="3457866"/>
              <a:chExt cx="1097175" cy="1097175"/>
            </a:xfrm>
          </p:grpSpPr>
          <p:sp>
            <p:nvSpPr>
              <p:cNvPr id="135" name="눈물 방울 134">
                <a:extLst>
                  <a:ext uri="{FF2B5EF4-FFF2-40B4-BE49-F238E27FC236}">
                    <a16:creationId xmlns:a16="http://schemas.microsoft.com/office/drawing/2014/main" id="{0C3DA1DE-32DE-4081-A9ED-2675B0766DA2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1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6" name="타원 135">
                <a:extLst>
                  <a:ext uri="{FF2B5EF4-FFF2-40B4-BE49-F238E27FC236}">
                    <a16:creationId xmlns:a16="http://schemas.microsoft.com/office/drawing/2014/main" id="{964C6D62-39D8-46B5-8DE7-E28623F81DC1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0407E901-ECE4-4C51-A583-79D49BD46DB7}"/>
                </a:ext>
              </a:extLst>
            </p:cNvPr>
            <p:cNvSpPr txBox="1"/>
            <p:nvPr/>
          </p:nvSpPr>
          <p:spPr>
            <a:xfrm>
              <a:off x="1900178" y="214599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7" name="그룹 136">
            <a:extLst>
              <a:ext uri="{FF2B5EF4-FFF2-40B4-BE49-F238E27FC236}">
                <a16:creationId xmlns:a16="http://schemas.microsoft.com/office/drawing/2014/main" id="{4201A4DF-A76C-4E8E-9273-1BB92F8A7999}"/>
              </a:ext>
            </a:extLst>
          </p:cNvPr>
          <p:cNvGrpSpPr/>
          <p:nvPr/>
        </p:nvGrpSpPr>
        <p:grpSpPr>
          <a:xfrm>
            <a:off x="6519069" y="2680943"/>
            <a:ext cx="514923" cy="514923"/>
            <a:chOff x="3327523" y="1634051"/>
            <a:chExt cx="616404" cy="616404"/>
          </a:xfrm>
        </p:grpSpPr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F42D9637-865F-4B5D-8FED-1993C739561B}"/>
                </a:ext>
              </a:extLst>
            </p:cNvPr>
            <p:cNvGrpSpPr/>
            <p:nvPr/>
          </p:nvGrpSpPr>
          <p:grpSpPr>
            <a:xfrm>
              <a:off x="3327523" y="1634051"/>
              <a:ext cx="616404" cy="616404"/>
              <a:chOff x="10579276" y="3457866"/>
              <a:chExt cx="1097175" cy="1097175"/>
            </a:xfrm>
          </p:grpSpPr>
          <p:sp>
            <p:nvSpPr>
              <p:cNvPr id="140" name="눈물 방울 139">
                <a:extLst>
                  <a:ext uri="{FF2B5EF4-FFF2-40B4-BE49-F238E27FC236}">
                    <a16:creationId xmlns:a16="http://schemas.microsoft.com/office/drawing/2014/main" id="{706D5855-F5CC-453D-AA08-3ED5F0A65254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4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1" name="타원 140">
                <a:extLst>
                  <a:ext uri="{FF2B5EF4-FFF2-40B4-BE49-F238E27FC236}">
                    <a16:creationId xmlns:a16="http://schemas.microsoft.com/office/drawing/2014/main" id="{1C29A466-725A-4EF8-9DE3-4D75A513B465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1FA9589B-C771-46C0-B04A-AB177C18BAD6}"/>
                </a:ext>
              </a:extLst>
            </p:cNvPr>
            <p:cNvSpPr txBox="1"/>
            <p:nvPr/>
          </p:nvSpPr>
          <p:spPr>
            <a:xfrm>
              <a:off x="3431807" y="1709580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5">
            <a:extLst>
              <a:ext uri="{FF2B5EF4-FFF2-40B4-BE49-F238E27FC236}">
                <a16:creationId xmlns:a16="http://schemas.microsoft.com/office/drawing/2014/main" id="{045A0FA4-6378-4DB6-8E67-7D8B3EB71C37}"/>
              </a:ext>
            </a:extLst>
          </p:cNvPr>
          <p:cNvSpPr/>
          <p:nvPr/>
        </p:nvSpPr>
        <p:spPr>
          <a:xfrm>
            <a:off x="6395509" y="5294131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3"/>
                </a:solidFill>
                <a:latin typeface="+mj-lt"/>
              </a:rPr>
              <a:t>PORTFOLIO</a:t>
            </a:r>
          </a:p>
        </p:txBody>
      </p:sp>
      <p:sp>
        <p:nvSpPr>
          <p:cNvPr id="8" name="직사각형 6">
            <a:extLst>
              <a:ext uri="{FF2B5EF4-FFF2-40B4-BE49-F238E27FC236}">
                <a16:creationId xmlns:a16="http://schemas.microsoft.com/office/drawing/2014/main" id="{128E7F1E-C8CF-471F-A853-05E54C3B6B14}"/>
              </a:ext>
            </a:extLst>
          </p:cNvPr>
          <p:cNvSpPr/>
          <p:nvPr/>
        </p:nvSpPr>
        <p:spPr>
          <a:xfrm>
            <a:off x="7554501" y="5862721"/>
            <a:ext cx="439680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3"/>
                </a:solidFill>
                <a:latin typeface="+mj-lt"/>
              </a:rPr>
              <a:t>PRESENTATION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46645363-9B9E-4EC7-9E2D-538E12A1B72E}"/>
              </a:ext>
            </a:extLst>
          </p:cNvPr>
          <p:cNvGrpSpPr/>
          <p:nvPr/>
        </p:nvGrpSpPr>
        <p:grpSpPr>
          <a:xfrm>
            <a:off x="6395509" y="654627"/>
            <a:ext cx="4919935" cy="2308324"/>
            <a:chOff x="6791418" y="4156779"/>
            <a:chExt cx="4919935" cy="230832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39B51B0-9893-41BA-A0AA-81226DAF969B}"/>
                </a:ext>
              </a:extLst>
            </p:cNvPr>
            <p:cNvSpPr txBox="1"/>
            <p:nvPr/>
          </p:nvSpPr>
          <p:spPr>
            <a:xfrm>
              <a:off x="6791418" y="4156779"/>
              <a:ext cx="2095630" cy="230832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400" dirty="0">
                  <a:solidFill>
                    <a:schemeClr val="accent2"/>
                  </a:solidFill>
                  <a:cs typeface="Arial" pitchFamily="34" charset="0"/>
                </a:rPr>
                <a:t>ALLPPT </a:t>
              </a:r>
              <a:r>
                <a:rPr lang="en-GB" altLang="ko-KR" sz="2400" dirty="0">
                  <a:solidFill>
                    <a:schemeClr val="bg1"/>
                  </a:solidFill>
                  <a:cs typeface="Arial" pitchFamily="34" charset="0"/>
                </a:rPr>
                <a:t>Layout</a:t>
              </a:r>
            </a:p>
            <a:p>
              <a:r>
                <a:rPr lang="en-GB" altLang="ko-KR" sz="2400" dirty="0">
                  <a:solidFill>
                    <a:schemeClr val="bg1"/>
                  </a:solidFill>
                  <a:cs typeface="Arial" pitchFamily="34" charset="0"/>
                </a:rPr>
                <a:t>Clean </a:t>
              </a:r>
              <a:r>
                <a:rPr lang="en-GB" altLang="ko-KR" sz="2400" dirty="0">
                  <a:solidFill>
                    <a:schemeClr val="accent2"/>
                  </a:solidFill>
                  <a:cs typeface="Arial" pitchFamily="34" charset="0"/>
                </a:rPr>
                <a:t>Text Slide </a:t>
              </a:r>
            </a:p>
            <a:p>
              <a:r>
                <a:rPr lang="en-GB" altLang="ko-KR" sz="2400" dirty="0">
                  <a:solidFill>
                    <a:schemeClr val="bg1"/>
                  </a:solidFill>
                  <a:cs typeface="Arial" pitchFamily="34" charset="0"/>
                </a:rPr>
                <a:t>for your Presentation</a:t>
              </a:r>
              <a:endParaRPr lang="ko-KR" altLang="en-US" sz="24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32A2D6E-F1FA-442A-ABF0-024AA6D1C263}"/>
                </a:ext>
              </a:extLst>
            </p:cNvPr>
            <p:cNvSpPr txBox="1"/>
            <p:nvPr/>
          </p:nvSpPr>
          <p:spPr>
            <a:xfrm>
              <a:off x="8983762" y="4218334"/>
              <a:ext cx="2727591" cy="2246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  <a:p>
              <a:endParaRPr lang="en-US" altLang="ko-KR" sz="14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4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28F94CD-0127-4F97-BC42-2AA7D54F07CF}"/>
              </a:ext>
            </a:extLst>
          </p:cNvPr>
          <p:cNvSpPr txBox="1"/>
          <p:nvPr/>
        </p:nvSpPr>
        <p:spPr>
          <a:xfrm>
            <a:off x="4596098" y="4988627"/>
            <a:ext cx="30087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spc="300" dirty="0">
                <a:solidFill>
                  <a:schemeClr val="accent4"/>
                </a:solidFill>
                <a:cs typeface="Calibri" pitchFamily="34" charset="0"/>
              </a:rPr>
              <a:t>ORGANIC FARMING </a:t>
            </a:r>
            <a:endParaRPr lang="ko-KR" altLang="en-US" sz="4000" b="1" spc="300" dirty="0">
              <a:solidFill>
                <a:schemeClr val="accent4"/>
              </a:solidFill>
              <a:cs typeface="Calibri" pitchFamily="34" charset="0"/>
            </a:endParaRPr>
          </a:p>
        </p:txBody>
      </p:sp>
      <p:cxnSp>
        <p:nvCxnSpPr>
          <p:cNvPr id="5" name="Straight Connector 3">
            <a:extLst>
              <a:ext uri="{FF2B5EF4-FFF2-40B4-BE49-F238E27FC236}">
                <a16:creationId xmlns:a16="http://schemas.microsoft.com/office/drawing/2014/main" id="{3757F711-FBB0-4684-B806-498D63EBA71D}"/>
              </a:ext>
            </a:extLst>
          </p:cNvPr>
          <p:cNvCxnSpPr>
            <a:cxnSpLocks/>
          </p:cNvCxnSpPr>
          <p:nvPr/>
        </p:nvCxnSpPr>
        <p:spPr>
          <a:xfrm>
            <a:off x="4365815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4">
            <a:extLst>
              <a:ext uri="{FF2B5EF4-FFF2-40B4-BE49-F238E27FC236}">
                <a16:creationId xmlns:a16="http://schemas.microsoft.com/office/drawing/2014/main" id="{E7421AB4-8969-40D5-A2DE-89868ED25235}"/>
              </a:ext>
            </a:extLst>
          </p:cNvPr>
          <p:cNvCxnSpPr>
            <a:cxnSpLocks/>
          </p:cNvCxnSpPr>
          <p:nvPr/>
        </p:nvCxnSpPr>
        <p:spPr>
          <a:xfrm>
            <a:off x="7835156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5">
            <a:extLst>
              <a:ext uri="{FF2B5EF4-FFF2-40B4-BE49-F238E27FC236}">
                <a16:creationId xmlns:a16="http://schemas.microsoft.com/office/drawing/2014/main" id="{4DD85F14-E983-484F-97FE-BCEBC6C6BF14}"/>
              </a:ext>
            </a:extLst>
          </p:cNvPr>
          <p:cNvGrpSpPr/>
          <p:nvPr/>
        </p:nvGrpSpPr>
        <p:grpSpPr>
          <a:xfrm>
            <a:off x="474577" y="5054828"/>
            <a:ext cx="3422101" cy="1191037"/>
            <a:chOff x="4822352" y="1916832"/>
            <a:chExt cx="3422056" cy="1191037"/>
          </a:xfrm>
        </p:grpSpPr>
        <p:sp>
          <p:nvSpPr>
            <p:cNvPr id="8" name="Text Placeholder 10">
              <a:extLst>
                <a:ext uri="{FF2B5EF4-FFF2-40B4-BE49-F238E27FC236}">
                  <a16:creationId xmlns:a16="http://schemas.microsoft.com/office/drawing/2014/main" id="{91A9D4C3-5AD3-4A37-A1BF-AEE953D0A558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3C6005E-21B5-4637-9955-7F0E5B02385D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8">
            <a:extLst>
              <a:ext uri="{FF2B5EF4-FFF2-40B4-BE49-F238E27FC236}">
                <a16:creationId xmlns:a16="http://schemas.microsoft.com/office/drawing/2014/main" id="{4FE71E96-D69F-4E80-801A-E4FCDA05A9F4}"/>
              </a:ext>
            </a:extLst>
          </p:cNvPr>
          <p:cNvGrpSpPr/>
          <p:nvPr/>
        </p:nvGrpSpPr>
        <p:grpSpPr>
          <a:xfrm>
            <a:off x="8304293" y="5054828"/>
            <a:ext cx="3422101" cy="1191037"/>
            <a:chOff x="4822352" y="1916832"/>
            <a:chExt cx="3422056" cy="1191037"/>
          </a:xfrm>
        </p:grpSpPr>
        <p:sp>
          <p:nvSpPr>
            <p:cNvPr id="11" name="Text Placeholder 10">
              <a:extLst>
                <a:ext uri="{FF2B5EF4-FFF2-40B4-BE49-F238E27FC236}">
                  <a16:creationId xmlns:a16="http://schemas.microsoft.com/office/drawing/2014/main" id="{5BFF50CC-06EA-41BC-AE24-1E5DF9027FC8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51FF84A-6635-4224-AEB4-EA53859CDCDF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3FF4B0F9-6938-4D56-984A-DE20E68E744A}"/>
              </a:ext>
            </a:extLst>
          </p:cNvPr>
          <p:cNvSpPr txBox="1"/>
          <p:nvPr/>
        </p:nvSpPr>
        <p:spPr>
          <a:xfrm>
            <a:off x="8609609" y="1803172"/>
            <a:ext cx="3097218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800" dirty="0">
                <a:cs typeface="Arial" pitchFamily="34" charset="0"/>
              </a:rPr>
              <a:t> Layout</a:t>
            </a:r>
          </a:p>
          <a:p>
            <a:r>
              <a:rPr lang="en-GB" altLang="ko-KR" sz="2800" dirty="0">
                <a:cs typeface="Arial" pitchFamily="34" charset="0"/>
              </a:rPr>
              <a:t>Clean Text Slide for your Presentation</a:t>
            </a:r>
            <a:endParaRPr lang="ko-KR" altLang="en-US" sz="2800" dirty="0"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CB08963-A09D-4BED-ACA4-3820B02B32FE}"/>
              </a:ext>
            </a:extLst>
          </p:cNvPr>
          <p:cNvSpPr txBox="1"/>
          <p:nvPr/>
        </p:nvSpPr>
        <p:spPr>
          <a:xfrm>
            <a:off x="485852" y="3008902"/>
            <a:ext cx="37302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  <p:grpSp>
        <p:nvGrpSpPr>
          <p:cNvPr id="15" name="Group 82">
            <a:extLst>
              <a:ext uri="{FF2B5EF4-FFF2-40B4-BE49-F238E27FC236}">
                <a16:creationId xmlns:a16="http://schemas.microsoft.com/office/drawing/2014/main" id="{B481EE1C-1AC7-4B51-B13C-E8049A4A4AC0}"/>
              </a:ext>
            </a:extLst>
          </p:cNvPr>
          <p:cNvGrpSpPr/>
          <p:nvPr/>
        </p:nvGrpSpPr>
        <p:grpSpPr>
          <a:xfrm>
            <a:off x="4911465" y="1596370"/>
            <a:ext cx="3225769" cy="3278437"/>
            <a:chOff x="806586" y="819428"/>
            <a:chExt cx="5252961" cy="5338727"/>
          </a:xfrm>
        </p:grpSpPr>
        <p:grpSp>
          <p:nvGrpSpPr>
            <p:cNvPr id="16" name="Graphic 87">
              <a:extLst>
                <a:ext uri="{FF2B5EF4-FFF2-40B4-BE49-F238E27FC236}">
                  <a16:creationId xmlns:a16="http://schemas.microsoft.com/office/drawing/2014/main" id="{3587E7FB-5E2E-4661-BFCB-BF383F2F46D4}"/>
                </a:ext>
              </a:extLst>
            </p:cNvPr>
            <p:cNvGrpSpPr/>
            <p:nvPr/>
          </p:nvGrpSpPr>
          <p:grpSpPr>
            <a:xfrm>
              <a:off x="806586" y="819428"/>
              <a:ext cx="4221990" cy="5338727"/>
              <a:chOff x="650601" y="2716230"/>
              <a:chExt cx="3105687" cy="392715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3" name="Freeform: Shape 17">
                <a:extLst>
                  <a:ext uri="{FF2B5EF4-FFF2-40B4-BE49-F238E27FC236}">
                    <a16:creationId xmlns:a16="http://schemas.microsoft.com/office/drawing/2014/main" id="{60AE6666-335A-48C2-ADA9-6E9FD9532FE3}"/>
                  </a:ext>
                </a:extLst>
              </p:cNvPr>
              <p:cNvSpPr/>
              <p:nvPr/>
            </p:nvSpPr>
            <p:spPr>
              <a:xfrm>
                <a:off x="808784" y="4661620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18">
                <a:extLst>
                  <a:ext uri="{FF2B5EF4-FFF2-40B4-BE49-F238E27FC236}">
                    <a16:creationId xmlns:a16="http://schemas.microsoft.com/office/drawing/2014/main" id="{265E315A-16DF-4476-BE16-1C0D888CA9AC}"/>
                  </a:ext>
                </a:extLst>
              </p:cNvPr>
              <p:cNvSpPr/>
              <p:nvPr/>
            </p:nvSpPr>
            <p:spPr>
              <a:xfrm>
                <a:off x="650601" y="5399524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19">
                <a:extLst>
                  <a:ext uri="{FF2B5EF4-FFF2-40B4-BE49-F238E27FC236}">
                    <a16:creationId xmlns:a16="http://schemas.microsoft.com/office/drawing/2014/main" id="{BCDB1F41-05AB-415A-8272-412D6B5F7C44}"/>
                  </a:ext>
                </a:extLst>
              </p:cNvPr>
              <p:cNvSpPr/>
              <p:nvPr/>
            </p:nvSpPr>
            <p:spPr>
              <a:xfrm>
                <a:off x="733384" y="5334937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20">
                <a:extLst>
                  <a:ext uri="{FF2B5EF4-FFF2-40B4-BE49-F238E27FC236}">
                    <a16:creationId xmlns:a16="http://schemas.microsoft.com/office/drawing/2014/main" id="{18B7CC9C-85A7-4656-84D4-EF041459251B}"/>
                  </a:ext>
                </a:extLst>
              </p:cNvPr>
              <p:cNvSpPr/>
              <p:nvPr/>
            </p:nvSpPr>
            <p:spPr>
              <a:xfrm>
                <a:off x="1489012" y="6207236"/>
                <a:ext cx="481718" cy="436150"/>
              </a:xfrm>
              <a:custGeom>
                <a:avLst/>
                <a:gdLst>
                  <a:gd name="connsiteX0" fmla="*/ 88242 w 481717"/>
                  <a:gd name="connsiteY0" fmla="*/ 98261 h 436149"/>
                  <a:gd name="connsiteX1" fmla="*/ 4918 w 481717"/>
                  <a:gd name="connsiteY1" fmla="*/ 246031 h 436149"/>
                  <a:gd name="connsiteX2" fmla="*/ 270514 w 481717"/>
                  <a:gd name="connsiteY2" fmla="*/ 427001 h 436149"/>
                  <a:gd name="connsiteX3" fmla="*/ 463201 w 481717"/>
                  <a:gd name="connsiteY3" fmla="*/ 94356 h 436149"/>
                  <a:gd name="connsiteX4" fmla="*/ 88242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88242" y="98261"/>
                    </a:moveTo>
                    <a:cubicBezTo>
                      <a:pt x="81732" y="134065"/>
                      <a:pt x="2965" y="166613"/>
                      <a:pt x="4918" y="246031"/>
                    </a:cubicBezTo>
                    <a:cubicBezTo>
                      <a:pt x="6871" y="325450"/>
                      <a:pt x="43976" y="457597"/>
                      <a:pt x="270514" y="427001"/>
                    </a:cubicBezTo>
                    <a:cubicBezTo>
                      <a:pt x="480777" y="398359"/>
                      <a:pt x="500957" y="221295"/>
                      <a:pt x="463201" y="94356"/>
                    </a:cubicBezTo>
                    <a:cubicBezTo>
                      <a:pt x="425444" y="-32584"/>
                      <a:pt x="110375" y="-18262"/>
                      <a:pt x="88242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21">
                <a:extLst>
                  <a:ext uri="{FF2B5EF4-FFF2-40B4-BE49-F238E27FC236}">
                    <a16:creationId xmlns:a16="http://schemas.microsoft.com/office/drawing/2014/main" id="{4A82AB9D-5A85-495A-A8F1-E419D203E1B1}"/>
                  </a:ext>
                </a:extLst>
              </p:cNvPr>
              <p:cNvSpPr/>
              <p:nvPr/>
            </p:nvSpPr>
            <p:spPr>
              <a:xfrm>
                <a:off x="1558702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22">
                <a:extLst>
                  <a:ext uri="{FF2B5EF4-FFF2-40B4-BE49-F238E27FC236}">
                    <a16:creationId xmlns:a16="http://schemas.microsoft.com/office/drawing/2014/main" id="{69AF5FBC-DE25-4C80-95C8-B33833957D35}"/>
                  </a:ext>
                </a:extLst>
              </p:cNvPr>
              <p:cNvSpPr/>
              <p:nvPr/>
            </p:nvSpPr>
            <p:spPr>
              <a:xfrm>
                <a:off x="1507865" y="6106963"/>
                <a:ext cx="475208" cy="247369"/>
              </a:xfrm>
              <a:custGeom>
                <a:avLst/>
                <a:gdLst>
                  <a:gd name="connsiteX0" fmla="*/ 435234 w 475207"/>
                  <a:gd name="connsiteY0" fmla="*/ 6498 h 247368"/>
                  <a:gd name="connsiteX1" fmla="*/ 57672 w 475207"/>
                  <a:gd name="connsiteY1" fmla="*/ 6498 h 247368"/>
                  <a:gd name="connsiteX2" fmla="*/ 20567 w 475207"/>
                  <a:gd name="connsiteY2" fmla="*/ 42301 h 247368"/>
                  <a:gd name="connsiteX3" fmla="*/ 4943 w 475207"/>
                  <a:gd name="connsiteY3" fmla="*/ 119116 h 247368"/>
                  <a:gd name="connsiteX4" fmla="*/ 64832 w 475207"/>
                  <a:gd name="connsiteY4" fmla="*/ 215459 h 247368"/>
                  <a:gd name="connsiteX5" fmla="*/ 431329 w 475207"/>
                  <a:gd name="connsiteY5" fmla="*/ 214808 h 247368"/>
                  <a:gd name="connsiteX6" fmla="*/ 472991 w 475207"/>
                  <a:gd name="connsiteY6" fmla="*/ 71595 h 247368"/>
                  <a:gd name="connsiteX7" fmla="*/ 472991 w 475207"/>
                  <a:gd name="connsiteY7" fmla="*/ 42952 h 247368"/>
                  <a:gd name="connsiteX8" fmla="*/ 435234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35234" y="6498"/>
                    </a:moveTo>
                    <a:cubicBezTo>
                      <a:pt x="322617" y="37745"/>
                      <a:pt x="145553" y="33188"/>
                      <a:pt x="57672" y="6498"/>
                    </a:cubicBezTo>
                    <a:cubicBezTo>
                      <a:pt x="30982" y="-1965"/>
                      <a:pt x="20567" y="24725"/>
                      <a:pt x="20567" y="42301"/>
                    </a:cubicBezTo>
                    <a:cubicBezTo>
                      <a:pt x="19916" y="53368"/>
                      <a:pt x="4292" y="108049"/>
                      <a:pt x="4943" y="119116"/>
                    </a:cubicBezTo>
                    <a:cubicBezTo>
                      <a:pt x="3641" y="171844"/>
                      <a:pt x="23170" y="199836"/>
                      <a:pt x="64832" y="215459"/>
                    </a:cubicBezTo>
                    <a:cubicBezTo>
                      <a:pt x="175497" y="256470"/>
                      <a:pt x="322617" y="255168"/>
                      <a:pt x="431329" y="214808"/>
                    </a:cubicBezTo>
                    <a:cubicBezTo>
                      <a:pt x="471689" y="199836"/>
                      <a:pt x="474293" y="121720"/>
                      <a:pt x="472991" y="71595"/>
                    </a:cubicBezTo>
                    <a:cubicBezTo>
                      <a:pt x="472991" y="61830"/>
                      <a:pt x="472991" y="52066"/>
                      <a:pt x="472991" y="42952"/>
                    </a:cubicBezTo>
                    <a:cubicBezTo>
                      <a:pt x="472991" y="19517"/>
                      <a:pt x="457367" y="639"/>
                      <a:pt x="435234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23">
                <a:extLst>
                  <a:ext uri="{FF2B5EF4-FFF2-40B4-BE49-F238E27FC236}">
                    <a16:creationId xmlns:a16="http://schemas.microsoft.com/office/drawing/2014/main" id="{3AE200B3-8664-40F3-A542-4C7EAD88C449}"/>
                  </a:ext>
                </a:extLst>
              </p:cNvPr>
              <p:cNvSpPr/>
              <p:nvPr/>
            </p:nvSpPr>
            <p:spPr>
              <a:xfrm>
                <a:off x="2012008" y="6207236"/>
                <a:ext cx="481718" cy="436150"/>
              </a:xfrm>
              <a:custGeom>
                <a:avLst/>
                <a:gdLst>
                  <a:gd name="connsiteX0" fmla="*/ 395233 w 481717"/>
                  <a:gd name="connsiteY0" fmla="*/ 98261 h 436149"/>
                  <a:gd name="connsiteX1" fmla="*/ 478557 w 481717"/>
                  <a:gd name="connsiteY1" fmla="*/ 246031 h 436149"/>
                  <a:gd name="connsiteX2" fmla="*/ 212961 w 481717"/>
                  <a:gd name="connsiteY2" fmla="*/ 427001 h 436149"/>
                  <a:gd name="connsiteX3" fmla="*/ 20274 w 481717"/>
                  <a:gd name="connsiteY3" fmla="*/ 94356 h 436149"/>
                  <a:gd name="connsiteX4" fmla="*/ 395233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395233" y="98261"/>
                    </a:moveTo>
                    <a:cubicBezTo>
                      <a:pt x="401742" y="134065"/>
                      <a:pt x="480510" y="166613"/>
                      <a:pt x="478557" y="246031"/>
                    </a:cubicBezTo>
                    <a:cubicBezTo>
                      <a:pt x="476604" y="325450"/>
                      <a:pt x="439498" y="457597"/>
                      <a:pt x="212961" y="427001"/>
                    </a:cubicBezTo>
                    <a:cubicBezTo>
                      <a:pt x="2698" y="398359"/>
                      <a:pt x="-17482" y="221295"/>
                      <a:pt x="20274" y="94356"/>
                    </a:cubicBezTo>
                    <a:cubicBezTo>
                      <a:pt x="58681" y="-32584"/>
                      <a:pt x="373750" y="-18262"/>
                      <a:pt x="395233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24">
                <a:extLst>
                  <a:ext uri="{FF2B5EF4-FFF2-40B4-BE49-F238E27FC236}">
                    <a16:creationId xmlns:a16="http://schemas.microsoft.com/office/drawing/2014/main" id="{DE66AFA1-688C-4B01-8DE2-01A3DB0BB205}"/>
                  </a:ext>
                </a:extLst>
              </p:cNvPr>
              <p:cNvSpPr/>
              <p:nvPr/>
            </p:nvSpPr>
            <p:spPr>
              <a:xfrm>
                <a:off x="2033910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25">
                <a:extLst>
                  <a:ext uri="{FF2B5EF4-FFF2-40B4-BE49-F238E27FC236}">
                    <a16:creationId xmlns:a16="http://schemas.microsoft.com/office/drawing/2014/main" id="{A4F6D9F2-DE0B-4D9D-AF69-A043F4F1160F}"/>
                  </a:ext>
                </a:extLst>
              </p:cNvPr>
              <p:cNvSpPr/>
              <p:nvPr/>
            </p:nvSpPr>
            <p:spPr>
              <a:xfrm>
                <a:off x="1998514" y="6106963"/>
                <a:ext cx="475208" cy="247369"/>
              </a:xfrm>
              <a:custGeom>
                <a:avLst/>
                <a:gdLst>
                  <a:gd name="connsiteX0" fmla="*/ 42881 w 475207"/>
                  <a:gd name="connsiteY0" fmla="*/ 6498 h 247368"/>
                  <a:gd name="connsiteX1" fmla="*/ 420444 w 475207"/>
                  <a:gd name="connsiteY1" fmla="*/ 6498 h 247368"/>
                  <a:gd name="connsiteX2" fmla="*/ 457549 w 475207"/>
                  <a:gd name="connsiteY2" fmla="*/ 42301 h 247368"/>
                  <a:gd name="connsiteX3" fmla="*/ 473172 w 475207"/>
                  <a:gd name="connsiteY3" fmla="*/ 110002 h 247368"/>
                  <a:gd name="connsiteX4" fmla="*/ 413283 w 475207"/>
                  <a:gd name="connsiteY4" fmla="*/ 214808 h 247368"/>
                  <a:gd name="connsiteX5" fmla="*/ 46787 w 475207"/>
                  <a:gd name="connsiteY5" fmla="*/ 214157 h 247368"/>
                  <a:gd name="connsiteX6" fmla="*/ 5125 w 475207"/>
                  <a:gd name="connsiteY6" fmla="*/ 70944 h 247368"/>
                  <a:gd name="connsiteX7" fmla="*/ 5125 w 475207"/>
                  <a:gd name="connsiteY7" fmla="*/ 42301 h 247368"/>
                  <a:gd name="connsiteX8" fmla="*/ 42881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2881" y="6498"/>
                    </a:moveTo>
                    <a:cubicBezTo>
                      <a:pt x="155499" y="37745"/>
                      <a:pt x="332563" y="33188"/>
                      <a:pt x="420444" y="6498"/>
                    </a:cubicBezTo>
                    <a:cubicBezTo>
                      <a:pt x="447134" y="-1965"/>
                      <a:pt x="456898" y="24725"/>
                      <a:pt x="457549" y="42301"/>
                    </a:cubicBezTo>
                    <a:cubicBezTo>
                      <a:pt x="458200" y="53368"/>
                      <a:pt x="473824" y="99587"/>
                      <a:pt x="473172" y="110002"/>
                    </a:cubicBezTo>
                    <a:cubicBezTo>
                      <a:pt x="474475" y="162731"/>
                      <a:pt x="454945" y="199836"/>
                      <a:pt x="413283" y="214808"/>
                    </a:cubicBezTo>
                    <a:cubicBezTo>
                      <a:pt x="302618" y="255820"/>
                      <a:pt x="155499" y="254518"/>
                      <a:pt x="46787" y="214157"/>
                    </a:cubicBezTo>
                    <a:cubicBezTo>
                      <a:pt x="6427" y="199185"/>
                      <a:pt x="3823" y="121069"/>
                      <a:pt x="5125" y="70944"/>
                    </a:cubicBezTo>
                    <a:cubicBezTo>
                      <a:pt x="5125" y="61179"/>
                      <a:pt x="5125" y="51415"/>
                      <a:pt x="5125" y="42301"/>
                    </a:cubicBezTo>
                    <a:cubicBezTo>
                      <a:pt x="5776" y="19517"/>
                      <a:pt x="20748" y="639"/>
                      <a:pt x="42881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26">
                <a:extLst>
                  <a:ext uri="{FF2B5EF4-FFF2-40B4-BE49-F238E27FC236}">
                    <a16:creationId xmlns:a16="http://schemas.microsoft.com/office/drawing/2014/main" id="{AB1E79A9-A07D-4135-884A-8E2F979B4F07}"/>
                  </a:ext>
                </a:extLst>
              </p:cNvPr>
              <p:cNvSpPr/>
              <p:nvPr/>
            </p:nvSpPr>
            <p:spPr>
              <a:xfrm>
                <a:off x="2390703" y="4701182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27">
                <a:extLst>
                  <a:ext uri="{FF2B5EF4-FFF2-40B4-BE49-F238E27FC236}">
                    <a16:creationId xmlns:a16="http://schemas.microsoft.com/office/drawing/2014/main" id="{6B7A3357-8DC7-4749-9004-2A267010BC12}"/>
                  </a:ext>
                </a:extLst>
              </p:cNvPr>
              <p:cNvSpPr/>
              <p:nvPr/>
            </p:nvSpPr>
            <p:spPr>
              <a:xfrm>
                <a:off x="3352687" y="4641966"/>
                <a:ext cx="403601" cy="384072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28">
                <a:extLst>
                  <a:ext uri="{FF2B5EF4-FFF2-40B4-BE49-F238E27FC236}">
                    <a16:creationId xmlns:a16="http://schemas.microsoft.com/office/drawing/2014/main" id="{651CAF9A-5D83-4865-BEA5-A7C28CEFDF7D}"/>
                  </a:ext>
                </a:extLst>
              </p:cNvPr>
              <p:cNvSpPr/>
              <p:nvPr/>
            </p:nvSpPr>
            <p:spPr>
              <a:xfrm>
                <a:off x="3274034" y="4646068"/>
                <a:ext cx="201801" cy="455679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29">
                <a:extLst>
                  <a:ext uri="{FF2B5EF4-FFF2-40B4-BE49-F238E27FC236}">
                    <a16:creationId xmlns:a16="http://schemas.microsoft.com/office/drawing/2014/main" id="{9E46FDD0-3B2B-48AC-AE62-A29A260E2AE4}"/>
                  </a:ext>
                </a:extLst>
              </p:cNvPr>
              <p:cNvSpPr/>
              <p:nvPr/>
            </p:nvSpPr>
            <p:spPr>
              <a:xfrm>
                <a:off x="1118890" y="4250304"/>
                <a:ext cx="1744599" cy="1731580"/>
              </a:xfrm>
              <a:custGeom>
                <a:avLst/>
                <a:gdLst>
                  <a:gd name="connsiteX0" fmla="*/ 873683 w 1744599"/>
                  <a:gd name="connsiteY0" fmla="*/ 1732313 h 1731579"/>
                  <a:gd name="connsiteX1" fmla="*/ 1743379 w 1744599"/>
                  <a:gd name="connsiteY1" fmla="*/ 810539 h 1731579"/>
                  <a:gd name="connsiteX2" fmla="*/ 873032 w 1744599"/>
                  <a:gd name="connsiteY2" fmla="*/ 3337 h 1731579"/>
                  <a:gd name="connsiteX3" fmla="*/ 3337 w 1744599"/>
                  <a:gd name="connsiteY3" fmla="*/ 810539 h 1731579"/>
                  <a:gd name="connsiteX4" fmla="*/ 873683 w 1744599"/>
                  <a:gd name="connsiteY4" fmla="*/ 1732313 h 1731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599" h="1731579">
                    <a:moveTo>
                      <a:pt x="873683" y="1732313"/>
                    </a:moveTo>
                    <a:cubicBezTo>
                      <a:pt x="1352797" y="1732313"/>
                      <a:pt x="1743379" y="1255152"/>
                      <a:pt x="1743379" y="810539"/>
                    </a:cubicBezTo>
                    <a:cubicBezTo>
                      <a:pt x="1743379" y="365927"/>
                      <a:pt x="1352797" y="3337"/>
                      <a:pt x="873032" y="3337"/>
                    </a:cubicBezTo>
                    <a:cubicBezTo>
                      <a:pt x="393268" y="3337"/>
                      <a:pt x="3337" y="365276"/>
                      <a:pt x="3337" y="810539"/>
                    </a:cubicBezTo>
                    <a:cubicBezTo>
                      <a:pt x="3337" y="1255152"/>
                      <a:pt x="394570" y="1732313"/>
                      <a:pt x="873683" y="17323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30">
                <a:extLst>
                  <a:ext uri="{FF2B5EF4-FFF2-40B4-BE49-F238E27FC236}">
                    <a16:creationId xmlns:a16="http://schemas.microsoft.com/office/drawing/2014/main" id="{27D655FD-99F4-415D-80C8-2C5B57036720}"/>
                  </a:ext>
                </a:extLst>
              </p:cNvPr>
              <p:cNvSpPr/>
              <p:nvPr/>
            </p:nvSpPr>
            <p:spPr>
              <a:xfrm>
                <a:off x="1158599" y="5327008"/>
                <a:ext cx="1666483" cy="371053"/>
              </a:xfrm>
              <a:custGeom>
                <a:avLst/>
                <a:gdLst>
                  <a:gd name="connsiteX0" fmla="*/ 1544833 w 1666482"/>
                  <a:gd name="connsiteY0" fmla="*/ 238337 h 371052"/>
                  <a:gd name="connsiteX1" fmla="*/ 125719 w 1666482"/>
                  <a:gd name="connsiteY1" fmla="*/ 241592 h 371052"/>
                  <a:gd name="connsiteX2" fmla="*/ 3337 w 1666482"/>
                  <a:gd name="connsiteY2" fmla="*/ 3337 h 371052"/>
                  <a:gd name="connsiteX3" fmla="*/ 1663961 w 1666482"/>
                  <a:gd name="connsiteY3" fmla="*/ 3337 h 371052"/>
                  <a:gd name="connsiteX4" fmla="*/ 1544833 w 1666482"/>
                  <a:gd name="connsiteY4" fmla="*/ 238337 h 37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82" h="371052">
                    <a:moveTo>
                      <a:pt x="1544833" y="238337"/>
                    </a:moveTo>
                    <a:cubicBezTo>
                      <a:pt x="1158808" y="407589"/>
                      <a:pt x="519556" y="414099"/>
                      <a:pt x="125719" y="241592"/>
                    </a:cubicBezTo>
                    <a:cubicBezTo>
                      <a:pt x="74943" y="168032"/>
                      <a:pt x="45650" y="90567"/>
                      <a:pt x="3337" y="3337"/>
                    </a:cubicBezTo>
                    <a:cubicBezTo>
                      <a:pt x="470082" y="300179"/>
                      <a:pt x="1196564" y="300179"/>
                      <a:pt x="1663961" y="3337"/>
                    </a:cubicBezTo>
                    <a:cubicBezTo>
                      <a:pt x="1620997" y="91869"/>
                      <a:pt x="1602119" y="153711"/>
                      <a:pt x="1544833" y="2383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31">
                <a:extLst>
                  <a:ext uri="{FF2B5EF4-FFF2-40B4-BE49-F238E27FC236}">
                    <a16:creationId xmlns:a16="http://schemas.microsoft.com/office/drawing/2014/main" id="{EAE2765C-4B3B-43E2-AF5D-D5DA262D59F7}"/>
                  </a:ext>
                </a:extLst>
              </p:cNvPr>
              <p:cNvSpPr/>
              <p:nvPr/>
            </p:nvSpPr>
            <p:spPr>
              <a:xfrm>
                <a:off x="949638" y="3597381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32">
                <a:extLst>
                  <a:ext uri="{FF2B5EF4-FFF2-40B4-BE49-F238E27FC236}">
                    <a16:creationId xmlns:a16="http://schemas.microsoft.com/office/drawing/2014/main" id="{30D9CCD4-C3C4-4EDA-88E7-E32DF87D38EC}"/>
                  </a:ext>
                </a:extLst>
              </p:cNvPr>
              <p:cNvSpPr/>
              <p:nvPr/>
            </p:nvSpPr>
            <p:spPr>
              <a:xfrm>
                <a:off x="958751" y="3857118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33">
                <a:extLst>
                  <a:ext uri="{FF2B5EF4-FFF2-40B4-BE49-F238E27FC236}">
                    <a16:creationId xmlns:a16="http://schemas.microsoft.com/office/drawing/2014/main" id="{290F08BD-55BA-458B-846E-AEAE3F0E6A7D}"/>
                  </a:ext>
                </a:extLst>
              </p:cNvPr>
              <p:cNvSpPr/>
              <p:nvPr/>
            </p:nvSpPr>
            <p:spPr>
              <a:xfrm>
                <a:off x="1262103" y="3502340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34">
                <a:extLst>
                  <a:ext uri="{FF2B5EF4-FFF2-40B4-BE49-F238E27FC236}">
                    <a16:creationId xmlns:a16="http://schemas.microsoft.com/office/drawing/2014/main" id="{656B8AA6-B016-4E32-A146-4AB4BD315C86}"/>
                  </a:ext>
                </a:extLst>
              </p:cNvPr>
              <p:cNvSpPr/>
              <p:nvPr/>
            </p:nvSpPr>
            <p:spPr>
              <a:xfrm>
                <a:off x="1220197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35">
                <a:extLst>
                  <a:ext uri="{FF2B5EF4-FFF2-40B4-BE49-F238E27FC236}">
                    <a16:creationId xmlns:a16="http://schemas.microsoft.com/office/drawing/2014/main" id="{46B5EFF1-0504-4B43-B124-A7DDEF591E93}"/>
                  </a:ext>
                </a:extLst>
              </p:cNvPr>
              <p:cNvSpPr/>
              <p:nvPr/>
            </p:nvSpPr>
            <p:spPr>
              <a:xfrm>
                <a:off x="1893951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36">
                <a:extLst>
                  <a:ext uri="{FF2B5EF4-FFF2-40B4-BE49-F238E27FC236}">
                    <a16:creationId xmlns:a16="http://schemas.microsoft.com/office/drawing/2014/main" id="{81A7B96B-8C71-4D09-B3CB-84EB733F3F5F}"/>
                  </a:ext>
                </a:extLst>
              </p:cNvPr>
              <p:cNvSpPr/>
              <p:nvPr/>
            </p:nvSpPr>
            <p:spPr>
              <a:xfrm>
                <a:off x="1111078" y="4366177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37">
                <a:extLst>
                  <a:ext uri="{FF2B5EF4-FFF2-40B4-BE49-F238E27FC236}">
                    <a16:creationId xmlns:a16="http://schemas.microsoft.com/office/drawing/2014/main" id="{5BE90C3A-5505-46C1-A83D-A6C6D064F323}"/>
                  </a:ext>
                </a:extLst>
              </p:cNvPr>
              <p:cNvSpPr/>
              <p:nvPr/>
            </p:nvSpPr>
            <p:spPr>
              <a:xfrm>
                <a:off x="971771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38">
                <a:extLst>
                  <a:ext uri="{FF2B5EF4-FFF2-40B4-BE49-F238E27FC236}">
                    <a16:creationId xmlns:a16="http://schemas.microsoft.com/office/drawing/2014/main" id="{1084E6DA-9A30-404B-AE7F-9A6DEF7F170F}"/>
                  </a:ext>
                </a:extLst>
              </p:cNvPr>
              <p:cNvSpPr/>
              <p:nvPr/>
            </p:nvSpPr>
            <p:spPr>
              <a:xfrm>
                <a:off x="2421480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39">
                <a:extLst>
                  <a:ext uri="{FF2B5EF4-FFF2-40B4-BE49-F238E27FC236}">
                    <a16:creationId xmlns:a16="http://schemas.microsoft.com/office/drawing/2014/main" id="{A93137B2-2F9A-43C2-AD62-1682D2E60D88}"/>
                  </a:ext>
                </a:extLst>
              </p:cNvPr>
              <p:cNvSpPr/>
              <p:nvPr/>
            </p:nvSpPr>
            <p:spPr>
              <a:xfrm>
                <a:off x="2074513" y="4366828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40">
                <a:extLst>
                  <a:ext uri="{FF2B5EF4-FFF2-40B4-BE49-F238E27FC236}">
                    <a16:creationId xmlns:a16="http://schemas.microsoft.com/office/drawing/2014/main" id="{5ED945B4-BC3F-4D2D-9435-5287B95D6FAA}"/>
                  </a:ext>
                </a:extLst>
              </p:cNvPr>
              <p:cNvSpPr/>
              <p:nvPr/>
            </p:nvSpPr>
            <p:spPr>
              <a:xfrm>
                <a:off x="1405967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41">
                <a:extLst>
                  <a:ext uri="{FF2B5EF4-FFF2-40B4-BE49-F238E27FC236}">
                    <a16:creationId xmlns:a16="http://schemas.microsoft.com/office/drawing/2014/main" id="{3BB7C397-9924-477C-9792-6495D14BC39E}"/>
                  </a:ext>
                </a:extLst>
              </p:cNvPr>
              <p:cNvSpPr/>
              <p:nvPr/>
            </p:nvSpPr>
            <p:spPr>
              <a:xfrm>
                <a:off x="2135054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42">
                <a:extLst>
                  <a:ext uri="{FF2B5EF4-FFF2-40B4-BE49-F238E27FC236}">
                    <a16:creationId xmlns:a16="http://schemas.microsoft.com/office/drawing/2014/main" id="{FD5A7E5B-9CF9-48D2-9D15-2FA1A0D3EC13}"/>
                  </a:ext>
                </a:extLst>
              </p:cNvPr>
              <p:cNvSpPr/>
              <p:nvPr/>
            </p:nvSpPr>
            <p:spPr>
              <a:xfrm>
                <a:off x="1583031" y="4609639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43">
                <a:extLst>
                  <a:ext uri="{FF2B5EF4-FFF2-40B4-BE49-F238E27FC236}">
                    <a16:creationId xmlns:a16="http://schemas.microsoft.com/office/drawing/2014/main" id="{5D0E3952-8FBE-49D3-BFC4-3D96BD5604D1}"/>
                  </a:ext>
                </a:extLst>
              </p:cNvPr>
              <p:cNvSpPr/>
              <p:nvPr/>
            </p:nvSpPr>
            <p:spPr>
              <a:xfrm>
                <a:off x="1791342" y="3920913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44">
                <a:extLst>
                  <a:ext uri="{FF2B5EF4-FFF2-40B4-BE49-F238E27FC236}">
                    <a16:creationId xmlns:a16="http://schemas.microsoft.com/office/drawing/2014/main" id="{215B178E-1E74-4AC6-9DC8-98C66E8F1ADE}"/>
                  </a:ext>
                </a:extLst>
              </p:cNvPr>
              <p:cNvSpPr/>
              <p:nvPr/>
            </p:nvSpPr>
            <p:spPr>
              <a:xfrm>
                <a:off x="2094217" y="3712554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45">
                <a:extLst>
                  <a:ext uri="{FF2B5EF4-FFF2-40B4-BE49-F238E27FC236}">
                    <a16:creationId xmlns:a16="http://schemas.microsoft.com/office/drawing/2014/main" id="{54774293-DEB9-48D9-886E-26032484FD65}"/>
                  </a:ext>
                </a:extLst>
              </p:cNvPr>
              <p:cNvSpPr/>
              <p:nvPr/>
            </p:nvSpPr>
            <p:spPr>
              <a:xfrm>
                <a:off x="1519973" y="3712554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46">
                <a:extLst>
                  <a:ext uri="{FF2B5EF4-FFF2-40B4-BE49-F238E27FC236}">
                    <a16:creationId xmlns:a16="http://schemas.microsoft.com/office/drawing/2014/main" id="{395CD9C1-618A-4976-BCA5-2DB35E9C2BB7}"/>
                  </a:ext>
                </a:extLst>
              </p:cNvPr>
              <p:cNvSpPr/>
              <p:nvPr/>
            </p:nvSpPr>
            <p:spPr>
              <a:xfrm>
                <a:off x="1799306" y="4327271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47">
                <a:extLst>
                  <a:ext uri="{FF2B5EF4-FFF2-40B4-BE49-F238E27FC236}">
                    <a16:creationId xmlns:a16="http://schemas.microsoft.com/office/drawing/2014/main" id="{F278CE7A-62FD-41FE-B1BC-17F534576642}"/>
                  </a:ext>
                </a:extLst>
              </p:cNvPr>
              <p:cNvSpPr/>
              <p:nvPr/>
            </p:nvSpPr>
            <p:spPr>
              <a:xfrm>
                <a:off x="1027639" y="2716230"/>
                <a:ext cx="1580586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48">
                <a:extLst>
                  <a:ext uri="{FF2B5EF4-FFF2-40B4-BE49-F238E27FC236}">
                    <a16:creationId xmlns:a16="http://schemas.microsoft.com/office/drawing/2014/main" id="{FB86EE89-B999-43EA-B105-A4F4D1E953F1}"/>
                  </a:ext>
                </a:extLst>
              </p:cNvPr>
              <p:cNvSpPr/>
              <p:nvPr/>
            </p:nvSpPr>
            <p:spPr>
              <a:xfrm>
                <a:off x="774806" y="2792760"/>
                <a:ext cx="475208" cy="475208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49">
                <a:extLst>
                  <a:ext uri="{FF2B5EF4-FFF2-40B4-BE49-F238E27FC236}">
                    <a16:creationId xmlns:a16="http://schemas.microsoft.com/office/drawing/2014/main" id="{4410A112-CE82-414C-BF6C-49BC8BCA5A31}"/>
                  </a:ext>
                </a:extLst>
              </p:cNvPr>
              <p:cNvSpPr/>
              <p:nvPr/>
            </p:nvSpPr>
            <p:spPr>
              <a:xfrm>
                <a:off x="1257546" y="310785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50">
                <a:extLst>
                  <a:ext uri="{FF2B5EF4-FFF2-40B4-BE49-F238E27FC236}">
                    <a16:creationId xmlns:a16="http://schemas.microsoft.com/office/drawing/2014/main" id="{19F10014-1344-4731-97FA-543C95F8FFA7}"/>
                  </a:ext>
                </a:extLst>
              </p:cNvPr>
              <p:cNvSpPr/>
              <p:nvPr/>
            </p:nvSpPr>
            <p:spPr>
              <a:xfrm>
                <a:off x="1821286" y="5484543"/>
                <a:ext cx="338504" cy="273407"/>
              </a:xfrm>
              <a:custGeom>
                <a:avLst/>
                <a:gdLst>
                  <a:gd name="connsiteX0" fmla="*/ 82104 w 338504"/>
                  <a:gd name="connsiteY0" fmla="*/ 3337 h 273407"/>
                  <a:gd name="connsiteX1" fmla="*/ 259819 w 338504"/>
                  <a:gd name="connsiteY1" fmla="*/ 3337 h 273407"/>
                  <a:gd name="connsiteX2" fmla="*/ 315151 w 338504"/>
                  <a:gd name="connsiteY2" fmla="*/ 26772 h 273407"/>
                  <a:gd name="connsiteX3" fmla="*/ 315151 w 338504"/>
                  <a:gd name="connsiteY3" fmla="*/ 26772 h 273407"/>
                  <a:gd name="connsiteX4" fmla="*/ 338586 w 338504"/>
                  <a:gd name="connsiteY4" fmla="*/ 82104 h 273407"/>
                  <a:gd name="connsiteX5" fmla="*/ 338586 w 338504"/>
                  <a:gd name="connsiteY5" fmla="*/ 193420 h 273407"/>
                  <a:gd name="connsiteX6" fmla="*/ 315151 w 338504"/>
                  <a:gd name="connsiteY6" fmla="*/ 248752 h 273407"/>
                  <a:gd name="connsiteX7" fmla="*/ 315151 w 338504"/>
                  <a:gd name="connsiteY7" fmla="*/ 248752 h 273407"/>
                  <a:gd name="connsiteX8" fmla="*/ 259819 w 338504"/>
                  <a:gd name="connsiteY8" fmla="*/ 272187 h 273407"/>
                  <a:gd name="connsiteX9" fmla="*/ 82104 w 338504"/>
                  <a:gd name="connsiteY9" fmla="*/ 272187 h 273407"/>
                  <a:gd name="connsiteX10" fmla="*/ 26772 w 338504"/>
                  <a:gd name="connsiteY10" fmla="*/ 248752 h 273407"/>
                  <a:gd name="connsiteX11" fmla="*/ 26772 w 338504"/>
                  <a:gd name="connsiteY11" fmla="*/ 248752 h 273407"/>
                  <a:gd name="connsiteX12" fmla="*/ 3337 w 338504"/>
                  <a:gd name="connsiteY12" fmla="*/ 193420 h 273407"/>
                  <a:gd name="connsiteX13" fmla="*/ 3337 w 338504"/>
                  <a:gd name="connsiteY13" fmla="*/ 82104 h 273407"/>
                  <a:gd name="connsiteX14" fmla="*/ 26772 w 338504"/>
                  <a:gd name="connsiteY14" fmla="*/ 26772 h 273407"/>
                  <a:gd name="connsiteX15" fmla="*/ 26772 w 338504"/>
                  <a:gd name="connsiteY15" fmla="*/ 26772 h 273407"/>
                  <a:gd name="connsiteX16" fmla="*/ 82104 w 338504"/>
                  <a:gd name="connsiteY16" fmla="*/ 3337 h 273407"/>
                  <a:gd name="connsiteX17" fmla="*/ 82104 w 338504"/>
                  <a:gd name="connsiteY17" fmla="*/ 3337 h 273407"/>
                  <a:gd name="connsiteX18" fmla="*/ 259819 w 338504"/>
                  <a:gd name="connsiteY18" fmla="*/ 71037 h 273407"/>
                  <a:gd name="connsiteX19" fmla="*/ 82104 w 338504"/>
                  <a:gd name="connsiteY19" fmla="*/ 71037 h 273407"/>
                  <a:gd name="connsiteX20" fmla="*/ 74292 w 338504"/>
                  <a:gd name="connsiteY20" fmla="*/ 74292 h 273407"/>
                  <a:gd name="connsiteX21" fmla="*/ 74292 w 338504"/>
                  <a:gd name="connsiteY21" fmla="*/ 74292 h 273407"/>
                  <a:gd name="connsiteX22" fmla="*/ 71038 w 338504"/>
                  <a:gd name="connsiteY22" fmla="*/ 82104 h 273407"/>
                  <a:gd name="connsiteX23" fmla="*/ 71038 w 338504"/>
                  <a:gd name="connsiteY23" fmla="*/ 193420 h 273407"/>
                  <a:gd name="connsiteX24" fmla="*/ 74292 w 338504"/>
                  <a:gd name="connsiteY24" fmla="*/ 201231 h 273407"/>
                  <a:gd name="connsiteX25" fmla="*/ 74292 w 338504"/>
                  <a:gd name="connsiteY25" fmla="*/ 201231 h 273407"/>
                  <a:gd name="connsiteX26" fmla="*/ 82104 w 338504"/>
                  <a:gd name="connsiteY26" fmla="*/ 204486 h 273407"/>
                  <a:gd name="connsiteX27" fmla="*/ 259819 w 338504"/>
                  <a:gd name="connsiteY27" fmla="*/ 204486 h 273407"/>
                  <a:gd name="connsiteX28" fmla="*/ 267630 w 338504"/>
                  <a:gd name="connsiteY28" fmla="*/ 201231 h 273407"/>
                  <a:gd name="connsiteX29" fmla="*/ 267630 w 338504"/>
                  <a:gd name="connsiteY29" fmla="*/ 201231 h 273407"/>
                  <a:gd name="connsiteX30" fmla="*/ 270885 w 338504"/>
                  <a:gd name="connsiteY30" fmla="*/ 193420 h 273407"/>
                  <a:gd name="connsiteX31" fmla="*/ 270885 w 338504"/>
                  <a:gd name="connsiteY31" fmla="*/ 82104 h 273407"/>
                  <a:gd name="connsiteX32" fmla="*/ 267630 w 338504"/>
                  <a:gd name="connsiteY32" fmla="*/ 74292 h 273407"/>
                  <a:gd name="connsiteX33" fmla="*/ 267630 w 338504"/>
                  <a:gd name="connsiteY33" fmla="*/ 74292 h 273407"/>
                  <a:gd name="connsiteX34" fmla="*/ 259819 w 338504"/>
                  <a:gd name="connsiteY34" fmla="*/ 71037 h 27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38504" h="273407">
                    <a:moveTo>
                      <a:pt x="82104" y="3337"/>
                    </a:moveTo>
                    <a:lnTo>
                      <a:pt x="259819" y="3337"/>
                    </a:lnTo>
                    <a:cubicBezTo>
                      <a:pt x="281301" y="3337"/>
                      <a:pt x="301481" y="12450"/>
                      <a:pt x="315151" y="26772"/>
                    </a:cubicBezTo>
                    <a:lnTo>
                      <a:pt x="315151" y="26772"/>
                    </a:lnTo>
                    <a:cubicBezTo>
                      <a:pt x="329473" y="41093"/>
                      <a:pt x="338586" y="60622"/>
                      <a:pt x="338586" y="82104"/>
                    </a:cubicBezTo>
                    <a:lnTo>
                      <a:pt x="338586" y="193420"/>
                    </a:lnTo>
                    <a:cubicBezTo>
                      <a:pt x="338586" y="214902"/>
                      <a:pt x="329473" y="235082"/>
                      <a:pt x="315151" y="248752"/>
                    </a:cubicBezTo>
                    <a:lnTo>
                      <a:pt x="315151" y="248752"/>
                    </a:lnTo>
                    <a:cubicBezTo>
                      <a:pt x="300830" y="263074"/>
                      <a:pt x="281301" y="272187"/>
                      <a:pt x="259819" y="272187"/>
                    </a:cubicBezTo>
                    <a:lnTo>
                      <a:pt x="82104" y="272187"/>
                    </a:lnTo>
                    <a:cubicBezTo>
                      <a:pt x="60622" y="272187"/>
                      <a:pt x="40442" y="263074"/>
                      <a:pt x="26772" y="248752"/>
                    </a:cubicBezTo>
                    <a:lnTo>
                      <a:pt x="26772" y="248752"/>
                    </a:lnTo>
                    <a:cubicBezTo>
                      <a:pt x="12450" y="234431"/>
                      <a:pt x="3337" y="214902"/>
                      <a:pt x="3337" y="193420"/>
                    </a:cubicBezTo>
                    <a:lnTo>
                      <a:pt x="3337" y="82104"/>
                    </a:lnTo>
                    <a:cubicBezTo>
                      <a:pt x="3337" y="60622"/>
                      <a:pt x="12450" y="40442"/>
                      <a:pt x="26772" y="26772"/>
                    </a:cubicBezTo>
                    <a:lnTo>
                      <a:pt x="26772" y="26772"/>
                    </a:lnTo>
                    <a:cubicBezTo>
                      <a:pt x="41093" y="12450"/>
                      <a:pt x="60622" y="3337"/>
                      <a:pt x="82104" y="3337"/>
                    </a:cubicBezTo>
                    <a:lnTo>
                      <a:pt x="82104" y="3337"/>
                    </a:lnTo>
                    <a:close/>
                    <a:moveTo>
                      <a:pt x="259819" y="71037"/>
                    </a:moveTo>
                    <a:lnTo>
                      <a:pt x="82104" y="71037"/>
                    </a:lnTo>
                    <a:cubicBezTo>
                      <a:pt x="78849" y="71037"/>
                      <a:pt x="76245" y="72340"/>
                      <a:pt x="74292" y="74292"/>
                    </a:cubicBezTo>
                    <a:lnTo>
                      <a:pt x="74292" y="74292"/>
                    </a:lnTo>
                    <a:cubicBezTo>
                      <a:pt x="72339" y="76245"/>
                      <a:pt x="71038" y="78849"/>
                      <a:pt x="71038" y="82104"/>
                    </a:cubicBezTo>
                    <a:lnTo>
                      <a:pt x="71038" y="193420"/>
                    </a:lnTo>
                    <a:cubicBezTo>
                      <a:pt x="71038" y="196675"/>
                      <a:pt x="72339" y="199279"/>
                      <a:pt x="74292" y="201231"/>
                    </a:cubicBezTo>
                    <a:lnTo>
                      <a:pt x="74292" y="201231"/>
                    </a:lnTo>
                    <a:cubicBezTo>
                      <a:pt x="76245" y="203184"/>
                      <a:pt x="79500" y="204486"/>
                      <a:pt x="82104" y="204486"/>
                    </a:cubicBezTo>
                    <a:lnTo>
                      <a:pt x="259819" y="204486"/>
                    </a:lnTo>
                    <a:cubicBezTo>
                      <a:pt x="263074" y="204486"/>
                      <a:pt x="265677" y="203184"/>
                      <a:pt x="267630" y="201231"/>
                    </a:cubicBezTo>
                    <a:lnTo>
                      <a:pt x="267630" y="201231"/>
                    </a:lnTo>
                    <a:cubicBezTo>
                      <a:pt x="269583" y="199279"/>
                      <a:pt x="270885" y="196024"/>
                      <a:pt x="270885" y="193420"/>
                    </a:cubicBezTo>
                    <a:lnTo>
                      <a:pt x="270885" y="82104"/>
                    </a:lnTo>
                    <a:cubicBezTo>
                      <a:pt x="270885" y="78849"/>
                      <a:pt x="269583" y="76245"/>
                      <a:pt x="267630" y="74292"/>
                    </a:cubicBezTo>
                    <a:lnTo>
                      <a:pt x="267630" y="74292"/>
                    </a:lnTo>
                    <a:cubicBezTo>
                      <a:pt x="265677" y="72340"/>
                      <a:pt x="263074" y="71037"/>
                      <a:pt x="259819" y="710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51">
                <a:extLst>
                  <a:ext uri="{FF2B5EF4-FFF2-40B4-BE49-F238E27FC236}">
                    <a16:creationId xmlns:a16="http://schemas.microsoft.com/office/drawing/2014/main" id="{96CE4F8E-7DFE-4A67-B7C7-256D1ED5379F}"/>
                  </a:ext>
                </a:extLst>
              </p:cNvPr>
              <p:cNvSpPr/>
              <p:nvPr/>
            </p:nvSpPr>
            <p:spPr>
              <a:xfrm>
                <a:off x="3584112" y="4728116"/>
                <a:ext cx="162742" cy="279917"/>
              </a:xfrm>
              <a:custGeom>
                <a:avLst/>
                <a:gdLst>
                  <a:gd name="connsiteX0" fmla="*/ 87963 w 162742"/>
                  <a:gd name="connsiteY0" fmla="*/ 278046 h 279917"/>
                  <a:gd name="connsiteX1" fmla="*/ 161522 w 162742"/>
                  <a:gd name="connsiteY1" fmla="*/ 141993 h 279917"/>
                  <a:gd name="connsiteX2" fmla="*/ 89916 w 162742"/>
                  <a:gd name="connsiteY2" fmla="*/ 3337 h 279917"/>
                  <a:gd name="connsiteX3" fmla="*/ 3337 w 162742"/>
                  <a:gd name="connsiteY3" fmla="*/ 146550 h 279917"/>
                  <a:gd name="connsiteX4" fmla="*/ 87963 w 162742"/>
                  <a:gd name="connsiteY4" fmla="*/ 278046 h 279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2" h="279917">
                    <a:moveTo>
                      <a:pt x="87963" y="278046"/>
                    </a:moveTo>
                    <a:cubicBezTo>
                      <a:pt x="134833" y="278046"/>
                      <a:pt x="161522" y="214902"/>
                      <a:pt x="161522" y="141993"/>
                    </a:cubicBezTo>
                    <a:cubicBezTo>
                      <a:pt x="161522" y="69085"/>
                      <a:pt x="136785" y="3337"/>
                      <a:pt x="89916" y="3337"/>
                    </a:cubicBezTo>
                    <a:cubicBezTo>
                      <a:pt x="43046" y="3337"/>
                      <a:pt x="3337" y="73642"/>
                      <a:pt x="3337" y="146550"/>
                    </a:cubicBezTo>
                    <a:cubicBezTo>
                      <a:pt x="3337" y="218157"/>
                      <a:pt x="41744" y="278046"/>
                      <a:pt x="87963" y="2780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52">
                <a:extLst>
                  <a:ext uri="{FF2B5EF4-FFF2-40B4-BE49-F238E27FC236}">
                    <a16:creationId xmlns:a16="http://schemas.microsoft.com/office/drawing/2014/main" id="{168C131C-310C-4ED0-8A09-4C541019186B}"/>
                  </a:ext>
                </a:extLst>
              </p:cNvPr>
              <p:cNvSpPr/>
              <p:nvPr/>
            </p:nvSpPr>
            <p:spPr>
              <a:xfrm>
                <a:off x="3465294" y="4643709"/>
                <a:ext cx="227839" cy="91136"/>
              </a:xfrm>
              <a:custGeom>
                <a:avLst/>
                <a:gdLst>
                  <a:gd name="connsiteX0" fmla="*/ 228264 w 227839"/>
                  <a:gd name="connsiteY0" fmla="*/ 33062 h 91135"/>
                  <a:gd name="connsiteX1" fmla="*/ 155355 w 227839"/>
                  <a:gd name="connsiteY1" fmla="*/ 84488 h 91135"/>
                  <a:gd name="connsiteX2" fmla="*/ 3679 w 227839"/>
                  <a:gd name="connsiteY2" fmla="*/ 78630 h 91135"/>
                  <a:gd name="connsiteX3" fmla="*/ 131920 w 227839"/>
                  <a:gd name="connsiteY3" fmla="*/ 5070 h 91135"/>
                  <a:gd name="connsiteX4" fmla="*/ 228264 w 227839"/>
                  <a:gd name="connsiteY4" fmla="*/ 33062 h 9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839" h="91135">
                    <a:moveTo>
                      <a:pt x="228264" y="33062"/>
                    </a:moveTo>
                    <a:cubicBezTo>
                      <a:pt x="234773" y="55195"/>
                      <a:pt x="202225" y="77979"/>
                      <a:pt x="155355" y="84488"/>
                    </a:cubicBezTo>
                    <a:cubicBezTo>
                      <a:pt x="108485" y="90998"/>
                      <a:pt x="10189" y="100763"/>
                      <a:pt x="3679" y="78630"/>
                    </a:cubicBezTo>
                    <a:cubicBezTo>
                      <a:pt x="-2831" y="56497"/>
                      <a:pt x="85050" y="11580"/>
                      <a:pt x="131920" y="5070"/>
                    </a:cubicBezTo>
                    <a:cubicBezTo>
                      <a:pt x="178790" y="-1440"/>
                      <a:pt x="221754" y="10929"/>
                      <a:pt x="228264" y="330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53">
                <a:extLst>
                  <a:ext uri="{FF2B5EF4-FFF2-40B4-BE49-F238E27FC236}">
                    <a16:creationId xmlns:a16="http://schemas.microsoft.com/office/drawing/2014/main" id="{0F54F501-74B5-41B5-8F51-650F0267315A}"/>
                  </a:ext>
                </a:extLst>
              </p:cNvPr>
              <p:cNvSpPr/>
              <p:nvPr/>
            </p:nvSpPr>
            <p:spPr>
              <a:xfrm>
                <a:off x="1695649" y="3874694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54">
                <a:extLst>
                  <a:ext uri="{FF2B5EF4-FFF2-40B4-BE49-F238E27FC236}">
                    <a16:creationId xmlns:a16="http://schemas.microsoft.com/office/drawing/2014/main" id="{56763C7B-1102-4FB6-8CD2-61C09D98424E}"/>
                  </a:ext>
                </a:extLst>
              </p:cNvPr>
              <p:cNvSpPr/>
              <p:nvPr/>
            </p:nvSpPr>
            <p:spPr>
              <a:xfrm>
                <a:off x="2235954" y="3865581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55">
                <a:extLst>
                  <a:ext uri="{FF2B5EF4-FFF2-40B4-BE49-F238E27FC236}">
                    <a16:creationId xmlns:a16="http://schemas.microsoft.com/office/drawing/2014/main" id="{2F714659-15D8-4796-9FE8-0FF3F58762C7}"/>
                  </a:ext>
                </a:extLst>
              </p:cNvPr>
              <p:cNvSpPr/>
              <p:nvPr/>
            </p:nvSpPr>
            <p:spPr>
              <a:xfrm>
                <a:off x="2019181" y="5606274"/>
                <a:ext cx="78116" cy="32548"/>
              </a:xfrm>
              <a:custGeom>
                <a:avLst/>
                <a:gdLst>
                  <a:gd name="connsiteX0" fmla="*/ 3337 w 78116"/>
                  <a:gd name="connsiteY0" fmla="*/ 3337 h 32548"/>
                  <a:gd name="connsiteX1" fmla="*/ 74943 w 78116"/>
                  <a:gd name="connsiteY1" fmla="*/ 3337 h 32548"/>
                  <a:gd name="connsiteX2" fmla="*/ 74943 w 78116"/>
                  <a:gd name="connsiteY2" fmla="*/ 33932 h 32548"/>
                  <a:gd name="connsiteX3" fmla="*/ 3337 w 78116"/>
                  <a:gd name="connsiteY3" fmla="*/ 33932 h 3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116" h="32548">
                    <a:moveTo>
                      <a:pt x="3337" y="3337"/>
                    </a:moveTo>
                    <a:lnTo>
                      <a:pt x="74943" y="3337"/>
                    </a:lnTo>
                    <a:lnTo>
                      <a:pt x="74943" y="33932"/>
                    </a:lnTo>
                    <a:lnTo>
                      <a:pt x="3337" y="33932"/>
                    </a:ln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oup 56">
              <a:extLst>
                <a:ext uri="{FF2B5EF4-FFF2-40B4-BE49-F238E27FC236}">
                  <a16:creationId xmlns:a16="http://schemas.microsoft.com/office/drawing/2014/main" id="{608B889D-D7A8-4289-87E5-EA84BAE3D5CC}"/>
                </a:ext>
              </a:extLst>
            </p:cNvPr>
            <p:cNvGrpSpPr/>
            <p:nvPr/>
          </p:nvGrpSpPr>
          <p:grpSpPr>
            <a:xfrm>
              <a:off x="3769737" y="1614636"/>
              <a:ext cx="2289810" cy="2144876"/>
              <a:chOff x="4043298" y="3456489"/>
              <a:chExt cx="2289810" cy="2144876"/>
            </a:xfrm>
          </p:grpSpPr>
          <p:grpSp>
            <p:nvGrpSpPr>
              <p:cNvPr id="18" name="Group 57">
                <a:extLst>
                  <a:ext uri="{FF2B5EF4-FFF2-40B4-BE49-F238E27FC236}">
                    <a16:creationId xmlns:a16="http://schemas.microsoft.com/office/drawing/2014/main" id="{ACEE8570-6913-486B-9825-E50DCD40FC23}"/>
                  </a:ext>
                </a:extLst>
              </p:cNvPr>
              <p:cNvGrpSpPr/>
              <p:nvPr/>
            </p:nvGrpSpPr>
            <p:grpSpPr>
              <a:xfrm>
                <a:off x="4403681" y="4207251"/>
                <a:ext cx="1679258" cy="1394114"/>
                <a:chOff x="6936201" y="1826897"/>
                <a:chExt cx="1679258" cy="1394114"/>
              </a:xfrm>
            </p:grpSpPr>
            <p:sp>
              <p:nvSpPr>
                <p:cNvPr id="37" name="Freeform: Shape 76">
                  <a:extLst>
                    <a:ext uri="{FF2B5EF4-FFF2-40B4-BE49-F238E27FC236}">
                      <a16:creationId xmlns:a16="http://schemas.microsoft.com/office/drawing/2014/main" id="{E09224FA-0CE0-46E0-8201-DE6DEFE3A800}"/>
                    </a:ext>
                  </a:extLst>
                </p:cNvPr>
                <p:cNvSpPr/>
                <p:nvPr/>
              </p:nvSpPr>
              <p:spPr>
                <a:xfrm>
                  <a:off x="6936201" y="1826897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77">
                  <a:extLst>
                    <a:ext uri="{FF2B5EF4-FFF2-40B4-BE49-F238E27FC236}">
                      <a16:creationId xmlns:a16="http://schemas.microsoft.com/office/drawing/2014/main" id="{2D7CD73E-54BD-4A14-AECF-C78A4AF5E4A4}"/>
                    </a:ext>
                  </a:extLst>
                </p:cNvPr>
                <p:cNvSpPr/>
                <p:nvPr/>
              </p:nvSpPr>
              <p:spPr>
                <a:xfrm>
                  <a:off x="7729634" y="1826897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78">
                  <a:extLst>
                    <a:ext uri="{FF2B5EF4-FFF2-40B4-BE49-F238E27FC236}">
                      <a16:creationId xmlns:a16="http://schemas.microsoft.com/office/drawing/2014/main" id="{5C51C7A4-4460-4CEE-B31D-DFEB05FAA4DD}"/>
                    </a:ext>
                  </a:extLst>
                </p:cNvPr>
                <p:cNvSpPr/>
                <p:nvPr/>
              </p:nvSpPr>
              <p:spPr>
                <a:xfrm>
                  <a:off x="6936201" y="1982761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79">
                  <a:extLst>
                    <a:ext uri="{FF2B5EF4-FFF2-40B4-BE49-F238E27FC236}">
                      <a16:creationId xmlns:a16="http://schemas.microsoft.com/office/drawing/2014/main" id="{8865FE09-E54C-495F-A7D1-256E2BAB6464}"/>
                    </a:ext>
                  </a:extLst>
                </p:cNvPr>
                <p:cNvSpPr/>
                <p:nvPr/>
              </p:nvSpPr>
              <p:spPr>
                <a:xfrm>
                  <a:off x="7923467" y="1961330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80">
                  <a:extLst>
                    <a:ext uri="{FF2B5EF4-FFF2-40B4-BE49-F238E27FC236}">
                      <a16:creationId xmlns:a16="http://schemas.microsoft.com/office/drawing/2014/main" id="{8E0256BE-C7CE-4993-B848-513964F4A663}"/>
                    </a:ext>
                  </a:extLst>
                </p:cNvPr>
                <p:cNvSpPr/>
                <p:nvPr/>
              </p:nvSpPr>
              <p:spPr>
                <a:xfrm>
                  <a:off x="8178261" y="1998001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81">
                  <a:extLst>
                    <a:ext uri="{FF2B5EF4-FFF2-40B4-BE49-F238E27FC236}">
                      <a16:creationId xmlns:a16="http://schemas.microsoft.com/office/drawing/2014/main" id="{BC872E7A-B3A3-4FF3-A177-234F9943FE1D}"/>
                    </a:ext>
                  </a:extLst>
                </p:cNvPr>
                <p:cNvSpPr/>
                <p:nvPr/>
              </p:nvSpPr>
              <p:spPr>
                <a:xfrm>
                  <a:off x="7210521" y="2022766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" name="Group 58">
                <a:extLst>
                  <a:ext uri="{FF2B5EF4-FFF2-40B4-BE49-F238E27FC236}">
                    <a16:creationId xmlns:a16="http://schemas.microsoft.com/office/drawing/2014/main" id="{C2DE0033-8B4D-447A-BCEB-524FF5FFEAFE}"/>
                  </a:ext>
                </a:extLst>
              </p:cNvPr>
              <p:cNvGrpSpPr/>
              <p:nvPr/>
            </p:nvGrpSpPr>
            <p:grpSpPr>
              <a:xfrm rot="288076">
                <a:off x="4043298" y="3456489"/>
                <a:ext cx="2289810" cy="1189921"/>
                <a:chOff x="6646641" y="294683"/>
                <a:chExt cx="2289810" cy="1189921"/>
              </a:xfrm>
            </p:grpSpPr>
            <p:sp>
              <p:nvSpPr>
                <p:cNvPr id="20" name="Freeform: Shape 59">
                  <a:extLst>
                    <a:ext uri="{FF2B5EF4-FFF2-40B4-BE49-F238E27FC236}">
                      <a16:creationId xmlns:a16="http://schemas.microsoft.com/office/drawing/2014/main" id="{F36293ED-B564-496A-9EFB-B0C29DAB9A79}"/>
                    </a:ext>
                  </a:extLst>
                </p:cNvPr>
                <p:cNvSpPr/>
                <p:nvPr/>
              </p:nvSpPr>
              <p:spPr>
                <a:xfrm>
                  <a:off x="8022801" y="944535"/>
                  <a:ext cx="728830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: Shape 60">
                  <a:extLst>
                    <a:ext uri="{FF2B5EF4-FFF2-40B4-BE49-F238E27FC236}">
                      <a16:creationId xmlns:a16="http://schemas.microsoft.com/office/drawing/2014/main" id="{F505A54F-0236-4286-9472-8E19087ECDDF}"/>
                    </a:ext>
                  </a:extLst>
                </p:cNvPr>
                <p:cNvSpPr/>
                <p:nvPr/>
              </p:nvSpPr>
              <p:spPr>
                <a:xfrm>
                  <a:off x="6958780" y="883939"/>
                  <a:ext cx="1800032" cy="309606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  <a:gd name="connsiteX0" fmla="*/ 1764030 w 1764030"/>
                    <a:gd name="connsiteY0" fmla="*/ 60007 h 303846"/>
                    <a:gd name="connsiteX1" fmla="*/ 1084897 w 1764030"/>
                    <a:gd name="connsiteY1" fmla="*/ 14287 h 303846"/>
                    <a:gd name="connsiteX2" fmla="*/ 858202 w 1764030"/>
                    <a:gd name="connsiteY2" fmla="*/ 0 h 303846"/>
                    <a:gd name="connsiteX3" fmla="*/ 0 w 1764030"/>
                    <a:gd name="connsiteY3" fmla="*/ 269557 h 303846"/>
                    <a:gd name="connsiteX4" fmla="*/ 1087805 w 1764030"/>
                    <a:gd name="connsiteY4" fmla="*/ 303846 h 303846"/>
                    <a:gd name="connsiteX5" fmla="*/ 1764030 w 1764030"/>
                    <a:gd name="connsiteY5" fmla="*/ 60007 h 303846"/>
                    <a:gd name="connsiteX0" fmla="*/ 1764030 w 1764030"/>
                    <a:gd name="connsiteY0" fmla="*/ 60007 h 296121"/>
                    <a:gd name="connsiteX1" fmla="*/ 1084897 w 1764030"/>
                    <a:gd name="connsiteY1" fmla="*/ 14287 h 296121"/>
                    <a:gd name="connsiteX2" fmla="*/ 858202 w 1764030"/>
                    <a:gd name="connsiteY2" fmla="*/ 0 h 296121"/>
                    <a:gd name="connsiteX3" fmla="*/ 0 w 1764030"/>
                    <a:gd name="connsiteY3" fmla="*/ 269557 h 296121"/>
                    <a:gd name="connsiteX4" fmla="*/ 1053739 w 1764030"/>
                    <a:gd name="connsiteY4" fmla="*/ 296121 h 296121"/>
                    <a:gd name="connsiteX5" fmla="*/ 1764030 w 1764030"/>
                    <a:gd name="connsiteY5" fmla="*/ 60007 h 296121"/>
                    <a:gd name="connsiteX0" fmla="*/ 1764030 w 1764030"/>
                    <a:gd name="connsiteY0" fmla="*/ 60007 h 309606"/>
                    <a:gd name="connsiteX1" fmla="*/ 1084897 w 1764030"/>
                    <a:gd name="connsiteY1" fmla="*/ 14287 h 309606"/>
                    <a:gd name="connsiteX2" fmla="*/ 858202 w 1764030"/>
                    <a:gd name="connsiteY2" fmla="*/ 0 h 309606"/>
                    <a:gd name="connsiteX3" fmla="*/ 0 w 1764030"/>
                    <a:gd name="connsiteY3" fmla="*/ 269557 h 309606"/>
                    <a:gd name="connsiteX4" fmla="*/ 1083125 w 1764030"/>
                    <a:gd name="connsiteY4" fmla="*/ 309606 h 309606"/>
                    <a:gd name="connsiteX5" fmla="*/ 1764030 w 1764030"/>
                    <a:gd name="connsiteY5" fmla="*/ 60007 h 309606"/>
                    <a:gd name="connsiteX0" fmla="*/ 1769996 w 1769996"/>
                    <a:gd name="connsiteY0" fmla="*/ 70187 h 309606"/>
                    <a:gd name="connsiteX1" fmla="*/ 1084897 w 1769996"/>
                    <a:gd name="connsiteY1" fmla="*/ 14287 h 309606"/>
                    <a:gd name="connsiteX2" fmla="*/ 858202 w 1769996"/>
                    <a:gd name="connsiteY2" fmla="*/ 0 h 309606"/>
                    <a:gd name="connsiteX3" fmla="*/ 0 w 1769996"/>
                    <a:gd name="connsiteY3" fmla="*/ 269557 h 309606"/>
                    <a:gd name="connsiteX4" fmla="*/ 1083125 w 1769996"/>
                    <a:gd name="connsiteY4" fmla="*/ 309606 h 309606"/>
                    <a:gd name="connsiteX5" fmla="*/ 1769996 w 1769996"/>
                    <a:gd name="connsiteY5" fmla="*/ 70187 h 309606"/>
                    <a:gd name="connsiteX0" fmla="*/ 1761689 w 1761689"/>
                    <a:gd name="connsiteY0" fmla="*/ 70187 h 309606"/>
                    <a:gd name="connsiteX1" fmla="*/ 1076590 w 1761689"/>
                    <a:gd name="connsiteY1" fmla="*/ 14287 h 309606"/>
                    <a:gd name="connsiteX2" fmla="*/ 849895 w 1761689"/>
                    <a:gd name="connsiteY2" fmla="*/ 0 h 309606"/>
                    <a:gd name="connsiteX3" fmla="*/ 0 w 1761689"/>
                    <a:gd name="connsiteY3" fmla="*/ 276857 h 309606"/>
                    <a:gd name="connsiteX4" fmla="*/ 1074818 w 1761689"/>
                    <a:gd name="connsiteY4" fmla="*/ 309606 h 309606"/>
                    <a:gd name="connsiteX5" fmla="*/ 1761689 w 1761689"/>
                    <a:gd name="connsiteY5" fmla="*/ 70187 h 309606"/>
                    <a:gd name="connsiteX0" fmla="*/ 1730821 w 1730821"/>
                    <a:gd name="connsiteY0" fmla="*/ 70187 h 309606"/>
                    <a:gd name="connsiteX1" fmla="*/ 1045722 w 1730821"/>
                    <a:gd name="connsiteY1" fmla="*/ 14287 h 309606"/>
                    <a:gd name="connsiteX2" fmla="*/ 819027 w 1730821"/>
                    <a:gd name="connsiteY2" fmla="*/ 0 h 309606"/>
                    <a:gd name="connsiteX3" fmla="*/ 0 w 1730821"/>
                    <a:gd name="connsiteY3" fmla="*/ 276836 h 309606"/>
                    <a:gd name="connsiteX4" fmla="*/ 1043950 w 1730821"/>
                    <a:gd name="connsiteY4" fmla="*/ 309606 h 309606"/>
                    <a:gd name="connsiteX5" fmla="*/ 1730821 w 1730821"/>
                    <a:gd name="connsiteY5" fmla="*/ 70187 h 30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0821" h="309606">
                      <a:moveTo>
                        <a:pt x="1730821" y="70187"/>
                      </a:moveTo>
                      <a:lnTo>
                        <a:pt x="1045722" y="14287"/>
                      </a:lnTo>
                      <a:lnTo>
                        <a:pt x="819027" y="0"/>
                      </a:lnTo>
                      <a:lnTo>
                        <a:pt x="0" y="276836"/>
                      </a:lnTo>
                      <a:lnTo>
                        <a:pt x="1043950" y="309606"/>
                      </a:lnTo>
                      <a:cubicBezTo>
                        <a:pt x="1259850" y="227373"/>
                        <a:pt x="1514921" y="152420"/>
                        <a:pt x="1730821" y="701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: Shape 61">
                  <a:extLst>
                    <a:ext uri="{FF2B5EF4-FFF2-40B4-BE49-F238E27FC236}">
                      <a16:creationId xmlns:a16="http://schemas.microsoft.com/office/drawing/2014/main" id="{31F19951-3EAD-4A35-9F07-57842DDBE23B}"/>
                    </a:ext>
                  </a:extLst>
                </p:cNvPr>
                <p:cNvSpPr/>
                <p:nvPr/>
              </p:nvSpPr>
              <p:spPr>
                <a:xfrm>
                  <a:off x="6960125" y="1152328"/>
                  <a:ext cx="1099744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62">
                  <a:extLst>
                    <a:ext uri="{FF2B5EF4-FFF2-40B4-BE49-F238E27FC236}">
                      <a16:creationId xmlns:a16="http://schemas.microsoft.com/office/drawing/2014/main" id="{7A7CAD59-DA5A-4A47-B418-3E315815310B}"/>
                    </a:ext>
                  </a:extLst>
                </p:cNvPr>
                <p:cNvSpPr/>
                <p:nvPr/>
              </p:nvSpPr>
              <p:spPr>
                <a:xfrm>
                  <a:off x="7183851" y="1162659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63">
                  <a:extLst>
                    <a:ext uri="{FF2B5EF4-FFF2-40B4-BE49-F238E27FC236}">
                      <a16:creationId xmlns:a16="http://schemas.microsoft.com/office/drawing/2014/main" id="{0230F152-488F-4AC4-9D97-E8A0DECDE753}"/>
                    </a:ext>
                  </a:extLst>
                </p:cNvPr>
                <p:cNvSpPr/>
                <p:nvPr/>
              </p:nvSpPr>
              <p:spPr>
                <a:xfrm>
                  <a:off x="7183851" y="898816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64">
                  <a:extLst>
                    <a:ext uri="{FF2B5EF4-FFF2-40B4-BE49-F238E27FC236}">
                      <a16:creationId xmlns:a16="http://schemas.microsoft.com/office/drawing/2014/main" id="{0C27AAB3-E783-4AED-B020-FAE8646652E0}"/>
                    </a:ext>
                  </a:extLst>
                </p:cNvPr>
                <p:cNvSpPr/>
                <p:nvPr/>
              </p:nvSpPr>
              <p:spPr>
                <a:xfrm>
                  <a:off x="8344474" y="1023348"/>
                  <a:ext cx="156625" cy="294912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  <a:gd name="connsiteX0" fmla="*/ 13335 w 156625"/>
                    <a:gd name="connsiteY0" fmla="*/ 57150 h 285750"/>
                    <a:gd name="connsiteX1" fmla="*/ 0 w 156625"/>
                    <a:gd name="connsiteY1" fmla="*/ 285750 h 285750"/>
                    <a:gd name="connsiteX2" fmla="*/ 156625 w 156625"/>
                    <a:gd name="connsiteY2" fmla="*/ 234072 h 285750"/>
                    <a:gd name="connsiteX3" fmla="*/ 154305 w 156625"/>
                    <a:gd name="connsiteY3" fmla="*/ 0 h 285750"/>
                    <a:gd name="connsiteX4" fmla="*/ 13335 w 156625"/>
                    <a:gd name="connsiteY4" fmla="*/ 57150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625" h="285750">
                      <a:moveTo>
                        <a:pt x="13335" y="57150"/>
                      </a:moveTo>
                      <a:lnTo>
                        <a:pt x="0" y="285750"/>
                      </a:lnTo>
                      <a:lnTo>
                        <a:pt x="156625" y="234072"/>
                      </a:lnTo>
                      <a:cubicBezTo>
                        <a:pt x="155852" y="156048"/>
                        <a:pt x="155078" y="78024"/>
                        <a:pt x="154305" y="0"/>
                      </a:cubicBezTo>
                      <a:lnTo>
                        <a:pt x="13335" y="5715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65">
                  <a:extLst>
                    <a:ext uri="{FF2B5EF4-FFF2-40B4-BE49-F238E27FC236}">
                      <a16:creationId xmlns:a16="http://schemas.microsoft.com/office/drawing/2014/main" id="{7620D781-2E0F-4D59-9A6B-8EE305C2325D}"/>
                    </a:ext>
                  </a:extLst>
                </p:cNvPr>
                <p:cNvSpPr/>
                <p:nvPr/>
              </p:nvSpPr>
              <p:spPr>
                <a:xfrm>
                  <a:off x="6995256" y="764790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66">
                  <a:extLst>
                    <a:ext uri="{FF2B5EF4-FFF2-40B4-BE49-F238E27FC236}">
                      <a16:creationId xmlns:a16="http://schemas.microsoft.com/office/drawing/2014/main" id="{49B9F802-5D7D-4902-A667-8BE76F8B3811}"/>
                    </a:ext>
                  </a:extLst>
                </p:cNvPr>
                <p:cNvSpPr/>
                <p:nvPr/>
              </p:nvSpPr>
              <p:spPr>
                <a:xfrm>
                  <a:off x="7334346" y="971206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" name="Freeform: Shape 67">
                  <a:extLst>
                    <a:ext uri="{FF2B5EF4-FFF2-40B4-BE49-F238E27FC236}">
                      <a16:creationId xmlns:a16="http://schemas.microsoft.com/office/drawing/2014/main" id="{0EA56101-5B4D-43A9-A66F-6A35CC0CF935}"/>
                    </a:ext>
                  </a:extLst>
                </p:cNvPr>
                <p:cNvSpPr/>
                <p:nvPr/>
              </p:nvSpPr>
              <p:spPr>
                <a:xfrm>
                  <a:off x="7163849" y="386291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" name="Freeform: Shape 68">
                  <a:extLst>
                    <a:ext uri="{FF2B5EF4-FFF2-40B4-BE49-F238E27FC236}">
                      <a16:creationId xmlns:a16="http://schemas.microsoft.com/office/drawing/2014/main" id="{F281CEBD-6E60-4B47-B560-2C4010EFB0A4}"/>
                    </a:ext>
                  </a:extLst>
                </p:cNvPr>
                <p:cNvSpPr/>
                <p:nvPr/>
              </p:nvSpPr>
              <p:spPr>
                <a:xfrm>
                  <a:off x="7163849" y="311027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" name="Freeform: Shape 69">
                  <a:extLst>
                    <a:ext uri="{FF2B5EF4-FFF2-40B4-BE49-F238E27FC236}">
                      <a16:creationId xmlns:a16="http://schemas.microsoft.com/office/drawing/2014/main" id="{9C42FB5C-D87D-429E-B685-F3F0CB4F15C6}"/>
                    </a:ext>
                  </a:extLst>
                </p:cNvPr>
                <p:cNvSpPr/>
                <p:nvPr/>
              </p:nvSpPr>
              <p:spPr>
                <a:xfrm>
                  <a:off x="7873722" y="760221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" name="Freeform: Shape 70">
                  <a:extLst>
                    <a:ext uri="{FF2B5EF4-FFF2-40B4-BE49-F238E27FC236}">
                      <a16:creationId xmlns:a16="http://schemas.microsoft.com/office/drawing/2014/main" id="{DA2848F2-3781-4BA5-83EB-76F4273E6537}"/>
                    </a:ext>
                  </a:extLst>
                </p:cNvPr>
                <p:cNvSpPr/>
                <p:nvPr/>
              </p:nvSpPr>
              <p:spPr>
                <a:xfrm>
                  <a:off x="7825836" y="329601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" name="Freeform: Shape 71">
                  <a:extLst>
                    <a:ext uri="{FF2B5EF4-FFF2-40B4-BE49-F238E27FC236}">
                      <a16:creationId xmlns:a16="http://schemas.microsoft.com/office/drawing/2014/main" id="{39E62CE1-20C1-4D7A-BE05-15928DDD87DC}"/>
                    </a:ext>
                  </a:extLst>
                </p:cNvPr>
                <p:cNvSpPr/>
                <p:nvPr/>
              </p:nvSpPr>
              <p:spPr>
                <a:xfrm>
                  <a:off x="7787736" y="294683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" name="Freeform: Shape 72">
                  <a:extLst>
                    <a:ext uri="{FF2B5EF4-FFF2-40B4-BE49-F238E27FC236}">
                      <a16:creationId xmlns:a16="http://schemas.microsoft.com/office/drawing/2014/main" id="{62599A30-4960-4805-AC31-84F8F0E82910}"/>
                    </a:ext>
                  </a:extLst>
                </p:cNvPr>
                <p:cNvSpPr/>
                <p:nvPr/>
              </p:nvSpPr>
              <p:spPr>
                <a:xfrm>
                  <a:off x="8337475" y="788999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73">
                  <a:extLst>
                    <a:ext uri="{FF2B5EF4-FFF2-40B4-BE49-F238E27FC236}">
                      <a16:creationId xmlns:a16="http://schemas.microsoft.com/office/drawing/2014/main" id="{3467B075-317D-49F4-AE24-C8B1DB5EC802}"/>
                    </a:ext>
                  </a:extLst>
                </p:cNvPr>
                <p:cNvSpPr/>
                <p:nvPr/>
              </p:nvSpPr>
              <p:spPr>
                <a:xfrm>
                  <a:off x="8337475" y="1063983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74">
                  <a:extLst>
                    <a:ext uri="{FF2B5EF4-FFF2-40B4-BE49-F238E27FC236}">
                      <a16:creationId xmlns:a16="http://schemas.microsoft.com/office/drawing/2014/main" id="{93087DF5-B29E-4044-A090-4C0B79E7D62F}"/>
                    </a:ext>
                  </a:extLst>
                </p:cNvPr>
                <p:cNvSpPr/>
                <p:nvPr/>
              </p:nvSpPr>
              <p:spPr>
                <a:xfrm>
                  <a:off x="6935249" y="794994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75">
                  <a:extLst>
                    <a:ext uri="{FF2B5EF4-FFF2-40B4-BE49-F238E27FC236}">
                      <a16:creationId xmlns:a16="http://schemas.microsoft.com/office/drawing/2014/main" id="{1F103A7C-DF15-4CD2-9CE3-9DDDB0AB5A3F}"/>
                    </a:ext>
                  </a:extLst>
                </p:cNvPr>
                <p:cNvSpPr/>
                <p:nvPr/>
              </p:nvSpPr>
              <p:spPr>
                <a:xfrm>
                  <a:off x="6646641" y="1084554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B2C4EB4B-C81F-470D-B41B-379B6B2B1A6A}"/>
              </a:ext>
            </a:extLst>
          </p:cNvPr>
          <p:cNvSpPr/>
          <p:nvPr/>
        </p:nvSpPr>
        <p:spPr>
          <a:xfrm>
            <a:off x="6534" y="4167313"/>
            <a:ext cx="4414641" cy="1635937"/>
          </a:xfrm>
          <a:custGeom>
            <a:avLst/>
            <a:gdLst>
              <a:gd name="connsiteX0" fmla="*/ 2312304 w 4414641"/>
              <a:gd name="connsiteY0" fmla="*/ 113 h 1635937"/>
              <a:gd name="connsiteX1" fmla="*/ 2360659 w 4414641"/>
              <a:gd name="connsiteY1" fmla="*/ 7098 h 1635937"/>
              <a:gd name="connsiteX2" fmla="*/ 2490531 w 4414641"/>
              <a:gd name="connsiteY2" fmla="*/ 138883 h 1635937"/>
              <a:gd name="connsiteX3" fmla="*/ 2523441 w 4414641"/>
              <a:gd name="connsiteY3" fmla="*/ 153976 h 1635937"/>
              <a:gd name="connsiteX4" fmla="*/ 2702787 w 4414641"/>
              <a:gd name="connsiteY4" fmla="*/ 189684 h 1635937"/>
              <a:gd name="connsiteX5" fmla="*/ 2744531 w 4414641"/>
              <a:gd name="connsiteY5" fmla="*/ 236582 h 1635937"/>
              <a:gd name="connsiteX6" fmla="*/ 2772435 w 4414641"/>
              <a:gd name="connsiteY6" fmla="*/ 346795 h 1635937"/>
              <a:gd name="connsiteX7" fmla="*/ 2803504 w 4414641"/>
              <a:gd name="connsiteY7" fmla="*/ 371459 h 1635937"/>
              <a:gd name="connsiteX8" fmla="*/ 2815873 w 4414641"/>
              <a:gd name="connsiteY8" fmla="*/ 369839 h 1635937"/>
              <a:gd name="connsiteX9" fmla="*/ 3010900 w 4414641"/>
              <a:gd name="connsiteY9" fmla="*/ 417694 h 1635937"/>
              <a:gd name="connsiteX10" fmla="*/ 3085186 w 4414641"/>
              <a:gd name="connsiteY10" fmla="*/ 494484 h 1635937"/>
              <a:gd name="connsiteX11" fmla="*/ 3113311 w 4414641"/>
              <a:gd name="connsiteY11" fmla="*/ 555296 h 1635937"/>
              <a:gd name="connsiteX12" fmla="*/ 3095272 w 4414641"/>
              <a:gd name="connsiteY12" fmla="*/ 775871 h 1635937"/>
              <a:gd name="connsiteX13" fmla="*/ 3301050 w 4414641"/>
              <a:gd name="connsiteY13" fmla="*/ 848095 h 1635937"/>
              <a:gd name="connsiteX14" fmla="*/ 3329394 w 4414641"/>
              <a:gd name="connsiteY14" fmla="*/ 846108 h 1635937"/>
              <a:gd name="connsiteX15" fmla="*/ 3363702 w 4414641"/>
              <a:gd name="connsiteY15" fmla="*/ 804878 h 1635937"/>
              <a:gd name="connsiteX16" fmla="*/ 3523538 w 4414641"/>
              <a:gd name="connsiteY16" fmla="*/ 731329 h 1635937"/>
              <a:gd name="connsiteX17" fmla="*/ 3585161 w 4414641"/>
              <a:gd name="connsiteY17" fmla="*/ 731329 h 1635937"/>
              <a:gd name="connsiteX18" fmla="*/ 3774888 w 4414641"/>
              <a:gd name="connsiteY18" fmla="*/ 838450 h 1635937"/>
              <a:gd name="connsiteX19" fmla="*/ 3794177 w 4414641"/>
              <a:gd name="connsiteY19" fmla="*/ 867385 h 1635937"/>
              <a:gd name="connsiteX20" fmla="*/ 3835921 w 4414641"/>
              <a:gd name="connsiteY20" fmla="*/ 872759 h 1635937"/>
              <a:gd name="connsiteX21" fmla="*/ 4029036 w 4414641"/>
              <a:gd name="connsiteY21" fmla="*/ 830500 h 1635937"/>
              <a:gd name="connsiteX22" fmla="*/ 4086682 w 4414641"/>
              <a:gd name="connsiteY22" fmla="*/ 862231 h 1635937"/>
              <a:gd name="connsiteX23" fmla="*/ 4148231 w 4414641"/>
              <a:gd name="connsiteY23" fmla="*/ 905080 h 1635937"/>
              <a:gd name="connsiteX24" fmla="*/ 4148246 w 4414641"/>
              <a:gd name="connsiteY24" fmla="*/ 922750 h 1635937"/>
              <a:gd name="connsiteX25" fmla="*/ 4171226 w 4414641"/>
              <a:gd name="connsiteY25" fmla="*/ 920433 h 1635937"/>
              <a:gd name="connsiteX26" fmla="*/ 4414641 w 4414641"/>
              <a:gd name="connsiteY26" fmla="*/ 1163848 h 1635937"/>
              <a:gd name="connsiteX27" fmla="*/ 4307322 w 4414641"/>
              <a:gd name="connsiteY27" fmla="*/ 1365692 h 1635937"/>
              <a:gd name="connsiteX28" fmla="*/ 4293443 w 4414641"/>
              <a:gd name="connsiteY28" fmla="*/ 1373225 h 1635937"/>
              <a:gd name="connsiteX29" fmla="*/ 4323164 w 4414641"/>
              <a:gd name="connsiteY29" fmla="*/ 1417307 h 1635937"/>
              <a:gd name="connsiteX30" fmla="*/ 4334782 w 4414641"/>
              <a:gd name="connsiteY30" fmla="*/ 1474853 h 1635937"/>
              <a:gd name="connsiteX31" fmla="*/ 4186942 w 4414641"/>
              <a:gd name="connsiteY31" fmla="*/ 1622693 h 1635937"/>
              <a:gd name="connsiteX32" fmla="*/ 4147725 w 4414641"/>
              <a:gd name="connsiteY32" fmla="*/ 1614776 h 1635937"/>
              <a:gd name="connsiteX33" fmla="*/ 4144026 w 4414641"/>
              <a:gd name="connsiteY33" fmla="*/ 1631087 h 1635937"/>
              <a:gd name="connsiteX34" fmla="*/ 4122832 w 4414641"/>
              <a:gd name="connsiteY34" fmla="*/ 1635937 h 1635937"/>
              <a:gd name="connsiteX35" fmla="*/ 0 w 4414641"/>
              <a:gd name="connsiteY35" fmla="*/ 1635370 h 1635937"/>
              <a:gd name="connsiteX36" fmla="*/ 0 w 4414641"/>
              <a:gd name="connsiteY36" fmla="*/ 621718 h 1635937"/>
              <a:gd name="connsiteX37" fmla="*/ 9715 w 4414641"/>
              <a:gd name="connsiteY37" fmla="*/ 623444 h 1635937"/>
              <a:gd name="connsiteX38" fmla="*/ 19590 w 4414641"/>
              <a:gd name="connsiteY38" fmla="*/ 608747 h 1635937"/>
              <a:gd name="connsiteX39" fmla="*/ 96158 w 4414641"/>
              <a:gd name="connsiteY39" fmla="*/ 523049 h 1635937"/>
              <a:gd name="connsiteX40" fmla="*/ 302377 w 4414641"/>
              <a:gd name="connsiteY40" fmla="*/ 531000 h 1635937"/>
              <a:gd name="connsiteX41" fmla="*/ 321446 w 4414641"/>
              <a:gd name="connsiteY41" fmla="*/ 540129 h 1635937"/>
              <a:gd name="connsiteX42" fmla="*/ 587446 w 4414641"/>
              <a:gd name="connsiteY42" fmla="*/ 374625 h 1635937"/>
              <a:gd name="connsiteX43" fmla="*/ 647817 w 4414641"/>
              <a:gd name="connsiteY43" fmla="*/ 347752 h 1635937"/>
              <a:gd name="connsiteX44" fmla="*/ 1080794 w 4414641"/>
              <a:gd name="connsiteY44" fmla="*/ 258889 h 1635937"/>
              <a:gd name="connsiteX45" fmla="*/ 1173485 w 4414641"/>
              <a:gd name="connsiteY45" fmla="*/ 450236 h 1635937"/>
              <a:gd name="connsiteX46" fmla="*/ 1200432 w 4414641"/>
              <a:gd name="connsiteY46" fmla="*/ 471586 h 1635937"/>
              <a:gd name="connsiteX47" fmla="*/ 1311309 w 4414641"/>
              <a:gd name="connsiteY47" fmla="*/ 489183 h 1635937"/>
              <a:gd name="connsiteX48" fmla="*/ 1328831 w 4414641"/>
              <a:gd name="connsiteY48" fmla="*/ 477181 h 1635937"/>
              <a:gd name="connsiteX49" fmla="*/ 1356440 w 4414641"/>
              <a:gd name="connsiteY49" fmla="*/ 393914 h 1635937"/>
              <a:gd name="connsiteX50" fmla="*/ 1532841 w 4414641"/>
              <a:gd name="connsiteY50" fmla="*/ 301369 h 1635937"/>
              <a:gd name="connsiteX51" fmla="*/ 1590340 w 4414641"/>
              <a:gd name="connsiteY51" fmla="*/ 315285 h 1635937"/>
              <a:gd name="connsiteX52" fmla="*/ 1608526 w 4414641"/>
              <a:gd name="connsiteY52" fmla="*/ 301444 h 1635937"/>
              <a:gd name="connsiteX53" fmla="*/ 1609409 w 4414641"/>
              <a:gd name="connsiteY53" fmla="*/ 245269 h 1635937"/>
              <a:gd name="connsiteX54" fmla="*/ 1723378 w 4414641"/>
              <a:gd name="connsiteY54" fmla="*/ 55321 h 1635937"/>
              <a:gd name="connsiteX55" fmla="*/ 1941081 w 4414641"/>
              <a:gd name="connsiteY55" fmla="*/ 11589 h 1635937"/>
              <a:gd name="connsiteX56" fmla="*/ 2123519 w 4414641"/>
              <a:gd name="connsiteY56" fmla="*/ 138442 h 1635937"/>
              <a:gd name="connsiteX57" fmla="*/ 2312304 w 4414641"/>
              <a:gd name="connsiteY57" fmla="*/ 113 h 1635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414641" h="1635937">
                <a:moveTo>
                  <a:pt x="2312304" y="113"/>
                </a:moveTo>
                <a:cubicBezTo>
                  <a:pt x="2327872" y="619"/>
                  <a:pt x="2344039" y="2846"/>
                  <a:pt x="2360659" y="7098"/>
                </a:cubicBezTo>
                <a:cubicBezTo>
                  <a:pt x="2424270" y="30952"/>
                  <a:pt x="2472346" y="70856"/>
                  <a:pt x="2490531" y="138883"/>
                </a:cubicBezTo>
                <a:cubicBezTo>
                  <a:pt x="2496274" y="160308"/>
                  <a:pt x="2507539" y="157952"/>
                  <a:pt x="2523441" y="153976"/>
                </a:cubicBezTo>
                <a:cubicBezTo>
                  <a:pt x="2588671" y="137632"/>
                  <a:pt x="2648821" y="148381"/>
                  <a:pt x="2702787" y="189684"/>
                </a:cubicBezTo>
                <a:cubicBezTo>
                  <a:pt x="2719646" y="202641"/>
                  <a:pt x="2734371" y="217586"/>
                  <a:pt x="2744531" y="236582"/>
                </a:cubicBezTo>
                <a:cubicBezTo>
                  <a:pt x="2763526" y="270816"/>
                  <a:pt x="2776631" y="307112"/>
                  <a:pt x="2772435" y="346795"/>
                </a:cubicBezTo>
                <a:cubicBezTo>
                  <a:pt x="2769563" y="374183"/>
                  <a:pt x="2779502" y="380294"/>
                  <a:pt x="2803504" y="371459"/>
                </a:cubicBezTo>
                <a:cubicBezTo>
                  <a:pt x="2807332" y="370060"/>
                  <a:pt x="2811675" y="370133"/>
                  <a:pt x="2815873" y="369839"/>
                </a:cubicBezTo>
                <a:cubicBezTo>
                  <a:pt x="2885962" y="365202"/>
                  <a:pt x="2952517" y="374035"/>
                  <a:pt x="3010900" y="417694"/>
                </a:cubicBezTo>
                <a:cubicBezTo>
                  <a:pt x="3039834" y="439340"/>
                  <a:pt x="3065161" y="464298"/>
                  <a:pt x="3085186" y="494484"/>
                </a:cubicBezTo>
                <a:cubicBezTo>
                  <a:pt x="3096082" y="514067"/>
                  <a:pt x="3104844" y="534607"/>
                  <a:pt x="3113311" y="555296"/>
                </a:cubicBezTo>
                <a:cubicBezTo>
                  <a:pt x="3138931" y="630981"/>
                  <a:pt x="3130243" y="704089"/>
                  <a:pt x="3095272" y="775871"/>
                </a:cubicBezTo>
                <a:cubicBezTo>
                  <a:pt x="3178834" y="759600"/>
                  <a:pt x="3248188" y="781319"/>
                  <a:pt x="3301050" y="848095"/>
                </a:cubicBezTo>
                <a:cubicBezTo>
                  <a:pt x="3312977" y="863189"/>
                  <a:pt x="3320779" y="859949"/>
                  <a:pt x="3329394" y="846108"/>
                </a:cubicBezTo>
                <a:cubicBezTo>
                  <a:pt x="3338965" y="830868"/>
                  <a:pt x="3351113" y="817690"/>
                  <a:pt x="3363702" y="804878"/>
                </a:cubicBezTo>
                <a:cubicBezTo>
                  <a:pt x="3408760" y="762398"/>
                  <a:pt x="3460591" y="734863"/>
                  <a:pt x="3523538" y="731329"/>
                </a:cubicBezTo>
                <a:cubicBezTo>
                  <a:pt x="3544079" y="731329"/>
                  <a:pt x="3564620" y="731256"/>
                  <a:pt x="3585161" y="731329"/>
                </a:cubicBezTo>
                <a:cubicBezTo>
                  <a:pt x="3663128" y="740826"/>
                  <a:pt x="3726885" y="775797"/>
                  <a:pt x="3774888" y="838450"/>
                </a:cubicBezTo>
                <a:cubicBezTo>
                  <a:pt x="3781956" y="847654"/>
                  <a:pt x="3788582" y="857298"/>
                  <a:pt x="3794177" y="867385"/>
                </a:cubicBezTo>
                <a:cubicBezTo>
                  <a:pt x="3805883" y="888662"/>
                  <a:pt x="3818620" y="890061"/>
                  <a:pt x="3835921" y="872759"/>
                </a:cubicBezTo>
                <a:cubicBezTo>
                  <a:pt x="3891065" y="817542"/>
                  <a:pt x="3957179" y="810621"/>
                  <a:pt x="4029036" y="830500"/>
                </a:cubicBezTo>
                <a:cubicBezTo>
                  <a:pt x="4050828" y="836536"/>
                  <a:pt x="4070558" y="846918"/>
                  <a:pt x="4086682" y="862231"/>
                </a:cubicBezTo>
                <a:cubicBezTo>
                  <a:pt x="4105162" y="879827"/>
                  <a:pt x="4124966" y="894773"/>
                  <a:pt x="4148231" y="905080"/>
                </a:cubicBezTo>
                <a:lnTo>
                  <a:pt x="4148246" y="922750"/>
                </a:lnTo>
                <a:lnTo>
                  <a:pt x="4171226" y="920433"/>
                </a:lnTo>
                <a:cubicBezTo>
                  <a:pt x="4305660" y="920433"/>
                  <a:pt x="4414641" y="1029414"/>
                  <a:pt x="4414641" y="1163848"/>
                </a:cubicBezTo>
                <a:cubicBezTo>
                  <a:pt x="4414641" y="1247870"/>
                  <a:pt x="4372071" y="1321948"/>
                  <a:pt x="4307322" y="1365692"/>
                </a:cubicBezTo>
                <a:lnTo>
                  <a:pt x="4293443" y="1373225"/>
                </a:lnTo>
                <a:lnTo>
                  <a:pt x="4323164" y="1417307"/>
                </a:lnTo>
                <a:cubicBezTo>
                  <a:pt x="4330645" y="1434994"/>
                  <a:pt x="4334782" y="1454441"/>
                  <a:pt x="4334782" y="1474853"/>
                </a:cubicBezTo>
                <a:cubicBezTo>
                  <a:pt x="4334782" y="1556503"/>
                  <a:pt x="4268592" y="1622693"/>
                  <a:pt x="4186942" y="1622693"/>
                </a:cubicBezTo>
                <a:lnTo>
                  <a:pt x="4147725" y="1614776"/>
                </a:lnTo>
                <a:lnTo>
                  <a:pt x="4144026" y="1631087"/>
                </a:lnTo>
                <a:cubicBezTo>
                  <a:pt x="4140225" y="1634870"/>
                  <a:pt x="4133691" y="1635937"/>
                  <a:pt x="4122832" y="1635937"/>
                </a:cubicBezTo>
                <a:lnTo>
                  <a:pt x="0" y="1635370"/>
                </a:lnTo>
                <a:lnTo>
                  <a:pt x="0" y="621718"/>
                </a:lnTo>
                <a:lnTo>
                  <a:pt x="9715" y="623444"/>
                </a:lnTo>
                <a:cubicBezTo>
                  <a:pt x="13811" y="620876"/>
                  <a:pt x="16609" y="615336"/>
                  <a:pt x="19590" y="608747"/>
                </a:cubicBezTo>
                <a:cubicBezTo>
                  <a:pt x="36008" y="572229"/>
                  <a:pt x="60377" y="542780"/>
                  <a:pt x="96158" y="523049"/>
                </a:cubicBezTo>
                <a:cubicBezTo>
                  <a:pt x="166763" y="484029"/>
                  <a:pt x="235159" y="487857"/>
                  <a:pt x="302377" y="531000"/>
                </a:cubicBezTo>
                <a:cubicBezTo>
                  <a:pt x="308268" y="534829"/>
                  <a:pt x="312905" y="541676"/>
                  <a:pt x="321446" y="540129"/>
                </a:cubicBezTo>
                <a:cubicBezTo>
                  <a:pt x="348539" y="376097"/>
                  <a:pt x="483416" y="338255"/>
                  <a:pt x="587446" y="374625"/>
                </a:cubicBezTo>
                <a:cubicBezTo>
                  <a:pt x="629485" y="391632"/>
                  <a:pt x="629485" y="391632"/>
                  <a:pt x="647817" y="347752"/>
                </a:cubicBezTo>
                <a:cubicBezTo>
                  <a:pt x="755454" y="148749"/>
                  <a:pt x="962114" y="161486"/>
                  <a:pt x="1080794" y="258889"/>
                </a:cubicBezTo>
                <a:cubicBezTo>
                  <a:pt x="1136232" y="310720"/>
                  <a:pt x="1169363" y="373668"/>
                  <a:pt x="1173485" y="450236"/>
                </a:cubicBezTo>
                <a:cubicBezTo>
                  <a:pt x="1174591" y="469452"/>
                  <a:pt x="1184456" y="472250"/>
                  <a:pt x="1200432" y="471586"/>
                </a:cubicBezTo>
                <a:cubicBezTo>
                  <a:pt x="1238495" y="470041"/>
                  <a:pt x="1276485" y="469157"/>
                  <a:pt x="1311309" y="489183"/>
                </a:cubicBezTo>
                <a:cubicBezTo>
                  <a:pt x="1323972" y="496471"/>
                  <a:pt x="1327948" y="489035"/>
                  <a:pt x="1328831" y="477181"/>
                </a:cubicBezTo>
                <a:cubicBezTo>
                  <a:pt x="1331113" y="447144"/>
                  <a:pt x="1340685" y="419534"/>
                  <a:pt x="1356440" y="393914"/>
                </a:cubicBezTo>
                <a:cubicBezTo>
                  <a:pt x="1398699" y="331555"/>
                  <a:pt x="1456199" y="298204"/>
                  <a:pt x="1532841" y="301369"/>
                </a:cubicBezTo>
                <a:cubicBezTo>
                  <a:pt x="1551909" y="306156"/>
                  <a:pt x="1571788" y="308143"/>
                  <a:pt x="1590340" y="315285"/>
                </a:cubicBezTo>
                <a:cubicBezTo>
                  <a:pt x="1604035" y="320585"/>
                  <a:pt x="1609409" y="316389"/>
                  <a:pt x="1608526" y="301444"/>
                </a:cubicBezTo>
                <a:cubicBezTo>
                  <a:pt x="1607495" y="282743"/>
                  <a:pt x="1607053" y="263970"/>
                  <a:pt x="1609409" y="245269"/>
                </a:cubicBezTo>
                <a:cubicBezTo>
                  <a:pt x="1621484" y="166419"/>
                  <a:pt x="1662050" y="104649"/>
                  <a:pt x="1723378" y="55321"/>
                </a:cubicBezTo>
                <a:cubicBezTo>
                  <a:pt x="1789050" y="6656"/>
                  <a:pt x="1863851" y="-1000"/>
                  <a:pt x="1941081" y="11589"/>
                </a:cubicBezTo>
                <a:cubicBezTo>
                  <a:pt x="2008079" y="22485"/>
                  <a:pt x="2047025" y="52081"/>
                  <a:pt x="2123519" y="138442"/>
                </a:cubicBezTo>
                <a:cubicBezTo>
                  <a:pt x="2123713" y="77371"/>
                  <a:pt x="2203329" y="-3428"/>
                  <a:pt x="2312304" y="11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7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4795DC0E-0241-484A-BC0A-3DFEF979B821}"/>
              </a:ext>
            </a:extLst>
          </p:cNvPr>
          <p:cNvSpPr/>
          <p:nvPr/>
        </p:nvSpPr>
        <p:spPr>
          <a:xfrm>
            <a:off x="-406503" y="2698894"/>
            <a:ext cx="7412477" cy="3608962"/>
          </a:xfrm>
          <a:custGeom>
            <a:avLst/>
            <a:gdLst>
              <a:gd name="connsiteX0" fmla="*/ 0 w 7412477"/>
              <a:gd name="connsiteY0" fmla="*/ 3608962 h 3608962"/>
              <a:gd name="connsiteX1" fmla="*/ 2062264 w 7412477"/>
              <a:gd name="connsiteY1" fmla="*/ 2023353 h 3608962"/>
              <a:gd name="connsiteX2" fmla="*/ 3044758 w 7412477"/>
              <a:gd name="connsiteY2" fmla="*/ 2538919 h 3608962"/>
              <a:gd name="connsiteX3" fmla="*/ 4922196 w 7412477"/>
              <a:gd name="connsiteY3" fmla="*/ 1235413 h 3608962"/>
              <a:gd name="connsiteX4" fmla="*/ 5914417 w 7412477"/>
              <a:gd name="connsiteY4" fmla="*/ 1498059 h 3608962"/>
              <a:gd name="connsiteX5" fmla="*/ 7412477 w 7412477"/>
              <a:gd name="connsiteY5" fmla="*/ 0 h 3608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12477" h="3608962">
                <a:moveTo>
                  <a:pt x="0" y="3608962"/>
                </a:moveTo>
                <a:lnTo>
                  <a:pt x="2062264" y="2023353"/>
                </a:lnTo>
                <a:lnTo>
                  <a:pt x="3044758" y="2538919"/>
                </a:lnTo>
                <a:lnTo>
                  <a:pt x="4922196" y="1235413"/>
                </a:lnTo>
                <a:lnTo>
                  <a:pt x="5914417" y="1498059"/>
                </a:lnTo>
                <a:lnTo>
                  <a:pt x="7412477" y="0"/>
                </a:lnTo>
              </a:path>
            </a:pathLst>
          </a:custGeom>
          <a:noFill/>
          <a:ln w="149225">
            <a:solidFill>
              <a:schemeClr val="accent1"/>
            </a:solidFill>
            <a:tailEnd type="triangle"/>
          </a:ln>
          <a:scene3d>
            <a:camera prst="orthographicFront">
              <a:rot lat="0" lon="20400000" rev="0"/>
            </a:camera>
            <a:lightRig rig="balanced" dir="t">
              <a:rot lat="0" lon="0" rev="16800000"/>
            </a:lightRig>
          </a:scene3d>
          <a:sp3d extrusionH="635000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B69EC72D-FB2D-4C81-B750-E1D2D24E5D26}"/>
              </a:ext>
            </a:extLst>
          </p:cNvPr>
          <p:cNvSpPr/>
          <p:nvPr/>
        </p:nvSpPr>
        <p:spPr>
          <a:xfrm>
            <a:off x="0" y="4909099"/>
            <a:ext cx="6324042" cy="1712904"/>
          </a:xfrm>
          <a:custGeom>
            <a:avLst/>
            <a:gdLst>
              <a:gd name="connsiteX0" fmla="*/ 4801247 w 6324042"/>
              <a:gd name="connsiteY0" fmla="*/ 132 h 1712904"/>
              <a:gd name="connsiteX1" fmla="*/ 4972889 w 6324042"/>
              <a:gd name="connsiteY1" fmla="*/ 65239 h 1712904"/>
              <a:gd name="connsiteX2" fmla="*/ 5048280 w 6324042"/>
              <a:gd name="connsiteY2" fmla="*/ 167134 h 1712904"/>
              <a:gd name="connsiteX3" fmla="*/ 5073385 w 6324042"/>
              <a:gd name="connsiteY3" fmla="*/ 305251 h 1712904"/>
              <a:gd name="connsiteX4" fmla="*/ 5276290 w 6324042"/>
              <a:gd name="connsiteY4" fmla="*/ 348026 h 1712904"/>
              <a:gd name="connsiteX5" fmla="*/ 5327459 w 6324042"/>
              <a:gd name="connsiteY5" fmla="*/ 551888 h 1712904"/>
              <a:gd name="connsiteX6" fmla="*/ 5498411 w 6324042"/>
              <a:gd name="connsiteY6" fmla="*/ 570441 h 1712904"/>
              <a:gd name="connsiteX7" fmla="*/ 5572578 w 6324042"/>
              <a:gd name="connsiteY7" fmla="*/ 621969 h 1712904"/>
              <a:gd name="connsiteX8" fmla="*/ 5580572 w 6324042"/>
              <a:gd name="connsiteY8" fmla="*/ 632208 h 1712904"/>
              <a:gd name="connsiteX9" fmla="*/ 5619559 w 6324042"/>
              <a:gd name="connsiteY9" fmla="*/ 611047 h 1712904"/>
              <a:gd name="connsiteX10" fmla="*/ 5734330 w 6324042"/>
              <a:gd name="connsiteY10" fmla="*/ 587875 h 1712904"/>
              <a:gd name="connsiteX11" fmla="*/ 6029186 w 6324042"/>
              <a:gd name="connsiteY11" fmla="*/ 882731 h 1712904"/>
              <a:gd name="connsiteX12" fmla="*/ 5978829 w 6324042"/>
              <a:gd name="connsiteY12" fmla="*/ 1047588 h 1712904"/>
              <a:gd name="connsiteX13" fmla="*/ 5943639 w 6324042"/>
              <a:gd name="connsiteY13" fmla="*/ 1086316 h 1712904"/>
              <a:gd name="connsiteX14" fmla="*/ 5969933 w 6324042"/>
              <a:gd name="connsiteY14" fmla="*/ 1104044 h 1712904"/>
              <a:gd name="connsiteX15" fmla="*/ 6029187 w 6324042"/>
              <a:gd name="connsiteY15" fmla="*/ 1247096 h 1712904"/>
              <a:gd name="connsiteX16" fmla="*/ 6015241 w 6324042"/>
              <a:gd name="connsiteY16" fmla="*/ 1316173 h 1712904"/>
              <a:gd name="connsiteX17" fmla="*/ 6029186 w 6324042"/>
              <a:gd name="connsiteY17" fmla="*/ 1314767 h 1712904"/>
              <a:gd name="connsiteX18" fmla="*/ 6324042 w 6324042"/>
              <a:gd name="connsiteY18" fmla="*/ 1609623 h 1712904"/>
              <a:gd name="connsiteX19" fmla="*/ 6303191 w 6324042"/>
              <a:gd name="connsiteY19" fmla="*/ 1712903 h 1712904"/>
              <a:gd name="connsiteX20" fmla="*/ 5283460 w 6324042"/>
              <a:gd name="connsiteY20" fmla="*/ 1712903 h 1712904"/>
              <a:gd name="connsiteX21" fmla="*/ 5283460 w 6324042"/>
              <a:gd name="connsiteY21" fmla="*/ 1712904 h 1712904"/>
              <a:gd name="connsiteX22" fmla="*/ 0 w 6324042"/>
              <a:gd name="connsiteY22" fmla="*/ 1712904 h 1712904"/>
              <a:gd name="connsiteX23" fmla="*/ 0 w 6324042"/>
              <a:gd name="connsiteY23" fmla="*/ 397017 h 1712904"/>
              <a:gd name="connsiteX24" fmla="*/ 5754 w 6324042"/>
              <a:gd name="connsiteY24" fmla="*/ 395955 h 1712904"/>
              <a:gd name="connsiteX25" fmla="*/ 298995 w 6324042"/>
              <a:gd name="connsiteY25" fmla="*/ 581044 h 1712904"/>
              <a:gd name="connsiteX26" fmla="*/ 304664 w 6324042"/>
              <a:gd name="connsiteY26" fmla="*/ 598639 h 1712904"/>
              <a:gd name="connsiteX27" fmla="*/ 612998 w 6324042"/>
              <a:gd name="connsiteY27" fmla="*/ 751113 h 1712904"/>
              <a:gd name="connsiteX28" fmla="*/ 729543 w 6324042"/>
              <a:gd name="connsiteY28" fmla="*/ 699577 h 1712904"/>
              <a:gd name="connsiteX29" fmla="*/ 918754 w 6324042"/>
              <a:gd name="connsiteY29" fmla="*/ 814503 h 1712904"/>
              <a:gd name="connsiteX30" fmla="*/ 946290 w 6324042"/>
              <a:gd name="connsiteY30" fmla="*/ 823927 h 1712904"/>
              <a:gd name="connsiteX31" fmla="*/ 1140361 w 6324042"/>
              <a:gd name="connsiteY31" fmla="*/ 789324 h 1712904"/>
              <a:gd name="connsiteX32" fmla="*/ 1176215 w 6324042"/>
              <a:gd name="connsiteY32" fmla="*/ 762967 h 1712904"/>
              <a:gd name="connsiteX33" fmla="*/ 1386336 w 6324042"/>
              <a:gd name="connsiteY33" fmla="*/ 544084 h 1712904"/>
              <a:gd name="connsiteX34" fmla="*/ 1584382 w 6324042"/>
              <a:gd name="connsiteY34" fmla="*/ 579351 h 1712904"/>
              <a:gd name="connsiteX35" fmla="*/ 1671626 w 6324042"/>
              <a:gd name="connsiteY35" fmla="*/ 395660 h 1712904"/>
              <a:gd name="connsiteX36" fmla="*/ 1874752 w 6324042"/>
              <a:gd name="connsiteY36" fmla="*/ 394777 h 1712904"/>
              <a:gd name="connsiteX37" fmla="*/ 1895146 w 6324042"/>
              <a:gd name="connsiteY37" fmla="*/ 269176 h 1712904"/>
              <a:gd name="connsiteX38" fmla="*/ 1976573 w 6324042"/>
              <a:gd name="connsiteY38" fmla="*/ 157636 h 1712904"/>
              <a:gd name="connsiteX39" fmla="*/ 2155404 w 6324042"/>
              <a:gd name="connsiteY39" fmla="*/ 98075 h 1712904"/>
              <a:gd name="connsiteX40" fmla="*/ 2385034 w 6324042"/>
              <a:gd name="connsiteY40" fmla="*/ 238769 h 1712904"/>
              <a:gd name="connsiteX41" fmla="*/ 2415809 w 6324042"/>
              <a:gd name="connsiteY41" fmla="*/ 324909 h 1712904"/>
              <a:gd name="connsiteX42" fmla="*/ 2456228 w 6324042"/>
              <a:gd name="connsiteY42" fmla="*/ 354431 h 1712904"/>
              <a:gd name="connsiteX43" fmla="*/ 2775532 w 6324042"/>
              <a:gd name="connsiteY43" fmla="*/ 580013 h 1712904"/>
              <a:gd name="connsiteX44" fmla="*/ 2778256 w 6324042"/>
              <a:gd name="connsiteY44" fmla="*/ 655624 h 1712904"/>
              <a:gd name="connsiteX45" fmla="*/ 2802109 w 6324042"/>
              <a:gd name="connsiteY45" fmla="*/ 651059 h 1712904"/>
              <a:gd name="connsiteX46" fmla="*/ 2989923 w 6324042"/>
              <a:gd name="connsiteY46" fmla="*/ 685957 h 1712904"/>
              <a:gd name="connsiteX47" fmla="*/ 3036085 w 6324042"/>
              <a:gd name="connsiteY47" fmla="*/ 681024 h 1712904"/>
              <a:gd name="connsiteX48" fmla="*/ 3420544 w 6324042"/>
              <a:gd name="connsiteY48" fmla="*/ 647746 h 1712904"/>
              <a:gd name="connsiteX49" fmla="*/ 3513825 w 6324042"/>
              <a:gd name="connsiteY49" fmla="*/ 799631 h 1712904"/>
              <a:gd name="connsiteX50" fmla="*/ 3533041 w 6324042"/>
              <a:gd name="connsiteY50" fmla="*/ 854922 h 1712904"/>
              <a:gd name="connsiteX51" fmla="*/ 3532893 w 6324042"/>
              <a:gd name="connsiteY51" fmla="*/ 857646 h 1712904"/>
              <a:gd name="connsiteX52" fmla="*/ 3654739 w 6324042"/>
              <a:gd name="connsiteY52" fmla="*/ 903514 h 1712904"/>
              <a:gd name="connsiteX53" fmla="*/ 3739849 w 6324042"/>
              <a:gd name="connsiteY53" fmla="*/ 750230 h 1712904"/>
              <a:gd name="connsiteX54" fmla="*/ 4035519 w 6324042"/>
              <a:gd name="connsiteY54" fmla="*/ 688313 h 1712904"/>
              <a:gd name="connsiteX55" fmla="*/ 4076454 w 6324042"/>
              <a:gd name="connsiteY55" fmla="*/ 670275 h 1712904"/>
              <a:gd name="connsiteX56" fmla="*/ 4189391 w 6324042"/>
              <a:gd name="connsiteY56" fmla="*/ 553362 h 1712904"/>
              <a:gd name="connsiteX57" fmla="*/ 4211699 w 6324042"/>
              <a:gd name="connsiteY57" fmla="*/ 518170 h 1712904"/>
              <a:gd name="connsiteX58" fmla="*/ 4481233 w 6324042"/>
              <a:gd name="connsiteY58" fmla="*/ 310994 h 1712904"/>
              <a:gd name="connsiteX59" fmla="*/ 4510977 w 6324042"/>
              <a:gd name="connsiteY59" fmla="*/ 322038 h 1712904"/>
              <a:gd name="connsiteX60" fmla="*/ 4551911 w 6324042"/>
              <a:gd name="connsiteY60" fmla="*/ 145636 h 1712904"/>
              <a:gd name="connsiteX61" fmla="*/ 4801247 w 6324042"/>
              <a:gd name="connsiteY61" fmla="*/ 132 h 171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6324042" h="1712904">
                <a:moveTo>
                  <a:pt x="4801247" y="132"/>
                </a:moveTo>
                <a:cubicBezTo>
                  <a:pt x="4861471" y="1974"/>
                  <a:pt x="4922145" y="23191"/>
                  <a:pt x="4972889" y="65239"/>
                </a:cubicBezTo>
                <a:cubicBezTo>
                  <a:pt x="5005725" y="92481"/>
                  <a:pt x="5034364" y="124874"/>
                  <a:pt x="5048280" y="167134"/>
                </a:cubicBezTo>
                <a:cubicBezTo>
                  <a:pt x="5071028" y="209394"/>
                  <a:pt x="5074490" y="255481"/>
                  <a:pt x="5073385" y="305251"/>
                </a:cubicBezTo>
                <a:cubicBezTo>
                  <a:pt x="5149806" y="282648"/>
                  <a:pt x="5218643" y="293250"/>
                  <a:pt x="5276290" y="348026"/>
                </a:cubicBezTo>
                <a:cubicBezTo>
                  <a:pt x="5333791" y="402654"/>
                  <a:pt x="5346526" y="470462"/>
                  <a:pt x="5327459" y="551888"/>
                </a:cubicBezTo>
                <a:cubicBezTo>
                  <a:pt x="5388787" y="533925"/>
                  <a:pt x="5444225" y="542981"/>
                  <a:pt x="5498411" y="570441"/>
                </a:cubicBezTo>
                <a:cubicBezTo>
                  <a:pt x="5526241" y="584540"/>
                  <a:pt x="5550905" y="601548"/>
                  <a:pt x="5572578" y="621969"/>
                </a:cubicBezTo>
                <a:lnTo>
                  <a:pt x="5580572" y="632208"/>
                </a:lnTo>
                <a:lnTo>
                  <a:pt x="5619559" y="611047"/>
                </a:lnTo>
                <a:cubicBezTo>
                  <a:pt x="5654835" y="596126"/>
                  <a:pt x="5693619" y="587875"/>
                  <a:pt x="5734330" y="587875"/>
                </a:cubicBezTo>
                <a:cubicBezTo>
                  <a:pt x="5897174" y="587875"/>
                  <a:pt x="6029186" y="719887"/>
                  <a:pt x="6029186" y="882731"/>
                </a:cubicBezTo>
                <a:cubicBezTo>
                  <a:pt x="6029186" y="943798"/>
                  <a:pt x="6010622" y="1000529"/>
                  <a:pt x="5978829" y="1047588"/>
                </a:cubicBezTo>
                <a:lnTo>
                  <a:pt x="5943639" y="1086316"/>
                </a:lnTo>
                <a:lnTo>
                  <a:pt x="5969933" y="1104044"/>
                </a:lnTo>
                <a:cubicBezTo>
                  <a:pt x="6006544" y="1140654"/>
                  <a:pt x="6029187" y="1191231"/>
                  <a:pt x="6029187" y="1247096"/>
                </a:cubicBezTo>
                <a:lnTo>
                  <a:pt x="6015241" y="1316173"/>
                </a:lnTo>
                <a:lnTo>
                  <a:pt x="6029186" y="1314767"/>
                </a:lnTo>
                <a:cubicBezTo>
                  <a:pt x="6192030" y="1314767"/>
                  <a:pt x="6324042" y="1446779"/>
                  <a:pt x="6324042" y="1609623"/>
                </a:cubicBezTo>
                <a:lnTo>
                  <a:pt x="6303191" y="1712903"/>
                </a:lnTo>
                <a:lnTo>
                  <a:pt x="5283460" y="1712903"/>
                </a:lnTo>
                <a:lnTo>
                  <a:pt x="5283460" y="1712904"/>
                </a:lnTo>
                <a:lnTo>
                  <a:pt x="0" y="1712904"/>
                </a:lnTo>
                <a:lnTo>
                  <a:pt x="0" y="397017"/>
                </a:lnTo>
                <a:lnTo>
                  <a:pt x="5754" y="395955"/>
                </a:lnTo>
                <a:cubicBezTo>
                  <a:pt x="146080" y="384101"/>
                  <a:pt x="254895" y="452719"/>
                  <a:pt x="298995" y="581044"/>
                </a:cubicBezTo>
                <a:cubicBezTo>
                  <a:pt x="300909" y="586786"/>
                  <a:pt x="302676" y="592602"/>
                  <a:pt x="304664" y="598639"/>
                </a:cubicBezTo>
                <a:cubicBezTo>
                  <a:pt x="451911" y="505065"/>
                  <a:pt x="603206" y="601216"/>
                  <a:pt x="612998" y="751113"/>
                </a:cubicBezTo>
                <a:cubicBezTo>
                  <a:pt x="648117" y="722768"/>
                  <a:pt x="684854" y="702007"/>
                  <a:pt x="729543" y="699577"/>
                </a:cubicBezTo>
                <a:cubicBezTo>
                  <a:pt x="816493" y="694865"/>
                  <a:pt x="884079" y="734843"/>
                  <a:pt x="918754" y="814503"/>
                </a:cubicBezTo>
                <a:cubicBezTo>
                  <a:pt x="925823" y="830700"/>
                  <a:pt x="929946" y="833940"/>
                  <a:pt x="946290" y="823927"/>
                </a:cubicBezTo>
                <a:cubicBezTo>
                  <a:pt x="1006146" y="787263"/>
                  <a:pt x="1071376" y="772243"/>
                  <a:pt x="1140361" y="789324"/>
                </a:cubicBezTo>
                <a:cubicBezTo>
                  <a:pt x="1167897" y="796098"/>
                  <a:pt x="1172167" y="786232"/>
                  <a:pt x="1176215" y="762967"/>
                </a:cubicBezTo>
                <a:cubicBezTo>
                  <a:pt x="1195799" y="650176"/>
                  <a:pt x="1275018" y="568602"/>
                  <a:pt x="1386336" y="544084"/>
                </a:cubicBezTo>
                <a:cubicBezTo>
                  <a:pt x="1446854" y="530759"/>
                  <a:pt x="1512231" y="542097"/>
                  <a:pt x="1584382" y="579351"/>
                </a:cubicBezTo>
                <a:cubicBezTo>
                  <a:pt x="1580922" y="501973"/>
                  <a:pt x="1605438" y="437773"/>
                  <a:pt x="1671626" y="395660"/>
                </a:cubicBezTo>
                <a:cubicBezTo>
                  <a:pt x="1737298" y="353842"/>
                  <a:pt x="1805252" y="357082"/>
                  <a:pt x="1874752" y="394777"/>
                </a:cubicBezTo>
                <a:cubicBezTo>
                  <a:pt x="1875120" y="350014"/>
                  <a:pt x="1876372" y="307975"/>
                  <a:pt x="1895146" y="269176"/>
                </a:cubicBezTo>
                <a:cubicBezTo>
                  <a:pt x="1908987" y="222278"/>
                  <a:pt x="1940719" y="188337"/>
                  <a:pt x="1976573" y="157636"/>
                </a:cubicBezTo>
                <a:cubicBezTo>
                  <a:pt x="2020084" y="120310"/>
                  <a:pt x="2093708" y="103744"/>
                  <a:pt x="2155404" y="98075"/>
                </a:cubicBezTo>
                <a:cubicBezTo>
                  <a:pt x="2264145" y="92333"/>
                  <a:pt x="2334013" y="150274"/>
                  <a:pt x="2385034" y="238769"/>
                </a:cubicBezTo>
                <a:cubicBezTo>
                  <a:pt x="2389010" y="245617"/>
                  <a:pt x="2412496" y="301644"/>
                  <a:pt x="2415809" y="324909"/>
                </a:cubicBezTo>
                <a:cubicBezTo>
                  <a:pt x="2420815" y="360174"/>
                  <a:pt x="2420078" y="362162"/>
                  <a:pt x="2456228" y="354431"/>
                </a:cubicBezTo>
                <a:cubicBezTo>
                  <a:pt x="2582638" y="327412"/>
                  <a:pt x="2746819" y="414950"/>
                  <a:pt x="2775532" y="580013"/>
                </a:cubicBezTo>
                <a:cubicBezTo>
                  <a:pt x="2779949" y="605192"/>
                  <a:pt x="2777740" y="630518"/>
                  <a:pt x="2778256" y="655624"/>
                </a:cubicBezTo>
                <a:cubicBezTo>
                  <a:pt x="2788121" y="660998"/>
                  <a:pt x="2794747" y="653416"/>
                  <a:pt x="2802109" y="651059"/>
                </a:cubicBezTo>
                <a:cubicBezTo>
                  <a:pt x="2871021" y="629341"/>
                  <a:pt x="2934189" y="641194"/>
                  <a:pt x="2989923" y="685957"/>
                </a:cubicBezTo>
                <a:cubicBezTo>
                  <a:pt x="3009948" y="702080"/>
                  <a:pt x="3019960" y="698620"/>
                  <a:pt x="3036085" y="681024"/>
                </a:cubicBezTo>
                <a:cubicBezTo>
                  <a:pt x="3142396" y="565067"/>
                  <a:pt x="3298330" y="552109"/>
                  <a:pt x="3420544" y="647746"/>
                </a:cubicBezTo>
                <a:cubicBezTo>
                  <a:pt x="3468693" y="685441"/>
                  <a:pt x="3504916" y="772612"/>
                  <a:pt x="3513825" y="799631"/>
                </a:cubicBezTo>
                <a:cubicBezTo>
                  <a:pt x="3519936" y="818184"/>
                  <a:pt x="3520672" y="838504"/>
                  <a:pt x="3533041" y="854922"/>
                </a:cubicBezTo>
                <a:cubicBezTo>
                  <a:pt x="3533113" y="855879"/>
                  <a:pt x="3533041" y="856837"/>
                  <a:pt x="3532893" y="857646"/>
                </a:cubicBezTo>
                <a:cubicBezTo>
                  <a:pt x="3570956" y="843510"/>
                  <a:pt x="3632578" y="856616"/>
                  <a:pt x="3654739" y="903514"/>
                </a:cubicBezTo>
                <a:cubicBezTo>
                  <a:pt x="3669244" y="843952"/>
                  <a:pt x="3694938" y="791754"/>
                  <a:pt x="3739849" y="750230"/>
                </a:cubicBezTo>
                <a:cubicBezTo>
                  <a:pt x="3826208" y="670496"/>
                  <a:pt x="3925304" y="650249"/>
                  <a:pt x="4035519" y="688313"/>
                </a:cubicBezTo>
                <a:cubicBezTo>
                  <a:pt x="4058931" y="696411"/>
                  <a:pt x="4068429" y="694938"/>
                  <a:pt x="4076454" y="670275"/>
                </a:cubicBezTo>
                <a:cubicBezTo>
                  <a:pt x="4094932" y="613658"/>
                  <a:pt x="4135131" y="576038"/>
                  <a:pt x="4189391" y="553362"/>
                </a:cubicBezTo>
                <a:cubicBezTo>
                  <a:pt x="4205882" y="546441"/>
                  <a:pt x="4213613" y="538637"/>
                  <a:pt x="4211699" y="518170"/>
                </a:cubicBezTo>
                <a:cubicBezTo>
                  <a:pt x="4197932" y="371585"/>
                  <a:pt x="4343264" y="260562"/>
                  <a:pt x="4481233" y="310994"/>
                </a:cubicBezTo>
                <a:cubicBezTo>
                  <a:pt x="4491026" y="314602"/>
                  <a:pt x="4499934" y="320638"/>
                  <a:pt x="4510977" y="322038"/>
                </a:cubicBezTo>
                <a:cubicBezTo>
                  <a:pt x="4518707" y="313571"/>
                  <a:pt x="4516057" y="216093"/>
                  <a:pt x="4551911" y="145636"/>
                </a:cubicBezTo>
                <a:cubicBezTo>
                  <a:pt x="4601746" y="47809"/>
                  <a:pt x="4700873" y="-2939"/>
                  <a:pt x="4801247" y="13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7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E29BFA35-53E4-4A37-A347-BA9BF1961F0D}"/>
              </a:ext>
            </a:extLst>
          </p:cNvPr>
          <p:cNvSpPr/>
          <p:nvPr/>
        </p:nvSpPr>
        <p:spPr>
          <a:xfrm>
            <a:off x="7091497" y="1912709"/>
            <a:ext cx="4429943" cy="1313817"/>
          </a:xfrm>
          <a:prstGeom prst="roundRect">
            <a:avLst>
              <a:gd name="adj" fmla="val 11950"/>
            </a:avLst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" name="Group 11">
            <a:extLst>
              <a:ext uri="{FF2B5EF4-FFF2-40B4-BE49-F238E27FC236}">
                <a16:creationId xmlns:a16="http://schemas.microsoft.com/office/drawing/2014/main" id="{70240C53-8B23-473E-BE62-7B65554569DC}"/>
              </a:ext>
            </a:extLst>
          </p:cNvPr>
          <p:cNvGrpSpPr/>
          <p:nvPr/>
        </p:nvGrpSpPr>
        <p:grpSpPr>
          <a:xfrm>
            <a:off x="7562096" y="2057396"/>
            <a:ext cx="3488745" cy="1024443"/>
            <a:chOff x="1797648" y="2369571"/>
            <a:chExt cx="3488745" cy="102444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53A08C2-7652-4F60-848D-F169B4E84E00}"/>
                </a:ext>
              </a:extLst>
            </p:cNvPr>
            <p:cNvSpPr txBox="1"/>
            <p:nvPr/>
          </p:nvSpPr>
          <p:spPr>
            <a:xfrm>
              <a:off x="1797648" y="2369571"/>
              <a:ext cx="348874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GB" altLang="ko-KR" sz="1600" b="1" dirty="0">
                  <a:solidFill>
                    <a:schemeClr val="bg1"/>
                  </a:solidFill>
                  <a:cs typeface="Arial" pitchFamily="34" charset="0"/>
                </a:rPr>
                <a:t>ALLPPT Layout Clean Text Slide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6734075-7BF9-472F-AF08-642F2BE7B48D}"/>
                </a:ext>
              </a:extLst>
            </p:cNvPr>
            <p:cNvSpPr txBox="1"/>
            <p:nvPr/>
          </p:nvSpPr>
          <p:spPr>
            <a:xfrm>
              <a:off x="2147566" y="2793850"/>
              <a:ext cx="31190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Modern  PowerPoint  Presentation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DEA395B-6C8D-47EE-BA9B-562CF242537B}"/>
                </a:ext>
              </a:extLst>
            </p:cNvPr>
            <p:cNvSpPr txBox="1"/>
            <p:nvPr/>
          </p:nvSpPr>
          <p:spPr>
            <a:xfrm>
              <a:off x="2147566" y="3117015"/>
              <a:ext cx="31190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39">
            <a:extLst>
              <a:ext uri="{FF2B5EF4-FFF2-40B4-BE49-F238E27FC236}">
                <a16:creationId xmlns:a16="http://schemas.microsoft.com/office/drawing/2014/main" id="{B60B3941-AE7A-4EF3-A9C4-5ACED6D75253}"/>
              </a:ext>
            </a:extLst>
          </p:cNvPr>
          <p:cNvGrpSpPr/>
          <p:nvPr/>
        </p:nvGrpSpPr>
        <p:grpSpPr>
          <a:xfrm>
            <a:off x="6869111" y="3631475"/>
            <a:ext cx="2030138" cy="866890"/>
            <a:chOff x="1113220" y="4149080"/>
            <a:chExt cx="1516195" cy="86689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5B906D1-6DD3-4D24-BCA5-5E321DE0924A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2211EB9-99A6-4198-8DF2-8CC63BA7FCDE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51">
            <a:extLst>
              <a:ext uri="{FF2B5EF4-FFF2-40B4-BE49-F238E27FC236}">
                <a16:creationId xmlns:a16="http://schemas.microsoft.com/office/drawing/2014/main" id="{C7ACE03B-D1D1-45A9-929F-BA652A423CD5}"/>
              </a:ext>
            </a:extLst>
          </p:cNvPr>
          <p:cNvGrpSpPr/>
          <p:nvPr/>
        </p:nvGrpSpPr>
        <p:grpSpPr>
          <a:xfrm>
            <a:off x="9742762" y="3631475"/>
            <a:ext cx="2030138" cy="866890"/>
            <a:chOff x="1113220" y="4149080"/>
            <a:chExt cx="1516195" cy="86689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27EB9AF0-D51C-4B15-8A3D-B79820553480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829D466-EBCA-476D-8D78-1958FECF28A6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39">
            <a:extLst>
              <a:ext uri="{FF2B5EF4-FFF2-40B4-BE49-F238E27FC236}">
                <a16:creationId xmlns:a16="http://schemas.microsoft.com/office/drawing/2014/main" id="{06EBF723-C5E7-4F19-947F-D69F45347DF8}"/>
              </a:ext>
            </a:extLst>
          </p:cNvPr>
          <p:cNvGrpSpPr/>
          <p:nvPr/>
        </p:nvGrpSpPr>
        <p:grpSpPr>
          <a:xfrm>
            <a:off x="6869111" y="5078603"/>
            <a:ext cx="2030138" cy="866890"/>
            <a:chOff x="1113220" y="4149080"/>
            <a:chExt cx="1516195" cy="866890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660CD13-03A5-4BE0-B3C1-C63A73CFC8BD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AE54BEB-29BB-4B6D-AAEF-96C00724C5EC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" name="Group 51">
            <a:extLst>
              <a:ext uri="{FF2B5EF4-FFF2-40B4-BE49-F238E27FC236}">
                <a16:creationId xmlns:a16="http://schemas.microsoft.com/office/drawing/2014/main" id="{717B87F7-6E2F-4DC2-B0C4-F8E0B678B7CC}"/>
              </a:ext>
            </a:extLst>
          </p:cNvPr>
          <p:cNvGrpSpPr/>
          <p:nvPr/>
        </p:nvGrpSpPr>
        <p:grpSpPr>
          <a:xfrm>
            <a:off x="9742762" y="5078603"/>
            <a:ext cx="2030138" cy="866890"/>
            <a:chOff x="1113220" y="4149080"/>
            <a:chExt cx="1516195" cy="866890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C6ADF61-AED1-44E6-A0FA-3FF57EA7CD16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96778156-96AE-4639-A518-62491A38E9F9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CBA2178B-8697-4FCD-95DD-4E2E861B8A03}"/>
              </a:ext>
            </a:extLst>
          </p:cNvPr>
          <p:cNvGrpSpPr/>
          <p:nvPr/>
        </p:nvGrpSpPr>
        <p:grpSpPr>
          <a:xfrm>
            <a:off x="6221474" y="3689187"/>
            <a:ext cx="3440453" cy="2013930"/>
            <a:chOff x="6221474" y="3689187"/>
            <a:chExt cx="3440453" cy="2013930"/>
          </a:xfrm>
        </p:grpSpPr>
        <p:grpSp>
          <p:nvGrpSpPr>
            <p:cNvPr id="33" name="Group 42">
              <a:extLst>
                <a:ext uri="{FF2B5EF4-FFF2-40B4-BE49-F238E27FC236}">
                  <a16:creationId xmlns:a16="http://schemas.microsoft.com/office/drawing/2014/main" id="{5D970E0A-1DD7-4EC5-9E72-2196187ADA39}"/>
                </a:ext>
              </a:extLst>
            </p:cNvPr>
            <p:cNvGrpSpPr/>
            <p:nvPr/>
          </p:nvGrpSpPr>
          <p:grpSpPr>
            <a:xfrm>
              <a:off x="6221474" y="3689187"/>
              <a:ext cx="566802" cy="566802"/>
              <a:chOff x="465585" y="4206791"/>
              <a:chExt cx="566802" cy="566802"/>
            </a:xfrm>
          </p:grpSpPr>
          <p:sp>
            <p:nvSpPr>
              <p:cNvPr id="34" name="Oval 43">
                <a:extLst>
                  <a:ext uri="{FF2B5EF4-FFF2-40B4-BE49-F238E27FC236}">
                    <a16:creationId xmlns:a16="http://schemas.microsoft.com/office/drawing/2014/main" id="{45B2FDCE-22AF-48E7-8E06-DC235413850C}"/>
                  </a:ext>
                </a:extLst>
              </p:cNvPr>
              <p:cNvSpPr/>
              <p:nvPr/>
            </p:nvSpPr>
            <p:spPr>
              <a:xfrm>
                <a:off x="465585" y="4206791"/>
                <a:ext cx="566802" cy="566802"/>
              </a:xfrm>
              <a:prstGeom prst="ellipse">
                <a:avLst/>
              </a:prstGeom>
              <a:noFill/>
              <a:ln w="381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773A24A6-FF83-47D7-96FF-D5D7109106F8}"/>
                  </a:ext>
                </a:extLst>
              </p:cNvPr>
              <p:cNvSpPr txBox="1"/>
              <p:nvPr/>
            </p:nvSpPr>
            <p:spPr>
              <a:xfrm>
                <a:off x="465585" y="4340806"/>
                <a:ext cx="566802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accent1"/>
                    </a:solidFill>
                    <a:cs typeface="Arial" pitchFamily="34" charset="0"/>
                  </a:rPr>
                  <a:t>01</a:t>
                </a:r>
                <a:endParaRPr lang="ko-KR" altLang="en-US" sz="20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39" name="Group 54">
              <a:extLst>
                <a:ext uri="{FF2B5EF4-FFF2-40B4-BE49-F238E27FC236}">
                  <a16:creationId xmlns:a16="http://schemas.microsoft.com/office/drawing/2014/main" id="{8F2BEDDC-2E47-4BD1-A6D3-9237CA3592F4}"/>
                </a:ext>
              </a:extLst>
            </p:cNvPr>
            <p:cNvGrpSpPr/>
            <p:nvPr/>
          </p:nvGrpSpPr>
          <p:grpSpPr>
            <a:xfrm>
              <a:off x="9095125" y="3689187"/>
              <a:ext cx="566802" cy="566802"/>
              <a:chOff x="465585" y="4206791"/>
              <a:chExt cx="566802" cy="566802"/>
            </a:xfrm>
          </p:grpSpPr>
          <p:sp>
            <p:nvSpPr>
              <p:cNvPr id="40" name="Oval 55">
                <a:extLst>
                  <a:ext uri="{FF2B5EF4-FFF2-40B4-BE49-F238E27FC236}">
                    <a16:creationId xmlns:a16="http://schemas.microsoft.com/office/drawing/2014/main" id="{26DEF999-F53C-4DEE-9EC1-507E38D2CFF6}"/>
                  </a:ext>
                </a:extLst>
              </p:cNvPr>
              <p:cNvSpPr/>
              <p:nvPr/>
            </p:nvSpPr>
            <p:spPr>
              <a:xfrm>
                <a:off x="465585" y="4206791"/>
                <a:ext cx="566802" cy="566802"/>
              </a:xfrm>
              <a:prstGeom prst="ellipse">
                <a:avLst/>
              </a:prstGeom>
              <a:noFill/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81BC9A3C-198A-4DFA-8A96-31620446DE47}"/>
                  </a:ext>
                </a:extLst>
              </p:cNvPr>
              <p:cNvSpPr txBox="1"/>
              <p:nvPr/>
            </p:nvSpPr>
            <p:spPr>
              <a:xfrm>
                <a:off x="465585" y="4340806"/>
                <a:ext cx="566802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accent2"/>
                    </a:solidFill>
                    <a:cs typeface="Arial" pitchFamily="34" charset="0"/>
                  </a:rPr>
                  <a:t>02</a:t>
                </a:r>
                <a:endParaRPr lang="ko-KR" altLang="en-US" sz="20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5" name="Group 42">
              <a:extLst>
                <a:ext uri="{FF2B5EF4-FFF2-40B4-BE49-F238E27FC236}">
                  <a16:creationId xmlns:a16="http://schemas.microsoft.com/office/drawing/2014/main" id="{54BE7BA8-1B01-4827-9154-AEA78EB71BA5}"/>
                </a:ext>
              </a:extLst>
            </p:cNvPr>
            <p:cNvGrpSpPr/>
            <p:nvPr/>
          </p:nvGrpSpPr>
          <p:grpSpPr>
            <a:xfrm>
              <a:off x="6221474" y="5136315"/>
              <a:ext cx="566802" cy="566802"/>
              <a:chOff x="465585" y="4206791"/>
              <a:chExt cx="566802" cy="566802"/>
            </a:xfrm>
          </p:grpSpPr>
          <p:sp>
            <p:nvSpPr>
              <p:cNvPr id="46" name="Oval 43">
                <a:extLst>
                  <a:ext uri="{FF2B5EF4-FFF2-40B4-BE49-F238E27FC236}">
                    <a16:creationId xmlns:a16="http://schemas.microsoft.com/office/drawing/2014/main" id="{17D6DA18-4286-445C-A037-6306F5A7CE61}"/>
                  </a:ext>
                </a:extLst>
              </p:cNvPr>
              <p:cNvSpPr/>
              <p:nvPr/>
            </p:nvSpPr>
            <p:spPr>
              <a:xfrm>
                <a:off x="465585" y="4206791"/>
                <a:ext cx="566802" cy="566802"/>
              </a:xfrm>
              <a:prstGeom prst="ellipse">
                <a:avLst/>
              </a:prstGeom>
              <a:noFill/>
              <a:ln w="381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767ECC61-B953-4060-BA62-A9F028F4991A}"/>
                  </a:ext>
                </a:extLst>
              </p:cNvPr>
              <p:cNvSpPr txBox="1"/>
              <p:nvPr/>
            </p:nvSpPr>
            <p:spPr>
              <a:xfrm>
                <a:off x="465585" y="4340806"/>
                <a:ext cx="566802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accent4"/>
                    </a:solidFill>
                    <a:cs typeface="Arial" pitchFamily="34" charset="0"/>
                  </a:rPr>
                  <a:t>04</a:t>
                </a:r>
                <a:endParaRPr lang="ko-KR" altLang="en-US" sz="20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51" name="Group 54">
              <a:extLst>
                <a:ext uri="{FF2B5EF4-FFF2-40B4-BE49-F238E27FC236}">
                  <a16:creationId xmlns:a16="http://schemas.microsoft.com/office/drawing/2014/main" id="{7DD155B8-683A-457D-A4CE-C59B726D4F73}"/>
                </a:ext>
              </a:extLst>
            </p:cNvPr>
            <p:cNvGrpSpPr/>
            <p:nvPr/>
          </p:nvGrpSpPr>
          <p:grpSpPr>
            <a:xfrm>
              <a:off x="9095125" y="5136315"/>
              <a:ext cx="566802" cy="566802"/>
              <a:chOff x="465585" y="4206791"/>
              <a:chExt cx="566802" cy="566802"/>
            </a:xfrm>
          </p:grpSpPr>
          <p:sp>
            <p:nvSpPr>
              <p:cNvPr id="52" name="Oval 55">
                <a:extLst>
                  <a:ext uri="{FF2B5EF4-FFF2-40B4-BE49-F238E27FC236}">
                    <a16:creationId xmlns:a16="http://schemas.microsoft.com/office/drawing/2014/main" id="{43C66CD6-4DDE-4FBA-8568-5D11A1A532AE}"/>
                  </a:ext>
                </a:extLst>
              </p:cNvPr>
              <p:cNvSpPr/>
              <p:nvPr/>
            </p:nvSpPr>
            <p:spPr>
              <a:xfrm>
                <a:off x="465585" y="4206791"/>
                <a:ext cx="566802" cy="566802"/>
              </a:xfrm>
              <a:prstGeom prst="ellipse">
                <a:avLst/>
              </a:prstGeom>
              <a:noFill/>
              <a:ln w="381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4774E05C-51D8-4758-86DD-9FD28EA879DE}"/>
                  </a:ext>
                </a:extLst>
              </p:cNvPr>
              <p:cNvSpPr txBox="1"/>
              <p:nvPr/>
            </p:nvSpPr>
            <p:spPr>
              <a:xfrm>
                <a:off x="465585" y="4340806"/>
                <a:ext cx="566802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accent3"/>
                    </a:solidFill>
                    <a:cs typeface="Arial" pitchFamily="34" charset="0"/>
                  </a:rPr>
                  <a:t>03</a:t>
                </a:r>
                <a:endParaRPr lang="ko-KR" altLang="en-US" sz="20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54" name="Graphic 313">
            <a:extLst>
              <a:ext uri="{FF2B5EF4-FFF2-40B4-BE49-F238E27FC236}">
                <a16:creationId xmlns:a16="http://schemas.microsoft.com/office/drawing/2014/main" id="{BDAE4345-9281-4882-A98B-1D207DC989AE}"/>
              </a:ext>
            </a:extLst>
          </p:cNvPr>
          <p:cNvSpPr/>
          <p:nvPr/>
        </p:nvSpPr>
        <p:spPr>
          <a:xfrm rot="20394333">
            <a:off x="831318" y="2150686"/>
            <a:ext cx="4936835" cy="1308310"/>
          </a:xfrm>
          <a:custGeom>
            <a:avLst/>
            <a:gdLst>
              <a:gd name="connsiteX0" fmla="*/ 4437478 w 4441737"/>
              <a:gd name="connsiteY0" fmla="*/ 646293 h 1177104"/>
              <a:gd name="connsiteX1" fmla="*/ 4358039 w 4441737"/>
              <a:gd name="connsiteY1" fmla="*/ 567902 h 1177104"/>
              <a:gd name="connsiteX2" fmla="*/ 4342990 w 4441737"/>
              <a:gd name="connsiteY2" fmla="*/ 515991 h 1177104"/>
              <a:gd name="connsiteX3" fmla="*/ 4356230 w 4441737"/>
              <a:gd name="connsiteY3" fmla="*/ 335492 h 1177104"/>
              <a:gd name="connsiteX4" fmla="*/ 4349657 w 4441737"/>
              <a:gd name="connsiteY4" fmla="*/ 324920 h 1177104"/>
              <a:gd name="connsiteX5" fmla="*/ 4359754 w 4441737"/>
              <a:gd name="connsiteY5" fmla="*/ 282438 h 1177104"/>
              <a:gd name="connsiteX6" fmla="*/ 4389091 w 4441737"/>
              <a:gd name="connsiteY6" fmla="*/ 212144 h 1177104"/>
              <a:gd name="connsiteX7" fmla="*/ 4331465 w 4441737"/>
              <a:gd name="connsiteY7" fmla="*/ 225479 h 1177104"/>
              <a:gd name="connsiteX8" fmla="*/ 4280982 w 4441737"/>
              <a:gd name="connsiteY8" fmla="*/ 225669 h 1177104"/>
              <a:gd name="connsiteX9" fmla="*/ 4222880 w 4441737"/>
              <a:gd name="connsiteY9" fmla="*/ 199571 h 1177104"/>
              <a:gd name="connsiteX10" fmla="*/ 4210402 w 4441737"/>
              <a:gd name="connsiteY10" fmla="*/ 133562 h 1177104"/>
              <a:gd name="connsiteX11" fmla="*/ 4254407 w 4441737"/>
              <a:gd name="connsiteY11" fmla="*/ 133848 h 1177104"/>
              <a:gd name="connsiteX12" fmla="*/ 4274791 w 4441737"/>
              <a:gd name="connsiteY12" fmla="*/ 118037 h 1177104"/>
              <a:gd name="connsiteX13" fmla="*/ 4273267 w 4441737"/>
              <a:gd name="connsiteY13" fmla="*/ 77841 h 1177104"/>
              <a:gd name="connsiteX14" fmla="*/ 4242787 w 4441737"/>
              <a:gd name="connsiteY14" fmla="*/ 76984 h 1177104"/>
              <a:gd name="connsiteX15" fmla="*/ 4174112 w 4441737"/>
              <a:gd name="connsiteY15" fmla="*/ 105559 h 1177104"/>
              <a:gd name="connsiteX16" fmla="*/ 4245454 w 4441737"/>
              <a:gd name="connsiteY16" fmla="*/ 67268 h 1177104"/>
              <a:gd name="connsiteX17" fmla="*/ 4256408 w 4441737"/>
              <a:gd name="connsiteY17" fmla="*/ 46123 h 1177104"/>
              <a:gd name="connsiteX18" fmla="*/ 4243168 w 4441737"/>
              <a:gd name="connsiteY18" fmla="*/ 38693 h 1177104"/>
              <a:gd name="connsiteX19" fmla="*/ 4124581 w 4441737"/>
              <a:gd name="connsiteY19" fmla="*/ 100511 h 1177104"/>
              <a:gd name="connsiteX20" fmla="*/ 4126582 w 4441737"/>
              <a:gd name="connsiteY20" fmla="*/ 106130 h 1177104"/>
              <a:gd name="connsiteX21" fmla="*/ 4126582 w 4441737"/>
              <a:gd name="connsiteY21" fmla="*/ 106130 h 1177104"/>
              <a:gd name="connsiteX22" fmla="*/ 4125153 w 4441737"/>
              <a:gd name="connsiteY22" fmla="*/ 105845 h 1177104"/>
              <a:gd name="connsiteX23" fmla="*/ 4123915 w 4441737"/>
              <a:gd name="connsiteY23" fmla="*/ 101939 h 1177104"/>
              <a:gd name="connsiteX24" fmla="*/ 4124581 w 4441737"/>
              <a:gd name="connsiteY24" fmla="*/ 100511 h 1177104"/>
              <a:gd name="connsiteX25" fmla="*/ 4125629 w 4441737"/>
              <a:gd name="connsiteY25" fmla="*/ 94891 h 1177104"/>
              <a:gd name="connsiteX26" fmla="*/ 4130487 w 4441737"/>
              <a:gd name="connsiteY26" fmla="*/ 42789 h 1177104"/>
              <a:gd name="connsiteX27" fmla="*/ 4138869 w 4441737"/>
              <a:gd name="connsiteY27" fmla="*/ 21072 h 1177104"/>
              <a:gd name="connsiteX28" fmla="*/ 4144584 w 4441737"/>
              <a:gd name="connsiteY28" fmla="*/ 4308 h 1177104"/>
              <a:gd name="connsiteX29" fmla="*/ 4120676 w 4441737"/>
              <a:gd name="connsiteY29" fmla="*/ 9166 h 1177104"/>
              <a:gd name="connsiteX30" fmla="*/ 4097245 w 4441737"/>
              <a:gd name="connsiteY30" fmla="*/ 59744 h 1177104"/>
              <a:gd name="connsiteX31" fmla="*/ 4085053 w 4441737"/>
              <a:gd name="connsiteY31" fmla="*/ 116703 h 1177104"/>
              <a:gd name="connsiteX32" fmla="*/ 4062479 w 4441737"/>
              <a:gd name="connsiteY32" fmla="*/ 74412 h 1177104"/>
              <a:gd name="connsiteX33" fmla="*/ 4056478 w 4441737"/>
              <a:gd name="connsiteY33" fmla="*/ 53933 h 1177104"/>
              <a:gd name="connsiteX34" fmla="*/ 4045714 w 4441737"/>
              <a:gd name="connsiteY34" fmla="*/ 76031 h 1177104"/>
              <a:gd name="connsiteX35" fmla="*/ 4036189 w 4441737"/>
              <a:gd name="connsiteY35" fmla="*/ 114322 h 1177104"/>
              <a:gd name="connsiteX36" fmla="*/ 4040285 w 4441737"/>
              <a:gd name="connsiteY36" fmla="*/ 126990 h 1177104"/>
              <a:gd name="connsiteX37" fmla="*/ 4162777 w 4441737"/>
              <a:gd name="connsiteY37" fmla="*/ 218621 h 1177104"/>
              <a:gd name="connsiteX38" fmla="*/ 4190780 w 4441737"/>
              <a:gd name="connsiteY38" fmla="*/ 221669 h 1177104"/>
              <a:gd name="connsiteX39" fmla="*/ 4154585 w 4441737"/>
              <a:gd name="connsiteY39" fmla="*/ 262150 h 1177104"/>
              <a:gd name="connsiteX40" fmla="*/ 4248216 w 4441737"/>
              <a:gd name="connsiteY40" fmla="*/ 329682 h 1177104"/>
              <a:gd name="connsiteX41" fmla="*/ 4246501 w 4441737"/>
              <a:gd name="connsiteY41" fmla="*/ 354638 h 1177104"/>
              <a:gd name="connsiteX42" fmla="*/ 4184017 w 4441737"/>
              <a:gd name="connsiteY42" fmla="*/ 394071 h 1177104"/>
              <a:gd name="connsiteX43" fmla="*/ 4068574 w 4441737"/>
              <a:gd name="connsiteY43" fmla="*/ 384546 h 1177104"/>
              <a:gd name="connsiteX44" fmla="*/ 4010091 w 4441737"/>
              <a:gd name="connsiteY44" fmla="*/ 365496 h 1177104"/>
              <a:gd name="connsiteX45" fmla="*/ 3925795 w 4441737"/>
              <a:gd name="connsiteY45" fmla="*/ 359781 h 1177104"/>
              <a:gd name="connsiteX46" fmla="*/ 3909316 w 4441737"/>
              <a:gd name="connsiteY46" fmla="*/ 334730 h 1177104"/>
              <a:gd name="connsiteX47" fmla="*/ 3908364 w 4441737"/>
              <a:gd name="connsiteY47" fmla="*/ 322634 h 1177104"/>
              <a:gd name="connsiteX48" fmla="*/ 3862739 w 4441737"/>
              <a:gd name="connsiteY48" fmla="*/ 320538 h 1177104"/>
              <a:gd name="connsiteX49" fmla="*/ 3834545 w 4441737"/>
              <a:gd name="connsiteY49" fmla="*/ 365496 h 1177104"/>
              <a:gd name="connsiteX50" fmla="*/ 3839022 w 4441737"/>
              <a:gd name="connsiteY50" fmla="*/ 410264 h 1177104"/>
              <a:gd name="connsiteX51" fmla="*/ 3833116 w 4441737"/>
              <a:gd name="connsiteY51" fmla="*/ 418360 h 1177104"/>
              <a:gd name="connsiteX52" fmla="*/ 3769108 w 4441737"/>
              <a:gd name="connsiteY52" fmla="*/ 436362 h 1177104"/>
              <a:gd name="connsiteX53" fmla="*/ 3639854 w 4441737"/>
              <a:gd name="connsiteY53" fmla="*/ 501608 h 1177104"/>
              <a:gd name="connsiteX54" fmla="*/ 3485454 w 4441737"/>
              <a:gd name="connsiteY54" fmla="*/ 634863 h 1177104"/>
              <a:gd name="connsiteX55" fmla="*/ 3396967 w 4441737"/>
              <a:gd name="connsiteY55" fmla="*/ 631910 h 1177104"/>
              <a:gd name="connsiteX56" fmla="*/ 3390775 w 4441737"/>
              <a:gd name="connsiteY56" fmla="*/ 560854 h 1177104"/>
              <a:gd name="connsiteX57" fmla="*/ 3385918 w 4441737"/>
              <a:gd name="connsiteY57" fmla="*/ 507609 h 1177104"/>
              <a:gd name="connsiteX58" fmla="*/ 3343436 w 4441737"/>
              <a:gd name="connsiteY58" fmla="*/ 499513 h 1177104"/>
              <a:gd name="connsiteX59" fmla="*/ 3267713 w 4441737"/>
              <a:gd name="connsiteY59" fmla="*/ 520658 h 1177104"/>
              <a:gd name="connsiteX60" fmla="*/ 3195418 w 4441737"/>
              <a:gd name="connsiteY60" fmla="*/ 485511 h 1177104"/>
              <a:gd name="connsiteX61" fmla="*/ 3175606 w 4441737"/>
              <a:gd name="connsiteY61" fmla="*/ 465318 h 1177104"/>
              <a:gd name="connsiteX62" fmla="*/ 3176558 w 4441737"/>
              <a:gd name="connsiteY62" fmla="*/ 461222 h 1177104"/>
              <a:gd name="connsiteX63" fmla="*/ 3217421 w 4441737"/>
              <a:gd name="connsiteY63" fmla="*/ 454650 h 1177104"/>
              <a:gd name="connsiteX64" fmla="*/ 3239614 w 4441737"/>
              <a:gd name="connsiteY64" fmla="*/ 429123 h 1177104"/>
              <a:gd name="connsiteX65" fmla="*/ 3226279 w 4441737"/>
              <a:gd name="connsiteY65" fmla="*/ 387118 h 1177104"/>
              <a:gd name="connsiteX66" fmla="*/ 3194751 w 4441737"/>
              <a:gd name="connsiteY66" fmla="*/ 400548 h 1177104"/>
              <a:gd name="connsiteX67" fmla="*/ 3136267 w 4441737"/>
              <a:gd name="connsiteY67" fmla="*/ 454745 h 1177104"/>
              <a:gd name="connsiteX68" fmla="*/ 3169033 w 4441737"/>
              <a:gd name="connsiteY68" fmla="*/ 412931 h 1177104"/>
              <a:gd name="connsiteX69" fmla="*/ 3200656 w 4441737"/>
              <a:gd name="connsiteY69" fmla="*/ 386261 h 1177104"/>
              <a:gd name="connsiteX70" fmla="*/ 3203323 w 4441737"/>
              <a:gd name="connsiteY70" fmla="*/ 363020 h 1177104"/>
              <a:gd name="connsiteX71" fmla="*/ 3181225 w 4441737"/>
              <a:gd name="connsiteY71" fmla="*/ 357781 h 1177104"/>
              <a:gd name="connsiteX72" fmla="*/ 3091595 w 4441737"/>
              <a:gd name="connsiteY72" fmla="*/ 435791 h 1177104"/>
              <a:gd name="connsiteX73" fmla="*/ 3097882 w 4441737"/>
              <a:gd name="connsiteY73" fmla="*/ 367687 h 1177104"/>
              <a:gd name="connsiteX74" fmla="*/ 3089690 w 4441737"/>
              <a:gd name="connsiteY74" fmla="*/ 341969 h 1177104"/>
              <a:gd name="connsiteX75" fmla="*/ 3061211 w 4441737"/>
              <a:gd name="connsiteY75" fmla="*/ 353018 h 1177104"/>
              <a:gd name="connsiteX76" fmla="*/ 3047495 w 4441737"/>
              <a:gd name="connsiteY76" fmla="*/ 395976 h 1177104"/>
              <a:gd name="connsiteX77" fmla="*/ 3048066 w 4441737"/>
              <a:gd name="connsiteY77" fmla="*/ 450840 h 1177104"/>
              <a:gd name="connsiteX78" fmla="*/ 3024825 w 4441737"/>
              <a:gd name="connsiteY78" fmla="*/ 417788 h 1177104"/>
              <a:gd name="connsiteX79" fmla="*/ 2999298 w 4441737"/>
              <a:gd name="connsiteY79" fmla="*/ 426742 h 1177104"/>
              <a:gd name="connsiteX80" fmla="*/ 3017396 w 4441737"/>
              <a:gd name="connsiteY80" fmla="*/ 483892 h 1177104"/>
              <a:gd name="connsiteX81" fmla="*/ 3182749 w 4441737"/>
              <a:gd name="connsiteY81" fmla="*/ 546471 h 1177104"/>
              <a:gd name="connsiteX82" fmla="*/ 3156556 w 4441737"/>
              <a:gd name="connsiteY82" fmla="*/ 586952 h 1177104"/>
              <a:gd name="connsiteX83" fmla="*/ 3199895 w 4441737"/>
              <a:gd name="connsiteY83" fmla="*/ 594572 h 1177104"/>
              <a:gd name="connsiteX84" fmla="*/ 3267141 w 4441737"/>
              <a:gd name="connsiteY84" fmla="*/ 644864 h 1177104"/>
              <a:gd name="connsiteX85" fmla="*/ 3240947 w 4441737"/>
              <a:gd name="connsiteY85" fmla="*/ 706967 h 1177104"/>
              <a:gd name="connsiteX86" fmla="*/ 3118837 w 4441737"/>
              <a:gd name="connsiteY86" fmla="*/ 740114 h 1177104"/>
              <a:gd name="connsiteX87" fmla="*/ 2929956 w 4441737"/>
              <a:gd name="connsiteY87" fmla="*/ 751735 h 1177104"/>
              <a:gd name="connsiteX88" fmla="*/ 2881855 w 4441737"/>
              <a:gd name="connsiteY88" fmla="*/ 725255 h 1177104"/>
              <a:gd name="connsiteX89" fmla="*/ 2828420 w 4441737"/>
              <a:gd name="connsiteY89" fmla="*/ 719255 h 1177104"/>
              <a:gd name="connsiteX90" fmla="*/ 2649730 w 4441737"/>
              <a:gd name="connsiteY90" fmla="*/ 627910 h 1177104"/>
              <a:gd name="connsiteX91" fmla="*/ 2635633 w 4441737"/>
              <a:gd name="connsiteY91" fmla="*/ 574665 h 1177104"/>
              <a:gd name="connsiteX92" fmla="*/ 2640015 w 4441737"/>
              <a:gd name="connsiteY92" fmla="*/ 414074 h 1177104"/>
              <a:gd name="connsiteX93" fmla="*/ 2640396 w 4441737"/>
              <a:gd name="connsiteY93" fmla="*/ 373592 h 1177104"/>
              <a:gd name="connsiteX94" fmla="*/ 2669257 w 4441737"/>
              <a:gd name="connsiteY94" fmla="*/ 318157 h 1177104"/>
              <a:gd name="connsiteX95" fmla="*/ 2618203 w 4441737"/>
              <a:gd name="connsiteY95" fmla="*/ 296916 h 1177104"/>
              <a:gd name="connsiteX96" fmla="*/ 2555719 w 4441737"/>
              <a:gd name="connsiteY96" fmla="*/ 296726 h 1177104"/>
              <a:gd name="connsiteX97" fmla="*/ 2495425 w 4441737"/>
              <a:gd name="connsiteY97" fmla="*/ 238909 h 1177104"/>
              <a:gd name="connsiteX98" fmla="*/ 2481614 w 4441737"/>
              <a:gd name="connsiteY98" fmla="*/ 222050 h 1177104"/>
              <a:gd name="connsiteX99" fmla="*/ 2520953 w 4441737"/>
              <a:gd name="connsiteY99" fmla="*/ 224621 h 1177104"/>
              <a:gd name="connsiteX100" fmla="*/ 2546956 w 4441737"/>
              <a:gd name="connsiteY100" fmla="*/ 208334 h 1177104"/>
              <a:gd name="connsiteX101" fmla="*/ 2543717 w 4441737"/>
              <a:gd name="connsiteY101" fmla="*/ 172234 h 1177104"/>
              <a:gd name="connsiteX102" fmla="*/ 2513523 w 4441737"/>
              <a:gd name="connsiteY102" fmla="*/ 171853 h 1177104"/>
              <a:gd name="connsiteX103" fmla="*/ 2450277 w 4441737"/>
              <a:gd name="connsiteY103" fmla="*/ 202619 h 1177104"/>
              <a:gd name="connsiteX104" fmla="*/ 2448944 w 4441737"/>
              <a:gd name="connsiteY104" fmla="*/ 206429 h 1177104"/>
              <a:gd name="connsiteX105" fmla="*/ 2444657 w 4441737"/>
              <a:gd name="connsiteY105" fmla="*/ 206238 h 1177104"/>
              <a:gd name="connsiteX106" fmla="*/ 2513428 w 4441737"/>
              <a:gd name="connsiteY106" fmla="*/ 164042 h 1177104"/>
              <a:gd name="connsiteX107" fmla="*/ 2526667 w 4441737"/>
              <a:gd name="connsiteY107" fmla="*/ 140230 h 1177104"/>
              <a:gd name="connsiteX108" fmla="*/ 2507522 w 4441737"/>
              <a:gd name="connsiteY108" fmla="*/ 127943 h 1177104"/>
              <a:gd name="connsiteX109" fmla="*/ 2406843 w 4441737"/>
              <a:gd name="connsiteY109" fmla="*/ 184807 h 1177104"/>
              <a:gd name="connsiteX110" fmla="*/ 2406843 w 4441737"/>
              <a:gd name="connsiteY110" fmla="*/ 188807 h 1177104"/>
              <a:gd name="connsiteX111" fmla="*/ 2405414 w 4441737"/>
              <a:gd name="connsiteY111" fmla="*/ 187950 h 1177104"/>
              <a:gd name="connsiteX112" fmla="*/ 2427036 w 4441737"/>
              <a:gd name="connsiteY112" fmla="*/ 123942 h 1177104"/>
              <a:gd name="connsiteX113" fmla="*/ 2420178 w 4441737"/>
              <a:gd name="connsiteY113" fmla="*/ 90795 h 1177104"/>
              <a:gd name="connsiteX114" fmla="*/ 2388460 w 4441737"/>
              <a:gd name="connsiteY114" fmla="*/ 104035 h 1177104"/>
              <a:gd name="connsiteX115" fmla="*/ 2360742 w 4441737"/>
              <a:gd name="connsiteY115" fmla="*/ 172996 h 1177104"/>
              <a:gd name="connsiteX116" fmla="*/ 2337882 w 4441737"/>
              <a:gd name="connsiteY116" fmla="*/ 148136 h 1177104"/>
              <a:gd name="connsiteX117" fmla="*/ 2316451 w 4441737"/>
              <a:gd name="connsiteY117" fmla="*/ 175758 h 1177104"/>
              <a:gd name="connsiteX118" fmla="*/ 2333881 w 4441737"/>
              <a:gd name="connsiteY118" fmla="*/ 224526 h 1177104"/>
              <a:gd name="connsiteX119" fmla="*/ 2392555 w 4441737"/>
              <a:gd name="connsiteY119" fmla="*/ 277771 h 1177104"/>
              <a:gd name="connsiteX120" fmla="*/ 2469803 w 4441737"/>
              <a:gd name="connsiteY120" fmla="*/ 307298 h 1177104"/>
              <a:gd name="connsiteX121" fmla="*/ 2449134 w 4441737"/>
              <a:gd name="connsiteY121" fmla="*/ 315014 h 1177104"/>
              <a:gd name="connsiteX122" fmla="*/ 2432370 w 4441737"/>
              <a:gd name="connsiteY122" fmla="*/ 340731 h 1177104"/>
              <a:gd name="connsiteX123" fmla="*/ 2456564 w 4441737"/>
              <a:gd name="connsiteY123" fmla="*/ 353495 h 1177104"/>
              <a:gd name="connsiteX124" fmla="*/ 2473137 w 4441737"/>
              <a:gd name="connsiteY124" fmla="*/ 355400 h 1177104"/>
              <a:gd name="connsiteX125" fmla="*/ 2524096 w 4441737"/>
              <a:gd name="connsiteY125" fmla="*/ 416645 h 1177104"/>
              <a:gd name="connsiteX126" fmla="*/ 2478280 w 4441737"/>
              <a:gd name="connsiteY126" fmla="*/ 468271 h 1177104"/>
              <a:gd name="connsiteX127" fmla="*/ 2348645 w 4441737"/>
              <a:gd name="connsiteY127" fmla="*/ 461889 h 1177104"/>
              <a:gd name="connsiteX128" fmla="*/ 2226630 w 4441737"/>
              <a:gd name="connsiteY128" fmla="*/ 440363 h 1177104"/>
              <a:gd name="connsiteX129" fmla="*/ 2193673 w 4441737"/>
              <a:gd name="connsiteY129" fmla="*/ 405882 h 1177104"/>
              <a:gd name="connsiteX130" fmla="*/ 2160907 w 4441737"/>
              <a:gd name="connsiteY130" fmla="*/ 399024 h 1177104"/>
              <a:gd name="connsiteX131" fmla="*/ 2130047 w 4441737"/>
              <a:gd name="connsiteY131" fmla="*/ 465794 h 1177104"/>
              <a:gd name="connsiteX132" fmla="*/ 2080897 w 4441737"/>
              <a:gd name="connsiteY132" fmla="*/ 531898 h 1177104"/>
              <a:gd name="connsiteX133" fmla="*/ 1963454 w 4441737"/>
              <a:gd name="connsiteY133" fmla="*/ 551710 h 1177104"/>
              <a:gd name="connsiteX134" fmla="*/ 1877920 w 4441737"/>
              <a:gd name="connsiteY134" fmla="*/ 582666 h 1177104"/>
              <a:gd name="connsiteX135" fmla="*/ 1834105 w 4441737"/>
              <a:gd name="connsiteY135" fmla="*/ 601907 h 1177104"/>
              <a:gd name="connsiteX136" fmla="*/ 1772478 w 4441737"/>
              <a:gd name="connsiteY136" fmla="*/ 637054 h 1177104"/>
              <a:gd name="connsiteX137" fmla="*/ 1766858 w 4441737"/>
              <a:gd name="connsiteY137" fmla="*/ 634196 h 1177104"/>
              <a:gd name="connsiteX138" fmla="*/ 1768477 w 4441737"/>
              <a:gd name="connsiteY138" fmla="*/ 626100 h 1177104"/>
              <a:gd name="connsiteX139" fmla="*/ 1735711 w 4441737"/>
              <a:gd name="connsiteY139" fmla="*/ 526183 h 1177104"/>
              <a:gd name="connsiteX140" fmla="*/ 1705708 w 4441737"/>
              <a:gd name="connsiteY140" fmla="*/ 498275 h 1177104"/>
              <a:gd name="connsiteX141" fmla="*/ 1712470 w 4441737"/>
              <a:gd name="connsiteY141" fmla="*/ 466366 h 1177104"/>
              <a:gd name="connsiteX142" fmla="*/ 1735521 w 4441737"/>
              <a:gd name="connsiteY142" fmla="*/ 428837 h 1177104"/>
              <a:gd name="connsiteX143" fmla="*/ 1684657 w 4441737"/>
              <a:gd name="connsiteY143" fmla="*/ 390166 h 1177104"/>
              <a:gd name="connsiteX144" fmla="*/ 1613982 w 4441737"/>
              <a:gd name="connsiteY144" fmla="*/ 407787 h 1177104"/>
              <a:gd name="connsiteX145" fmla="*/ 1553689 w 4441737"/>
              <a:gd name="connsiteY145" fmla="*/ 400739 h 1177104"/>
              <a:gd name="connsiteX146" fmla="*/ 1533781 w 4441737"/>
              <a:gd name="connsiteY146" fmla="*/ 355019 h 1177104"/>
              <a:gd name="connsiteX147" fmla="*/ 1569595 w 4441737"/>
              <a:gd name="connsiteY147" fmla="*/ 334921 h 1177104"/>
              <a:gd name="connsiteX148" fmla="*/ 1562261 w 4441737"/>
              <a:gd name="connsiteY148" fmla="*/ 269484 h 1177104"/>
              <a:gd name="connsiteX149" fmla="*/ 1475869 w 4441737"/>
              <a:gd name="connsiteY149" fmla="*/ 373307 h 1177104"/>
              <a:gd name="connsiteX150" fmla="*/ 1541401 w 4441737"/>
              <a:gd name="connsiteY150" fmla="*/ 254625 h 1177104"/>
              <a:gd name="connsiteX151" fmla="*/ 1432435 w 4441737"/>
              <a:gd name="connsiteY151" fmla="*/ 359400 h 1177104"/>
              <a:gd name="connsiteX152" fmla="*/ 1417195 w 4441737"/>
              <a:gd name="connsiteY152" fmla="*/ 296821 h 1177104"/>
              <a:gd name="connsiteX153" fmla="*/ 1423387 w 4441737"/>
              <a:gd name="connsiteY153" fmla="*/ 231575 h 1177104"/>
              <a:gd name="connsiteX154" fmla="*/ 1395669 w 4441737"/>
              <a:gd name="connsiteY154" fmla="*/ 296249 h 1177104"/>
              <a:gd name="connsiteX155" fmla="*/ 1401384 w 4441737"/>
              <a:gd name="connsiteY155" fmla="*/ 362162 h 1177104"/>
              <a:gd name="connsiteX156" fmla="*/ 1349092 w 4441737"/>
              <a:gd name="connsiteY156" fmla="*/ 301869 h 1177104"/>
              <a:gd name="connsiteX157" fmla="*/ 1383763 w 4441737"/>
              <a:gd name="connsiteY157" fmla="*/ 382355 h 1177104"/>
              <a:gd name="connsiteX158" fmla="*/ 1538734 w 4441737"/>
              <a:gd name="connsiteY158" fmla="*/ 430076 h 1177104"/>
              <a:gd name="connsiteX159" fmla="*/ 1560737 w 4441737"/>
              <a:gd name="connsiteY159" fmla="*/ 442649 h 1177104"/>
              <a:gd name="connsiteX160" fmla="*/ 1489109 w 4441737"/>
              <a:gd name="connsiteY160" fmla="*/ 496560 h 1177104"/>
              <a:gd name="connsiteX161" fmla="*/ 1591789 w 4441737"/>
              <a:gd name="connsiteY161" fmla="*/ 502942 h 1177104"/>
              <a:gd name="connsiteX162" fmla="*/ 1597980 w 4441737"/>
              <a:gd name="connsiteY162" fmla="*/ 602573 h 1177104"/>
              <a:gd name="connsiteX163" fmla="*/ 1425577 w 4441737"/>
              <a:gd name="connsiteY163" fmla="*/ 640388 h 1177104"/>
              <a:gd name="connsiteX164" fmla="*/ 1272606 w 4441737"/>
              <a:gd name="connsiteY164" fmla="*/ 656199 h 1177104"/>
              <a:gd name="connsiteX165" fmla="*/ 1245079 w 4441737"/>
              <a:gd name="connsiteY165" fmla="*/ 637340 h 1177104"/>
              <a:gd name="connsiteX166" fmla="*/ 1256985 w 4441737"/>
              <a:gd name="connsiteY166" fmla="*/ 604478 h 1177104"/>
              <a:gd name="connsiteX167" fmla="*/ 1219837 w 4441737"/>
              <a:gd name="connsiteY167" fmla="*/ 632768 h 1177104"/>
              <a:gd name="connsiteX168" fmla="*/ 1175641 w 4441737"/>
              <a:gd name="connsiteY168" fmla="*/ 650389 h 1177104"/>
              <a:gd name="connsiteX169" fmla="*/ 718441 w 4441737"/>
              <a:gd name="connsiteY169" fmla="*/ 474176 h 1177104"/>
              <a:gd name="connsiteX170" fmla="*/ 547753 w 4441737"/>
              <a:gd name="connsiteY170" fmla="*/ 485702 h 1177104"/>
              <a:gd name="connsiteX171" fmla="*/ 529084 w 4441737"/>
              <a:gd name="connsiteY171" fmla="*/ 489035 h 1177104"/>
              <a:gd name="connsiteX172" fmla="*/ 459838 w 4441737"/>
              <a:gd name="connsiteY172" fmla="*/ 486178 h 1177104"/>
              <a:gd name="connsiteX173" fmla="*/ 438978 w 4441737"/>
              <a:gd name="connsiteY173" fmla="*/ 501037 h 1177104"/>
              <a:gd name="connsiteX174" fmla="*/ 430501 w 4441737"/>
              <a:gd name="connsiteY174" fmla="*/ 466842 h 1177104"/>
              <a:gd name="connsiteX175" fmla="*/ 364397 w 4441737"/>
              <a:gd name="connsiteY175" fmla="*/ 342065 h 1177104"/>
              <a:gd name="connsiteX176" fmla="*/ 259527 w 4441737"/>
              <a:gd name="connsiteY176" fmla="*/ 349685 h 1177104"/>
              <a:gd name="connsiteX177" fmla="*/ 197519 w 4441737"/>
              <a:gd name="connsiteY177" fmla="*/ 426551 h 1177104"/>
              <a:gd name="connsiteX178" fmla="*/ 153609 w 4441737"/>
              <a:gd name="connsiteY178" fmla="*/ 418741 h 1177104"/>
              <a:gd name="connsiteX179" fmla="*/ 112366 w 4441737"/>
              <a:gd name="connsiteY179" fmla="*/ 399881 h 1177104"/>
              <a:gd name="connsiteX180" fmla="*/ 47405 w 4441737"/>
              <a:gd name="connsiteY180" fmla="*/ 419789 h 1177104"/>
              <a:gd name="connsiteX181" fmla="*/ 40642 w 4441737"/>
              <a:gd name="connsiteY181" fmla="*/ 465318 h 1177104"/>
              <a:gd name="connsiteX182" fmla="*/ 2352 w 4441737"/>
              <a:gd name="connsiteY182" fmla="*/ 563330 h 1177104"/>
              <a:gd name="connsiteX183" fmla="*/ 61978 w 4441737"/>
              <a:gd name="connsiteY183" fmla="*/ 618575 h 1177104"/>
              <a:gd name="connsiteX184" fmla="*/ 113318 w 4441737"/>
              <a:gd name="connsiteY184" fmla="*/ 568950 h 1177104"/>
              <a:gd name="connsiteX185" fmla="*/ 44738 w 4441737"/>
              <a:gd name="connsiteY185" fmla="*/ 557044 h 1177104"/>
              <a:gd name="connsiteX186" fmla="*/ 78457 w 4441737"/>
              <a:gd name="connsiteY186" fmla="*/ 519039 h 1177104"/>
              <a:gd name="connsiteX187" fmla="*/ 120367 w 4441737"/>
              <a:gd name="connsiteY187" fmla="*/ 569141 h 1177104"/>
              <a:gd name="connsiteX188" fmla="*/ 93506 w 4441737"/>
              <a:gd name="connsiteY188" fmla="*/ 630577 h 1177104"/>
              <a:gd name="connsiteX189" fmla="*/ 63502 w 4441737"/>
              <a:gd name="connsiteY189" fmla="*/ 774785 h 1177104"/>
              <a:gd name="connsiteX190" fmla="*/ 168849 w 4441737"/>
              <a:gd name="connsiteY190" fmla="*/ 838984 h 1177104"/>
              <a:gd name="connsiteX191" fmla="*/ 194662 w 4441737"/>
              <a:gd name="connsiteY191" fmla="*/ 843842 h 1177104"/>
              <a:gd name="connsiteX192" fmla="*/ 241144 w 4441737"/>
              <a:gd name="connsiteY192" fmla="*/ 845937 h 1177104"/>
              <a:gd name="connsiteX193" fmla="*/ 191137 w 4441737"/>
              <a:gd name="connsiteY193" fmla="*/ 931376 h 1177104"/>
              <a:gd name="connsiteX194" fmla="*/ 152371 w 4441737"/>
              <a:gd name="connsiteY194" fmla="*/ 921947 h 1177104"/>
              <a:gd name="connsiteX195" fmla="*/ 156371 w 4441737"/>
              <a:gd name="connsiteY195" fmla="*/ 890038 h 1177104"/>
              <a:gd name="connsiteX196" fmla="*/ 171516 w 4441737"/>
              <a:gd name="connsiteY196" fmla="*/ 887276 h 1177104"/>
              <a:gd name="connsiteX197" fmla="*/ 169801 w 4441737"/>
              <a:gd name="connsiteY197" fmla="*/ 900515 h 1177104"/>
              <a:gd name="connsiteX198" fmla="*/ 170373 w 4441737"/>
              <a:gd name="connsiteY198" fmla="*/ 913184 h 1177104"/>
              <a:gd name="connsiteX199" fmla="*/ 181612 w 4441737"/>
              <a:gd name="connsiteY199" fmla="*/ 913660 h 1177104"/>
              <a:gd name="connsiteX200" fmla="*/ 194471 w 4441737"/>
              <a:gd name="connsiteY200" fmla="*/ 887657 h 1177104"/>
              <a:gd name="connsiteX201" fmla="*/ 160657 w 4441737"/>
              <a:gd name="connsiteY201" fmla="*/ 872131 h 1177104"/>
              <a:gd name="connsiteX202" fmla="*/ 130177 w 4441737"/>
              <a:gd name="connsiteY202" fmla="*/ 902420 h 1177104"/>
              <a:gd name="connsiteX203" fmla="*/ 130082 w 4441737"/>
              <a:gd name="connsiteY203" fmla="*/ 904135 h 1177104"/>
              <a:gd name="connsiteX204" fmla="*/ 130082 w 4441737"/>
              <a:gd name="connsiteY204" fmla="*/ 904135 h 1177104"/>
              <a:gd name="connsiteX205" fmla="*/ 130082 w 4441737"/>
              <a:gd name="connsiteY205" fmla="*/ 904135 h 1177104"/>
              <a:gd name="connsiteX206" fmla="*/ 130082 w 4441737"/>
              <a:gd name="connsiteY206" fmla="*/ 904135 h 1177104"/>
              <a:gd name="connsiteX207" fmla="*/ 129701 w 4441737"/>
              <a:gd name="connsiteY207" fmla="*/ 904802 h 1177104"/>
              <a:gd name="connsiteX208" fmla="*/ 147513 w 4441737"/>
              <a:gd name="connsiteY208" fmla="*/ 950712 h 1177104"/>
              <a:gd name="connsiteX209" fmla="*/ 87696 w 4441737"/>
              <a:gd name="connsiteY209" fmla="*/ 915184 h 1177104"/>
              <a:gd name="connsiteX210" fmla="*/ 128177 w 4441737"/>
              <a:gd name="connsiteY210" fmla="*/ 904611 h 1177104"/>
              <a:gd name="connsiteX211" fmla="*/ 129130 w 4441737"/>
              <a:gd name="connsiteY211" fmla="*/ 903278 h 1177104"/>
              <a:gd name="connsiteX212" fmla="*/ 130177 w 4441737"/>
              <a:gd name="connsiteY212" fmla="*/ 902325 h 1177104"/>
              <a:gd name="connsiteX213" fmla="*/ 103888 w 4441737"/>
              <a:gd name="connsiteY213" fmla="*/ 853938 h 1177104"/>
              <a:gd name="connsiteX214" fmla="*/ 65884 w 4441737"/>
              <a:gd name="connsiteY214" fmla="*/ 864987 h 1177104"/>
              <a:gd name="connsiteX215" fmla="*/ 66455 w 4441737"/>
              <a:gd name="connsiteY215" fmla="*/ 922994 h 1177104"/>
              <a:gd name="connsiteX216" fmla="*/ 148561 w 4441737"/>
              <a:gd name="connsiteY216" fmla="*/ 970143 h 1177104"/>
              <a:gd name="connsiteX217" fmla="*/ 662720 w 4441737"/>
              <a:gd name="connsiteY217" fmla="*/ 970905 h 1177104"/>
              <a:gd name="connsiteX218" fmla="*/ 805119 w 4441737"/>
              <a:gd name="connsiteY218" fmla="*/ 921089 h 1177104"/>
              <a:gd name="connsiteX219" fmla="*/ 856744 w 4441737"/>
              <a:gd name="connsiteY219" fmla="*/ 764879 h 1177104"/>
              <a:gd name="connsiteX220" fmla="*/ 776163 w 4441737"/>
              <a:gd name="connsiteY220" fmla="*/ 696204 h 1177104"/>
              <a:gd name="connsiteX221" fmla="*/ 720632 w 4441737"/>
              <a:gd name="connsiteY221" fmla="*/ 724779 h 1177104"/>
              <a:gd name="connsiteX222" fmla="*/ 731491 w 4441737"/>
              <a:gd name="connsiteY222" fmla="*/ 797931 h 1177104"/>
              <a:gd name="connsiteX223" fmla="*/ 789688 w 4441737"/>
              <a:gd name="connsiteY223" fmla="*/ 805646 h 1177104"/>
              <a:gd name="connsiteX224" fmla="*/ 818168 w 4441737"/>
              <a:gd name="connsiteY224" fmla="*/ 749354 h 1177104"/>
              <a:gd name="connsiteX225" fmla="*/ 760637 w 4441737"/>
              <a:gd name="connsiteY225" fmla="*/ 921947 h 1177104"/>
              <a:gd name="connsiteX226" fmla="*/ 712726 w 4441737"/>
              <a:gd name="connsiteY226" fmla="*/ 860701 h 1177104"/>
              <a:gd name="connsiteX227" fmla="*/ 692152 w 4441737"/>
              <a:gd name="connsiteY227" fmla="*/ 895181 h 1177104"/>
              <a:gd name="connsiteX228" fmla="*/ 713869 w 4441737"/>
              <a:gd name="connsiteY228" fmla="*/ 910040 h 1177104"/>
              <a:gd name="connsiteX229" fmla="*/ 713012 w 4441737"/>
              <a:gd name="connsiteY229" fmla="*/ 879560 h 1177104"/>
              <a:gd name="connsiteX230" fmla="*/ 746731 w 4441737"/>
              <a:gd name="connsiteY230" fmla="*/ 899372 h 1177104"/>
              <a:gd name="connsiteX231" fmla="*/ 723490 w 4441737"/>
              <a:gd name="connsiteY231" fmla="*/ 930519 h 1177104"/>
              <a:gd name="connsiteX232" fmla="*/ 599379 w 4441737"/>
              <a:gd name="connsiteY232" fmla="*/ 855653 h 1177104"/>
              <a:gd name="connsiteX233" fmla="*/ 604237 w 4441737"/>
              <a:gd name="connsiteY233" fmla="*/ 845842 h 1177104"/>
              <a:gd name="connsiteX234" fmla="*/ 616048 w 4441737"/>
              <a:gd name="connsiteY234" fmla="*/ 852414 h 1177104"/>
              <a:gd name="connsiteX235" fmla="*/ 640717 w 4441737"/>
              <a:gd name="connsiteY235" fmla="*/ 865082 h 1177104"/>
              <a:gd name="connsiteX236" fmla="*/ 698248 w 4441737"/>
              <a:gd name="connsiteY236" fmla="*/ 783358 h 1177104"/>
              <a:gd name="connsiteX237" fmla="*/ 677865 w 4441737"/>
              <a:gd name="connsiteY237" fmla="*/ 690489 h 1177104"/>
              <a:gd name="connsiteX238" fmla="*/ 668340 w 4441737"/>
              <a:gd name="connsiteY238" fmla="*/ 640578 h 1177104"/>
              <a:gd name="connsiteX239" fmla="*/ 700153 w 4441737"/>
              <a:gd name="connsiteY239" fmla="*/ 633434 h 1177104"/>
              <a:gd name="connsiteX240" fmla="*/ 681675 w 4441737"/>
              <a:gd name="connsiteY240" fmla="*/ 668010 h 1177104"/>
              <a:gd name="connsiteX241" fmla="*/ 701582 w 4441737"/>
              <a:gd name="connsiteY241" fmla="*/ 679154 h 1177104"/>
              <a:gd name="connsiteX242" fmla="*/ 734348 w 4441737"/>
              <a:gd name="connsiteY242" fmla="*/ 651246 h 1177104"/>
              <a:gd name="connsiteX243" fmla="*/ 714441 w 4441737"/>
              <a:gd name="connsiteY243" fmla="*/ 585428 h 1177104"/>
              <a:gd name="connsiteX244" fmla="*/ 631192 w 4441737"/>
              <a:gd name="connsiteY244" fmla="*/ 594763 h 1177104"/>
              <a:gd name="connsiteX245" fmla="*/ 583567 w 4441737"/>
              <a:gd name="connsiteY245" fmla="*/ 695156 h 1177104"/>
              <a:gd name="connsiteX246" fmla="*/ 502986 w 4441737"/>
              <a:gd name="connsiteY246" fmla="*/ 771547 h 1177104"/>
              <a:gd name="connsiteX247" fmla="*/ 518226 w 4441737"/>
              <a:gd name="connsiteY247" fmla="*/ 631529 h 1177104"/>
              <a:gd name="connsiteX248" fmla="*/ 517559 w 4441737"/>
              <a:gd name="connsiteY248" fmla="*/ 631434 h 1177104"/>
              <a:gd name="connsiteX249" fmla="*/ 517369 w 4441737"/>
              <a:gd name="connsiteY249" fmla="*/ 629624 h 1177104"/>
              <a:gd name="connsiteX250" fmla="*/ 454408 w 4441737"/>
              <a:gd name="connsiteY250" fmla="*/ 595430 h 1177104"/>
              <a:gd name="connsiteX251" fmla="*/ 437168 w 4441737"/>
              <a:gd name="connsiteY251" fmla="*/ 591048 h 1177104"/>
              <a:gd name="connsiteX252" fmla="*/ 446026 w 4441737"/>
              <a:gd name="connsiteY252" fmla="*/ 575522 h 1177104"/>
              <a:gd name="connsiteX253" fmla="*/ 449646 w 4441737"/>
              <a:gd name="connsiteY253" fmla="*/ 573522 h 1177104"/>
              <a:gd name="connsiteX254" fmla="*/ 511558 w 4441737"/>
              <a:gd name="connsiteY254" fmla="*/ 562378 h 1177104"/>
              <a:gd name="connsiteX255" fmla="*/ 518416 w 4441737"/>
              <a:gd name="connsiteY255" fmla="*/ 629529 h 1177104"/>
              <a:gd name="connsiteX256" fmla="*/ 518321 w 4441737"/>
              <a:gd name="connsiteY256" fmla="*/ 630958 h 1177104"/>
              <a:gd name="connsiteX257" fmla="*/ 518321 w 4441737"/>
              <a:gd name="connsiteY257" fmla="*/ 631434 h 1177104"/>
              <a:gd name="connsiteX258" fmla="*/ 571280 w 4441737"/>
              <a:gd name="connsiteY258" fmla="*/ 674201 h 1177104"/>
              <a:gd name="connsiteX259" fmla="*/ 563089 w 4441737"/>
              <a:gd name="connsiteY259" fmla="*/ 648579 h 1177104"/>
              <a:gd name="connsiteX260" fmla="*/ 568137 w 4441737"/>
              <a:gd name="connsiteY260" fmla="*/ 529231 h 1177104"/>
              <a:gd name="connsiteX261" fmla="*/ 572328 w 4441737"/>
              <a:gd name="connsiteY261" fmla="*/ 514753 h 1177104"/>
              <a:gd name="connsiteX262" fmla="*/ 592235 w 4441737"/>
              <a:gd name="connsiteY262" fmla="*/ 482368 h 1177104"/>
              <a:gd name="connsiteX263" fmla="*/ 678341 w 4441737"/>
              <a:gd name="connsiteY263" fmla="*/ 480463 h 1177104"/>
              <a:gd name="connsiteX264" fmla="*/ 1217170 w 4441737"/>
              <a:gd name="connsiteY264" fmla="*/ 686679 h 1177104"/>
              <a:gd name="connsiteX265" fmla="*/ 1234030 w 4441737"/>
              <a:gd name="connsiteY265" fmla="*/ 702776 h 1177104"/>
              <a:gd name="connsiteX266" fmla="*/ 1178213 w 4441737"/>
              <a:gd name="connsiteY266" fmla="*/ 807266 h 1177104"/>
              <a:gd name="connsiteX267" fmla="*/ 1142399 w 4441737"/>
              <a:gd name="connsiteY267" fmla="*/ 859939 h 1177104"/>
              <a:gd name="connsiteX268" fmla="*/ 1084773 w 4441737"/>
              <a:gd name="connsiteY268" fmla="*/ 967095 h 1177104"/>
              <a:gd name="connsiteX269" fmla="*/ 1066104 w 4441737"/>
              <a:gd name="connsiteY269" fmla="*/ 1006910 h 1177104"/>
              <a:gd name="connsiteX270" fmla="*/ 1096298 w 4441737"/>
              <a:gd name="connsiteY270" fmla="*/ 1055963 h 1177104"/>
              <a:gd name="connsiteX271" fmla="*/ 1144685 w 4441737"/>
              <a:gd name="connsiteY271" fmla="*/ 1049772 h 1177104"/>
              <a:gd name="connsiteX272" fmla="*/ 1137637 w 4441737"/>
              <a:gd name="connsiteY272" fmla="*/ 1027103 h 1177104"/>
              <a:gd name="connsiteX273" fmla="*/ 1139827 w 4441737"/>
              <a:gd name="connsiteY273" fmla="*/ 954427 h 1177104"/>
              <a:gd name="connsiteX274" fmla="*/ 1169069 w 4441737"/>
              <a:gd name="connsiteY274" fmla="*/ 919280 h 1177104"/>
              <a:gd name="connsiteX275" fmla="*/ 1268986 w 4441737"/>
              <a:gd name="connsiteY275" fmla="*/ 854986 h 1177104"/>
              <a:gd name="connsiteX276" fmla="*/ 1348425 w 4441737"/>
              <a:gd name="connsiteY276" fmla="*/ 808694 h 1177104"/>
              <a:gd name="connsiteX277" fmla="*/ 1386715 w 4441737"/>
              <a:gd name="connsiteY277" fmla="*/ 795264 h 1177104"/>
              <a:gd name="connsiteX278" fmla="*/ 1565690 w 4441737"/>
              <a:gd name="connsiteY278" fmla="*/ 794407 h 1177104"/>
              <a:gd name="connsiteX279" fmla="*/ 1585978 w 4441737"/>
              <a:gd name="connsiteY279" fmla="*/ 794216 h 1177104"/>
              <a:gd name="connsiteX280" fmla="*/ 1627412 w 4441737"/>
              <a:gd name="connsiteY280" fmla="*/ 806504 h 1177104"/>
              <a:gd name="connsiteX281" fmla="*/ 1718185 w 4441737"/>
              <a:gd name="connsiteY281" fmla="*/ 793454 h 1177104"/>
              <a:gd name="connsiteX282" fmla="*/ 1796576 w 4441737"/>
              <a:gd name="connsiteY282" fmla="*/ 839460 h 1177104"/>
              <a:gd name="connsiteX283" fmla="*/ 1736473 w 4441737"/>
              <a:gd name="connsiteY283" fmla="*/ 889752 h 1177104"/>
              <a:gd name="connsiteX284" fmla="*/ 1700945 w 4441737"/>
              <a:gd name="connsiteY284" fmla="*/ 958046 h 1177104"/>
              <a:gd name="connsiteX285" fmla="*/ 1806768 w 4441737"/>
              <a:gd name="connsiteY285" fmla="*/ 877084 h 1177104"/>
              <a:gd name="connsiteX286" fmla="*/ 1749427 w 4441737"/>
              <a:gd name="connsiteY286" fmla="*/ 951093 h 1177104"/>
              <a:gd name="connsiteX287" fmla="*/ 1723234 w 4441737"/>
              <a:gd name="connsiteY287" fmla="*/ 1018721 h 1177104"/>
              <a:gd name="connsiteX288" fmla="*/ 1733616 w 4441737"/>
              <a:gd name="connsiteY288" fmla="*/ 1012434 h 1177104"/>
              <a:gd name="connsiteX289" fmla="*/ 1857727 w 4441737"/>
              <a:gd name="connsiteY289" fmla="*/ 819648 h 1177104"/>
              <a:gd name="connsiteX290" fmla="*/ 1855822 w 4441737"/>
              <a:gd name="connsiteY290" fmla="*/ 808885 h 1177104"/>
              <a:gd name="connsiteX291" fmla="*/ 1764382 w 4441737"/>
              <a:gd name="connsiteY291" fmla="*/ 744401 h 1177104"/>
              <a:gd name="connsiteX292" fmla="*/ 1718471 w 4441737"/>
              <a:gd name="connsiteY292" fmla="*/ 716492 h 1177104"/>
              <a:gd name="connsiteX293" fmla="*/ 1747427 w 4441737"/>
              <a:gd name="connsiteY293" fmla="*/ 682869 h 1177104"/>
              <a:gd name="connsiteX294" fmla="*/ 1915448 w 4441737"/>
              <a:gd name="connsiteY294" fmla="*/ 600764 h 1177104"/>
              <a:gd name="connsiteX295" fmla="*/ 2119664 w 4441737"/>
              <a:gd name="connsiteY295" fmla="*/ 560568 h 1177104"/>
              <a:gd name="connsiteX296" fmla="*/ 2088422 w 4441737"/>
              <a:gd name="connsiteY296" fmla="*/ 576475 h 1177104"/>
              <a:gd name="connsiteX297" fmla="*/ 2028034 w 4441737"/>
              <a:gd name="connsiteY297" fmla="*/ 630577 h 1177104"/>
              <a:gd name="connsiteX298" fmla="*/ 1947262 w 4441737"/>
              <a:gd name="connsiteY298" fmla="*/ 708872 h 1177104"/>
              <a:gd name="connsiteX299" fmla="*/ 1930117 w 4441737"/>
              <a:gd name="connsiteY299" fmla="*/ 730875 h 1177104"/>
              <a:gd name="connsiteX300" fmla="*/ 1949452 w 4441737"/>
              <a:gd name="connsiteY300" fmla="*/ 793264 h 1177104"/>
              <a:gd name="connsiteX301" fmla="*/ 1990791 w 4441737"/>
              <a:gd name="connsiteY301" fmla="*/ 798217 h 1177104"/>
              <a:gd name="connsiteX302" fmla="*/ 1995172 w 4441737"/>
              <a:gd name="connsiteY302" fmla="*/ 774595 h 1177104"/>
              <a:gd name="connsiteX303" fmla="*/ 2015270 w 4441737"/>
              <a:gd name="connsiteY303" fmla="*/ 703538 h 1177104"/>
              <a:gd name="connsiteX304" fmla="*/ 2056609 w 4441737"/>
              <a:gd name="connsiteY304" fmla="*/ 668582 h 1177104"/>
              <a:gd name="connsiteX305" fmla="*/ 2135857 w 4441737"/>
              <a:gd name="connsiteY305" fmla="*/ 641054 h 1177104"/>
              <a:gd name="connsiteX306" fmla="*/ 2235488 w 4441737"/>
              <a:gd name="connsiteY306" fmla="*/ 611717 h 1177104"/>
              <a:gd name="connsiteX307" fmla="*/ 2272255 w 4441737"/>
              <a:gd name="connsiteY307" fmla="*/ 609527 h 1177104"/>
              <a:gd name="connsiteX308" fmla="*/ 2423226 w 4441737"/>
              <a:gd name="connsiteY308" fmla="*/ 644769 h 1177104"/>
              <a:gd name="connsiteX309" fmla="*/ 2454563 w 4441737"/>
              <a:gd name="connsiteY309" fmla="*/ 647150 h 1177104"/>
              <a:gd name="connsiteX310" fmla="*/ 2505903 w 4441737"/>
              <a:gd name="connsiteY310" fmla="*/ 668963 h 1177104"/>
              <a:gd name="connsiteX311" fmla="*/ 2580865 w 4441737"/>
              <a:gd name="connsiteY311" fmla="*/ 675059 h 1177104"/>
              <a:gd name="connsiteX312" fmla="*/ 2642015 w 4441737"/>
              <a:gd name="connsiteY312" fmla="*/ 735923 h 1177104"/>
              <a:gd name="connsiteX313" fmla="*/ 2579341 w 4441737"/>
              <a:gd name="connsiteY313" fmla="*/ 768308 h 1177104"/>
              <a:gd name="connsiteX314" fmla="*/ 2525715 w 4441737"/>
              <a:gd name="connsiteY314" fmla="*/ 825077 h 1177104"/>
              <a:gd name="connsiteX315" fmla="*/ 2639920 w 4441737"/>
              <a:gd name="connsiteY315" fmla="*/ 775262 h 1177104"/>
              <a:gd name="connsiteX316" fmla="*/ 2580198 w 4441737"/>
              <a:gd name="connsiteY316" fmla="*/ 826125 h 1177104"/>
              <a:gd name="connsiteX317" fmla="*/ 2537240 w 4441737"/>
              <a:gd name="connsiteY317" fmla="*/ 886323 h 1177104"/>
              <a:gd name="connsiteX318" fmla="*/ 2602105 w 4441737"/>
              <a:gd name="connsiteY318" fmla="*/ 844223 h 1177104"/>
              <a:gd name="connsiteX319" fmla="*/ 2678401 w 4441737"/>
              <a:gd name="connsiteY319" fmla="*/ 750592 h 1177104"/>
              <a:gd name="connsiteX320" fmla="*/ 2691355 w 4441737"/>
              <a:gd name="connsiteY320" fmla="*/ 683536 h 1177104"/>
              <a:gd name="connsiteX321" fmla="*/ 2888427 w 4441737"/>
              <a:gd name="connsiteY321" fmla="*/ 785549 h 1177104"/>
              <a:gd name="connsiteX322" fmla="*/ 2900143 w 4441737"/>
              <a:gd name="connsiteY322" fmla="*/ 795169 h 1177104"/>
              <a:gd name="connsiteX323" fmla="*/ 2837087 w 4441737"/>
              <a:gd name="connsiteY323" fmla="*/ 919946 h 1177104"/>
              <a:gd name="connsiteX324" fmla="*/ 2807655 w 4441737"/>
              <a:gd name="connsiteY324" fmla="*/ 964333 h 1177104"/>
              <a:gd name="connsiteX325" fmla="*/ 2751839 w 4441737"/>
              <a:gd name="connsiteY325" fmla="*/ 1076633 h 1177104"/>
              <a:gd name="connsiteX326" fmla="*/ 2733931 w 4441737"/>
              <a:gd name="connsiteY326" fmla="*/ 1123305 h 1177104"/>
              <a:gd name="connsiteX327" fmla="*/ 2757458 w 4441737"/>
              <a:gd name="connsiteY327" fmla="*/ 1162072 h 1177104"/>
              <a:gd name="connsiteX328" fmla="*/ 2809655 w 4441737"/>
              <a:gd name="connsiteY328" fmla="*/ 1160548 h 1177104"/>
              <a:gd name="connsiteX329" fmla="*/ 2795082 w 4441737"/>
              <a:gd name="connsiteY329" fmla="*/ 1130735 h 1177104"/>
              <a:gd name="connsiteX330" fmla="*/ 2792987 w 4441737"/>
              <a:gd name="connsiteY330" fmla="*/ 1078157 h 1177104"/>
              <a:gd name="connsiteX331" fmla="*/ 2842993 w 4441737"/>
              <a:gd name="connsiteY331" fmla="*/ 1017101 h 1177104"/>
              <a:gd name="connsiteX332" fmla="*/ 2916526 w 4441737"/>
              <a:gd name="connsiteY332" fmla="*/ 969095 h 1177104"/>
              <a:gd name="connsiteX333" fmla="*/ 3017300 w 4441737"/>
              <a:gd name="connsiteY333" fmla="*/ 912803 h 1177104"/>
              <a:gd name="connsiteX334" fmla="*/ 3049971 w 4441737"/>
              <a:gd name="connsiteY334" fmla="*/ 904230 h 1177104"/>
              <a:gd name="connsiteX335" fmla="*/ 3232946 w 4441737"/>
              <a:gd name="connsiteY335" fmla="*/ 901944 h 1177104"/>
              <a:gd name="connsiteX336" fmla="*/ 3252282 w 4441737"/>
              <a:gd name="connsiteY336" fmla="*/ 904611 h 1177104"/>
              <a:gd name="connsiteX337" fmla="*/ 3286477 w 4441737"/>
              <a:gd name="connsiteY337" fmla="*/ 916041 h 1177104"/>
              <a:gd name="connsiteX338" fmla="*/ 3368582 w 4441737"/>
              <a:gd name="connsiteY338" fmla="*/ 902516 h 1177104"/>
              <a:gd name="connsiteX339" fmla="*/ 3458784 w 4441737"/>
              <a:gd name="connsiteY339" fmla="*/ 941759 h 1177104"/>
              <a:gd name="connsiteX340" fmla="*/ 3455260 w 4441737"/>
              <a:gd name="connsiteY340" fmla="*/ 962904 h 1177104"/>
              <a:gd name="connsiteX341" fmla="*/ 3404301 w 4441737"/>
              <a:gd name="connsiteY341" fmla="*/ 996337 h 1177104"/>
              <a:gd name="connsiteX342" fmla="*/ 3364010 w 4441737"/>
              <a:gd name="connsiteY342" fmla="*/ 1065965 h 1177104"/>
              <a:gd name="connsiteX343" fmla="*/ 3467261 w 4441737"/>
              <a:gd name="connsiteY343" fmla="*/ 990908 h 1177104"/>
              <a:gd name="connsiteX344" fmla="*/ 3416398 w 4441737"/>
              <a:gd name="connsiteY344" fmla="*/ 1058726 h 1177104"/>
              <a:gd name="connsiteX345" fmla="*/ 3390966 w 4441737"/>
              <a:gd name="connsiteY345" fmla="*/ 1126353 h 1177104"/>
              <a:gd name="connsiteX346" fmla="*/ 3447068 w 4441737"/>
              <a:gd name="connsiteY346" fmla="*/ 1065965 h 1177104"/>
              <a:gd name="connsiteX347" fmla="*/ 3500313 w 4441737"/>
              <a:gd name="connsiteY347" fmla="*/ 958142 h 1177104"/>
              <a:gd name="connsiteX348" fmla="*/ 3495741 w 4441737"/>
              <a:gd name="connsiteY348" fmla="*/ 884418 h 1177104"/>
              <a:gd name="connsiteX349" fmla="*/ 3430304 w 4441737"/>
              <a:gd name="connsiteY349" fmla="*/ 852414 h 1177104"/>
              <a:gd name="connsiteX350" fmla="*/ 3381631 w 4441737"/>
              <a:gd name="connsiteY350" fmla="*/ 824506 h 1177104"/>
              <a:gd name="connsiteX351" fmla="*/ 3436972 w 4441737"/>
              <a:gd name="connsiteY351" fmla="*/ 716492 h 1177104"/>
              <a:gd name="connsiteX352" fmla="*/ 3625376 w 4441737"/>
              <a:gd name="connsiteY352" fmla="*/ 551138 h 1177104"/>
              <a:gd name="connsiteX353" fmla="*/ 3842356 w 4441737"/>
              <a:gd name="connsiteY353" fmla="*/ 455603 h 1177104"/>
              <a:gd name="connsiteX354" fmla="*/ 3767489 w 4441737"/>
              <a:gd name="connsiteY354" fmla="*/ 509228 h 1177104"/>
              <a:gd name="connsiteX355" fmla="*/ 3736342 w 4441737"/>
              <a:gd name="connsiteY355" fmla="*/ 536756 h 1177104"/>
              <a:gd name="connsiteX356" fmla="*/ 3655285 w 4441737"/>
              <a:gd name="connsiteY356" fmla="*/ 641531 h 1177104"/>
              <a:gd name="connsiteX357" fmla="*/ 3628043 w 4441737"/>
              <a:gd name="connsiteY357" fmla="*/ 683155 h 1177104"/>
              <a:gd name="connsiteX358" fmla="*/ 3646712 w 4441737"/>
              <a:gd name="connsiteY358" fmla="*/ 733352 h 1177104"/>
              <a:gd name="connsiteX359" fmla="*/ 3690908 w 4441737"/>
              <a:gd name="connsiteY359" fmla="*/ 736685 h 1177104"/>
              <a:gd name="connsiteX360" fmla="*/ 3694051 w 4441737"/>
              <a:gd name="connsiteY360" fmla="*/ 713921 h 1177104"/>
              <a:gd name="connsiteX361" fmla="*/ 3711387 w 4441737"/>
              <a:gd name="connsiteY361" fmla="*/ 641531 h 1177104"/>
              <a:gd name="connsiteX362" fmla="*/ 3753202 w 4441737"/>
              <a:gd name="connsiteY362" fmla="*/ 607241 h 1177104"/>
              <a:gd name="connsiteX363" fmla="*/ 3850547 w 4441737"/>
              <a:gd name="connsiteY363" fmla="*/ 572284 h 1177104"/>
              <a:gd name="connsiteX364" fmla="*/ 3945892 w 4441737"/>
              <a:gd name="connsiteY364" fmla="*/ 543233 h 1177104"/>
              <a:gd name="connsiteX365" fmla="*/ 3985612 w 4441737"/>
              <a:gd name="connsiteY365" fmla="*/ 538565 h 1177104"/>
              <a:gd name="connsiteX366" fmla="*/ 4148108 w 4441737"/>
              <a:gd name="connsiteY366" fmla="*/ 577332 h 1177104"/>
              <a:gd name="connsiteX367" fmla="*/ 4179064 w 4441737"/>
              <a:gd name="connsiteY367" fmla="*/ 580190 h 1177104"/>
              <a:gd name="connsiteX368" fmla="*/ 4230309 w 4441737"/>
              <a:gd name="connsiteY368" fmla="*/ 601811 h 1177104"/>
              <a:gd name="connsiteX369" fmla="*/ 4309462 w 4441737"/>
              <a:gd name="connsiteY369" fmla="*/ 608384 h 1177104"/>
              <a:gd name="connsiteX370" fmla="*/ 4378423 w 4441737"/>
              <a:gd name="connsiteY370" fmla="*/ 673058 h 1177104"/>
              <a:gd name="connsiteX371" fmla="*/ 4302032 w 4441737"/>
              <a:gd name="connsiteY371" fmla="*/ 706396 h 1177104"/>
              <a:gd name="connsiteX372" fmla="*/ 4289555 w 4441737"/>
              <a:gd name="connsiteY372" fmla="*/ 705443 h 1177104"/>
              <a:gd name="connsiteX373" fmla="*/ 4257074 w 4441737"/>
              <a:gd name="connsiteY373" fmla="*/ 733447 h 1177104"/>
              <a:gd name="connsiteX374" fmla="*/ 4255931 w 4441737"/>
              <a:gd name="connsiteY374" fmla="*/ 765641 h 1177104"/>
              <a:gd name="connsiteX375" fmla="*/ 4373184 w 4441737"/>
              <a:gd name="connsiteY375" fmla="*/ 714587 h 1177104"/>
              <a:gd name="connsiteX376" fmla="*/ 4307652 w 4441737"/>
              <a:gd name="connsiteY376" fmla="*/ 768689 h 1177104"/>
              <a:gd name="connsiteX377" fmla="*/ 4267742 w 4441737"/>
              <a:gd name="connsiteY377" fmla="*/ 828221 h 1177104"/>
              <a:gd name="connsiteX378" fmla="*/ 4322225 w 4441737"/>
              <a:gd name="connsiteY378" fmla="*/ 797455 h 1177104"/>
              <a:gd name="connsiteX379" fmla="*/ 4437478 w 4441737"/>
              <a:gd name="connsiteY379" fmla="*/ 667915 h 1177104"/>
              <a:gd name="connsiteX380" fmla="*/ 4437478 w 4441737"/>
              <a:gd name="connsiteY380" fmla="*/ 646293 h 1177104"/>
              <a:gd name="connsiteX381" fmla="*/ 288102 w 4441737"/>
              <a:gd name="connsiteY381" fmla="*/ 599716 h 1177104"/>
              <a:gd name="connsiteX382" fmla="*/ 255145 w 4441737"/>
              <a:gd name="connsiteY382" fmla="*/ 606002 h 1177104"/>
              <a:gd name="connsiteX383" fmla="*/ 227904 w 4441737"/>
              <a:gd name="connsiteY383" fmla="*/ 529612 h 1177104"/>
              <a:gd name="connsiteX384" fmla="*/ 226761 w 4441737"/>
              <a:gd name="connsiteY384" fmla="*/ 509228 h 1177104"/>
              <a:gd name="connsiteX385" fmla="*/ 261718 w 4441737"/>
              <a:gd name="connsiteY385" fmla="*/ 412835 h 1177104"/>
              <a:gd name="connsiteX386" fmla="*/ 289054 w 4441737"/>
              <a:gd name="connsiteY386" fmla="*/ 457222 h 1177104"/>
              <a:gd name="connsiteX387" fmla="*/ 267623 w 4441737"/>
              <a:gd name="connsiteY387" fmla="*/ 460460 h 1177104"/>
              <a:gd name="connsiteX388" fmla="*/ 288102 w 4441737"/>
              <a:gd name="connsiteY388" fmla="*/ 599716 h 117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4441737" h="1177104">
                <a:moveTo>
                  <a:pt x="4437478" y="646293"/>
                </a:moveTo>
                <a:cubicBezTo>
                  <a:pt x="4416713" y="614765"/>
                  <a:pt x="4412617" y="570093"/>
                  <a:pt x="4358039" y="567902"/>
                </a:cubicBezTo>
                <a:cubicBezTo>
                  <a:pt x="4328131" y="566759"/>
                  <a:pt x="4322797" y="538661"/>
                  <a:pt x="4342990" y="515991"/>
                </a:cubicBezTo>
                <a:cubicBezTo>
                  <a:pt x="4400616" y="451316"/>
                  <a:pt x="4403664" y="409883"/>
                  <a:pt x="4356230" y="335492"/>
                </a:cubicBezTo>
                <a:cubicBezTo>
                  <a:pt x="4354039" y="331968"/>
                  <a:pt x="4352039" y="328253"/>
                  <a:pt x="4349657" y="324920"/>
                </a:cubicBezTo>
                <a:cubicBezTo>
                  <a:pt x="4336799" y="306727"/>
                  <a:pt x="4338037" y="287105"/>
                  <a:pt x="4359754" y="282438"/>
                </a:cubicBezTo>
                <a:cubicBezTo>
                  <a:pt x="4406998" y="272342"/>
                  <a:pt x="4392806" y="241004"/>
                  <a:pt x="4389091" y="212144"/>
                </a:cubicBezTo>
                <a:cubicBezTo>
                  <a:pt x="4368231" y="209381"/>
                  <a:pt x="4353848" y="234908"/>
                  <a:pt x="4331465" y="225479"/>
                </a:cubicBezTo>
                <a:cubicBezTo>
                  <a:pt x="4314605" y="202619"/>
                  <a:pt x="4297746" y="207191"/>
                  <a:pt x="4280982" y="225669"/>
                </a:cubicBezTo>
                <a:cubicBezTo>
                  <a:pt x="4252312" y="237671"/>
                  <a:pt x="4245835" y="200333"/>
                  <a:pt x="4222880" y="199571"/>
                </a:cubicBezTo>
                <a:cubicBezTo>
                  <a:pt x="4212402" y="178520"/>
                  <a:pt x="4221356" y="154613"/>
                  <a:pt x="4210402" y="133562"/>
                </a:cubicBezTo>
                <a:cubicBezTo>
                  <a:pt x="4226690" y="131372"/>
                  <a:pt x="4240501" y="134610"/>
                  <a:pt x="4254407" y="133848"/>
                </a:cubicBezTo>
                <a:cubicBezTo>
                  <a:pt x="4264694" y="133277"/>
                  <a:pt x="4276220" y="129943"/>
                  <a:pt x="4274791" y="118037"/>
                </a:cubicBezTo>
                <a:cubicBezTo>
                  <a:pt x="4273172" y="104416"/>
                  <a:pt x="4282316" y="89843"/>
                  <a:pt x="4273267" y="77841"/>
                </a:cubicBezTo>
                <a:cubicBezTo>
                  <a:pt x="4264790" y="66602"/>
                  <a:pt x="4252693" y="72221"/>
                  <a:pt x="4242787" y="76984"/>
                </a:cubicBezTo>
                <a:cubicBezTo>
                  <a:pt x="4220403" y="87747"/>
                  <a:pt x="4196591" y="94891"/>
                  <a:pt x="4174112" y="105559"/>
                </a:cubicBezTo>
                <a:cubicBezTo>
                  <a:pt x="4194686" y="86890"/>
                  <a:pt x="4224308" y="84890"/>
                  <a:pt x="4245454" y="67268"/>
                </a:cubicBezTo>
                <a:cubicBezTo>
                  <a:pt x="4252026" y="61744"/>
                  <a:pt x="4258027" y="55172"/>
                  <a:pt x="4256408" y="46123"/>
                </a:cubicBezTo>
                <a:cubicBezTo>
                  <a:pt x="4255360" y="40122"/>
                  <a:pt x="4248597" y="40027"/>
                  <a:pt x="4243168" y="38693"/>
                </a:cubicBezTo>
                <a:cubicBezTo>
                  <a:pt x="4203830" y="29073"/>
                  <a:pt x="4140393" y="62220"/>
                  <a:pt x="4124581" y="100511"/>
                </a:cubicBezTo>
                <a:cubicBezTo>
                  <a:pt x="4124486" y="104130"/>
                  <a:pt x="4125820" y="105749"/>
                  <a:pt x="4126582" y="106130"/>
                </a:cubicBezTo>
                <a:cubicBezTo>
                  <a:pt x="4127153" y="106321"/>
                  <a:pt x="4127058" y="106416"/>
                  <a:pt x="4126582" y="106130"/>
                </a:cubicBezTo>
                <a:cubicBezTo>
                  <a:pt x="4126296" y="106035"/>
                  <a:pt x="4125820" y="105940"/>
                  <a:pt x="4125153" y="105845"/>
                </a:cubicBezTo>
                <a:cubicBezTo>
                  <a:pt x="4123439" y="105559"/>
                  <a:pt x="4122962" y="104321"/>
                  <a:pt x="4123915" y="101939"/>
                </a:cubicBezTo>
                <a:cubicBezTo>
                  <a:pt x="4124105" y="101463"/>
                  <a:pt x="4124391" y="100987"/>
                  <a:pt x="4124581" y="100511"/>
                </a:cubicBezTo>
                <a:cubicBezTo>
                  <a:pt x="4124581" y="98987"/>
                  <a:pt x="4124867" y="97272"/>
                  <a:pt x="4125629" y="94891"/>
                </a:cubicBezTo>
                <a:cubicBezTo>
                  <a:pt x="4133059" y="83651"/>
                  <a:pt x="4125820" y="62506"/>
                  <a:pt x="4130487" y="42789"/>
                </a:cubicBezTo>
                <a:cubicBezTo>
                  <a:pt x="4128391" y="33645"/>
                  <a:pt x="4132773" y="27359"/>
                  <a:pt x="4138869" y="21072"/>
                </a:cubicBezTo>
                <a:cubicBezTo>
                  <a:pt x="4143250" y="16595"/>
                  <a:pt x="4151061" y="10023"/>
                  <a:pt x="4144584" y="4308"/>
                </a:cubicBezTo>
                <a:cubicBezTo>
                  <a:pt x="4136869" y="-2359"/>
                  <a:pt x="4126772" y="-1693"/>
                  <a:pt x="4120676" y="9166"/>
                </a:cubicBezTo>
                <a:cubicBezTo>
                  <a:pt x="4094768" y="17643"/>
                  <a:pt x="4104484" y="42694"/>
                  <a:pt x="4097245" y="59744"/>
                </a:cubicBezTo>
                <a:cubicBezTo>
                  <a:pt x="4093149" y="78794"/>
                  <a:pt x="4089053" y="97939"/>
                  <a:pt x="4085053" y="116703"/>
                </a:cubicBezTo>
                <a:cubicBezTo>
                  <a:pt x="4058097" y="111941"/>
                  <a:pt x="4063526" y="91748"/>
                  <a:pt x="4062479" y="74412"/>
                </a:cubicBezTo>
                <a:cubicBezTo>
                  <a:pt x="4062002" y="67078"/>
                  <a:pt x="4067813" y="54600"/>
                  <a:pt x="4056478" y="53933"/>
                </a:cubicBezTo>
                <a:cubicBezTo>
                  <a:pt x="4041333" y="52981"/>
                  <a:pt x="4051144" y="69269"/>
                  <a:pt x="4045714" y="76031"/>
                </a:cubicBezTo>
                <a:cubicBezTo>
                  <a:pt x="4034570" y="86795"/>
                  <a:pt x="4034284" y="100320"/>
                  <a:pt x="4036189" y="114322"/>
                </a:cubicBezTo>
                <a:cubicBezTo>
                  <a:pt x="4036951" y="118799"/>
                  <a:pt x="4038190" y="122990"/>
                  <a:pt x="4040285" y="126990"/>
                </a:cubicBezTo>
                <a:cubicBezTo>
                  <a:pt x="4074385" y="166519"/>
                  <a:pt x="4111628" y="201857"/>
                  <a:pt x="4162777" y="218621"/>
                </a:cubicBezTo>
                <a:cubicBezTo>
                  <a:pt x="4171921" y="221573"/>
                  <a:pt x="4181065" y="223574"/>
                  <a:pt x="4190780" y="221669"/>
                </a:cubicBezTo>
                <a:cubicBezTo>
                  <a:pt x="4161443" y="234337"/>
                  <a:pt x="4161443" y="234337"/>
                  <a:pt x="4154585" y="262150"/>
                </a:cubicBezTo>
                <a:cubicBezTo>
                  <a:pt x="4187828" y="281867"/>
                  <a:pt x="4230023" y="289106"/>
                  <a:pt x="4248216" y="329682"/>
                </a:cubicBezTo>
                <a:cubicBezTo>
                  <a:pt x="4253359" y="338445"/>
                  <a:pt x="4248692" y="346446"/>
                  <a:pt x="4246501" y="354638"/>
                </a:cubicBezTo>
                <a:cubicBezTo>
                  <a:pt x="4238501" y="388070"/>
                  <a:pt x="4208116" y="385975"/>
                  <a:pt x="4184017" y="394071"/>
                </a:cubicBezTo>
                <a:cubicBezTo>
                  <a:pt x="4144108" y="408168"/>
                  <a:pt x="4105817" y="403215"/>
                  <a:pt x="4068574" y="384546"/>
                </a:cubicBezTo>
                <a:cubicBezTo>
                  <a:pt x="4050001" y="375212"/>
                  <a:pt x="4030474" y="369306"/>
                  <a:pt x="4010091" y="365496"/>
                </a:cubicBezTo>
                <a:cubicBezTo>
                  <a:pt x="3982278" y="358638"/>
                  <a:pt x="3954179" y="353018"/>
                  <a:pt x="3925795" y="359781"/>
                </a:cubicBezTo>
                <a:cubicBezTo>
                  <a:pt x="3894648" y="367115"/>
                  <a:pt x="3901601" y="351685"/>
                  <a:pt x="3909316" y="334730"/>
                </a:cubicBezTo>
                <a:cubicBezTo>
                  <a:pt x="3909793" y="330635"/>
                  <a:pt x="3909602" y="326539"/>
                  <a:pt x="3908364" y="322634"/>
                </a:cubicBezTo>
                <a:cubicBezTo>
                  <a:pt x="3893981" y="304060"/>
                  <a:pt x="3878360" y="311489"/>
                  <a:pt x="3862739" y="320538"/>
                </a:cubicBezTo>
                <a:cubicBezTo>
                  <a:pt x="3848356" y="332444"/>
                  <a:pt x="3845118" y="351304"/>
                  <a:pt x="3834545" y="365496"/>
                </a:cubicBezTo>
                <a:cubicBezTo>
                  <a:pt x="3825115" y="381498"/>
                  <a:pt x="3844356" y="394643"/>
                  <a:pt x="3839022" y="410264"/>
                </a:cubicBezTo>
                <a:cubicBezTo>
                  <a:pt x="3837212" y="413026"/>
                  <a:pt x="3835117" y="415693"/>
                  <a:pt x="3833116" y="418360"/>
                </a:cubicBezTo>
                <a:cubicBezTo>
                  <a:pt x="3813971" y="431981"/>
                  <a:pt x="3790730" y="431219"/>
                  <a:pt x="3769108" y="436362"/>
                </a:cubicBezTo>
                <a:cubicBezTo>
                  <a:pt x="3721674" y="449411"/>
                  <a:pt x="3679097" y="471509"/>
                  <a:pt x="3639854" y="501608"/>
                </a:cubicBezTo>
                <a:cubicBezTo>
                  <a:pt x="3585752" y="543042"/>
                  <a:pt x="3537746" y="591524"/>
                  <a:pt x="3485454" y="634863"/>
                </a:cubicBezTo>
                <a:cubicBezTo>
                  <a:pt x="3440972" y="671725"/>
                  <a:pt x="3441067" y="671915"/>
                  <a:pt x="3396967" y="631910"/>
                </a:cubicBezTo>
                <a:cubicBezTo>
                  <a:pt x="3361724" y="600002"/>
                  <a:pt x="3361057" y="599525"/>
                  <a:pt x="3390775" y="560854"/>
                </a:cubicBezTo>
                <a:cubicBezTo>
                  <a:pt x="3406492" y="540375"/>
                  <a:pt x="3395729" y="524278"/>
                  <a:pt x="3385918" y="507609"/>
                </a:cubicBezTo>
                <a:cubicBezTo>
                  <a:pt x="3375250" y="489321"/>
                  <a:pt x="3360391" y="488940"/>
                  <a:pt x="3343436" y="499513"/>
                </a:cubicBezTo>
                <a:cubicBezTo>
                  <a:pt x="3320386" y="513896"/>
                  <a:pt x="3292668" y="511991"/>
                  <a:pt x="3267713" y="520658"/>
                </a:cubicBezTo>
                <a:cubicBezTo>
                  <a:pt x="3243614" y="529040"/>
                  <a:pt x="3204086" y="506752"/>
                  <a:pt x="3195418" y="485511"/>
                </a:cubicBezTo>
                <a:cubicBezTo>
                  <a:pt x="3197323" y="470366"/>
                  <a:pt x="3192560" y="461127"/>
                  <a:pt x="3175606" y="465318"/>
                </a:cubicBezTo>
                <a:cubicBezTo>
                  <a:pt x="3173987" y="465699"/>
                  <a:pt x="3171700" y="458936"/>
                  <a:pt x="3176558" y="461222"/>
                </a:cubicBezTo>
                <a:cubicBezTo>
                  <a:pt x="3189417" y="453888"/>
                  <a:pt x="3204086" y="458841"/>
                  <a:pt x="3217421" y="454650"/>
                </a:cubicBezTo>
                <a:cubicBezTo>
                  <a:pt x="3230374" y="450554"/>
                  <a:pt x="3241138" y="444744"/>
                  <a:pt x="3239614" y="429123"/>
                </a:cubicBezTo>
                <a:cubicBezTo>
                  <a:pt x="3238185" y="414169"/>
                  <a:pt x="3240376" y="396071"/>
                  <a:pt x="3226279" y="387118"/>
                </a:cubicBezTo>
                <a:cubicBezTo>
                  <a:pt x="3213134" y="378736"/>
                  <a:pt x="3203895" y="392642"/>
                  <a:pt x="3194751" y="400548"/>
                </a:cubicBezTo>
                <a:cubicBezTo>
                  <a:pt x="3174939" y="417693"/>
                  <a:pt x="3149603" y="428647"/>
                  <a:pt x="3136267" y="454745"/>
                </a:cubicBezTo>
                <a:cubicBezTo>
                  <a:pt x="3139697" y="433695"/>
                  <a:pt x="3154746" y="423503"/>
                  <a:pt x="3169033" y="412931"/>
                </a:cubicBezTo>
                <a:cubicBezTo>
                  <a:pt x="3180178" y="404739"/>
                  <a:pt x="3192846" y="398262"/>
                  <a:pt x="3200656" y="386261"/>
                </a:cubicBezTo>
                <a:cubicBezTo>
                  <a:pt x="3205229" y="379117"/>
                  <a:pt x="3208657" y="371211"/>
                  <a:pt x="3203323" y="363020"/>
                </a:cubicBezTo>
                <a:cubicBezTo>
                  <a:pt x="3197799" y="354542"/>
                  <a:pt x="3188655" y="353780"/>
                  <a:pt x="3181225" y="357781"/>
                </a:cubicBezTo>
                <a:cubicBezTo>
                  <a:pt x="3145126" y="377307"/>
                  <a:pt x="3103406" y="390833"/>
                  <a:pt x="3091595" y="435791"/>
                </a:cubicBezTo>
                <a:cubicBezTo>
                  <a:pt x="3087690" y="413693"/>
                  <a:pt x="3093310" y="390833"/>
                  <a:pt x="3097882" y="367687"/>
                </a:cubicBezTo>
                <a:cubicBezTo>
                  <a:pt x="3099787" y="357971"/>
                  <a:pt x="3100168" y="346922"/>
                  <a:pt x="3089690" y="341969"/>
                </a:cubicBezTo>
                <a:cubicBezTo>
                  <a:pt x="3077498" y="336254"/>
                  <a:pt x="3068449" y="343874"/>
                  <a:pt x="3061211" y="353018"/>
                </a:cubicBezTo>
                <a:cubicBezTo>
                  <a:pt x="3051305" y="365496"/>
                  <a:pt x="3048638" y="380546"/>
                  <a:pt x="3047495" y="395976"/>
                </a:cubicBezTo>
                <a:cubicBezTo>
                  <a:pt x="3046256" y="413407"/>
                  <a:pt x="3047685" y="430838"/>
                  <a:pt x="3048066" y="450840"/>
                </a:cubicBezTo>
                <a:cubicBezTo>
                  <a:pt x="3035207" y="440267"/>
                  <a:pt x="3033302" y="426837"/>
                  <a:pt x="3024825" y="417788"/>
                </a:cubicBezTo>
                <a:cubicBezTo>
                  <a:pt x="3009680" y="401596"/>
                  <a:pt x="3004346" y="414074"/>
                  <a:pt x="2999298" y="426742"/>
                </a:cubicBezTo>
                <a:cubicBezTo>
                  <a:pt x="2995869" y="448840"/>
                  <a:pt x="2999489" y="471986"/>
                  <a:pt x="3017396" y="483892"/>
                </a:cubicBezTo>
                <a:cubicBezTo>
                  <a:pt x="3067592" y="517325"/>
                  <a:pt x="3115789" y="559330"/>
                  <a:pt x="3182749" y="546471"/>
                </a:cubicBezTo>
                <a:cubicBezTo>
                  <a:pt x="3160937" y="565331"/>
                  <a:pt x="3152270" y="577046"/>
                  <a:pt x="3156556" y="586952"/>
                </a:cubicBezTo>
                <a:cubicBezTo>
                  <a:pt x="3166747" y="610289"/>
                  <a:pt x="3184750" y="595049"/>
                  <a:pt x="3199895" y="594572"/>
                </a:cubicBezTo>
                <a:cubicBezTo>
                  <a:pt x="3215897" y="594096"/>
                  <a:pt x="3265046" y="629339"/>
                  <a:pt x="3267141" y="644864"/>
                </a:cubicBezTo>
                <a:cubicBezTo>
                  <a:pt x="3270570" y="670010"/>
                  <a:pt x="3261902" y="691061"/>
                  <a:pt x="3240947" y="706967"/>
                </a:cubicBezTo>
                <a:cubicBezTo>
                  <a:pt x="3204562" y="734495"/>
                  <a:pt x="3163319" y="745448"/>
                  <a:pt x="3118837" y="740114"/>
                </a:cubicBezTo>
                <a:cubicBezTo>
                  <a:pt x="3055210" y="732399"/>
                  <a:pt x="2991869" y="724208"/>
                  <a:pt x="2929956" y="751735"/>
                </a:cubicBezTo>
                <a:cubicBezTo>
                  <a:pt x="2925289" y="698776"/>
                  <a:pt x="2922336" y="696490"/>
                  <a:pt x="2881855" y="725255"/>
                </a:cubicBezTo>
                <a:cubicBezTo>
                  <a:pt x="2860233" y="740591"/>
                  <a:pt x="2844422" y="728684"/>
                  <a:pt x="2828420" y="719255"/>
                </a:cubicBezTo>
                <a:cubicBezTo>
                  <a:pt x="2770603" y="685250"/>
                  <a:pt x="2710309" y="656294"/>
                  <a:pt x="2649730" y="627910"/>
                </a:cubicBezTo>
                <a:cubicBezTo>
                  <a:pt x="2611440" y="610003"/>
                  <a:pt x="2610964" y="609908"/>
                  <a:pt x="2635633" y="574665"/>
                </a:cubicBezTo>
                <a:cubicBezTo>
                  <a:pt x="2672686" y="521897"/>
                  <a:pt x="2685259" y="469223"/>
                  <a:pt x="2640015" y="414074"/>
                </a:cubicBezTo>
                <a:cubicBezTo>
                  <a:pt x="2629823" y="401691"/>
                  <a:pt x="2624204" y="386927"/>
                  <a:pt x="2640396" y="373592"/>
                </a:cubicBezTo>
                <a:cubicBezTo>
                  <a:pt x="2665161" y="363020"/>
                  <a:pt x="2678782" y="347113"/>
                  <a:pt x="2669257" y="318157"/>
                </a:cubicBezTo>
                <a:cubicBezTo>
                  <a:pt x="2660208" y="290534"/>
                  <a:pt x="2639729" y="293963"/>
                  <a:pt x="2618203" y="296916"/>
                </a:cubicBezTo>
                <a:cubicBezTo>
                  <a:pt x="2597438" y="299774"/>
                  <a:pt x="2576483" y="296726"/>
                  <a:pt x="2555719" y="296726"/>
                </a:cubicBezTo>
                <a:cubicBezTo>
                  <a:pt x="2521810" y="296630"/>
                  <a:pt x="2500093" y="274818"/>
                  <a:pt x="2495425" y="238909"/>
                </a:cubicBezTo>
                <a:cubicBezTo>
                  <a:pt x="2494282" y="230241"/>
                  <a:pt x="2487996" y="227765"/>
                  <a:pt x="2481614" y="222050"/>
                </a:cubicBezTo>
                <a:cubicBezTo>
                  <a:pt x="2496283" y="220526"/>
                  <a:pt x="2508475" y="225193"/>
                  <a:pt x="2520953" y="224621"/>
                </a:cubicBezTo>
                <a:cubicBezTo>
                  <a:pt x="2532954" y="224145"/>
                  <a:pt x="2543241" y="221288"/>
                  <a:pt x="2546956" y="208334"/>
                </a:cubicBezTo>
                <a:cubicBezTo>
                  <a:pt x="2550575" y="196046"/>
                  <a:pt x="2551909" y="183092"/>
                  <a:pt x="2543717" y="172234"/>
                </a:cubicBezTo>
                <a:cubicBezTo>
                  <a:pt x="2534573" y="160137"/>
                  <a:pt x="2522953" y="167281"/>
                  <a:pt x="2513523" y="171853"/>
                </a:cubicBezTo>
                <a:cubicBezTo>
                  <a:pt x="2492378" y="181949"/>
                  <a:pt x="2467613" y="184616"/>
                  <a:pt x="2450277" y="202619"/>
                </a:cubicBezTo>
                <a:cubicBezTo>
                  <a:pt x="2448181" y="204714"/>
                  <a:pt x="2447420" y="205762"/>
                  <a:pt x="2448944" y="206429"/>
                </a:cubicBezTo>
                <a:cubicBezTo>
                  <a:pt x="2453897" y="208905"/>
                  <a:pt x="2442943" y="207762"/>
                  <a:pt x="2444657" y="206238"/>
                </a:cubicBezTo>
                <a:cubicBezTo>
                  <a:pt x="2461897" y="178520"/>
                  <a:pt x="2492949" y="180044"/>
                  <a:pt x="2513428" y="164042"/>
                </a:cubicBezTo>
                <a:cubicBezTo>
                  <a:pt x="2521238" y="157946"/>
                  <a:pt x="2529239" y="151660"/>
                  <a:pt x="2526667" y="140230"/>
                </a:cubicBezTo>
                <a:cubicBezTo>
                  <a:pt x="2524477" y="130514"/>
                  <a:pt x="2515619" y="125942"/>
                  <a:pt x="2507522" y="127943"/>
                </a:cubicBezTo>
                <a:cubicBezTo>
                  <a:pt x="2468946" y="137658"/>
                  <a:pt x="2427417" y="143087"/>
                  <a:pt x="2406843" y="184807"/>
                </a:cubicBezTo>
                <a:cubicBezTo>
                  <a:pt x="2405605" y="187379"/>
                  <a:pt x="2405510" y="188617"/>
                  <a:pt x="2406843" y="188807"/>
                </a:cubicBezTo>
                <a:cubicBezTo>
                  <a:pt x="2412368" y="189665"/>
                  <a:pt x="2403509" y="192236"/>
                  <a:pt x="2405414" y="187950"/>
                </a:cubicBezTo>
                <a:cubicBezTo>
                  <a:pt x="2410463" y="165281"/>
                  <a:pt x="2419797" y="144992"/>
                  <a:pt x="2427036" y="123942"/>
                </a:cubicBezTo>
                <a:cubicBezTo>
                  <a:pt x="2431227" y="111941"/>
                  <a:pt x="2434561" y="98034"/>
                  <a:pt x="2420178" y="90795"/>
                </a:cubicBezTo>
                <a:cubicBezTo>
                  <a:pt x="2406176" y="83747"/>
                  <a:pt x="2396556" y="94319"/>
                  <a:pt x="2388460" y="104035"/>
                </a:cubicBezTo>
                <a:cubicBezTo>
                  <a:pt x="2372458" y="123180"/>
                  <a:pt x="2365123" y="146326"/>
                  <a:pt x="2360742" y="172996"/>
                </a:cubicBezTo>
                <a:cubicBezTo>
                  <a:pt x="2353122" y="161375"/>
                  <a:pt x="2352931" y="146135"/>
                  <a:pt x="2337882" y="148136"/>
                </a:cubicBezTo>
                <a:cubicBezTo>
                  <a:pt x="2322928" y="150136"/>
                  <a:pt x="2319308" y="163471"/>
                  <a:pt x="2316451" y="175758"/>
                </a:cubicBezTo>
                <a:cubicBezTo>
                  <a:pt x="2311784" y="195570"/>
                  <a:pt x="2320832" y="210905"/>
                  <a:pt x="2333881" y="224526"/>
                </a:cubicBezTo>
                <a:cubicBezTo>
                  <a:pt x="2352169" y="243671"/>
                  <a:pt x="2373315" y="259769"/>
                  <a:pt x="2392555" y="277771"/>
                </a:cubicBezTo>
                <a:cubicBezTo>
                  <a:pt x="2414844" y="295202"/>
                  <a:pt x="2440562" y="303869"/>
                  <a:pt x="2469803" y="307298"/>
                </a:cubicBezTo>
                <a:cubicBezTo>
                  <a:pt x="2462088" y="310442"/>
                  <a:pt x="2454944" y="311204"/>
                  <a:pt x="2449134" y="315014"/>
                </a:cubicBezTo>
                <a:cubicBezTo>
                  <a:pt x="2439799" y="321110"/>
                  <a:pt x="2428751" y="327587"/>
                  <a:pt x="2432370" y="340731"/>
                </a:cubicBezTo>
                <a:cubicBezTo>
                  <a:pt x="2435323" y="351780"/>
                  <a:pt x="2446943" y="352161"/>
                  <a:pt x="2456564" y="353495"/>
                </a:cubicBezTo>
                <a:cubicBezTo>
                  <a:pt x="2462088" y="354257"/>
                  <a:pt x="2468279" y="352923"/>
                  <a:pt x="2473137" y="355400"/>
                </a:cubicBezTo>
                <a:cubicBezTo>
                  <a:pt x="2498950" y="368449"/>
                  <a:pt x="2520381" y="389213"/>
                  <a:pt x="2524096" y="416645"/>
                </a:cubicBezTo>
                <a:cubicBezTo>
                  <a:pt x="2528001" y="445316"/>
                  <a:pt x="2503236" y="457698"/>
                  <a:pt x="2478280" y="468271"/>
                </a:cubicBezTo>
                <a:cubicBezTo>
                  <a:pt x="2433227" y="487226"/>
                  <a:pt x="2390651" y="480653"/>
                  <a:pt x="2348645" y="461889"/>
                </a:cubicBezTo>
                <a:cubicBezTo>
                  <a:pt x="2309497" y="444363"/>
                  <a:pt x="2269016" y="434552"/>
                  <a:pt x="2226630" y="440363"/>
                </a:cubicBezTo>
                <a:cubicBezTo>
                  <a:pt x="2196340" y="444554"/>
                  <a:pt x="2190626" y="430742"/>
                  <a:pt x="2193673" y="405882"/>
                </a:cubicBezTo>
                <a:cubicBezTo>
                  <a:pt x="2185006" y="392833"/>
                  <a:pt x="2172814" y="396643"/>
                  <a:pt x="2160907" y="399024"/>
                </a:cubicBezTo>
                <a:cubicBezTo>
                  <a:pt x="2138524" y="415693"/>
                  <a:pt x="2123189" y="435695"/>
                  <a:pt x="2130047" y="465794"/>
                </a:cubicBezTo>
                <a:cubicBezTo>
                  <a:pt x="2133761" y="512657"/>
                  <a:pt x="2123284" y="526659"/>
                  <a:pt x="2080897" y="531898"/>
                </a:cubicBezTo>
                <a:cubicBezTo>
                  <a:pt x="2041464" y="536756"/>
                  <a:pt x="2002030" y="541804"/>
                  <a:pt x="1963454" y="551710"/>
                </a:cubicBezTo>
                <a:cubicBezTo>
                  <a:pt x="1934689" y="561330"/>
                  <a:pt x="1906114" y="571522"/>
                  <a:pt x="1877920" y="582666"/>
                </a:cubicBezTo>
                <a:cubicBezTo>
                  <a:pt x="1863156" y="588762"/>
                  <a:pt x="1847725" y="593334"/>
                  <a:pt x="1834105" y="601907"/>
                </a:cubicBezTo>
                <a:cubicBezTo>
                  <a:pt x="1814007" y="614289"/>
                  <a:pt x="1793242" y="625719"/>
                  <a:pt x="1772478" y="637054"/>
                </a:cubicBezTo>
                <a:cubicBezTo>
                  <a:pt x="1769906" y="638483"/>
                  <a:pt x="1764953" y="642578"/>
                  <a:pt x="1766858" y="634196"/>
                </a:cubicBezTo>
                <a:cubicBezTo>
                  <a:pt x="1767525" y="631529"/>
                  <a:pt x="1768287" y="628862"/>
                  <a:pt x="1768477" y="626100"/>
                </a:cubicBezTo>
                <a:cubicBezTo>
                  <a:pt x="1771144" y="588381"/>
                  <a:pt x="1769716" y="552091"/>
                  <a:pt x="1735711" y="526183"/>
                </a:cubicBezTo>
                <a:cubicBezTo>
                  <a:pt x="1724853" y="517896"/>
                  <a:pt x="1714471" y="509038"/>
                  <a:pt x="1705708" y="498275"/>
                </a:cubicBezTo>
                <a:cubicBezTo>
                  <a:pt x="1694563" y="484844"/>
                  <a:pt x="1702469" y="475224"/>
                  <a:pt x="1712470" y="466366"/>
                </a:cubicBezTo>
                <a:cubicBezTo>
                  <a:pt x="1723996" y="456079"/>
                  <a:pt x="1736283" y="446459"/>
                  <a:pt x="1735521" y="428837"/>
                </a:cubicBezTo>
                <a:cubicBezTo>
                  <a:pt x="1729711" y="401405"/>
                  <a:pt x="1720186" y="378831"/>
                  <a:pt x="1684657" y="390166"/>
                </a:cubicBezTo>
                <a:cubicBezTo>
                  <a:pt x="1664655" y="410549"/>
                  <a:pt x="1636080" y="395881"/>
                  <a:pt x="1613982" y="407787"/>
                </a:cubicBezTo>
                <a:cubicBezTo>
                  <a:pt x="1592551" y="416169"/>
                  <a:pt x="1573691" y="404834"/>
                  <a:pt x="1553689" y="400739"/>
                </a:cubicBezTo>
                <a:cubicBezTo>
                  <a:pt x="1524161" y="394643"/>
                  <a:pt x="1531591" y="371592"/>
                  <a:pt x="1533781" y="355019"/>
                </a:cubicBezTo>
                <a:cubicBezTo>
                  <a:pt x="1536067" y="337778"/>
                  <a:pt x="1562642" y="351304"/>
                  <a:pt x="1569595" y="334921"/>
                </a:cubicBezTo>
                <a:cubicBezTo>
                  <a:pt x="1561023" y="318538"/>
                  <a:pt x="1567214" y="299583"/>
                  <a:pt x="1562261" y="269484"/>
                </a:cubicBezTo>
                <a:cubicBezTo>
                  <a:pt x="1542354" y="322443"/>
                  <a:pt x="1479679" y="316442"/>
                  <a:pt x="1475869" y="373307"/>
                </a:cubicBezTo>
                <a:cubicBezTo>
                  <a:pt x="1431007" y="290915"/>
                  <a:pt x="1531686" y="300059"/>
                  <a:pt x="1541401" y="254625"/>
                </a:cubicBezTo>
                <a:cubicBezTo>
                  <a:pt x="1484061" y="265007"/>
                  <a:pt x="1440722" y="306251"/>
                  <a:pt x="1432435" y="359400"/>
                </a:cubicBezTo>
                <a:cubicBezTo>
                  <a:pt x="1415767" y="340826"/>
                  <a:pt x="1419767" y="318252"/>
                  <a:pt x="1417195" y="296821"/>
                </a:cubicBezTo>
                <a:cubicBezTo>
                  <a:pt x="1414624" y="275675"/>
                  <a:pt x="1434817" y="256816"/>
                  <a:pt x="1423387" y="231575"/>
                </a:cubicBezTo>
                <a:cubicBezTo>
                  <a:pt x="1399955" y="249958"/>
                  <a:pt x="1397098" y="274056"/>
                  <a:pt x="1395669" y="296249"/>
                </a:cubicBezTo>
                <a:cubicBezTo>
                  <a:pt x="1394240" y="318824"/>
                  <a:pt x="1399384" y="341779"/>
                  <a:pt x="1401384" y="362162"/>
                </a:cubicBezTo>
                <a:cubicBezTo>
                  <a:pt x="1358521" y="366639"/>
                  <a:pt x="1367761" y="324443"/>
                  <a:pt x="1349092" y="301869"/>
                </a:cubicBezTo>
                <a:cubicBezTo>
                  <a:pt x="1347758" y="354542"/>
                  <a:pt x="1353854" y="368163"/>
                  <a:pt x="1383763" y="382355"/>
                </a:cubicBezTo>
                <a:cubicBezTo>
                  <a:pt x="1433007" y="405882"/>
                  <a:pt x="1479203" y="439220"/>
                  <a:pt x="1538734" y="430076"/>
                </a:cubicBezTo>
                <a:cubicBezTo>
                  <a:pt x="1546545" y="428837"/>
                  <a:pt x="1555022" y="431409"/>
                  <a:pt x="1560737" y="442649"/>
                </a:cubicBezTo>
                <a:cubicBezTo>
                  <a:pt x="1530638" y="442553"/>
                  <a:pt x="1506349" y="451888"/>
                  <a:pt x="1489109" y="496560"/>
                </a:cubicBezTo>
                <a:cubicBezTo>
                  <a:pt x="1535401" y="455888"/>
                  <a:pt x="1561499" y="476843"/>
                  <a:pt x="1591789" y="502942"/>
                </a:cubicBezTo>
                <a:cubicBezTo>
                  <a:pt x="1621792" y="528850"/>
                  <a:pt x="1630079" y="579809"/>
                  <a:pt x="1597980" y="602573"/>
                </a:cubicBezTo>
                <a:cubicBezTo>
                  <a:pt x="1546354" y="639149"/>
                  <a:pt x="1489014" y="657818"/>
                  <a:pt x="1425577" y="640388"/>
                </a:cubicBezTo>
                <a:cubicBezTo>
                  <a:pt x="1371952" y="625624"/>
                  <a:pt x="1320802" y="629053"/>
                  <a:pt x="1272606" y="656199"/>
                </a:cubicBezTo>
                <a:cubicBezTo>
                  <a:pt x="1246603" y="670868"/>
                  <a:pt x="1242983" y="657437"/>
                  <a:pt x="1245079" y="637340"/>
                </a:cubicBezTo>
                <a:cubicBezTo>
                  <a:pt x="1246222" y="626195"/>
                  <a:pt x="1252699" y="615623"/>
                  <a:pt x="1256985" y="604478"/>
                </a:cubicBezTo>
                <a:cubicBezTo>
                  <a:pt x="1236697" y="604574"/>
                  <a:pt x="1221266" y="615527"/>
                  <a:pt x="1219837" y="632768"/>
                </a:cubicBezTo>
                <a:cubicBezTo>
                  <a:pt x="1216694" y="672868"/>
                  <a:pt x="1196120" y="659914"/>
                  <a:pt x="1175641" y="650389"/>
                </a:cubicBezTo>
                <a:cubicBezTo>
                  <a:pt x="1027337" y="581047"/>
                  <a:pt x="873508" y="525992"/>
                  <a:pt x="718441" y="474176"/>
                </a:cubicBezTo>
                <a:cubicBezTo>
                  <a:pt x="661006" y="455031"/>
                  <a:pt x="602046" y="443125"/>
                  <a:pt x="547753" y="485702"/>
                </a:cubicBezTo>
                <a:cubicBezTo>
                  <a:pt x="542324" y="489988"/>
                  <a:pt x="536990" y="492845"/>
                  <a:pt x="529084" y="489035"/>
                </a:cubicBezTo>
                <a:cubicBezTo>
                  <a:pt x="506605" y="478367"/>
                  <a:pt x="481650" y="521420"/>
                  <a:pt x="459838" y="486178"/>
                </a:cubicBezTo>
                <a:cubicBezTo>
                  <a:pt x="457266" y="497417"/>
                  <a:pt x="453075" y="509133"/>
                  <a:pt x="438978" y="501037"/>
                </a:cubicBezTo>
                <a:cubicBezTo>
                  <a:pt x="425929" y="493512"/>
                  <a:pt x="437644" y="475605"/>
                  <a:pt x="430501" y="466842"/>
                </a:cubicBezTo>
                <a:cubicBezTo>
                  <a:pt x="400116" y="429695"/>
                  <a:pt x="403164" y="376164"/>
                  <a:pt x="364397" y="342065"/>
                </a:cubicBezTo>
                <a:cubicBezTo>
                  <a:pt x="329631" y="311489"/>
                  <a:pt x="285054" y="312347"/>
                  <a:pt x="259527" y="349685"/>
                </a:cubicBezTo>
                <a:cubicBezTo>
                  <a:pt x="241144" y="376545"/>
                  <a:pt x="242001" y="417407"/>
                  <a:pt x="197519" y="426551"/>
                </a:cubicBezTo>
                <a:cubicBezTo>
                  <a:pt x="182184" y="429695"/>
                  <a:pt x="152847" y="434838"/>
                  <a:pt x="153609" y="418741"/>
                </a:cubicBezTo>
                <a:cubicBezTo>
                  <a:pt x="155895" y="371592"/>
                  <a:pt x="127606" y="397214"/>
                  <a:pt x="112366" y="399881"/>
                </a:cubicBezTo>
                <a:cubicBezTo>
                  <a:pt x="90553" y="403787"/>
                  <a:pt x="69598" y="412740"/>
                  <a:pt x="47405" y="419789"/>
                </a:cubicBezTo>
                <a:cubicBezTo>
                  <a:pt x="69027" y="448935"/>
                  <a:pt x="69027" y="448935"/>
                  <a:pt x="40642" y="465318"/>
                </a:cubicBezTo>
                <a:cubicBezTo>
                  <a:pt x="9115" y="483606"/>
                  <a:pt x="-6221" y="523802"/>
                  <a:pt x="2352" y="563330"/>
                </a:cubicBezTo>
                <a:cubicBezTo>
                  <a:pt x="9496" y="595811"/>
                  <a:pt x="29879" y="614765"/>
                  <a:pt x="61978" y="618575"/>
                </a:cubicBezTo>
                <a:cubicBezTo>
                  <a:pt x="97602" y="622862"/>
                  <a:pt x="103317" y="592953"/>
                  <a:pt x="113318" y="568950"/>
                </a:cubicBezTo>
                <a:cubicBezTo>
                  <a:pt x="92649" y="526469"/>
                  <a:pt x="81695" y="524659"/>
                  <a:pt x="44738" y="557044"/>
                </a:cubicBezTo>
                <a:cubicBezTo>
                  <a:pt x="49024" y="531898"/>
                  <a:pt x="59788" y="518277"/>
                  <a:pt x="78457" y="519039"/>
                </a:cubicBezTo>
                <a:cubicBezTo>
                  <a:pt x="109794" y="520277"/>
                  <a:pt x="117890" y="542756"/>
                  <a:pt x="120367" y="569141"/>
                </a:cubicBezTo>
                <a:cubicBezTo>
                  <a:pt x="125129" y="595620"/>
                  <a:pt x="111985" y="614003"/>
                  <a:pt x="93506" y="630577"/>
                </a:cubicBezTo>
                <a:cubicBezTo>
                  <a:pt x="48167" y="671153"/>
                  <a:pt x="44738" y="721064"/>
                  <a:pt x="63502" y="774785"/>
                </a:cubicBezTo>
                <a:cubicBezTo>
                  <a:pt x="80838" y="824601"/>
                  <a:pt x="121224" y="837650"/>
                  <a:pt x="168849" y="838984"/>
                </a:cubicBezTo>
                <a:cubicBezTo>
                  <a:pt x="177612" y="839270"/>
                  <a:pt x="193804" y="833840"/>
                  <a:pt x="194662" y="843842"/>
                </a:cubicBezTo>
                <a:cubicBezTo>
                  <a:pt x="199710" y="900896"/>
                  <a:pt x="222094" y="855938"/>
                  <a:pt x="241144" y="845937"/>
                </a:cubicBezTo>
                <a:cubicBezTo>
                  <a:pt x="232476" y="884609"/>
                  <a:pt x="214855" y="910040"/>
                  <a:pt x="191137" y="931376"/>
                </a:cubicBezTo>
                <a:cubicBezTo>
                  <a:pt x="174850" y="945950"/>
                  <a:pt x="162658" y="932805"/>
                  <a:pt x="152371" y="921947"/>
                </a:cubicBezTo>
                <a:cubicBezTo>
                  <a:pt x="141988" y="910898"/>
                  <a:pt x="144084" y="898801"/>
                  <a:pt x="156371" y="890038"/>
                </a:cubicBezTo>
                <a:cubicBezTo>
                  <a:pt x="160276" y="887276"/>
                  <a:pt x="167420" y="885561"/>
                  <a:pt x="171516" y="887276"/>
                </a:cubicBezTo>
                <a:cubicBezTo>
                  <a:pt x="184660" y="892514"/>
                  <a:pt x="172945" y="896705"/>
                  <a:pt x="169801" y="900515"/>
                </a:cubicBezTo>
                <a:cubicBezTo>
                  <a:pt x="165896" y="905278"/>
                  <a:pt x="162848" y="909755"/>
                  <a:pt x="170373" y="913184"/>
                </a:cubicBezTo>
                <a:cubicBezTo>
                  <a:pt x="173611" y="914612"/>
                  <a:pt x="178660" y="915184"/>
                  <a:pt x="181612" y="913660"/>
                </a:cubicBezTo>
                <a:cubicBezTo>
                  <a:pt x="191995" y="908326"/>
                  <a:pt x="201234" y="900992"/>
                  <a:pt x="194471" y="887657"/>
                </a:cubicBezTo>
                <a:cubicBezTo>
                  <a:pt x="187613" y="874036"/>
                  <a:pt x="177231" y="866321"/>
                  <a:pt x="160657" y="872131"/>
                </a:cubicBezTo>
                <a:cubicBezTo>
                  <a:pt x="145513" y="877465"/>
                  <a:pt x="141131" y="893086"/>
                  <a:pt x="130177" y="902420"/>
                </a:cubicBezTo>
                <a:cubicBezTo>
                  <a:pt x="130177" y="902992"/>
                  <a:pt x="130082" y="903563"/>
                  <a:pt x="130082" y="904135"/>
                </a:cubicBezTo>
                <a:lnTo>
                  <a:pt x="130082" y="904135"/>
                </a:lnTo>
                <a:cubicBezTo>
                  <a:pt x="130082" y="904135"/>
                  <a:pt x="130082" y="904135"/>
                  <a:pt x="130082" y="904135"/>
                </a:cubicBezTo>
                <a:cubicBezTo>
                  <a:pt x="130082" y="904135"/>
                  <a:pt x="130082" y="904135"/>
                  <a:pt x="130082" y="904135"/>
                </a:cubicBezTo>
                <a:cubicBezTo>
                  <a:pt x="129987" y="904325"/>
                  <a:pt x="129796" y="904611"/>
                  <a:pt x="129701" y="904802"/>
                </a:cubicBezTo>
                <a:cubicBezTo>
                  <a:pt x="135416" y="919470"/>
                  <a:pt x="141131" y="934234"/>
                  <a:pt x="147513" y="950712"/>
                </a:cubicBezTo>
                <a:cubicBezTo>
                  <a:pt x="117890" y="953665"/>
                  <a:pt x="100269" y="939758"/>
                  <a:pt x="87696" y="915184"/>
                </a:cubicBezTo>
                <a:cubicBezTo>
                  <a:pt x="102079" y="911469"/>
                  <a:pt x="115128" y="908040"/>
                  <a:pt x="128177" y="904611"/>
                </a:cubicBezTo>
                <a:cubicBezTo>
                  <a:pt x="128463" y="904230"/>
                  <a:pt x="128749" y="903754"/>
                  <a:pt x="129130" y="903278"/>
                </a:cubicBezTo>
                <a:cubicBezTo>
                  <a:pt x="129511" y="902992"/>
                  <a:pt x="129796" y="902611"/>
                  <a:pt x="130177" y="902325"/>
                </a:cubicBezTo>
                <a:cubicBezTo>
                  <a:pt x="131225" y="880989"/>
                  <a:pt x="128558" y="860987"/>
                  <a:pt x="103888" y="853938"/>
                </a:cubicBezTo>
                <a:cubicBezTo>
                  <a:pt x="89791" y="849938"/>
                  <a:pt x="75980" y="852986"/>
                  <a:pt x="65884" y="864987"/>
                </a:cubicBezTo>
                <a:cubicBezTo>
                  <a:pt x="49596" y="884323"/>
                  <a:pt x="55692" y="904421"/>
                  <a:pt x="66455" y="922994"/>
                </a:cubicBezTo>
                <a:cubicBezTo>
                  <a:pt x="84553" y="954141"/>
                  <a:pt x="111223" y="970238"/>
                  <a:pt x="148561" y="970143"/>
                </a:cubicBezTo>
                <a:cubicBezTo>
                  <a:pt x="319915" y="969857"/>
                  <a:pt x="491365" y="970619"/>
                  <a:pt x="662720" y="970905"/>
                </a:cubicBezTo>
                <a:cubicBezTo>
                  <a:pt x="715965" y="971000"/>
                  <a:pt x="763304" y="953570"/>
                  <a:pt x="805119" y="921089"/>
                </a:cubicBezTo>
                <a:cubicBezTo>
                  <a:pt x="854077" y="883085"/>
                  <a:pt x="874651" y="822791"/>
                  <a:pt x="856744" y="764879"/>
                </a:cubicBezTo>
                <a:cubicBezTo>
                  <a:pt x="844648" y="725827"/>
                  <a:pt x="817692" y="700776"/>
                  <a:pt x="776163" y="696204"/>
                </a:cubicBezTo>
                <a:cubicBezTo>
                  <a:pt x="752731" y="693632"/>
                  <a:pt x="729871" y="701729"/>
                  <a:pt x="720632" y="724779"/>
                </a:cubicBezTo>
                <a:cubicBezTo>
                  <a:pt x="710726" y="749735"/>
                  <a:pt x="708440" y="777071"/>
                  <a:pt x="731491" y="797931"/>
                </a:cubicBezTo>
                <a:cubicBezTo>
                  <a:pt x="748540" y="813362"/>
                  <a:pt x="768162" y="814790"/>
                  <a:pt x="789688" y="805646"/>
                </a:cubicBezTo>
                <a:cubicBezTo>
                  <a:pt x="814453" y="795169"/>
                  <a:pt x="808643" y="768880"/>
                  <a:pt x="818168" y="749354"/>
                </a:cubicBezTo>
                <a:cubicBezTo>
                  <a:pt x="864841" y="808409"/>
                  <a:pt x="839028" y="882608"/>
                  <a:pt x="760637" y="921947"/>
                </a:cubicBezTo>
                <a:cubicBezTo>
                  <a:pt x="757780" y="878608"/>
                  <a:pt x="739682" y="855081"/>
                  <a:pt x="712726" y="860701"/>
                </a:cubicBezTo>
                <a:cubicBezTo>
                  <a:pt x="694057" y="864606"/>
                  <a:pt x="687961" y="878322"/>
                  <a:pt x="692152" y="895181"/>
                </a:cubicBezTo>
                <a:cubicBezTo>
                  <a:pt x="694438" y="904611"/>
                  <a:pt x="703392" y="913850"/>
                  <a:pt x="713869" y="910040"/>
                </a:cubicBezTo>
                <a:cubicBezTo>
                  <a:pt x="741301" y="900230"/>
                  <a:pt x="703297" y="890419"/>
                  <a:pt x="713012" y="879560"/>
                </a:cubicBezTo>
                <a:cubicBezTo>
                  <a:pt x="732253" y="872321"/>
                  <a:pt x="744159" y="883275"/>
                  <a:pt x="746731" y="899372"/>
                </a:cubicBezTo>
                <a:cubicBezTo>
                  <a:pt x="749017" y="913755"/>
                  <a:pt x="736634" y="923756"/>
                  <a:pt x="723490" y="930519"/>
                </a:cubicBezTo>
                <a:cubicBezTo>
                  <a:pt x="676341" y="954808"/>
                  <a:pt x="601951" y="910136"/>
                  <a:pt x="599379" y="855653"/>
                </a:cubicBezTo>
                <a:cubicBezTo>
                  <a:pt x="599188" y="852319"/>
                  <a:pt x="601570" y="846890"/>
                  <a:pt x="604237" y="845842"/>
                </a:cubicBezTo>
                <a:cubicBezTo>
                  <a:pt x="609475" y="843746"/>
                  <a:pt x="615000" y="844794"/>
                  <a:pt x="616048" y="852414"/>
                </a:cubicBezTo>
                <a:cubicBezTo>
                  <a:pt x="618524" y="869083"/>
                  <a:pt x="635574" y="877179"/>
                  <a:pt x="640717" y="865082"/>
                </a:cubicBezTo>
                <a:cubicBezTo>
                  <a:pt x="654338" y="832983"/>
                  <a:pt x="690343" y="817743"/>
                  <a:pt x="698248" y="783358"/>
                </a:cubicBezTo>
                <a:cubicBezTo>
                  <a:pt x="706059" y="749639"/>
                  <a:pt x="705392" y="717921"/>
                  <a:pt x="677865" y="690489"/>
                </a:cubicBezTo>
                <a:cubicBezTo>
                  <a:pt x="665006" y="677726"/>
                  <a:pt x="658434" y="658295"/>
                  <a:pt x="668340" y="640578"/>
                </a:cubicBezTo>
                <a:cubicBezTo>
                  <a:pt x="673579" y="631244"/>
                  <a:pt x="684723" y="621242"/>
                  <a:pt x="700153" y="633434"/>
                </a:cubicBezTo>
                <a:cubicBezTo>
                  <a:pt x="694343" y="645245"/>
                  <a:pt x="670912" y="647627"/>
                  <a:pt x="681675" y="668010"/>
                </a:cubicBezTo>
                <a:cubicBezTo>
                  <a:pt x="686533" y="677345"/>
                  <a:pt x="693200" y="679726"/>
                  <a:pt x="701582" y="679154"/>
                </a:cubicBezTo>
                <a:cubicBezTo>
                  <a:pt x="719108" y="678011"/>
                  <a:pt x="728347" y="666391"/>
                  <a:pt x="734348" y="651246"/>
                </a:cubicBezTo>
                <a:cubicBezTo>
                  <a:pt x="745302" y="624005"/>
                  <a:pt x="736825" y="600573"/>
                  <a:pt x="714441" y="585428"/>
                </a:cubicBezTo>
                <a:cubicBezTo>
                  <a:pt x="685771" y="565997"/>
                  <a:pt x="655767" y="570284"/>
                  <a:pt x="631192" y="594763"/>
                </a:cubicBezTo>
                <a:cubicBezTo>
                  <a:pt x="603570" y="622195"/>
                  <a:pt x="595188" y="659723"/>
                  <a:pt x="583567" y="695156"/>
                </a:cubicBezTo>
                <a:cubicBezTo>
                  <a:pt x="570518" y="734780"/>
                  <a:pt x="546039" y="761260"/>
                  <a:pt x="502986" y="771547"/>
                </a:cubicBezTo>
                <a:cubicBezTo>
                  <a:pt x="499081" y="722017"/>
                  <a:pt x="517464" y="677630"/>
                  <a:pt x="518226" y="631529"/>
                </a:cubicBezTo>
                <a:cubicBezTo>
                  <a:pt x="518035" y="631529"/>
                  <a:pt x="517750" y="631434"/>
                  <a:pt x="517559" y="631434"/>
                </a:cubicBezTo>
                <a:cubicBezTo>
                  <a:pt x="517464" y="630767"/>
                  <a:pt x="517464" y="630291"/>
                  <a:pt x="517369" y="629624"/>
                </a:cubicBezTo>
                <a:cubicBezTo>
                  <a:pt x="503272" y="605907"/>
                  <a:pt x="485174" y="588953"/>
                  <a:pt x="454408" y="595430"/>
                </a:cubicBezTo>
                <a:cubicBezTo>
                  <a:pt x="447360" y="596954"/>
                  <a:pt x="440883" y="599906"/>
                  <a:pt x="437168" y="591048"/>
                </a:cubicBezTo>
                <a:cubicBezTo>
                  <a:pt x="433453" y="582285"/>
                  <a:pt x="439454" y="578666"/>
                  <a:pt x="446026" y="575522"/>
                </a:cubicBezTo>
                <a:cubicBezTo>
                  <a:pt x="447265" y="574951"/>
                  <a:pt x="448408" y="574189"/>
                  <a:pt x="449646" y="573522"/>
                </a:cubicBezTo>
                <a:cubicBezTo>
                  <a:pt x="469648" y="563235"/>
                  <a:pt x="497557" y="549519"/>
                  <a:pt x="511558" y="562378"/>
                </a:cubicBezTo>
                <a:cubicBezTo>
                  <a:pt x="526894" y="576475"/>
                  <a:pt x="528418" y="605336"/>
                  <a:pt x="518416" y="629529"/>
                </a:cubicBezTo>
                <a:cubicBezTo>
                  <a:pt x="518321" y="630005"/>
                  <a:pt x="518416" y="630482"/>
                  <a:pt x="518321" y="630958"/>
                </a:cubicBezTo>
                <a:cubicBezTo>
                  <a:pt x="518321" y="631148"/>
                  <a:pt x="518321" y="631244"/>
                  <a:pt x="518321" y="631434"/>
                </a:cubicBezTo>
                <a:cubicBezTo>
                  <a:pt x="546420" y="632101"/>
                  <a:pt x="542419" y="674201"/>
                  <a:pt x="571280" y="674201"/>
                </a:cubicBezTo>
                <a:cubicBezTo>
                  <a:pt x="579376" y="661247"/>
                  <a:pt x="568232" y="655818"/>
                  <a:pt x="563089" y="648579"/>
                </a:cubicBezTo>
                <a:cubicBezTo>
                  <a:pt x="527656" y="599525"/>
                  <a:pt x="528703" y="570950"/>
                  <a:pt x="568137" y="529231"/>
                </a:cubicBezTo>
                <a:cubicBezTo>
                  <a:pt x="572233" y="524945"/>
                  <a:pt x="575947" y="519992"/>
                  <a:pt x="572328" y="514753"/>
                </a:cubicBezTo>
                <a:cubicBezTo>
                  <a:pt x="554135" y="488654"/>
                  <a:pt x="579948" y="487511"/>
                  <a:pt x="592235" y="482368"/>
                </a:cubicBezTo>
                <a:cubicBezTo>
                  <a:pt x="620143" y="470652"/>
                  <a:pt x="650623" y="471890"/>
                  <a:pt x="678341" y="480463"/>
                </a:cubicBezTo>
                <a:cubicBezTo>
                  <a:pt x="862459" y="537327"/>
                  <a:pt x="1041339" y="608003"/>
                  <a:pt x="1217170" y="686679"/>
                </a:cubicBezTo>
                <a:cubicBezTo>
                  <a:pt x="1224695" y="690013"/>
                  <a:pt x="1231648" y="693061"/>
                  <a:pt x="1234030" y="702776"/>
                </a:cubicBezTo>
                <a:cubicBezTo>
                  <a:pt x="1243650" y="742400"/>
                  <a:pt x="1218790" y="796788"/>
                  <a:pt x="1178213" y="807266"/>
                </a:cubicBezTo>
                <a:cubicBezTo>
                  <a:pt x="1145733" y="815648"/>
                  <a:pt x="1141542" y="832126"/>
                  <a:pt x="1142399" y="859939"/>
                </a:cubicBezTo>
                <a:cubicBezTo>
                  <a:pt x="1143733" y="906040"/>
                  <a:pt x="1127445" y="948807"/>
                  <a:pt x="1084773" y="967095"/>
                </a:cubicBezTo>
                <a:cubicBezTo>
                  <a:pt x="1058770" y="978239"/>
                  <a:pt x="1062865" y="989193"/>
                  <a:pt x="1066104" y="1006910"/>
                </a:cubicBezTo>
                <a:cubicBezTo>
                  <a:pt x="1069819" y="1027198"/>
                  <a:pt x="1083344" y="1042057"/>
                  <a:pt x="1096298" y="1055963"/>
                </a:cubicBezTo>
                <a:cubicBezTo>
                  <a:pt x="1113157" y="1074061"/>
                  <a:pt x="1130874" y="1058535"/>
                  <a:pt x="1144685" y="1049772"/>
                </a:cubicBezTo>
                <a:cubicBezTo>
                  <a:pt x="1157449" y="1041676"/>
                  <a:pt x="1144114" y="1031008"/>
                  <a:pt x="1137637" y="1027103"/>
                </a:cubicBezTo>
                <a:cubicBezTo>
                  <a:pt x="1094679" y="1000909"/>
                  <a:pt x="1110014" y="978620"/>
                  <a:pt x="1139827" y="954427"/>
                </a:cubicBezTo>
                <a:cubicBezTo>
                  <a:pt x="1151543" y="944997"/>
                  <a:pt x="1162783" y="932710"/>
                  <a:pt x="1169069" y="919280"/>
                </a:cubicBezTo>
                <a:cubicBezTo>
                  <a:pt x="1189167" y="876131"/>
                  <a:pt x="1225362" y="859367"/>
                  <a:pt x="1268986" y="854986"/>
                </a:cubicBezTo>
                <a:cubicBezTo>
                  <a:pt x="1303181" y="851557"/>
                  <a:pt x="1331185" y="838412"/>
                  <a:pt x="1348425" y="808694"/>
                </a:cubicBezTo>
                <a:cubicBezTo>
                  <a:pt x="1358521" y="791359"/>
                  <a:pt x="1371666" y="788501"/>
                  <a:pt x="1386715" y="795264"/>
                </a:cubicBezTo>
                <a:cubicBezTo>
                  <a:pt x="1446818" y="822125"/>
                  <a:pt x="1506064" y="811457"/>
                  <a:pt x="1565690" y="794407"/>
                </a:cubicBezTo>
                <a:cubicBezTo>
                  <a:pt x="1571691" y="792692"/>
                  <a:pt x="1580835" y="780596"/>
                  <a:pt x="1585978" y="794216"/>
                </a:cubicBezTo>
                <a:cubicBezTo>
                  <a:pt x="1594837" y="817934"/>
                  <a:pt x="1611220" y="809171"/>
                  <a:pt x="1627412" y="806504"/>
                </a:cubicBezTo>
                <a:cubicBezTo>
                  <a:pt x="1657606" y="801455"/>
                  <a:pt x="1687896" y="797169"/>
                  <a:pt x="1718185" y="793454"/>
                </a:cubicBezTo>
                <a:cubicBezTo>
                  <a:pt x="1732854" y="791645"/>
                  <a:pt x="1799624" y="830697"/>
                  <a:pt x="1796576" y="839460"/>
                </a:cubicBezTo>
                <a:cubicBezTo>
                  <a:pt x="1787051" y="867368"/>
                  <a:pt x="1764953" y="882704"/>
                  <a:pt x="1736473" y="889752"/>
                </a:cubicBezTo>
                <a:cubicBezTo>
                  <a:pt x="1686753" y="902135"/>
                  <a:pt x="1686753" y="902420"/>
                  <a:pt x="1700945" y="958046"/>
                </a:cubicBezTo>
                <a:cubicBezTo>
                  <a:pt x="1741522" y="941949"/>
                  <a:pt x="1760095" y="897467"/>
                  <a:pt x="1806768" y="877084"/>
                </a:cubicBezTo>
                <a:cubicBezTo>
                  <a:pt x="1789528" y="909755"/>
                  <a:pt x="1776193" y="943759"/>
                  <a:pt x="1749427" y="951093"/>
                </a:cubicBezTo>
                <a:cubicBezTo>
                  <a:pt x="1702755" y="963761"/>
                  <a:pt x="1710565" y="987479"/>
                  <a:pt x="1723234" y="1018721"/>
                </a:cubicBezTo>
                <a:cubicBezTo>
                  <a:pt x="1726758" y="1016625"/>
                  <a:pt x="1730377" y="1014720"/>
                  <a:pt x="1733616" y="1012434"/>
                </a:cubicBezTo>
                <a:cubicBezTo>
                  <a:pt x="1801148" y="965095"/>
                  <a:pt x="1812578" y="881561"/>
                  <a:pt x="1857727" y="819648"/>
                </a:cubicBezTo>
                <a:cubicBezTo>
                  <a:pt x="1859251" y="817553"/>
                  <a:pt x="1858012" y="810885"/>
                  <a:pt x="1855822" y="808885"/>
                </a:cubicBezTo>
                <a:cubicBezTo>
                  <a:pt x="1827723" y="784215"/>
                  <a:pt x="1818579" y="733066"/>
                  <a:pt x="1764382" y="744401"/>
                </a:cubicBezTo>
                <a:cubicBezTo>
                  <a:pt x="1741522" y="749163"/>
                  <a:pt x="1723615" y="733637"/>
                  <a:pt x="1718471" y="716492"/>
                </a:cubicBezTo>
                <a:cubicBezTo>
                  <a:pt x="1714566" y="703538"/>
                  <a:pt x="1732378" y="690203"/>
                  <a:pt x="1747427" y="682869"/>
                </a:cubicBezTo>
                <a:cubicBezTo>
                  <a:pt x="1803434" y="655437"/>
                  <a:pt x="1858489" y="626100"/>
                  <a:pt x="1915448" y="600764"/>
                </a:cubicBezTo>
                <a:cubicBezTo>
                  <a:pt x="1976694" y="573522"/>
                  <a:pt x="2042702" y="566855"/>
                  <a:pt x="2119664" y="560568"/>
                </a:cubicBezTo>
                <a:cubicBezTo>
                  <a:pt x="2102710" y="569522"/>
                  <a:pt x="2094994" y="577332"/>
                  <a:pt x="2088422" y="576475"/>
                </a:cubicBezTo>
                <a:cubicBezTo>
                  <a:pt x="2046226" y="571046"/>
                  <a:pt x="2035749" y="595715"/>
                  <a:pt x="2028034" y="630577"/>
                </a:cubicBezTo>
                <a:cubicBezTo>
                  <a:pt x="2018794" y="672392"/>
                  <a:pt x="1991267" y="701633"/>
                  <a:pt x="1947262" y="708872"/>
                </a:cubicBezTo>
                <a:cubicBezTo>
                  <a:pt x="1931260" y="711444"/>
                  <a:pt x="1931641" y="720493"/>
                  <a:pt x="1930117" y="730875"/>
                </a:cubicBezTo>
                <a:cubicBezTo>
                  <a:pt x="1926688" y="754592"/>
                  <a:pt x="1939070" y="774214"/>
                  <a:pt x="1949452" y="793264"/>
                </a:cubicBezTo>
                <a:cubicBezTo>
                  <a:pt x="1958977" y="810695"/>
                  <a:pt x="1976694" y="802598"/>
                  <a:pt x="1990791" y="798217"/>
                </a:cubicBezTo>
                <a:cubicBezTo>
                  <a:pt x="2004983" y="793835"/>
                  <a:pt x="2000316" y="779072"/>
                  <a:pt x="1995172" y="774595"/>
                </a:cubicBezTo>
                <a:cubicBezTo>
                  <a:pt x="1950500" y="735447"/>
                  <a:pt x="1986886" y="721731"/>
                  <a:pt x="2015270" y="703538"/>
                </a:cubicBezTo>
                <a:cubicBezTo>
                  <a:pt x="2030320" y="693823"/>
                  <a:pt x="2044226" y="681631"/>
                  <a:pt x="2056609" y="668582"/>
                </a:cubicBezTo>
                <a:cubicBezTo>
                  <a:pt x="2078611" y="645245"/>
                  <a:pt x="2104805" y="637244"/>
                  <a:pt x="2135857" y="641054"/>
                </a:cubicBezTo>
                <a:cubicBezTo>
                  <a:pt x="2173290" y="645722"/>
                  <a:pt x="2208342" y="642102"/>
                  <a:pt x="2235488" y="611717"/>
                </a:cubicBezTo>
                <a:cubicBezTo>
                  <a:pt x="2247109" y="598668"/>
                  <a:pt x="2259205" y="600002"/>
                  <a:pt x="2272255" y="609527"/>
                </a:cubicBezTo>
                <a:cubicBezTo>
                  <a:pt x="2317498" y="642674"/>
                  <a:pt x="2369219" y="648198"/>
                  <a:pt x="2423226" y="644769"/>
                </a:cubicBezTo>
                <a:cubicBezTo>
                  <a:pt x="2433989" y="644102"/>
                  <a:pt x="2453801" y="644007"/>
                  <a:pt x="2454563" y="647150"/>
                </a:cubicBezTo>
                <a:cubicBezTo>
                  <a:pt x="2462088" y="679250"/>
                  <a:pt x="2487424" y="666677"/>
                  <a:pt x="2505903" y="668963"/>
                </a:cubicBezTo>
                <a:cubicBezTo>
                  <a:pt x="2530763" y="672011"/>
                  <a:pt x="2555909" y="672392"/>
                  <a:pt x="2580865" y="675059"/>
                </a:cubicBezTo>
                <a:cubicBezTo>
                  <a:pt x="2598581" y="676964"/>
                  <a:pt x="2648492" y="726303"/>
                  <a:pt x="2642015" y="735923"/>
                </a:cubicBezTo>
                <a:cubicBezTo>
                  <a:pt x="2627728" y="757259"/>
                  <a:pt x="2603915" y="772118"/>
                  <a:pt x="2579341" y="768308"/>
                </a:cubicBezTo>
                <a:cubicBezTo>
                  <a:pt x="2529715" y="760593"/>
                  <a:pt x="2525715" y="788216"/>
                  <a:pt x="2525715" y="825077"/>
                </a:cubicBezTo>
                <a:cubicBezTo>
                  <a:pt x="2569911" y="819267"/>
                  <a:pt x="2596867" y="781167"/>
                  <a:pt x="2639920" y="775262"/>
                </a:cubicBezTo>
                <a:cubicBezTo>
                  <a:pt x="2621727" y="795074"/>
                  <a:pt x="2602677" y="823077"/>
                  <a:pt x="2580198" y="826125"/>
                </a:cubicBezTo>
                <a:cubicBezTo>
                  <a:pt x="2539240" y="831745"/>
                  <a:pt x="2528287" y="847652"/>
                  <a:pt x="2537240" y="886323"/>
                </a:cubicBezTo>
                <a:cubicBezTo>
                  <a:pt x="2563148" y="878417"/>
                  <a:pt x="2583055" y="862320"/>
                  <a:pt x="2602105" y="844223"/>
                </a:cubicBezTo>
                <a:cubicBezTo>
                  <a:pt x="2631823" y="816029"/>
                  <a:pt x="2652397" y="779643"/>
                  <a:pt x="2678401" y="750592"/>
                </a:cubicBezTo>
                <a:cubicBezTo>
                  <a:pt x="2700404" y="725922"/>
                  <a:pt x="2709643" y="713540"/>
                  <a:pt x="2691355" y="683536"/>
                </a:cubicBezTo>
                <a:cubicBezTo>
                  <a:pt x="2760221" y="716778"/>
                  <a:pt x="2824133" y="751449"/>
                  <a:pt x="2888427" y="785549"/>
                </a:cubicBezTo>
                <a:cubicBezTo>
                  <a:pt x="2893285" y="788120"/>
                  <a:pt x="2898142" y="788692"/>
                  <a:pt x="2900143" y="795169"/>
                </a:cubicBezTo>
                <a:cubicBezTo>
                  <a:pt x="2913764" y="839270"/>
                  <a:pt x="2882426" y="905468"/>
                  <a:pt x="2837087" y="919946"/>
                </a:cubicBezTo>
                <a:cubicBezTo>
                  <a:pt x="2812322" y="927852"/>
                  <a:pt x="2806703" y="940044"/>
                  <a:pt x="2807655" y="964333"/>
                </a:cubicBezTo>
                <a:cubicBezTo>
                  <a:pt x="2809560" y="1011291"/>
                  <a:pt x="2796415" y="1057868"/>
                  <a:pt x="2751839" y="1076633"/>
                </a:cubicBezTo>
                <a:cubicBezTo>
                  <a:pt x="2720501" y="1089872"/>
                  <a:pt x="2727931" y="1105208"/>
                  <a:pt x="2733931" y="1123305"/>
                </a:cubicBezTo>
                <a:cubicBezTo>
                  <a:pt x="2738504" y="1137307"/>
                  <a:pt x="2749553" y="1149118"/>
                  <a:pt x="2757458" y="1162072"/>
                </a:cubicBezTo>
                <a:cubicBezTo>
                  <a:pt x="2775461" y="1191314"/>
                  <a:pt x="2797368" y="1170644"/>
                  <a:pt x="2809655" y="1160548"/>
                </a:cubicBezTo>
                <a:cubicBezTo>
                  <a:pt x="2825943" y="1147022"/>
                  <a:pt x="2804416" y="1136926"/>
                  <a:pt x="2795082" y="1130735"/>
                </a:cubicBezTo>
                <a:cubicBezTo>
                  <a:pt x="2768412" y="1113113"/>
                  <a:pt x="2771555" y="1096635"/>
                  <a:pt x="2792987" y="1078157"/>
                </a:cubicBezTo>
                <a:cubicBezTo>
                  <a:pt x="2813275" y="1060726"/>
                  <a:pt x="2829372" y="1040057"/>
                  <a:pt x="2842993" y="1017101"/>
                </a:cubicBezTo>
                <a:cubicBezTo>
                  <a:pt x="2859566" y="989193"/>
                  <a:pt x="2883283" y="973096"/>
                  <a:pt x="2916526" y="969095"/>
                </a:cubicBezTo>
                <a:cubicBezTo>
                  <a:pt x="2957293" y="964238"/>
                  <a:pt x="2996250" y="953951"/>
                  <a:pt x="3017300" y="912803"/>
                </a:cubicBezTo>
                <a:cubicBezTo>
                  <a:pt x="3024920" y="897944"/>
                  <a:pt x="3038636" y="899182"/>
                  <a:pt x="3049971" y="904230"/>
                </a:cubicBezTo>
                <a:cubicBezTo>
                  <a:pt x="3111503" y="931281"/>
                  <a:pt x="3172177" y="920899"/>
                  <a:pt x="3232946" y="901944"/>
                </a:cubicBezTo>
                <a:cubicBezTo>
                  <a:pt x="3239519" y="899944"/>
                  <a:pt x="3247710" y="890324"/>
                  <a:pt x="3252282" y="904611"/>
                </a:cubicBezTo>
                <a:cubicBezTo>
                  <a:pt x="3258473" y="924042"/>
                  <a:pt x="3272475" y="918518"/>
                  <a:pt x="3286477" y="916041"/>
                </a:cubicBezTo>
                <a:cubicBezTo>
                  <a:pt x="3313814" y="911183"/>
                  <a:pt x="3342103" y="910136"/>
                  <a:pt x="3368582" y="902516"/>
                </a:cubicBezTo>
                <a:cubicBezTo>
                  <a:pt x="3410778" y="890419"/>
                  <a:pt x="3429923" y="926614"/>
                  <a:pt x="3458784" y="941759"/>
                </a:cubicBezTo>
                <a:cubicBezTo>
                  <a:pt x="3467452" y="946331"/>
                  <a:pt x="3462118" y="957094"/>
                  <a:pt x="3455260" y="962904"/>
                </a:cubicBezTo>
                <a:cubicBezTo>
                  <a:pt x="3439734" y="976239"/>
                  <a:pt x="3427351" y="995861"/>
                  <a:pt x="3404301" y="996337"/>
                </a:cubicBezTo>
                <a:cubicBezTo>
                  <a:pt x="3353152" y="997480"/>
                  <a:pt x="3351151" y="1026436"/>
                  <a:pt x="3364010" y="1065965"/>
                </a:cubicBezTo>
                <a:cubicBezTo>
                  <a:pt x="3407825" y="1054058"/>
                  <a:pt x="3423541" y="1003290"/>
                  <a:pt x="3467261" y="990908"/>
                </a:cubicBezTo>
                <a:cubicBezTo>
                  <a:pt x="3452116" y="1015863"/>
                  <a:pt x="3442211" y="1051582"/>
                  <a:pt x="3416398" y="1058726"/>
                </a:cubicBezTo>
                <a:cubicBezTo>
                  <a:pt x="3369725" y="1071775"/>
                  <a:pt x="3373726" y="1093873"/>
                  <a:pt x="3390966" y="1126353"/>
                </a:cubicBezTo>
                <a:cubicBezTo>
                  <a:pt x="3414397" y="1110446"/>
                  <a:pt x="3431066" y="1089110"/>
                  <a:pt x="3447068" y="1065965"/>
                </a:cubicBezTo>
                <a:cubicBezTo>
                  <a:pt x="3470690" y="1031865"/>
                  <a:pt x="3479644" y="988336"/>
                  <a:pt x="3500313" y="958142"/>
                </a:cubicBezTo>
                <a:cubicBezTo>
                  <a:pt x="3524983" y="922042"/>
                  <a:pt x="3515172" y="910136"/>
                  <a:pt x="3495741" y="884418"/>
                </a:cubicBezTo>
                <a:cubicBezTo>
                  <a:pt x="3478120" y="861272"/>
                  <a:pt x="3460594" y="847271"/>
                  <a:pt x="3430304" y="852414"/>
                </a:cubicBezTo>
                <a:cubicBezTo>
                  <a:pt x="3406015" y="856510"/>
                  <a:pt x="3379250" y="826887"/>
                  <a:pt x="3381631" y="824506"/>
                </a:cubicBezTo>
                <a:cubicBezTo>
                  <a:pt x="3411349" y="793740"/>
                  <a:pt x="3403063" y="744972"/>
                  <a:pt x="3436972" y="716492"/>
                </a:cubicBezTo>
                <a:cubicBezTo>
                  <a:pt x="3500884" y="662676"/>
                  <a:pt x="3563083" y="606764"/>
                  <a:pt x="3625376" y="551138"/>
                </a:cubicBezTo>
                <a:cubicBezTo>
                  <a:pt x="3687003" y="496179"/>
                  <a:pt x="3755869" y="458174"/>
                  <a:pt x="3842356" y="455603"/>
                </a:cubicBezTo>
                <a:cubicBezTo>
                  <a:pt x="3832069" y="494846"/>
                  <a:pt x="3801779" y="506847"/>
                  <a:pt x="3767489" y="509228"/>
                </a:cubicBezTo>
                <a:cubicBezTo>
                  <a:pt x="3747487" y="510657"/>
                  <a:pt x="3740057" y="514848"/>
                  <a:pt x="3736342" y="536756"/>
                </a:cubicBezTo>
                <a:cubicBezTo>
                  <a:pt x="3728151" y="584857"/>
                  <a:pt x="3707482" y="631815"/>
                  <a:pt x="3655285" y="641531"/>
                </a:cubicBezTo>
                <a:cubicBezTo>
                  <a:pt x="3622042" y="647722"/>
                  <a:pt x="3628139" y="664391"/>
                  <a:pt x="3628043" y="683155"/>
                </a:cubicBezTo>
                <a:cubicBezTo>
                  <a:pt x="3628043" y="701824"/>
                  <a:pt x="3637759" y="717921"/>
                  <a:pt x="3646712" y="733352"/>
                </a:cubicBezTo>
                <a:cubicBezTo>
                  <a:pt x="3658809" y="754116"/>
                  <a:pt x="3676145" y="740876"/>
                  <a:pt x="3690908" y="736685"/>
                </a:cubicBezTo>
                <a:cubicBezTo>
                  <a:pt x="3706339" y="732304"/>
                  <a:pt x="3700243" y="719445"/>
                  <a:pt x="3694051" y="713921"/>
                </a:cubicBezTo>
                <a:cubicBezTo>
                  <a:pt x="3654428" y="678202"/>
                  <a:pt x="3677002" y="659914"/>
                  <a:pt x="3711387" y="641531"/>
                </a:cubicBezTo>
                <a:cubicBezTo>
                  <a:pt x="3727008" y="633149"/>
                  <a:pt x="3741105" y="620385"/>
                  <a:pt x="3753202" y="607241"/>
                </a:cubicBezTo>
                <a:cubicBezTo>
                  <a:pt x="3779872" y="578189"/>
                  <a:pt x="3811304" y="566664"/>
                  <a:pt x="3850547" y="572284"/>
                </a:cubicBezTo>
                <a:cubicBezTo>
                  <a:pt x="3886361" y="577427"/>
                  <a:pt x="3920175" y="572570"/>
                  <a:pt x="3945892" y="543233"/>
                </a:cubicBezTo>
                <a:cubicBezTo>
                  <a:pt x="3957799" y="529707"/>
                  <a:pt x="3970848" y="527326"/>
                  <a:pt x="3985612" y="538565"/>
                </a:cubicBezTo>
                <a:cubicBezTo>
                  <a:pt x="4033999" y="575713"/>
                  <a:pt x="4090006" y="580380"/>
                  <a:pt x="4148108" y="577332"/>
                </a:cubicBezTo>
                <a:cubicBezTo>
                  <a:pt x="4158586" y="576761"/>
                  <a:pt x="4176302" y="570093"/>
                  <a:pt x="4179064" y="580190"/>
                </a:cubicBezTo>
                <a:cubicBezTo>
                  <a:pt x="4187637" y="611908"/>
                  <a:pt x="4211735" y="599621"/>
                  <a:pt x="4230309" y="601811"/>
                </a:cubicBezTo>
                <a:cubicBezTo>
                  <a:pt x="4256598" y="604955"/>
                  <a:pt x="4283078" y="606002"/>
                  <a:pt x="4309462" y="608384"/>
                </a:cubicBezTo>
                <a:cubicBezTo>
                  <a:pt x="4324416" y="609717"/>
                  <a:pt x="4384709" y="667439"/>
                  <a:pt x="4378423" y="673058"/>
                </a:cubicBezTo>
                <a:cubicBezTo>
                  <a:pt x="4357277" y="692299"/>
                  <a:pt x="4334608" y="711635"/>
                  <a:pt x="4302032" y="706396"/>
                </a:cubicBezTo>
                <a:cubicBezTo>
                  <a:pt x="4297937" y="705729"/>
                  <a:pt x="4293555" y="706396"/>
                  <a:pt x="4289555" y="705443"/>
                </a:cubicBezTo>
                <a:cubicBezTo>
                  <a:pt x="4265647" y="699824"/>
                  <a:pt x="4254312" y="709825"/>
                  <a:pt x="4257074" y="733447"/>
                </a:cubicBezTo>
                <a:cubicBezTo>
                  <a:pt x="4258313" y="744210"/>
                  <a:pt x="4246406" y="753830"/>
                  <a:pt x="4255931" y="765641"/>
                </a:cubicBezTo>
                <a:cubicBezTo>
                  <a:pt x="4300032" y="760879"/>
                  <a:pt x="4327655" y="717731"/>
                  <a:pt x="4373184" y="714587"/>
                </a:cubicBezTo>
                <a:cubicBezTo>
                  <a:pt x="4351467" y="733733"/>
                  <a:pt x="4336799" y="766880"/>
                  <a:pt x="4307652" y="768689"/>
                </a:cubicBezTo>
                <a:cubicBezTo>
                  <a:pt x="4262694" y="771547"/>
                  <a:pt x="4259360" y="792692"/>
                  <a:pt x="4267742" y="828221"/>
                </a:cubicBezTo>
                <a:cubicBezTo>
                  <a:pt x="4290221" y="823553"/>
                  <a:pt x="4305176" y="808885"/>
                  <a:pt x="4322225" y="797455"/>
                </a:cubicBezTo>
                <a:cubicBezTo>
                  <a:pt x="4371851" y="764117"/>
                  <a:pt x="4391948" y="704872"/>
                  <a:pt x="4437478" y="667915"/>
                </a:cubicBezTo>
                <a:cubicBezTo>
                  <a:pt x="4443669" y="663724"/>
                  <a:pt x="4442621" y="654199"/>
                  <a:pt x="4437478" y="646293"/>
                </a:cubicBezTo>
                <a:close/>
                <a:moveTo>
                  <a:pt x="288102" y="599716"/>
                </a:moveTo>
                <a:cubicBezTo>
                  <a:pt x="279625" y="618194"/>
                  <a:pt x="272290" y="628481"/>
                  <a:pt x="255145" y="606002"/>
                </a:cubicBezTo>
                <a:cubicBezTo>
                  <a:pt x="237619" y="583047"/>
                  <a:pt x="215617" y="563045"/>
                  <a:pt x="227904" y="529612"/>
                </a:cubicBezTo>
                <a:cubicBezTo>
                  <a:pt x="230095" y="523611"/>
                  <a:pt x="229618" y="514848"/>
                  <a:pt x="226761" y="509228"/>
                </a:cubicBezTo>
                <a:cubicBezTo>
                  <a:pt x="204282" y="464747"/>
                  <a:pt x="228571" y="437505"/>
                  <a:pt x="261718" y="412835"/>
                </a:cubicBezTo>
                <a:cubicBezTo>
                  <a:pt x="271338" y="427218"/>
                  <a:pt x="296770" y="432838"/>
                  <a:pt x="289054" y="457222"/>
                </a:cubicBezTo>
                <a:cubicBezTo>
                  <a:pt x="285530" y="468271"/>
                  <a:pt x="274005" y="453602"/>
                  <a:pt x="267623" y="460460"/>
                </a:cubicBezTo>
                <a:cubicBezTo>
                  <a:pt x="298294" y="493036"/>
                  <a:pt x="307533" y="557139"/>
                  <a:pt x="288102" y="59971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3466660C-0B6E-49CE-9504-7B44BCACECD3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11" name="Graphic 47">
            <a:extLst>
              <a:ext uri="{FF2B5EF4-FFF2-40B4-BE49-F238E27FC236}">
                <a16:creationId xmlns:a16="http://schemas.microsoft.com/office/drawing/2014/main" id="{3AC2ADED-FC80-466A-8C1A-7876BF384877}"/>
              </a:ext>
            </a:extLst>
          </p:cNvPr>
          <p:cNvSpPr/>
          <p:nvPr/>
        </p:nvSpPr>
        <p:spPr>
          <a:xfrm>
            <a:off x="4544292" y="40964"/>
            <a:ext cx="2122514" cy="3183772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D458426F-0441-45C3-9ED8-563C45122A75}"/>
              </a:ext>
            </a:extLst>
          </p:cNvPr>
          <p:cNvSpPr/>
          <p:nvPr/>
        </p:nvSpPr>
        <p:spPr>
          <a:xfrm>
            <a:off x="9525" y="3212976"/>
            <a:ext cx="5798443" cy="64807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F5679D"/>
              </a:solidFill>
            </a:endParaRP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968CC980-D49A-4DE6-8178-7AD0C01947CF}"/>
              </a:ext>
            </a:extLst>
          </p:cNvPr>
          <p:cNvSpPr/>
          <p:nvPr/>
        </p:nvSpPr>
        <p:spPr>
          <a:xfrm>
            <a:off x="9525" y="897340"/>
            <a:ext cx="540000" cy="158417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rgbClr val="F5679D"/>
              </a:solidFill>
            </a:endParaRPr>
          </a:p>
        </p:txBody>
      </p:sp>
      <p:sp>
        <p:nvSpPr>
          <p:cNvPr id="4" name="Rectangle 1">
            <a:extLst>
              <a:ext uri="{FF2B5EF4-FFF2-40B4-BE49-F238E27FC236}">
                <a16:creationId xmlns:a16="http://schemas.microsoft.com/office/drawing/2014/main" id="{69FF8FD3-6778-4EDF-B5A4-E9DA1C1CAC9B}"/>
              </a:ext>
            </a:extLst>
          </p:cNvPr>
          <p:cNvSpPr/>
          <p:nvPr/>
        </p:nvSpPr>
        <p:spPr>
          <a:xfrm>
            <a:off x="752475" y="4177826"/>
            <a:ext cx="4274442" cy="208823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 Placeholder 13">
            <a:extLst>
              <a:ext uri="{FF2B5EF4-FFF2-40B4-BE49-F238E27FC236}">
                <a16:creationId xmlns:a16="http://schemas.microsoft.com/office/drawing/2014/main" id="{7A82A2C2-FFBF-4B70-8577-0A2023F2AF11}"/>
              </a:ext>
            </a:extLst>
          </p:cNvPr>
          <p:cNvSpPr txBox="1">
            <a:spLocks/>
          </p:cNvSpPr>
          <p:nvPr/>
        </p:nvSpPr>
        <p:spPr>
          <a:xfrm>
            <a:off x="693093" y="744317"/>
            <a:ext cx="2376264" cy="189022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</a:t>
            </a:r>
            <a:r>
              <a:rPr lang="en-US" altLang="ko-KR" sz="3600" dirty="0">
                <a:solidFill>
                  <a:schemeClr val="accent1"/>
                </a:solidFill>
                <a:cs typeface="Arial" pitchFamily="34" charset="0"/>
              </a:rPr>
              <a:t>Images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&amp; Contents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7CA0CE2-C47D-4ABE-886A-61AE301BA9E1}"/>
              </a:ext>
            </a:extLst>
          </p:cNvPr>
          <p:cNvSpPr txBox="1"/>
          <p:nvPr/>
        </p:nvSpPr>
        <p:spPr>
          <a:xfrm>
            <a:off x="1000125" y="4437112"/>
            <a:ext cx="377914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FAB768C-3513-4A9C-9395-A02A5928A452}"/>
              </a:ext>
            </a:extLst>
          </p:cNvPr>
          <p:cNvSpPr txBox="1"/>
          <p:nvPr/>
        </p:nvSpPr>
        <p:spPr>
          <a:xfrm>
            <a:off x="1098463" y="3383125"/>
            <a:ext cx="36205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" name="Graphic 5">
            <a:extLst>
              <a:ext uri="{FF2B5EF4-FFF2-40B4-BE49-F238E27FC236}">
                <a16:creationId xmlns:a16="http://schemas.microsoft.com/office/drawing/2014/main" id="{095A9C6F-CBF8-4143-9BBF-37D044CC3E1D}"/>
              </a:ext>
            </a:extLst>
          </p:cNvPr>
          <p:cNvGrpSpPr/>
          <p:nvPr/>
        </p:nvGrpSpPr>
        <p:grpSpPr>
          <a:xfrm rot="1401363">
            <a:off x="2075665" y="159994"/>
            <a:ext cx="1048212" cy="1166321"/>
            <a:chOff x="3850908" y="1583470"/>
            <a:chExt cx="676275" cy="752475"/>
          </a:xfrm>
        </p:grpSpPr>
        <p:sp>
          <p:nvSpPr>
            <p:cNvPr id="13" name="Freeform: Shape 263">
              <a:extLst>
                <a:ext uri="{FF2B5EF4-FFF2-40B4-BE49-F238E27FC236}">
                  <a16:creationId xmlns:a16="http://schemas.microsoft.com/office/drawing/2014/main" id="{07C7A6FD-28AA-4B26-8040-C942652D9EDA}"/>
                </a:ext>
              </a:extLst>
            </p:cNvPr>
            <p:cNvSpPr/>
            <p:nvPr/>
          </p:nvSpPr>
          <p:spPr>
            <a:xfrm>
              <a:off x="4233926" y="1583008"/>
              <a:ext cx="220507" cy="298593"/>
            </a:xfrm>
            <a:custGeom>
              <a:avLst/>
              <a:gdLst>
                <a:gd name="connsiteX0" fmla="*/ 177052 w 220507"/>
                <a:gd name="connsiteY0" fmla="*/ 244301 h 298593"/>
                <a:gd name="connsiteX1" fmla="*/ 215152 w 220507"/>
                <a:gd name="connsiteY1" fmla="*/ 126191 h 298593"/>
                <a:gd name="connsiteX2" fmla="*/ 217057 w 220507"/>
                <a:gd name="connsiteY2" fmla="*/ 110951 h 298593"/>
                <a:gd name="connsiteX3" fmla="*/ 172289 w 220507"/>
                <a:gd name="connsiteY3" fmla="*/ 3319 h 298593"/>
                <a:gd name="connsiteX4" fmla="*/ 166574 w 220507"/>
                <a:gd name="connsiteY4" fmla="*/ 1414 h 298593"/>
                <a:gd name="connsiteX5" fmla="*/ 62752 w 220507"/>
                <a:gd name="connsiteY5" fmla="*/ 55706 h 298593"/>
                <a:gd name="connsiteX6" fmla="*/ 54179 w 220507"/>
                <a:gd name="connsiteY6" fmla="*/ 68089 h 298593"/>
                <a:gd name="connsiteX7" fmla="*/ 7507 w 220507"/>
                <a:gd name="connsiteY7" fmla="*/ 182389 h 298593"/>
                <a:gd name="connsiteX8" fmla="*/ 1792 w 220507"/>
                <a:gd name="connsiteY8" fmla="*/ 199534 h 298593"/>
                <a:gd name="connsiteX9" fmla="*/ 54179 w 220507"/>
                <a:gd name="connsiteY9" fmla="*/ 292879 h 298593"/>
                <a:gd name="connsiteX10" fmla="*/ 89422 w 220507"/>
                <a:gd name="connsiteY10" fmla="*/ 222394 h 298593"/>
                <a:gd name="connsiteX11" fmla="*/ 71324 w 220507"/>
                <a:gd name="connsiteY11" fmla="*/ 298594 h 298593"/>
                <a:gd name="connsiteX12" fmla="*/ 171337 w 220507"/>
                <a:gd name="connsiteY12" fmla="*/ 260494 h 298593"/>
                <a:gd name="connsiteX13" fmla="*/ 177052 w 220507"/>
                <a:gd name="connsiteY13" fmla="*/ 244301 h 29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507" h="298593">
                  <a:moveTo>
                    <a:pt x="177052" y="244301"/>
                  </a:moveTo>
                  <a:cubicBezTo>
                    <a:pt x="171337" y="199534"/>
                    <a:pt x="177052" y="157624"/>
                    <a:pt x="215152" y="126191"/>
                  </a:cubicBezTo>
                  <a:cubicBezTo>
                    <a:pt x="220867" y="121429"/>
                    <a:pt x="222772" y="115714"/>
                    <a:pt x="217057" y="110951"/>
                  </a:cubicBezTo>
                  <a:cubicBezTo>
                    <a:pt x="185624" y="82376"/>
                    <a:pt x="164669" y="44276"/>
                    <a:pt x="172289" y="3319"/>
                  </a:cubicBezTo>
                  <a:cubicBezTo>
                    <a:pt x="172289" y="461"/>
                    <a:pt x="167527" y="-1444"/>
                    <a:pt x="166574" y="1414"/>
                  </a:cubicBezTo>
                  <a:cubicBezTo>
                    <a:pt x="146572" y="38561"/>
                    <a:pt x="104662" y="53801"/>
                    <a:pt x="62752" y="55706"/>
                  </a:cubicBezTo>
                  <a:cubicBezTo>
                    <a:pt x="55132" y="55706"/>
                    <a:pt x="53227" y="61421"/>
                    <a:pt x="54179" y="68089"/>
                  </a:cubicBezTo>
                  <a:cubicBezTo>
                    <a:pt x="62752" y="116666"/>
                    <a:pt x="40844" y="151909"/>
                    <a:pt x="7507" y="182389"/>
                  </a:cubicBezTo>
                  <a:cubicBezTo>
                    <a:pt x="2744" y="187151"/>
                    <a:pt x="-2971" y="190961"/>
                    <a:pt x="1792" y="199534"/>
                  </a:cubicBezTo>
                  <a:cubicBezTo>
                    <a:pt x="20842" y="228109"/>
                    <a:pt x="40844" y="256684"/>
                    <a:pt x="54179" y="292879"/>
                  </a:cubicBezTo>
                  <a:cubicBezTo>
                    <a:pt x="67514" y="267161"/>
                    <a:pt x="76087" y="247159"/>
                    <a:pt x="89422" y="222394"/>
                  </a:cubicBezTo>
                  <a:cubicBezTo>
                    <a:pt x="83707" y="249064"/>
                    <a:pt x="77039" y="270019"/>
                    <a:pt x="71324" y="298594"/>
                  </a:cubicBezTo>
                  <a:cubicBezTo>
                    <a:pt x="104662" y="279544"/>
                    <a:pt x="137999" y="270971"/>
                    <a:pt x="171337" y="260494"/>
                  </a:cubicBezTo>
                  <a:cubicBezTo>
                    <a:pt x="179909" y="258589"/>
                    <a:pt x="178004" y="250969"/>
                    <a:pt x="177052" y="24430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264">
              <a:extLst>
                <a:ext uri="{FF2B5EF4-FFF2-40B4-BE49-F238E27FC236}">
                  <a16:creationId xmlns:a16="http://schemas.microsoft.com/office/drawing/2014/main" id="{BF6C9A76-1BD3-44B4-B98C-E6BEF4149A6B}"/>
                </a:ext>
              </a:extLst>
            </p:cNvPr>
            <p:cNvSpPr/>
            <p:nvPr/>
          </p:nvSpPr>
          <p:spPr>
            <a:xfrm>
              <a:off x="3851093" y="1955273"/>
              <a:ext cx="276039" cy="229723"/>
            </a:xfrm>
            <a:custGeom>
              <a:avLst/>
              <a:gdLst>
                <a:gd name="connsiteX0" fmla="*/ 151262 w 276039"/>
                <a:gd name="connsiteY0" fmla="*/ 10149 h 229723"/>
                <a:gd name="connsiteX1" fmla="*/ 46487 w 276039"/>
                <a:gd name="connsiteY1" fmla="*/ 75871 h 229723"/>
                <a:gd name="connsiteX2" fmla="*/ 36009 w 276039"/>
                <a:gd name="connsiteY2" fmla="*/ 86349 h 229723"/>
                <a:gd name="connsiteX3" fmla="*/ 767 w 276039"/>
                <a:gd name="connsiteY3" fmla="*/ 197791 h 229723"/>
                <a:gd name="connsiteX4" fmla="*/ 3624 w 276039"/>
                <a:gd name="connsiteY4" fmla="*/ 202554 h 229723"/>
                <a:gd name="connsiteX5" fmla="*/ 116972 w 276039"/>
                <a:gd name="connsiteY5" fmla="*/ 227319 h 229723"/>
                <a:gd name="connsiteX6" fmla="*/ 131259 w 276039"/>
                <a:gd name="connsiteY6" fmla="*/ 223509 h 229723"/>
                <a:gd name="connsiteX7" fmla="*/ 240797 w 276039"/>
                <a:gd name="connsiteY7" fmla="*/ 165406 h 229723"/>
                <a:gd name="connsiteX8" fmla="*/ 256037 w 276039"/>
                <a:gd name="connsiteY8" fmla="*/ 155881 h 229723"/>
                <a:gd name="connsiteX9" fmla="*/ 276039 w 276039"/>
                <a:gd name="connsiteY9" fmla="*/ 51106 h 229723"/>
                <a:gd name="connsiteX10" fmla="*/ 204602 w 276039"/>
                <a:gd name="connsiteY10" fmla="*/ 82539 h 229723"/>
                <a:gd name="connsiteX11" fmla="*/ 267467 w 276039"/>
                <a:gd name="connsiteY11" fmla="*/ 35866 h 229723"/>
                <a:gd name="connsiteX12" fmla="*/ 166502 w 276039"/>
                <a:gd name="connsiteY12" fmla="*/ 624 h 229723"/>
                <a:gd name="connsiteX13" fmla="*/ 151262 w 276039"/>
                <a:gd name="connsiteY13" fmla="*/ 10149 h 22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6039" h="229723">
                  <a:moveTo>
                    <a:pt x="151262" y="10149"/>
                  </a:moveTo>
                  <a:cubicBezTo>
                    <a:pt x="126497" y="48249"/>
                    <a:pt x="96017" y="76824"/>
                    <a:pt x="46487" y="75871"/>
                  </a:cubicBezTo>
                  <a:cubicBezTo>
                    <a:pt x="39819" y="75871"/>
                    <a:pt x="34104" y="78729"/>
                    <a:pt x="36009" y="86349"/>
                  </a:cubicBezTo>
                  <a:cubicBezTo>
                    <a:pt x="41724" y="128259"/>
                    <a:pt x="34104" y="171121"/>
                    <a:pt x="767" y="197791"/>
                  </a:cubicBezTo>
                  <a:cubicBezTo>
                    <a:pt x="-1138" y="199696"/>
                    <a:pt x="767" y="204459"/>
                    <a:pt x="3624" y="202554"/>
                  </a:cubicBezTo>
                  <a:cubicBezTo>
                    <a:pt x="42677" y="187314"/>
                    <a:pt x="84587" y="201601"/>
                    <a:pt x="116972" y="227319"/>
                  </a:cubicBezTo>
                  <a:cubicBezTo>
                    <a:pt x="122687" y="232081"/>
                    <a:pt x="128402" y="229224"/>
                    <a:pt x="131259" y="223509"/>
                  </a:cubicBezTo>
                  <a:cubicBezTo>
                    <a:pt x="155072" y="180646"/>
                    <a:pt x="195077" y="168264"/>
                    <a:pt x="240797" y="165406"/>
                  </a:cubicBezTo>
                  <a:cubicBezTo>
                    <a:pt x="247464" y="165406"/>
                    <a:pt x="255084" y="165406"/>
                    <a:pt x="256037" y="155881"/>
                  </a:cubicBezTo>
                  <a:cubicBezTo>
                    <a:pt x="260799" y="121591"/>
                    <a:pt x="262704" y="87301"/>
                    <a:pt x="276039" y="51106"/>
                  </a:cubicBezTo>
                  <a:cubicBezTo>
                    <a:pt x="249369" y="61584"/>
                    <a:pt x="229367" y="72061"/>
                    <a:pt x="204602" y="82539"/>
                  </a:cubicBezTo>
                  <a:cubicBezTo>
                    <a:pt x="226509" y="65394"/>
                    <a:pt x="244607" y="53964"/>
                    <a:pt x="267467" y="35866"/>
                  </a:cubicBezTo>
                  <a:cubicBezTo>
                    <a:pt x="229367" y="29199"/>
                    <a:pt x="197934" y="13959"/>
                    <a:pt x="166502" y="624"/>
                  </a:cubicBezTo>
                  <a:cubicBezTo>
                    <a:pt x="157929" y="-2234"/>
                    <a:pt x="155072" y="5386"/>
                    <a:pt x="151262" y="1014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265">
              <a:extLst>
                <a:ext uri="{FF2B5EF4-FFF2-40B4-BE49-F238E27FC236}">
                  <a16:creationId xmlns:a16="http://schemas.microsoft.com/office/drawing/2014/main" id="{FC8C32EE-12F8-4F26-8363-6B31C794D508}"/>
                </a:ext>
              </a:extLst>
            </p:cNvPr>
            <p:cNvSpPr/>
            <p:nvPr/>
          </p:nvSpPr>
          <p:spPr>
            <a:xfrm>
              <a:off x="4292699" y="2074959"/>
              <a:ext cx="232379" cy="262554"/>
            </a:xfrm>
            <a:custGeom>
              <a:avLst/>
              <a:gdLst>
                <a:gd name="connsiteX0" fmla="*/ 9693 w 232379"/>
                <a:gd name="connsiteY0" fmla="*/ 129540 h 262554"/>
                <a:gd name="connsiteX1" fmla="*/ 85893 w 232379"/>
                <a:gd name="connsiteY1" fmla="*/ 227648 h 262554"/>
                <a:gd name="connsiteX2" fmla="*/ 97323 w 232379"/>
                <a:gd name="connsiteY2" fmla="*/ 237173 h 262554"/>
                <a:gd name="connsiteX3" fmla="*/ 211623 w 232379"/>
                <a:gd name="connsiteY3" fmla="*/ 261938 h 262554"/>
                <a:gd name="connsiteX4" fmla="*/ 216386 w 232379"/>
                <a:gd name="connsiteY4" fmla="*/ 258127 h 262554"/>
                <a:gd name="connsiteX5" fmla="*/ 230673 w 232379"/>
                <a:gd name="connsiteY5" fmla="*/ 142875 h 262554"/>
                <a:gd name="connsiteX6" fmla="*/ 224958 w 232379"/>
                <a:gd name="connsiteY6" fmla="*/ 128588 h 262554"/>
                <a:gd name="connsiteX7" fmla="*/ 157331 w 232379"/>
                <a:gd name="connsiteY7" fmla="*/ 24765 h 262554"/>
                <a:gd name="connsiteX8" fmla="*/ 146853 w 232379"/>
                <a:gd name="connsiteY8" fmla="*/ 10478 h 262554"/>
                <a:gd name="connsiteX9" fmla="*/ 40173 w 232379"/>
                <a:gd name="connsiteY9" fmla="*/ 0 h 262554"/>
                <a:gd name="connsiteX10" fmla="*/ 78273 w 232379"/>
                <a:gd name="connsiteY10" fmla="*/ 68580 h 262554"/>
                <a:gd name="connsiteX11" fmla="*/ 25886 w 232379"/>
                <a:gd name="connsiteY11" fmla="*/ 10478 h 262554"/>
                <a:gd name="connsiteX12" fmla="*/ 1121 w 232379"/>
                <a:gd name="connsiteY12" fmla="*/ 114300 h 262554"/>
                <a:gd name="connsiteX13" fmla="*/ 9693 w 232379"/>
                <a:gd name="connsiteY13" fmla="*/ 129540 h 26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379" h="262554">
                  <a:moveTo>
                    <a:pt x="9693" y="129540"/>
                  </a:moveTo>
                  <a:cubicBezTo>
                    <a:pt x="49698" y="150495"/>
                    <a:pt x="81131" y="179070"/>
                    <a:pt x="85893" y="227648"/>
                  </a:cubicBezTo>
                  <a:cubicBezTo>
                    <a:pt x="86846" y="234315"/>
                    <a:pt x="89703" y="239077"/>
                    <a:pt x="97323" y="237173"/>
                  </a:cubicBezTo>
                  <a:cubicBezTo>
                    <a:pt x="138281" y="227648"/>
                    <a:pt x="182096" y="231458"/>
                    <a:pt x="211623" y="261938"/>
                  </a:cubicBezTo>
                  <a:cubicBezTo>
                    <a:pt x="213528" y="263843"/>
                    <a:pt x="218291" y="260985"/>
                    <a:pt x="216386" y="258127"/>
                  </a:cubicBezTo>
                  <a:cubicBezTo>
                    <a:pt x="197336" y="220980"/>
                    <a:pt x="207813" y="178118"/>
                    <a:pt x="230673" y="142875"/>
                  </a:cubicBezTo>
                  <a:cubicBezTo>
                    <a:pt x="234483" y="136208"/>
                    <a:pt x="231626" y="131445"/>
                    <a:pt x="224958" y="128588"/>
                  </a:cubicBezTo>
                  <a:cubicBezTo>
                    <a:pt x="180191" y="108585"/>
                    <a:pt x="163998" y="70485"/>
                    <a:pt x="157331" y="24765"/>
                  </a:cubicBezTo>
                  <a:cubicBezTo>
                    <a:pt x="156378" y="18098"/>
                    <a:pt x="156378" y="10478"/>
                    <a:pt x="146853" y="10478"/>
                  </a:cubicBezTo>
                  <a:cubicBezTo>
                    <a:pt x="112563" y="9525"/>
                    <a:pt x="78273" y="10478"/>
                    <a:pt x="40173" y="0"/>
                  </a:cubicBezTo>
                  <a:cubicBezTo>
                    <a:pt x="53508" y="25718"/>
                    <a:pt x="64938" y="43815"/>
                    <a:pt x="78273" y="68580"/>
                  </a:cubicBezTo>
                  <a:cubicBezTo>
                    <a:pt x="59223" y="48578"/>
                    <a:pt x="45888" y="31433"/>
                    <a:pt x="25886" y="10478"/>
                  </a:cubicBezTo>
                  <a:cubicBezTo>
                    <a:pt x="23028" y="49530"/>
                    <a:pt x="10646" y="81915"/>
                    <a:pt x="1121" y="114300"/>
                  </a:cubicBezTo>
                  <a:cubicBezTo>
                    <a:pt x="-2689" y="123825"/>
                    <a:pt x="3978" y="126683"/>
                    <a:pt x="9693" y="12954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266">
              <a:extLst>
                <a:ext uri="{FF2B5EF4-FFF2-40B4-BE49-F238E27FC236}">
                  <a16:creationId xmlns:a16="http://schemas.microsoft.com/office/drawing/2014/main" id="{D6E1E514-4F48-4FBA-BF50-E16DFBF61097}"/>
                </a:ext>
              </a:extLst>
            </p:cNvPr>
            <p:cNvSpPr/>
            <p:nvPr/>
          </p:nvSpPr>
          <p:spPr>
            <a:xfrm>
              <a:off x="4113798" y="1837787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267">
              <a:extLst>
                <a:ext uri="{FF2B5EF4-FFF2-40B4-BE49-F238E27FC236}">
                  <a16:creationId xmlns:a16="http://schemas.microsoft.com/office/drawing/2014/main" id="{69C282F4-A4DE-4248-BE40-BCEAA498F769}"/>
                </a:ext>
              </a:extLst>
            </p:cNvPr>
            <p:cNvSpPr/>
            <p:nvPr/>
          </p:nvSpPr>
          <p:spPr>
            <a:xfrm>
              <a:off x="4268103" y="1897795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268">
              <a:extLst>
                <a:ext uri="{FF2B5EF4-FFF2-40B4-BE49-F238E27FC236}">
                  <a16:creationId xmlns:a16="http://schemas.microsoft.com/office/drawing/2014/main" id="{466C120E-A4F5-4F81-B3A1-F3D040148E7F}"/>
                </a:ext>
              </a:extLst>
            </p:cNvPr>
            <p:cNvSpPr/>
            <p:nvPr/>
          </p:nvSpPr>
          <p:spPr>
            <a:xfrm>
              <a:off x="4132848" y="201400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" name="Group 46">
            <a:extLst>
              <a:ext uri="{FF2B5EF4-FFF2-40B4-BE49-F238E27FC236}">
                <a16:creationId xmlns:a16="http://schemas.microsoft.com/office/drawing/2014/main" id="{013B337A-E222-4601-9731-AA5A2B7ECA9B}"/>
              </a:ext>
            </a:extLst>
          </p:cNvPr>
          <p:cNvGrpSpPr/>
          <p:nvPr/>
        </p:nvGrpSpPr>
        <p:grpSpPr>
          <a:xfrm flipH="1">
            <a:off x="3230202" y="2914145"/>
            <a:ext cx="3300668" cy="928488"/>
            <a:chOff x="3171825" y="2124943"/>
            <a:chExt cx="5619576" cy="1580803"/>
          </a:xfrm>
        </p:grpSpPr>
        <p:sp>
          <p:nvSpPr>
            <p:cNvPr id="9" name="Arrow: Pentagon 47">
              <a:extLst>
                <a:ext uri="{FF2B5EF4-FFF2-40B4-BE49-F238E27FC236}">
                  <a16:creationId xmlns:a16="http://schemas.microsoft.com/office/drawing/2014/main" id="{5CF9693D-FBEF-455D-B934-66ECB9C1ACAA}"/>
                </a:ext>
              </a:extLst>
            </p:cNvPr>
            <p:cNvSpPr/>
            <p:nvPr/>
          </p:nvSpPr>
          <p:spPr>
            <a:xfrm>
              <a:off x="3962226" y="2310593"/>
              <a:ext cx="4829175" cy="1209502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" name="Group 48">
              <a:extLst>
                <a:ext uri="{FF2B5EF4-FFF2-40B4-BE49-F238E27FC236}">
                  <a16:creationId xmlns:a16="http://schemas.microsoft.com/office/drawing/2014/main" id="{32CD6206-7A18-4E1B-8CC2-9BBD5FA0B7BB}"/>
                </a:ext>
              </a:extLst>
            </p:cNvPr>
            <p:cNvGrpSpPr/>
            <p:nvPr/>
          </p:nvGrpSpPr>
          <p:grpSpPr>
            <a:xfrm>
              <a:off x="3171825" y="2124943"/>
              <a:ext cx="1580803" cy="1580803"/>
              <a:chOff x="2828925" y="2048222"/>
              <a:chExt cx="1828800" cy="1828800"/>
            </a:xfrm>
          </p:grpSpPr>
          <p:sp>
            <p:nvSpPr>
              <p:cNvPr id="11" name="Oval 49">
                <a:extLst>
                  <a:ext uri="{FF2B5EF4-FFF2-40B4-BE49-F238E27FC236}">
                    <a16:creationId xmlns:a16="http://schemas.microsoft.com/office/drawing/2014/main" id="{E8952909-2390-48BC-9EB7-4DB679E8278B}"/>
                  </a:ext>
                </a:extLst>
              </p:cNvPr>
              <p:cNvSpPr/>
              <p:nvPr/>
            </p:nvSpPr>
            <p:spPr>
              <a:xfrm>
                <a:off x="2828925" y="2048222"/>
                <a:ext cx="1828800" cy="18288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Oval 50">
                <a:extLst>
                  <a:ext uri="{FF2B5EF4-FFF2-40B4-BE49-F238E27FC236}">
                    <a16:creationId xmlns:a16="http://schemas.microsoft.com/office/drawing/2014/main" id="{62B95BFB-E35F-419B-8359-02D419E7F88A}"/>
                  </a:ext>
                </a:extLst>
              </p:cNvPr>
              <p:cNvSpPr/>
              <p:nvPr/>
            </p:nvSpPr>
            <p:spPr>
              <a:xfrm>
                <a:off x="2919586" y="2138883"/>
                <a:ext cx="1647478" cy="16474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" name="Group 40">
            <a:extLst>
              <a:ext uri="{FF2B5EF4-FFF2-40B4-BE49-F238E27FC236}">
                <a16:creationId xmlns:a16="http://schemas.microsoft.com/office/drawing/2014/main" id="{BF32FAE0-A778-403E-BD34-080A1F7DFDD2}"/>
              </a:ext>
            </a:extLst>
          </p:cNvPr>
          <p:cNvGrpSpPr/>
          <p:nvPr/>
        </p:nvGrpSpPr>
        <p:grpSpPr>
          <a:xfrm>
            <a:off x="4873028" y="1843982"/>
            <a:ext cx="3300668" cy="928488"/>
            <a:chOff x="3171825" y="2124943"/>
            <a:chExt cx="5619576" cy="1580803"/>
          </a:xfrm>
        </p:grpSpPr>
        <p:sp>
          <p:nvSpPr>
            <p:cNvPr id="4" name="Arrow: Pentagon 42">
              <a:extLst>
                <a:ext uri="{FF2B5EF4-FFF2-40B4-BE49-F238E27FC236}">
                  <a16:creationId xmlns:a16="http://schemas.microsoft.com/office/drawing/2014/main" id="{CA437134-8EEB-4951-A33B-0E7A185763E6}"/>
                </a:ext>
              </a:extLst>
            </p:cNvPr>
            <p:cNvSpPr/>
            <p:nvPr/>
          </p:nvSpPr>
          <p:spPr>
            <a:xfrm>
              <a:off x="3962226" y="2310593"/>
              <a:ext cx="4829175" cy="1209502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3">
              <a:extLst>
                <a:ext uri="{FF2B5EF4-FFF2-40B4-BE49-F238E27FC236}">
                  <a16:creationId xmlns:a16="http://schemas.microsoft.com/office/drawing/2014/main" id="{21FBC8C5-FC55-46D1-89CE-A67271BFC036}"/>
                </a:ext>
              </a:extLst>
            </p:cNvPr>
            <p:cNvGrpSpPr/>
            <p:nvPr/>
          </p:nvGrpSpPr>
          <p:grpSpPr>
            <a:xfrm>
              <a:off x="3171825" y="2124943"/>
              <a:ext cx="1580803" cy="1580803"/>
              <a:chOff x="2828925" y="2048222"/>
              <a:chExt cx="1828800" cy="1828800"/>
            </a:xfrm>
          </p:grpSpPr>
          <p:sp>
            <p:nvSpPr>
              <p:cNvPr id="6" name="Oval 44">
                <a:extLst>
                  <a:ext uri="{FF2B5EF4-FFF2-40B4-BE49-F238E27FC236}">
                    <a16:creationId xmlns:a16="http://schemas.microsoft.com/office/drawing/2014/main" id="{7E420A13-F8BD-4D28-99ED-AECDB157C3E7}"/>
                  </a:ext>
                </a:extLst>
              </p:cNvPr>
              <p:cNvSpPr/>
              <p:nvPr/>
            </p:nvSpPr>
            <p:spPr>
              <a:xfrm>
                <a:off x="2828925" y="2048222"/>
                <a:ext cx="1828800" cy="18288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Oval 45">
                <a:extLst>
                  <a:ext uri="{FF2B5EF4-FFF2-40B4-BE49-F238E27FC236}">
                    <a16:creationId xmlns:a16="http://schemas.microsoft.com/office/drawing/2014/main" id="{F70FD25E-E7A7-4CF8-A771-8330BD534D94}"/>
                  </a:ext>
                </a:extLst>
              </p:cNvPr>
              <p:cNvSpPr/>
              <p:nvPr/>
            </p:nvSpPr>
            <p:spPr>
              <a:xfrm>
                <a:off x="2919586" y="2138883"/>
                <a:ext cx="1647478" cy="16474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3" name="Group 51">
            <a:extLst>
              <a:ext uri="{FF2B5EF4-FFF2-40B4-BE49-F238E27FC236}">
                <a16:creationId xmlns:a16="http://schemas.microsoft.com/office/drawing/2014/main" id="{E745C8D0-8F2F-4348-BDFE-20AA9B4A0EE4}"/>
              </a:ext>
            </a:extLst>
          </p:cNvPr>
          <p:cNvGrpSpPr/>
          <p:nvPr/>
        </p:nvGrpSpPr>
        <p:grpSpPr>
          <a:xfrm>
            <a:off x="5694441" y="3984308"/>
            <a:ext cx="3300668" cy="928488"/>
            <a:chOff x="3171825" y="2124943"/>
            <a:chExt cx="5619576" cy="1580803"/>
          </a:xfrm>
        </p:grpSpPr>
        <p:sp>
          <p:nvSpPr>
            <p:cNvPr id="14" name="Arrow: Pentagon 52">
              <a:extLst>
                <a:ext uri="{FF2B5EF4-FFF2-40B4-BE49-F238E27FC236}">
                  <a16:creationId xmlns:a16="http://schemas.microsoft.com/office/drawing/2014/main" id="{A8943F4D-25EC-40E3-8376-B4A5CCAE3561}"/>
                </a:ext>
              </a:extLst>
            </p:cNvPr>
            <p:cNvSpPr/>
            <p:nvPr/>
          </p:nvSpPr>
          <p:spPr>
            <a:xfrm>
              <a:off x="3962226" y="2310593"/>
              <a:ext cx="4829175" cy="1209502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53">
              <a:extLst>
                <a:ext uri="{FF2B5EF4-FFF2-40B4-BE49-F238E27FC236}">
                  <a16:creationId xmlns:a16="http://schemas.microsoft.com/office/drawing/2014/main" id="{0AD3B02C-9441-4D28-A41D-F100D981B972}"/>
                </a:ext>
              </a:extLst>
            </p:cNvPr>
            <p:cNvGrpSpPr/>
            <p:nvPr/>
          </p:nvGrpSpPr>
          <p:grpSpPr>
            <a:xfrm>
              <a:off x="3171825" y="2124943"/>
              <a:ext cx="1580803" cy="1580803"/>
              <a:chOff x="2828925" y="2048222"/>
              <a:chExt cx="1828800" cy="1828800"/>
            </a:xfrm>
          </p:grpSpPr>
          <p:sp>
            <p:nvSpPr>
              <p:cNvPr id="16" name="Oval 54">
                <a:extLst>
                  <a:ext uri="{FF2B5EF4-FFF2-40B4-BE49-F238E27FC236}">
                    <a16:creationId xmlns:a16="http://schemas.microsoft.com/office/drawing/2014/main" id="{ED60BCEB-C5DF-4FFE-991D-B0C96DF6FD7A}"/>
                  </a:ext>
                </a:extLst>
              </p:cNvPr>
              <p:cNvSpPr/>
              <p:nvPr/>
            </p:nvSpPr>
            <p:spPr>
              <a:xfrm>
                <a:off x="2828925" y="2048222"/>
                <a:ext cx="1828800" cy="18288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Oval 55">
                <a:extLst>
                  <a:ext uri="{FF2B5EF4-FFF2-40B4-BE49-F238E27FC236}">
                    <a16:creationId xmlns:a16="http://schemas.microsoft.com/office/drawing/2014/main" id="{F2B997AF-E868-4456-83F1-87D55655D2C9}"/>
                  </a:ext>
                </a:extLst>
              </p:cNvPr>
              <p:cNvSpPr/>
              <p:nvPr/>
            </p:nvSpPr>
            <p:spPr>
              <a:xfrm>
                <a:off x="2919586" y="2138883"/>
                <a:ext cx="1647478" cy="16474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8" name="Group 56">
            <a:extLst>
              <a:ext uri="{FF2B5EF4-FFF2-40B4-BE49-F238E27FC236}">
                <a16:creationId xmlns:a16="http://schemas.microsoft.com/office/drawing/2014/main" id="{75F2D7F8-6989-4BC4-BC64-BC86AF22F6A7}"/>
              </a:ext>
            </a:extLst>
          </p:cNvPr>
          <p:cNvGrpSpPr/>
          <p:nvPr/>
        </p:nvGrpSpPr>
        <p:grpSpPr>
          <a:xfrm flipH="1">
            <a:off x="4051615" y="5054470"/>
            <a:ext cx="3300668" cy="928488"/>
            <a:chOff x="3171825" y="2124943"/>
            <a:chExt cx="5619576" cy="1580803"/>
          </a:xfrm>
        </p:grpSpPr>
        <p:sp>
          <p:nvSpPr>
            <p:cNvPr id="19" name="Arrow: Pentagon 57">
              <a:extLst>
                <a:ext uri="{FF2B5EF4-FFF2-40B4-BE49-F238E27FC236}">
                  <a16:creationId xmlns:a16="http://schemas.microsoft.com/office/drawing/2014/main" id="{F3EFE0B9-C3A3-46DB-8F62-4EFEF2BF2D81}"/>
                </a:ext>
              </a:extLst>
            </p:cNvPr>
            <p:cNvSpPr/>
            <p:nvPr/>
          </p:nvSpPr>
          <p:spPr>
            <a:xfrm>
              <a:off x="3962226" y="2310593"/>
              <a:ext cx="4829175" cy="1209502"/>
            </a:xfrm>
            <a:prstGeom prst="homePlat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58">
              <a:extLst>
                <a:ext uri="{FF2B5EF4-FFF2-40B4-BE49-F238E27FC236}">
                  <a16:creationId xmlns:a16="http://schemas.microsoft.com/office/drawing/2014/main" id="{BB970DF3-C2FA-4EDE-94F0-C5ABA90B4658}"/>
                </a:ext>
              </a:extLst>
            </p:cNvPr>
            <p:cNvGrpSpPr/>
            <p:nvPr/>
          </p:nvGrpSpPr>
          <p:grpSpPr>
            <a:xfrm>
              <a:off x="3171825" y="2124943"/>
              <a:ext cx="1580803" cy="1580803"/>
              <a:chOff x="2828925" y="2048222"/>
              <a:chExt cx="1828800" cy="1828800"/>
            </a:xfrm>
          </p:grpSpPr>
          <p:sp>
            <p:nvSpPr>
              <p:cNvPr id="21" name="Oval 59">
                <a:extLst>
                  <a:ext uri="{FF2B5EF4-FFF2-40B4-BE49-F238E27FC236}">
                    <a16:creationId xmlns:a16="http://schemas.microsoft.com/office/drawing/2014/main" id="{0E025C7D-A6D8-4D70-8EBA-DF313051535C}"/>
                  </a:ext>
                </a:extLst>
              </p:cNvPr>
              <p:cNvSpPr/>
              <p:nvPr/>
            </p:nvSpPr>
            <p:spPr>
              <a:xfrm>
                <a:off x="2828925" y="2048222"/>
                <a:ext cx="1828800" cy="18288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Oval 60">
                <a:extLst>
                  <a:ext uri="{FF2B5EF4-FFF2-40B4-BE49-F238E27FC236}">
                    <a16:creationId xmlns:a16="http://schemas.microsoft.com/office/drawing/2014/main" id="{943D98DD-494C-4545-A604-8871DDC4BAD9}"/>
                  </a:ext>
                </a:extLst>
              </p:cNvPr>
              <p:cNvSpPr/>
              <p:nvPr/>
            </p:nvSpPr>
            <p:spPr>
              <a:xfrm>
                <a:off x="2919586" y="2138883"/>
                <a:ext cx="1647478" cy="16474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3" name="Rounded Rectangle 5">
            <a:extLst>
              <a:ext uri="{FF2B5EF4-FFF2-40B4-BE49-F238E27FC236}">
                <a16:creationId xmlns:a16="http://schemas.microsoft.com/office/drawing/2014/main" id="{77E21796-639B-4CA4-AF85-03225B5B2F48}"/>
              </a:ext>
            </a:extLst>
          </p:cNvPr>
          <p:cNvSpPr/>
          <p:nvPr/>
        </p:nvSpPr>
        <p:spPr>
          <a:xfrm flipH="1">
            <a:off x="5884052" y="3248907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Teardrop 1">
            <a:extLst>
              <a:ext uri="{FF2B5EF4-FFF2-40B4-BE49-F238E27FC236}">
                <a16:creationId xmlns:a16="http://schemas.microsoft.com/office/drawing/2014/main" id="{7359943E-AAB9-4943-AF62-B1E24EA4DE19}"/>
              </a:ext>
            </a:extLst>
          </p:cNvPr>
          <p:cNvSpPr/>
          <p:nvPr/>
        </p:nvSpPr>
        <p:spPr>
          <a:xfrm rot="18805991">
            <a:off x="6722624" y="533224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5" name="Round Same Side Corner Rectangle 11">
            <a:extLst>
              <a:ext uri="{FF2B5EF4-FFF2-40B4-BE49-F238E27FC236}">
                <a16:creationId xmlns:a16="http://schemas.microsoft.com/office/drawing/2014/main" id="{75DB6217-528B-4957-BF40-B7B152B6528C}"/>
              </a:ext>
            </a:extLst>
          </p:cNvPr>
          <p:cNvSpPr>
            <a:spLocks noChangeAspect="1"/>
          </p:cNvSpPr>
          <p:nvPr/>
        </p:nvSpPr>
        <p:spPr>
          <a:xfrm rot="9900000">
            <a:off x="5991019" y="4294259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ounded Rectangle 27">
            <a:extLst>
              <a:ext uri="{FF2B5EF4-FFF2-40B4-BE49-F238E27FC236}">
                <a16:creationId xmlns:a16="http://schemas.microsoft.com/office/drawing/2014/main" id="{0BE25712-64F5-4610-8675-2CE635C02039}"/>
              </a:ext>
            </a:extLst>
          </p:cNvPr>
          <p:cNvSpPr/>
          <p:nvPr/>
        </p:nvSpPr>
        <p:spPr>
          <a:xfrm>
            <a:off x="5164073" y="216104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CFD9473-F10C-4FC7-B821-39ABB67F0AB6}"/>
              </a:ext>
            </a:extLst>
          </p:cNvPr>
          <p:cNvSpPr txBox="1"/>
          <p:nvPr/>
        </p:nvSpPr>
        <p:spPr>
          <a:xfrm>
            <a:off x="4277615" y="3224500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Option A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EAED415-7D26-4EC2-8166-283DEDD40063}"/>
              </a:ext>
            </a:extLst>
          </p:cNvPr>
          <p:cNvSpPr txBox="1"/>
          <p:nvPr/>
        </p:nvSpPr>
        <p:spPr>
          <a:xfrm>
            <a:off x="6761871" y="4294662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Option B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E59A116-0CFF-4DF4-9CAE-D39CD3367CE1}"/>
              </a:ext>
            </a:extLst>
          </p:cNvPr>
          <p:cNvSpPr txBox="1"/>
          <p:nvPr/>
        </p:nvSpPr>
        <p:spPr>
          <a:xfrm>
            <a:off x="5933785" y="2154338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Option B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8B0DB4F-3598-49CF-8E74-5F2F5E406FF4}"/>
              </a:ext>
            </a:extLst>
          </p:cNvPr>
          <p:cNvSpPr txBox="1"/>
          <p:nvPr/>
        </p:nvSpPr>
        <p:spPr>
          <a:xfrm>
            <a:off x="5105700" y="5364825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Option A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1" name="Group 76">
            <a:extLst>
              <a:ext uri="{FF2B5EF4-FFF2-40B4-BE49-F238E27FC236}">
                <a16:creationId xmlns:a16="http://schemas.microsoft.com/office/drawing/2014/main" id="{F6238BCF-D0C4-444E-AFD0-FB40FEEA4292}"/>
              </a:ext>
            </a:extLst>
          </p:cNvPr>
          <p:cNvGrpSpPr/>
          <p:nvPr/>
        </p:nvGrpSpPr>
        <p:grpSpPr>
          <a:xfrm>
            <a:off x="6761871" y="2898849"/>
            <a:ext cx="2264921" cy="915199"/>
            <a:chOff x="9436586" y="2793844"/>
            <a:chExt cx="2264921" cy="91519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EDD8A5E-51DD-4CBA-A020-A8A1E0A78D8E}"/>
                </a:ext>
              </a:extLst>
            </p:cNvPr>
            <p:cNvSpPr txBox="1"/>
            <p:nvPr/>
          </p:nvSpPr>
          <p:spPr>
            <a:xfrm>
              <a:off x="9436587" y="3062712"/>
              <a:ext cx="22649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C3F5626-1D6A-4286-8848-5BDD033E834E}"/>
                </a:ext>
              </a:extLst>
            </p:cNvPr>
            <p:cNvSpPr txBox="1"/>
            <p:nvPr/>
          </p:nvSpPr>
          <p:spPr>
            <a:xfrm>
              <a:off x="9436586" y="2793844"/>
              <a:ext cx="22649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Group 79">
            <a:extLst>
              <a:ext uri="{FF2B5EF4-FFF2-40B4-BE49-F238E27FC236}">
                <a16:creationId xmlns:a16="http://schemas.microsoft.com/office/drawing/2014/main" id="{44F4F1C0-9F99-4FA7-99E8-CD7CAC560F93}"/>
              </a:ext>
            </a:extLst>
          </p:cNvPr>
          <p:cNvGrpSpPr/>
          <p:nvPr/>
        </p:nvGrpSpPr>
        <p:grpSpPr>
          <a:xfrm>
            <a:off x="3230202" y="3994911"/>
            <a:ext cx="2264921" cy="915199"/>
            <a:chOff x="9436586" y="2793844"/>
            <a:chExt cx="2264921" cy="91519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C7109E9-C60B-4B12-B33A-A92882B7B545}"/>
                </a:ext>
              </a:extLst>
            </p:cNvPr>
            <p:cNvSpPr txBox="1"/>
            <p:nvPr/>
          </p:nvSpPr>
          <p:spPr>
            <a:xfrm>
              <a:off x="9436587" y="3062712"/>
              <a:ext cx="22649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 algn="r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1E572A0-BFCD-4564-B438-CDA68B2218AC}"/>
                </a:ext>
              </a:extLst>
            </p:cNvPr>
            <p:cNvSpPr txBox="1"/>
            <p:nvPr/>
          </p:nvSpPr>
          <p:spPr>
            <a:xfrm>
              <a:off x="9436586" y="2793844"/>
              <a:ext cx="22649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Group 82">
            <a:extLst>
              <a:ext uri="{FF2B5EF4-FFF2-40B4-BE49-F238E27FC236}">
                <a16:creationId xmlns:a16="http://schemas.microsoft.com/office/drawing/2014/main" id="{9C64324F-1023-4370-8AF7-89382B57B318}"/>
              </a:ext>
            </a:extLst>
          </p:cNvPr>
          <p:cNvGrpSpPr/>
          <p:nvPr/>
        </p:nvGrpSpPr>
        <p:grpSpPr>
          <a:xfrm>
            <a:off x="927220" y="4984320"/>
            <a:ext cx="2836425" cy="1068786"/>
            <a:chOff x="270023" y="1671304"/>
            <a:chExt cx="2279585" cy="107947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9164681-6B09-4145-AE20-1AB7DCE4BD4C}"/>
                </a:ext>
              </a:extLst>
            </p:cNvPr>
            <p:cNvSpPr txBox="1"/>
            <p:nvPr/>
          </p:nvSpPr>
          <p:spPr>
            <a:xfrm>
              <a:off x="270024" y="1911471"/>
              <a:ext cx="2279584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34C3411-3F1F-4EBB-8FD1-1171E553A1D5}"/>
                </a:ext>
              </a:extLst>
            </p:cNvPr>
            <p:cNvSpPr txBox="1"/>
            <p:nvPr/>
          </p:nvSpPr>
          <p:spPr>
            <a:xfrm>
              <a:off x="270023" y="1671304"/>
              <a:ext cx="2279584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85">
            <a:extLst>
              <a:ext uri="{FF2B5EF4-FFF2-40B4-BE49-F238E27FC236}">
                <a16:creationId xmlns:a16="http://schemas.microsoft.com/office/drawing/2014/main" id="{56880783-7C9E-420E-8F7C-F8829C8845CE}"/>
              </a:ext>
            </a:extLst>
          </p:cNvPr>
          <p:cNvGrpSpPr/>
          <p:nvPr/>
        </p:nvGrpSpPr>
        <p:grpSpPr>
          <a:xfrm>
            <a:off x="8468085" y="1773833"/>
            <a:ext cx="2836425" cy="1068786"/>
            <a:chOff x="270023" y="1671304"/>
            <a:chExt cx="2279585" cy="107947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827BCD1-ED5F-4F08-9574-71050F84251A}"/>
                </a:ext>
              </a:extLst>
            </p:cNvPr>
            <p:cNvSpPr txBox="1"/>
            <p:nvPr/>
          </p:nvSpPr>
          <p:spPr>
            <a:xfrm>
              <a:off x="270024" y="1911471"/>
              <a:ext cx="2279584" cy="83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DF49EDE-C7D8-497C-8E77-409F194562AA}"/>
                </a:ext>
              </a:extLst>
            </p:cNvPr>
            <p:cNvSpPr txBox="1"/>
            <p:nvPr/>
          </p:nvSpPr>
          <p:spPr>
            <a:xfrm>
              <a:off x="270023" y="1671304"/>
              <a:ext cx="2279584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1AEBC3BA-4DE3-4BBF-ACD0-BB1A61BD2EFF}"/>
              </a:ext>
            </a:extLst>
          </p:cNvPr>
          <p:cNvGrpSpPr/>
          <p:nvPr/>
        </p:nvGrpSpPr>
        <p:grpSpPr>
          <a:xfrm>
            <a:off x="1178548" y="2061523"/>
            <a:ext cx="3646548" cy="3649354"/>
            <a:chOff x="3019425" y="347662"/>
            <a:chExt cx="6187378" cy="6192140"/>
          </a:xfrm>
        </p:grpSpPr>
        <p:sp>
          <p:nvSpPr>
            <p:cNvPr id="4" name="Freeform: Shape 4">
              <a:extLst>
                <a:ext uri="{FF2B5EF4-FFF2-40B4-BE49-F238E27FC236}">
                  <a16:creationId xmlns:a16="http://schemas.microsoft.com/office/drawing/2014/main" id="{0010D83F-7528-489A-BCF8-849B5691839D}"/>
                </a:ext>
              </a:extLst>
            </p:cNvPr>
            <p:cNvSpPr/>
            <p:nvPr/>
          </p:nvSpPr>
          <p:spPr>
            <a:xfrm>
              <a:off x="3052849" y="347662"/>
              <a:ext cx="3488920" cy="5144701"/>
            </a:xfrm>
            <a:custGeom>
              <a:avLst/>
              <a:gdLst>
                <a:gd name="connsiteX0" fmla="*/ 3441295 w 3488920"/>
                <a:gd name="connsiteY0" fmla="*/ 953 h 5144701"/>
                <a:gd name="connsiteX1" fmla="*/ 2650720 w 3488920"/>
                <a:gd name="connsiteY1" fmla="*/ 0 h 5144701"/>
                <a:gd name="connsiteX2" fmla="*/ 2538326 w 3488920"/>
                <a:gd name="connsiteY2" fmla="*/ 45720 h 5144701"/>
                <a:gd name="connsiteX3" fmla="*/ 8485 w 3488920"/>
                <a:gd name="connsiteY3" fmla="*/ 2577465 h 5144701"/>
                <a:gd name="connsiteX4" fmla="*/ 9438 w 3488920"/>
                <a:gd name="connsiteY4" fmla="*/ 2608898 h 5144701"/>
                <a:gd name="connsiteX5" fmla="*/ 2531658 w 3488920"/>
                <a:gd name="connsiteY5" fmla="*/ 5132070 h 5144701"/>
                <a:gd name="connsiteX6" fmla="*/ 2574520 w 3488920"/>
                <a:gd name="connsiteY6" fmla="*/ 5133023 h 5144701"/>
                <a:gd name="connsiteX7" fmla="*/ 2987906 w 3488920"/>
                <a:gd name="connsiteY7" fmla="*/ 4719638 h 5144701"/>
                <a:gd name="connsiteX8" fmla="*/ 2987906 w 3488920"/>
                <a:gd name="connsiteY8" fmla="*/ 4672965 h 5144701"/>
                <a:gd name="connsiteX9" fmla="*/ 1331508 w 3488920"/>
                <a:gd name="connsiteY9" fmla="*/ 3019425 h 5144701"/>
                <a:gd name="connsiteX10" fmla="*/ 948603 w 3488920"/>
                <a:gd name="connsiteY10" fmla="*/ 2635568 h 5144701"/>
                <a:gd name="connsiteX11" fmla="*/ 947650 w 3488920"/>
                <a:gd name="connsiteY11" fmla="*/ 2552700 h 5144701"/>
                <a:gd name="connsiteX12" fmla="*/ 3455583 w 3488920"/>
                <a:gd name="connsiteY12" fmla="*/ 44768 h 5144701"/>
                <a:gd name="connsiteX13" fmla="*/ 3488920 w 3488920"/>
                <a:gd name="connsiteY13" fmla="*/ 953 h 5144701"/>
                <a:gd name="connsiteX14" fmla="*/ 3441295 w 3488920"/>
                <a:gd name="connsiteY14" fmla="*/ 953 h 514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88920" h="5144701">
                  <a:moveTo>
                    <a:pt x="3441295" y="953"/>
                  </a:moveTo>
                  <a:cubicBezTo>
                    <a:pt x="3177453" y="953"/>
                    <a:pt x="2914563" y="1905"/>
                    <a:pt x="2650720" y="0"/>
                  </a:cubicBezTo>
                  <a:cubicBezTo>
                    <a:pt x="2604048" y="0"/>
                    <a:pt x="2571663" y="12383"/>
                    <a:pt x="2538326" y="45720"/>
                  </a:cubicBezTo>
                  <a:cubicBezTo>
                    <a:pt x="1703935" y="882015"/>
                    <a:pt x="17058" y="2569845"/>
                    <a:pt x="8485" y="2577465"/>
                  </a:cubicBezTo>
                  <a:cubicBezTo>
                    <a:pt x="-3897" y="2588895"/>
                    <a:pt x="-1992" y="2597468"/>
                    <a:pt x="9438" y="2608898"/>
                  </a:cubicBezTo>
                  <a:cubicBezTo>
                    <a:pt x="83733" y="2682240"/>
                    <a:pt x="2387831" y="4986338"/>
                    <a:pt x="2531658" y="5132070"/>
                  </a:cubicBezTo>
                  <a:cubicBezTo>
                    <a:pt x="2547851" y="5148263"/>
                    <a:pt x="2558328" y="5149215"/>
                    <a:pt x="2574520" y="5133023"/>
                  </a:cubicBezTo>
                  <a:cubicBezTo>
                    <a:pt x="2634528" y="5070158"/>
                    <a:pt x="2910753" y="4794885"/>
                    <a:pt x="2987906" y="4719638"/>
                  </a:cubicBezTo>
                  <a:cubicBezTo>
                    <a:pt x="3006003" y="4702493"/>
                    <a:pt x="3006003" y="4691063"/>
                    <a:pt x="2987906" y="4672965"/>
                  </a:cubicBezTo>
                  <a:cubicBezTo>
                    <a:pt x="2813598" y="4499610"/>
                    <a:pt x="1331508" y="3019425"/>
                    <a:pt x="1331508" y="3019425"/>
                  </a:cubicBezTo>
                  <a:cubicBezTo>
                    <a:pt x="1203873" y="2890838"/>
                    <a:pt x="1078143" y="2761298"/>
                    <a:pt x="948603" y="2635568"/>
                  </a:cubicBezTo>
                  <a:cubicBezTo>
                    <a:pt x="915265" y="2603183"/>
                    <a:pt x="912408" y="2586990"/>
                    <a:pt x="947650" y="2552700"/>
                  </a:cubicBezTo>
                  <a:cubicBezTo>
                    <a:pt x="1784898" y="1716405"/>
                    <a:pt x="2620241" y="880110"/>
                    <a:pt x="3455583" y="44768"/>
                  </a:cubicBezTo>
                  <a:cubicBezTo>
                    <a:pt x="3467013" y="33338"/>
                    <a:pt x="3484158" y="24765"/>
                    <a:pt x="3488920" y="953"/>
                  </a:cubicBezTo>
                  <a:cubicBezTo>
                    <a:pt x="3471776" y="953"/>
                    <a:pt x="3456536" y="953"/>
                    <a:pt x="3441295" y="95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5">
              <a:extLst>
                <a:ext uri="{FF2B5EF4-FFF2-40B4-BE49-F238E27FC236}">
                  <a16:creationId xmlns:a16="http://schemas.microsoft.com/office/drawing/2014/main" id="{C93064F4-902C-45FE-8FD0-55D1C48A739E}"/>
                </a:ext>
              </a:extLst>
            </p:cNvPr>
            <p:cNvSpPr/>
            <p:nvPr/>
          </p:nvSpPr>
          <p:spPr>
            <a:xfrm>
              <a:off x="4063055" y="396295"/>
              <a:ext cx="5143748" cy="3488920"/>
            </a:xfrm>
            <a:custGeom>
              <a:avLst/>
              <a:gdLst>
                <a:gd name="connsiteX0" fmla="*/ 5142796 w 5143748"/>
                <a:gd name="connsiteY0" fmla="*/ 3441296 h 3488920"/>
                <a:gd name="connsiteX1" fmla="*/ 5143749 w 5143748"/>
                <a:gd name="connsiteY1" fmla="*/ 2650721 h 3488920"/>
                <a:gd name="connsiteX2" fmla="*/ 5098029 w 5143748"/>
                <a:gd name="connsiteY2" fmla="*/ 2538326 h 3488920"/>
                <a:gd name="connsiteX3" fmla="*/ 2567236 w 5143748"/>
                <a:gd name="connsiteY3" fmla="*/ 8485 h 3488920"/>
                <a:gd name="connsiteX4" fmla="*/ 2535804 w 5143748"/>
                <a:gd name="connsiteY4" fmla="*/ 9438 h 3488920"/>
                <a:gd name="connsiteX5" fmla="*/ 12631 w 5143748"/>
                <a:gd name="connsiteY5" fmla="*/ 2531658 h 3488920"/>
                <a:gd name="connsiteX6" fmla="*/ 11679 w 5143748"/>
                <a:gd name="connsiteY6" fmla="*/ 2574521 h 3488920"/>
                <a:gd name="connsiteX7" fmla="*/ 425064 w 5143748"/>
                <a:gd name="connsiteY7" fmla="*/ 2987906 h 3488920"/>
                <a:gd name="connsiteX8" fmla="*/ 471736 w 5143748"/>
                <a:gd name="connsiteY8" fmla="*/ 2987906 h 3488920"/>
                <a:gd name="connsiteX9" fmla="*/ 2125276 w 5143748"/>
                <a:gd name="connsiteY9" fmla="*/ 1331508 h 3488920"/>
                <a:gd name="connsiteX10" fmla="*/ 2509134 w 5143748"/>
                <a:gd name="connsiteY10" fmla="*/ 948603 h 3488920"/>
                <a:gd name="connsiteX11" fmla="*/ 2592001 w 5143748"/>
                <a:gd name="connsiteY11" fmla="*/ 947651 h 3488920"/>
                <a:gd name="connsiteX12" fmla="*/ 5098981 w 5143748"/>
                <a:gd name="connsiteY12" fmla="*/ 3455583 h 3488920"/>
                <a:gd name="connsiteX13" fmla="*/ 5142796 w 5143748"/>
                <a:gd name="connsiteY13" fmla="*/ 3488921 h 3488920"/>
                <a:gd name="connsiteX14" fmla="*/ 5142796 w 5143748"/>
                <a:gd name="connsiteY14" fmla="*/ 3441296 h 348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3748" h="3488920">
                  <a:moveTo>
                    <a:pt x="5142796" y="3441296"/>
                  </a:moveTo>
                  <a:cubicBezTo>
                    <a:pt x="5142796" y="3177453"/>
                    <a:pt x="5141844" y="2914563"/>
                    <a:pt x="5143749" y="2650721"/>
                  </a:cubicBezTo>
                  <a:cubicBezTo>
                    <a:pt x="5143749" y="2604048"/>
                    <a:pt x="5131367" y="2571663"/>
                    <a:pt x="5098029" y="2538326"/>
                  </a:cubicBezTo>
                  <a:cubicBezTo>
                    <a:pt x="4261734" y="1703936"/>
                    <a:pt x="2573904" y="17058"/>
                    <a:pt x="2567236" y="8485"/>
                  </a:cubicBezTo>
                  <a:cubicBezTo>
                    <a:pt x="2555806" y="-3897"/>
                    <a:pt x="2547234" y="-1992"/>
                    <a:pt x="2535804" y="9438"/>
                  </a:cubicBezTo>
                  <a:cubicBezTo>
                    <a:pt x="2462461" y="83733"/>
                    <a:pt x="158364" y="2387831"/>
                    <a:pt x="12631" y="2531658"/>
                  </a:cubicBezTo>
                  <a:cubicBezTo>
                    <a:pt x="-3561" y="2547851"/>
                    <a:pt x="-4514" y="2558328"/>
                    <a:pt x="11679" y="2574521"/>
                  </a:cubicBezTo>
                  <a:cubicBezTo>
                    <a:pt x="74544" y="2634528"/>
                    <a:pt x="349816" y="2910753"/>
                    <a:pt x="425064" y="2987906"/>
                  </a:cubicBezTo>
                  <a:cubicBezTo>
                    <a:pt x="442209" y="3006003"/>
                    <a:pt x="453639" y="3006003"/>
                    <a:pt x="471736" y="2987906"/>
                  </a:cubicBezTo>
                  <a:cubicBezTo>
                    <a:pt x="644139" y="2813598"/>
                    <a:pt x="2125276" y="1331508"/>
                    <a:pt x="2125276" y="1331508"/>
                  </a:cubicBezTo>
                  <a:cubicBezTo>
                    <a:pt x="2253864" y="1203873"/>
                    <a:pt x="2383404" y="1078143"/>
                    <a:pt x="2509134" y="948603"/>
                  </a:cubicBezTo>
                  <a:cubicBezTo>
                    <a:pt x="2541519" y="915265"/>
                    <a:pt x="2557711" y="912408"/>
                    <a:pt x="2592001" y="947651"/>
                  </a:cubicBezTo>
                  <a:cubicBezTo>
                    <a:pt x="3426391" y="1784898"/>
                    <a:pt x="4262686" y="2620241"/>
                    <a:pt x="5098981" y="3455583"/>
                  </a:cubicBezTo>
                  <a:cubicBezTo>
                    <a:pt x="5110411" y="3467013"/>
                    <a:pt x="5118984" y="3484158"/>
                    <a:pt x="5142796" y="3488921"/>
                  </a:cubicBezTo>
                  <a:cubicBezTo>
                    <a:pt x="5142796" y="3471776"/>
                    <a:pt x="5142796" y="3456535"/>
                    <a:pt x="5142796" y="344129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6">
              <a:extLst>
                <a:ext uri="{FF2B5EF4-FFF2-40B4-BE49-F238E27FC236}">
                  <a16:creationId xmlns:a16="http://schemas.microsoft.com/office/drawing/2014/main" id="{E2558D1E-A949-4889-8BC5-C56F9E678F85}"/>
                </a:ext>
              </a:extLst>
            </p:cNvPr>
            <p:cNvSpPr/>
            <p:nvPr/>
          </p:nvSpPr>
          <p:spPr>
            <a:xfrm>
              <a:off x="5678743" y="1395101"/>
              <a:ext cx="3490825" cy="5144701"/>
            </a:xfrm>
            <a:custGeom>
              <a:avLst/>
              <a:gdLst>
                <a:gd name="connsiteX0" fmla="*/ 48578 w 3490825"/>
                <a:gd name="connsiteY0" fmla="*/ 5143749 h 5144701"/>
                <a:gd name="connsiteX1" fmla="*/ 839153 w 3490825"/>
                <a:gd name="connsiteY1" fmla="*/ 5144702 h 5144701"/>
                <a:gd name="connsiteX2" fmla="*/ 951548 w 3490825"/>
                <a:gd name="connsiteY2" fmla="*/ 5098982 h 5144701"/>
                <a:gd name="connsiteX3" fmla="*/ 3482340 w 3490825"/>
                <a:gd name="connsiteY3" fmla="*/ 2567236 h 5144701"/>
                <a:gd name="connsiteX4" fmla="*/ 3481388 w 3490825"/>
                <a:gd name="connsiteY4" fmla="*/ 2535804 h 5144701"/>
                <a:gd name="connsiteX5" fmla="*/ 959168 w 3490825"/>
                <a:gd name="connsiteY5" fmla="*/ 12631 h 5144701"/>
                <a:gd name="connsiteX6" fmla="*/ 916305 w 3490825"/>
                <a:gd name="connsiteY6" fmla="*/ 11679 h 5144701"/>
                <a:gd name="connsiteX7" fmla="*/ 502920 w 3490825"/>
                <a:gd name="connsiteY7" fmla="*/ 425064 h 5144701"/>
                <a:gd name="connsiteX8" fmla="*/ 502920 w 3490825"/>
                <a:gd name="connsiteY8" fmla="*/ 471736 h 5144701"/>
                <a:gd name="connsiteX9" fmla="*/ 2159318 w 3490825"/>
                <a:gd name="connsiteY9" fmla="*/ 2125276 h 5144701"/>
                <a:gd name="connsiteX10" fmla="*/ 2542223 w 3490825"/>
                <a:gd name="connsiteY10" fmla="*/ 2509134 h 5144701"/>
                <a:gd name="connsiteX11" fmla="*/ 2543175 w 3490825"/>
                <a:gd name="connsiteY11" fmla="*/ 2592001 h 5144701"/>
                <a:gd name="connsiteX12" fmla="*/ 33338 w 3490825"/>
                <a:gd name="connsiteY12" fmla="*/ 5099934 h 5144701"/>
                <a:gd name="connsiteX13" fmla="*/ 0 w 3490825"/>
                <a:gd name="connsiteY13" fmla="*/ 5143749 h 5144701"/>
                <a:gd name="connsiteX14" fmla="*/ 48578 w 3490825"/>
                <a:gd name="connsiteY14" fmla="*/ 5143749 h 514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90825" h="5144701">
                  <a:moveTo>
                    <a:pt x="48578" y="5143749"/>
                  </a:moveTo>
                  <a:cubicBezTo>
                    <a:pt x="312420" y="5143749"/>
                    <a:pt x="575310" y="5142796"/>
                    <a:pt x="839153" y="5144702"/>
                  </a:cubicBezTo>
                  <a:cubicBezTo>
                    <a:pt x="885825" y="5144702"/>
                    <a:pt x="918210" y="5132319"/>
                    <a:pt x="951548" y="5098982"/>
                  </a:cubicBezTo>
                  <a:cubicBezTo>
                    <a:pt x="1786890" y="4262686"/>
                    <a:pt x="3473768" y="2574856"/>
                    <a:pt x="3482340" y="2567236"/>
                  </a:cubicBezTo>
                  <a:cubicBezTo>
                    <a:pt x="3494723" y="2555806"/>
                    <a:pt x="3492818" y="2547234"/>
                    <a:pt x="3481388" y="2535804"/>
                  </a:cubicBezTo>
                  <a:cubicBezTo>
                    <a:pt x="3407093" y="2462461"/>
                    <a:pt x="1102995" y="158364"/>
                    <a:pt x="959168" y="12631"/>
                  </a:cubicBezTo>
                  <a:cubicBezTo>
                    <a:pt x="942975" y="-3561"/>
                    <a:pt x="932498" y="-4514"/>
                    <a:pt x="916305" y="11679"/>
                  </a:cubicBezTo>
                  <a:cubicBezTo>
                    <a:pt x="856298" y="74544"/>
                    <a:pt x="580073" y="349816"/>
                    <a:pt x="502920" y="425064"/>
                  </a:cubicBezTo>
                  <a:cubicBezTo>
                    <a:pt x="484823" y="442209"/>
                    <a:pt x="484823" y="453639"/>
                    <a:pt x="502920" y="471736"/>
                  </a:cubicBezTo>
                  <a:cubicBezTo>
                    <a:pt x="677228" y="644139"/>
                    <a:pt x="2159318" y="2125276"/>
                    <a:pt x="2159318" y="2125276"/>
                  </a:cubicBezTo>
                  <a:cubicBezTo>
                    <a:pt x="2286953" y="2253864"/>
                    <a:pt x="2412683" y="2383404"/>
                    <a:pt x="2542223" y="2509134"/>
                  </a:cubicBezTo>
                  <a:cubicBezTo>
                    <a:pt x="2575560" y="2541519"/>
                    <a:pt x="2578418" y="2557711"/>
                    <a:pt x="2543175" y="2592001"/>
                  </a:cubicBezTo>
                  <a:cubicBezTo>
                    <a:pt x="1704975" y="3427344"/>
                    <a:pt x="869633" y="4263639"/>
                    <a:pt x="33338" y="5099934"/>
                  </a:cubicBezTo>
                  <a:cubicBezTo>
                    <a:pt x="21908" y="5111364"/>
                    <a:pt x="4763" y="5119936"/>
                    <a:pt x="0" y="5143749"/>
                  </a:cubicBezTo>
                  <a:cubicBezTo>
                    <a:pt x="18098" y="5143749"/>
                    <a:pt x="33338" y="5143749"/>
                    <a:pt x="48578" y="514374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7">
              <a:extLst>
                <a:ext uri="{FF2B5EF4-FFF2-40B4-BE49-F238E27FC236}">
                  <a16:creationId xmlns:a16="http://schemas.microsoft.com/office/drawing/2014/main" id="{D7F704AA-F0B7-465E-A5CA-CC95A78DA094}"/>
                </a:ext>
              </a:extLst>
            </p:cNvPr>
            <p:cNvSpPr/>
            <p:nvPr/>
          </p:nvSpPr>
          <p:spPr>
            <a:xfrm>
              <a:off x="3019425" y="3003201"/>
              <a:ext cx="5144700" cy="3490825"/>
            </a:xfrm>
            <a:custGeom>
              <a:avLst/>
              <a:gdLst>
                <a:gd name="connsiteX0" fmla="*/ 953 w 5144701"/>
                <a:gd name="connsiteY0" fmla="*/ 48578 h 3490825"/>
                <a:gd name="connsiteX1" fmla="*/ 0 w 5144701"/>
                <a:gd name="connsiteY1" fmla="*/ 839153 h 3490825"/>
                <a:gd name="connsiteX2" fmla="*/ 45720 w 5144701"/>
                <a:gd name="connsiteY2" fmla="*/ 951547 h 3490825"/>
                <a:gd name="connsiteX3" fmla="*/ 2577465 w 5144701"/>
                <a:gd name="connsiteY3" fmla="*/ 3482340 h 3490825"/>
                <a:gd name="connsiteX4" fmla="*/ 2608898 w 5144701"/>
                <a:gd name="connsiteY4" fmla="*/ 3481387 h 3490825"/>
                <a:gd name="connsiteX5" fmla="*/ 5132070 w 5144701"/>
                <a:gd name="connsiteY5" fmla="*/ 959167 h 3490825"/>
                <a:gd name="connsiteX6" fmla="*/ 5133023 w 5144701"/>
                <a:gd name="connsiteY6" fmla="*/ 916305 h 3490825"/>
                <a:gd name="connsiteX7" fmla="*/ 4719638 w 5144701"/>
                <a:gd name="connsiteY7" fmla="*/ 502920 h 3490825"/>
                <a:gd name="connsiteX8" fmla="*/ 4672965 w 5144701"/>
                <a:gd name="connsiteY8" fmla="*/ 502920 h 3490825"/>
                <a:gd name="connsiteX9" fmla="*/ 3019425 w 5144701"/>
                <a:gd name="connsiteY9" fmla="*/ 2158365 h 3490825"/>
                <a:gd name="connsiteX10" fmla="*/ 2635568 w 5144701"/>
                <a:gd name="connsiteY10" fmla="*/ 2541270 h 3490825"/>
                <a:gd name="connsiteX11" fmla="*/ 2552700 w 5144701"/>
                <a:gd name="connsiteY11" fmla="*/ 2542223 h 3490825"/>
                <a:gd name="connsiteX12" fmla="*/ 44768 w 5144701"/>
                <a:gd name="connsiteY12" fmla="*/ 33338 h 3490825"/>
                <a:gd name="connsiteX13" fmla="*/ 953 w 5144701"/>
                <a:gd name="connsiteY13" fmla="*/ 0 h 3490825"/>
                <a:gd name="connsiteX14" fmla="*/ 953 w 5144701"/>
                <a:gd name="connsiteY14" fmla="*/ 48578 h 349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44701" h="3490825">
                  <a:moveTo>
                    <a:pt x="953" y="48578"/>
                  </a:moveTo>
                  <a:cubicBezTo>
                    <a:pt x="953" y="312420"/>
                    <a:pt x="1905" y="575310"/>
                    <a:pt x="0" y="839153"/>
                  </a:cubicBezTo>
                  <a:cubicBezTo>
                    <a:pt x="0" y="885825"/>
                    <a:pt x="12383" y="918210"/>
                    <a:pt x="45720" y="951547"/>
                  </a:cubicBezTo>
                  <a:cubicBezTo>
                    <a:pt x="882015" y="1786890"/>
                    <a:pt x="2569845" y="3473767"/>
                    <a:pt x="2577465" y="3482340"/>
                  </a:cubicBezTo>
                  <a:cubicBezTo>
                    <a:pt x="2588895" y="3494723"/>
                    <a:pt x="2597468" y="3492817"/>
                    <a:pt x="2608898" y="3481387"/>
                  </a:cubicBezTo>
                  <a:cubicBezTo>
                    <a:pt x="2682240" y="3407092"/>
                    <a:pt x="4986338" y="1102995"/>
                    <a:pt x="5132070" y="959167"/>
                  </a:cubicBezTo>
                  <a:cubicBezTo>
                    <a:pt x="5148263" y="942975"/>
                    <a:pt x="5149215" y="932497"/>
                    <a:pt x="5133023" y="916305"/>
                  </a:cubicBezTo>
                  <a:cubicBezTo>
                    <a:pt x="5070158" y="856297"/>
                    <a:pt x="4794885" y="580072"/>
                    <a:pt x="4719638" y="502920"/>
                  </a:cubicBezTo>
                  <a:cubicBezTo>
                    <a:pt x="4702493" y="484822"/>
                    <a:pt x="4691063" y="484822"/>
                    <a:pt x="4672965" y="502920"/>
                  </a:cubicBezTo>
                  <a:cubicBezTo>
                    <a:pt x="4499610" y="676275"/>
                    <a:pt x="3019425" y="2158365"/>
                    <a:pt x="3019425" y="2158365"/>
                  </a:cubicBezTo>
                  <a:cubicBezTo>
                    <a:pt x="2890838" y="2286000"/>
                    <a:pt x="2761298" y="2411730"/>
                    <a:pt x="2635568" y="2541270"/>
                  </a:cubicBezTo>
                  <a:cubicBezTo>
                    <a:pt x="2603183" y="2574608"/>
                    <a:pt x="2586990" y="2577465"/>
                    <a:pt x="2552700" y="2542223"/>
                  </a:cubicBezTo>
                  <a:cubicBezTo>
                    <a:pt x="1716405" y="1704975"/>
                    <a:pt x="880110" y="869632"/>
                    <a:pt x="44768" y="33338"/>
                  </a:cubicBezTo>
                  <a:cubicBezTo>
                    <a:pt x="33338" y="21907"/>
                    <a:pt x="24765" y="4763"/>
                    <a:pt x="953" y="0"/>
                  </a:cubicBezTo>
                  <a:cubicBezTo>
                    <a:pt x="953" y="18097"/>
                    <a:pt x="953" y="33338"/>
                    <a:pt x="953" y="4857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Donut 66">
            <a:extLst>
              <a:ext uri="{FF2B5EF4-FFF2-40B4-BE49-F238E27FC236}">
                <a16:creationId xmlns:a16="http://schemas.microsoft.com/office/drawing/2014/main" id="{FB66FEB0-33D6-4A38-8EEA-4E3F5CBC9307}"/>
              </a:ext>
            </a:extLst>
          </p:cNvPr>
          <p:cNvSpPr/>
          <p:nvPr/>
        </p:nvSpPr>
        <p:spPr>
          <a:xfrm>
            <a:off x="6150203" y="4050031"/>
            <a:ext cx="701030" cy="701030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9">
            <a:extLst>
              <a:ext uri="{FF2B5EF4-FFF2-40B4-BE49-F238E27FC236}">
                <a16:creationId xmlns:a16="http://schemas.microsoft.com/office/drawing/2014/main" id="{FC214B83-F0F6-4A18-B592-82EAAD06CD91}"/>
              </a:ext>
            </a:extLst>
          </p:cNvPr>
          <p:cNvCxnSpPr>
            <a:cxnSpLocks/>
          </p:cNvCxnSpPr>
          <p:nvPr/>
        </p:nvCxnSpPr>
        <p:spPr>
          <a:xfrm>
            <a:off x="6851232" y="4400545"/>
            <a:ext cx="4206240" cy="4070"/>
          </a:xfrm>
          <a:prstGeom prst="line">
            <a:avLst/>
          </a:prstGeom>
          <a:ln w="1905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2">
            <a:extLst>
              <a:ext uri="{FF2B5EF4-FFF2-40B4-BE49-F238E27FC236}">
                <a16:creationId xmlns:a16="http://schemas.microsoft.com/office/drawing/2014/main" id="{1EF7FEE3-087A-4FA7-B005-A0F48C031759}"/>
              </a:ext>
            </a:extLst>
          </p:cNvPr>
          <p:cNvGrpSpPr/>
          <p:nvPr/>
        </p:nvGrpSpPr>
        <p:grpSpPr>
          <a:xfrm>
            <a:off x="7092712" y="4098239"/>
            <a:ext cx="3723281" cy="758119"/>
            <a:chOff x="8736091" y="4094174"/>
            <a:chExt cx="2493362" cy="75811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94CDECF-3432-420B-841D-69EE75A1B2E1}"/>
                </a:ext>
              </a:extLst>
            </p:cNvPr>
            <p:cNvSpPr txBox="1"/>
            <p:nvPr/>
          </p:nvSpPr>
          <p:spPr>
            <a:xfrm>
              <a:off x="8744645" y="4390628"/>
              <a:ext cx="24848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7A31994-8416-47E6-9A66-22209D611598}"/>
                </a:ext>
              </a:extLst>
            </p:cNvPr>
            <p:cNvSpPr txBox="1"/>
            <p:nvPr/>
          </p:nvSpPr>
          <p:spPr>
            <a:xfrm>
              <a:off x="8736091" y="4094174"/>
              <a:ext cx="249219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3" name="Donut 59">
            <a:extLst>
              <a:ext uri="{FF2B5EF4-FFF2-40B4-BE49-F238E27FC236}">
                <a16:creationId xmlns:a16="http://schemas.microsoft.com/office/drawing/2014/main" id="{B1FEC8F4-B19C-4BD4-B924-38C61918E12C}"/>
              </a:ext>
            </a:extLst>
          </p:cNvPr>
          <p:cNvSpPr/>
          <p:nvPr/>
        </p:nvSpPr>
        <p:spPr>
          <a:xfrm>
            <a:off x="5148193" y="1751057"/>
            <a:ext cx="701030" cy="701030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4">
            <a:extLst>
              <a:ext uri="{FF2B5EF4-FFF2-40B4-BE49-F238E27FC236}">
                <a16:creationId xmlns:a16="http://schemas.microsoft.com/office/drawing/2014/main" id="{00440B73-5153-4C2D-984D-300F9DA3634D}"/>
              </a:ext>
            </a:extLst>
          </p:cNvPr>
          <p:cNvCxnSpPr>
            <a:cxnSpLocks/>
          </p:cNvCxnSpPr>
          <p:nvPr/>
        </p:nvCxnSpPr>
        <p:spPr>
          <a:xfrm>
            <a:off x="5849222" y="2101572"/>
            <a:ext cx="5212080" cy="0"/>
          </a:xfrm>
          <a:prstGeom prst="line">
            <a:avLst/>
          </a:prstGeom>
          <a:ln w="19050"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그룹 6">
            <a:extLst>
              <a:ext uri="{FF2B5EF4-FFF2-40B4-BE49-F238E27FC236}">
                <a16:creationId xmlns:a16="http://schemas.microsoft.com/office/drawing/2014/main" id="{E466F5A1-4C10-42D9-A17A-E283818992A9}"/>
              </a:ext>
            </a:extLst>
          </p:cNvPr>
          <p:cNvGrpSpPr/>
          <p:nvPr/>
        </p:nvGrpSpPr>
        <p:grpSpPr>
          <a:xfrm>
            <a:off x="6305356" y="1799243"/>
            <a:ext cx="4504311" cy="758119"/>
            <a:chOff x="8306211" y="1865918"/>
            <a:chExt cx="2909365" cy="75811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6FCB6A3-FFAE-41F5-891D-A6235132B9D8}"/>
                </a:ext>
              </a:extLst>
            </p:cNvPr>
            <p:cNvSpPr txBox="1"/>
            <p:nvPr/>
          </p:nvSpPr>
          <p:spPr>
            <a:xfrm>
              <a:off x="8315999" y="2162372"/>
              <a:ext cx="28995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241356C-2910-4F63-966F-325FB77151B6}"/>
                </a:ext>
              </a:extLst>
            </p:cNvPr>
            <p:cNvSpPr txBox="1"/>
            <p:nvPr/>
          </p:nvSpPr>
          <p:spPr>
            <a:xfrm>
              <a:off x="8306211" y="1865918"/>
              <a:ext cx="29081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8" name="Donut 60">
            <a:extLst>
              <a:ext uri="{FF2B5EF4-FFF2-40B4-BE49-F238E27FC236}">
                <a16:creationId xmlns:a16="http://schemas.microsoft.com/office/drawing/2014/main" id="{3D69B0C9-6FD7-4756-9D25-91FE6E9F8168}"/>
              </a:ext>
            </a:extLst>
          </p:cNvPr>
          <p:cNvSpPr/>
          <p:nvPr/>
        </p:nvSpPr>
        <p:spPr>
          <a:xfrm>
            <a:off x="5148193" y="5267839"/>
            <a:ext cx="701030" cy="701030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" name="Straight Connector 19">
            <a:extLst>
              <a:ext uri="{FF2B5EF4-FFF2-40B4-BE49-F238E27FC236}">
                <a16:creationId xmlns:a16="http://schemas.microsoft.com/office/drawing/2014/main" id="{9EA0E299-3E6F-4BAA-9814-E0F58D74188C}"/>
              </a:ext>
            </a:extLst>
          </p:cNvPr>
          <p:cNvCxnSpPr>
            <a:cxnSpLocks/>
          </p:cNvCxnSpPr>
          <p:nvPr/>
        </p:nvCxnSpPr>
        <p:spPr>
          <a:xfrm>
            <a:off x="5849222" y="5618354"/>
            <a:ext cx="5212080" cy="0"/>
          </a:xfrm>
          <a:prstGeom prst="line">
            <a:avLst/>
          </a:prstGeom>
          <a:ln w="19050"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그룹 7">
            <a:extLst>
              <a:ext uri="{FF2B5EF4-FFF2-40B4-BE49-F238E27FC236}">
                <a16:creationId xmlns:a16="http://schemas.microsoft.com/office/drawing/2014/main" id="{00736D6F-AAD3-4639-B458-B86EBABB7716}"/>
              </a:ext>
            </a:extLst>
          </p:cNvPr>
          <p:cNvGrpSpPr/>
          <p:nvPr/>
        </p:nvGrpSpPr>
        <p:grpSpPr>
          <a:xfrm>
            <a:off x="6305356" y="5308102"/>
            <a:ext cx="4504311" cy="767847"/>
            <a:chOff x="8306211" y="5374777"/>
            <a:chExt cx="2909365" cy="76784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AA88A0-6780-45ED-8DCA-8F16DFF1615E}"/>
                </a:ext>
              </a:extLst>
            </p:cNvPr>
            <p:cNvSpPr txBox="1"/>
            <p:nvPr/>
          </p:nvSpPr>
          <p:spPr>
            <a:xfrm>
              <a:off x="8315999" y="5680959"/>
              <a:ext cx="28995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66D4EED-F3EE-48A1-BB59-07F105CE3872}"/>
                </a:ext>
              </a:extLst>
            </p:cNvPr>
            <p:cNvSpPr txBox="1"/>
            <p:nvPr/>
          </p:nvSpPr>
          <p:spPr>
            <a:xfrm>
              <a:off x="8306211" y="5374777"/>
              <a:ext cx="29081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3" name="Donut 61">
            <a:extLst>
              <a:ext uri="{FF2B5EF4-FFF2-40B4-BE49-F238E27FC236}">
                <a16:creationId xmlns:a16="http://schemas.microsoft.com/office/drawing/2014/main" id="{587D6434-E7F5-4EA1-9925-33ADE6F9D6D8}"/>
              </a:ext>
            </a:extLst>
          </p:cNvPr>
          <p:cNvSpPr/>
          <p:nvPr/>
        </p:nvSpPr>
        <p:spPr>
          <a:xfrm>
            <a:off x="6150203" y="2818627"/>
            <a:ext cx="701030" cy="70103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4" name="Straight Connector 24">
            <a:extLst>
              <a:ext uri="{FF2B5EF4-FFF2-40B4-BE49-F238E27FC236}">
                <a16:creationId xmlns:a16="http://schemas.microsoft.com/office/drawing/2014/main" id="{F405A87C-172A-416B-AB65-FAB618FC5F29}"/>
              </a:ext>
            </a:extLst>
          </p:cNvPr>
          <p:cNvCxnSpPr>
            <a:cxnSpLocks/>
          </p:cNvCxnSpPr>
          <p:nvPr/>
        </p:nvCxnSpPr>
        <p:spPr>
          <a:xfrm>
            <a:off x="6851232" y="3169143"/>
            <a:ext cx="4206240" cy="4070"/>
          </a:xfrm>
          <a:prstGeom prst="line">
            <a:avLst/>
          </a:prstGeom>
          <a:ln w="1905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그룹 5">
            <a:extLst>
              <a:ext uri="{FF2B5EF4-FFF2-40B4-BE49-F238E27FC236}">
                <a16:creationId xmlns:a16="http://schemas.microsoft.com/office/drawing/2014/main" id="{3D611D34-BA78-41C3-B226-21E8EA50020C}"/>
              </a:ext>
            </a:extLst>
          </p:cNvPr>
          <p:cNvGrpSpPr/>
          <p:nvPr/>
        </p:nvGrpSpPr>
        <p:grpSpPr>
          <a:xfrm>
            <a:off x="7062023" y="2867032"/>
            <a:ext cx="3723281" cy="767847"/>
            <a:chOff x="8697852" y="2990115"/>
            <a:chExt cx="2493362" cy="76784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D6F592F-0D36-491B-B508-95F6D8975C53}"/>
                </a:ext>
              </a:extLst>
            </p:cNvPr>
            <p:cNvSpPr txBox="1"/>
            <p:nvPr/>
          </p:nvSpPr>
          <p:spPr>
            <a:xfrm>
              <a:off x="8706406" y="3296297"/>
              <a:ext cx="24848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DF750FC-7936-497F-B3E0-9A3295943414}"/>
                </a:ext>
              </a:extLst>
            </p:cNvPr>
            <p:cNvSpPr txBox="1"/>
            <p:nvPr/>
          </p:nvSpPr>
          <p:spPr>
            <a:xfrm>
              <a:off x="8697852" y="2990115"/>
              <a:ext cx="249219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8" name="Rectangle 30">
            <a:extLst>
              <a:ext uri="{FF2B5EF4-FFF2-40B4-BE49-F238E27FC236}">
                <a16:creationId xmlns:a16="http://schemas.microsoft.com/office/drawing/2014/main" id="{610CD472-01A0-47CD-B62E-E55A070A9D98}"/>
              </a:ext>
            </a:extLst>
          </p:cNvPr>
          <p:cNvSpPr/>
          <p:nvPr/>
        </p:nvSpPr>
        <p:spPr>
          <a:xfrm>
            <a:off x="6360993" y="3011948"/>
            <a:ext cx="295624" cy="294760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Frame 17">
            <a:extLst>
              <a:ext uri="{FF2B5EF4-FFF2-40B4-BE49-F238E27FC236}">
                <a16:creationId xmlns:a16="http://schemas.microsoft.com/office/drawing/2014/main" id="{164CE313-AD14-446B-A543-AB1A591B228F}"/>
              </a:ext>
            </a:extLst>
          </p:cNvPr>
          <p:cNvSpPr/>
          <p:nvPr/>
        </p:nvSpPr>
        <p:spPr>
          <a:xfrm>
            <a:off x="5348542" y="1945842"/>
            <a:ext cx="294760" cy="29476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Isosceles Triangle 8">
            <a:extLst>
              <a:ext uri="{FF2B5EF4-FFF2-40B4-BE49-F238E27FC236}">
                <a16:creationId xmlns:a16="http://schemas.microsoft.com/office/drawing/2014/main" id="{5C80E9AD-C7BB-4477-A50D-153FFD1BC45C}"/>
              </a:ext>
            </a:extLst>
          </p:cNvPr>
          <p:cNvSpPr/>
          <p:nvPr/>
        </p:nvSpPr>
        <p:spPr>
          <a:xfrm rot="16200000">
            <a:off x="5358177" y="5441855"/>
            <a:ext cx="290652" cy="346534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Donut 39">
            <a:extLst>
              <a:ext uri="{FF2B5EF4-FFF2-40B4-BE49-F238E27FC236}">
                <a16:creationId xmlns:a16="http://schemas.microsoft.com/office/drawing/2014/main" id="{DF4B8308-4958-4585-99CB-8103D28DCA53}"/>
              </a:ext>
            </a:extLst>
          </p:cNvPr>
          <p:cNvSpPr/>
          <p:nvPr/>
        </p:nvSpPr>
        <p:spPr>
          <a:xfrm>
            <a:off x="6305356" y="4205147"/>
            <a:ext cx="376632" cy="3766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2" name="Freeform 55">
            <a:extLst>
              <a:ext uri="{FF2B5EF4-FFF2-40B4-BE49-F238E27FC236}">
                <a16:creationId xmlns:a16="http://schemas.microsoft.com/office/drawing/2014/main" id="{F0CD2140-AF4A-499B-93A3-F0DF0498EA45}"/>
              </a:ext>
            </a:extLst>
          </p:cNvPr>
          <p:cNvSpPr/>
          <p:nvPr/>
        </p:nvSpPr>
        <p:spPr>
          <a:xfrm rot="2700000">
            <a:off x="2761746" y="3422055"/>
            <a:ext cx="400192" cy="980607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3E80F38C-33BF-4F10-83AF-89DFAF89E109}"/>
              </a:ext>
            </a:extLst>
          </p:cNvPr>
          <p:cNvSpPr txBox="1"/>
          <p:nvPr/>
        </p:nvSpPr>
        <p:spPr>
          <a:xfrm>
            <a:off x="5405246" y="5027296"/>
            <a:ext cx="30087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AWESOME SLIDE</a:t>
            </a:r>
          </a:p>
        </p:txBody>
      </p:sp>
      <p:grpSp>
        <p:nvGrpSpPr>
          <p:cNvPr id="11" name="Group 9">
            <a:extLst>
              <a:ext uri="{FF2B5EF4-FFF2-40B4-BE49-F238E27FC236}">
                <a16:creationId xmlns:a16="http://schemas.microsoft.com/office/drawing/2014/main" id="{A7E74C25-A7B3-4487-98AB-33645281FD78}"/>
              </a:ext>
            </a:extLst>
          </p:cNvPr>
          <p:cNvGrpSpPr/>
          <p:nvPr/>
        </p:nvGrpSpPr>
        <p:grpSpPr>
          <a:xfrm>
            <a:off x="8414021" y="5093497"/>
            <a:ext cx="3422101" cy="1191037"/>
            <a:chOff x="4822352" y="1916832"/>
            <a:chExt cx="3422056" cy="1191037"/>
          </a:xfrm>
        </p:grpSpPr>
        <p:sp>
          <p:nvSpPr>
            <p:cNvPr id="12" name="Text Placeholder 10">
              <a:extLst>
                <a:ext uri="{FF2B5EF4-FFF2-40B4-BE49-F238E27FC236}">
                  <a16:creationId xmlns:a16="http://schemas.microsoft.com/office/drawing/2014/main" id="{BBE20C29-D20D-412F-B74A-9F4AE47A6504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A69045A-100B-4D59-9110-EFF8B4AFB075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624143" y="118163"/>
            <a:ext cx="2719767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cs typeface="Arial" pitchFamily="34" charset="0"/>
              </a:rPr>
              <a:t>Agenda Style</a:t>
            </a:r>
            <a:endParaRPr lang="ko-KR" altLang="en-US" sz="5400" dirty="0">
              <a:cs typeface="Arial" pitchFamily="34" charset="0"/>
            </a:endParaRPr>
          </a:p>
        </p:txBody>
      </p:sp>
      <p:grpSp>
        <p:nvGrpSpPr>
          <p:cNvPr id="3" name="Group 1">
            <a:extLst>
              <a:ext uri="{FF2B5EF4-FFF2-40B4-BE49-F238E27FC236}">
                <a16:creationId xmlns:a16="http://schemas.microsoft.com/office/drawing/2014/main" id="{235BFB5F-3480-45C4-B7FD-68CD5B58B811}"/>
              </a:ext>
            </a:extLst>
          </p:cNvPr>
          <p:cNvGrpSpPr/>
          <p:nvPr/>
        </p:nvGrpSpPr>
        <p:grpSpPr>
          <a:xfrm>
            <a:off x="4662312" y="631587"/>
            <a:ext cx="4815287" cy="1431781"/>
            <a:chOff x="756138" y="869027"/>
            <a:chExt cx="4815287" cy="143178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A7ECB6E-8429-4FBD-B8AA-FFEA545E3559}"/>
                </a:ext>
              </a:extLst>
            </p:cNvPr>
            <p:cNvSpPr txBox="1"/>
            <p:nvPr/>
          </p:nvSpPr>
          <p:spPr>
            <a:xfrm>
              <a:off x="756138" y="1100479"/>
              <a:ext cx="1292103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7200" b="1" dirty="0">
                  <a:solidFill>
                    <a:schemeClr val="accent1"/>
                  </a:solidFill>
                  <a:cs typeface="Arial" pitchFamily="34" charset="0"/>
                </a:rPr>
                <a:t>01</a:t>
              </a:r>
              <a:endParaRPr lang="ko-KR" altLang="en-US" sz="7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grpSp>
          <p:nvGrpSpPr>
            <p:cNvPr id="6" name="Group 3">
              <a:extLst>
                <a:ext uri="{FF2B5EF4-FFF2-40B4-BE49-F238E27FC236}">
                  <a16:creationId xmlns:a16="http://schemas.microsoft.com/office/drawing/2014/main" id="{6CC928DC-82B4-4F05-A291-5F519CD154A2}"/>
                </a:ext>
              </a:extLst>
            </p:cNvPr>
            <p:cNvGrpSpPr/>
            <p:nvPr/>
          </p:nvGrpSpPr>
          <p:grpSpPr>
            <a:xfrm>
              <a:off x="1730154" y="869027"/>
              <a:ext cx="3841271" cy="1252886"/>
              <a:chOff x="859716" y="940820"/>
              <a:chExt cx="3841271" cy="1252886"/>
            </a:xfrm>
          </p:grpSpPr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67CC00CD-0A6F-4423-88A8-B6E6CAF85656}"/>
                  </a:ext>
                </a:extLst>
              </p:cNvPr>
              <p:cNvSpPr txBox="1"/>
              <p:nvPr/>
            </p:nvSpPr>
            <p:spPr>
              <a:xfrm>
                <a:off x="859716" y="940820"/>
                <a:ext cx="3841271" cy="33855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GB" altLang="ko-KR" sz="1600" dirty="0">
                    <a:solidFill>
                      <a:schemeClr val="accent1"/>
                    </a:solidFill>
                    <a:cs typeface="Arial" pitchFamily="34" charset="0"/>
                  </a:rPr>
                  <a:t>L</a:t>
                </a:r>
                <a:r>
                  <a:rPr lang="en-US" altLang="ko-KR" sz="1600" dirty="0">
                    <a:solidFill>
                      <a:schemeClr val="accent1"/>
                    </a:solidFill>
                    <a:cs typeface="Arial" pitchFamily="34" charset="0"/>
                  </a:rPr>
                  <a:t>OREM IPSUM DOLOR SIT AMET,</a:t>
                </a:r>
                <a:endParaRPr lang="ko-KR" altLang="en-US" sz="16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2142D83-8C58-477C-BAE5-B80316994182}"/>
                  </a:ext>
                </a:extLst>
              </p:cNvPr>
              <p:cNvSpPr txBox="1"/>
              <p:nvPr/>
            </p:nvSpPr>
            <p:spPr>
              <a:xfrm>
                <a:off x="1053147" y="1362709"/>
                <a:ext cx="3647840" cy="83099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171459" indent="-171459">
                  <a:buFont typeface="Wingdings" panose="05000000000000000000" pitchFamily="2" charset="2"/>
                  <a:buChar char="Ø"/>
                </a:pP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Simple PowerPoint</a:t>
                </a:r>
              </a:p>
              <a:p>
                <a:pPr marL="171459" indent="-171459">
                  <a:buFont typeface="Wingdings" panose="05000000000000000000" pitchFamily="2" charset="2"/>
                  <a:buChar char="Ø"/>
                </a:pP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</a:p>
              <a:p>
                <a:pPr marL="171459" indent="-171459">
                  <a:buFont typeface="Wingdings" panose="05000000000000000000" pitchFamily="2" charset="2"/>
                  <a:buChar char="Ø"/>
                </a:pP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</a:p>
            </p:txBody>
          </p:sp>
        </p:grpSp>
      </p:grpSp>
      <p:grpSp>
        <p:nvGrpSpPr>
          <p:cNvPr id="9" name="Group 6">
            <a:extLst>
              <a:ext uri="{FF2B5EF4-FFF2-40B4-BE49-F238E27FC236}">
                <a16:creationId xmlns:a16="http://schemas.microsoft.com/office/drawing/2014/main" id="{876AF6FA-3F54-439E-AA4A-5AB377AA039B}"/>
              </a:ext>
            </a:extLst>
          </p:cNvPr>
          <p:cNvGrpSpPr/>
          <p:nvPr/>
        </p:nvGrpSpPr>
        <p:grpSpPr>
          <a:xfrm>
            <a:off x="4662312" y="2385563"/>
            <a:ext cx="4815287" cy="1431781"/>
            <a:chOff x="756138" y="869027"/>
            <a:chExt cx="4815287" cy="143178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BCFDC67-6BAE-4AE9-BB06-19F793861DF6}"/>
                </a:ext>
              </a:extLst>
            </p:cNvPr>
            <p:cNvSpPr txBox="1"/>
            <p:nvPr/>
          </p:nvSpPr>
          <p:spPr>
            <a:xfrm>
              <a:off x="756138" y="1100479"/>
              <a:ext cx="1292103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7200" b="1" dirty="0">
                  <a:solidFill>
                    <a:schemeClr val="accent2">
                      <a:lumMod val="75000"/>
                    </a:schemeClr>
                  </a:solidFill>
                  <a:cs typeface="Arial" pitchFamily="34" charset="0"/>
                </a:rPr>
                <a:t>02</a:t>
              </a:r>
              <a:endParaRPr lang="ko-KR" altLang="en-US" sz="72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11" name="Group 8">
              <a:extLst>
                <a:ext uri="{FF2B5EF4-FFF2-40B4-BE49-F238E27FC236}">
                  <a16:creationId xmlns:a16="http://schemas.microsoft.com/office/drawing/2014/main" id="{DF634AA0-D9BC-480B-94A5-341899CBBDBA}"/>
                </a:ext>
              </a:extLst>
            </p:cNvPr>
            <p:cNvGrpSpPr/>
            <p:nvPr/>
          </p:nvGrpSpPr>
          <p:grpSpPr>
            <a:xfrm>
              <a:off x="1730154" y="869027"/>
              <a:ext cx="3841271" cy="1252886"/>
              <a:chOff x="859716" y="940820"/>
              <a:chExt cx="3841271" cy="1252886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3ABC6F6A-8010-4483-A198-07BD2609007A}"/>
                  </a:ext>
                </a:extLst>
              </p:cNvPr>
              <p:cNvSpPr txBox="1"/>
              <p:nvPr/>
            </p:nvSpPr>
            <p:spPr>
              <a:xfrm>
                <a:off x="859716" y="940820"/>
                <a:ext cx="3841271" cy="33855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GB" altLang="ko-KR" sz="1600" dirty="0">
                    <a:solidFill>
                      <a:schemeClr val="accent2">
                        <a:lumMod val="75000"/>
                      </a:schemeClr>
                    </a:solidFill>
                    <a:cs typeface="Arial" pitchFamily="34" charset="0"/>
                  </a:rPr>
                  <a:t>L</a:t>
                </a:r>
                <a:r>
                  <a:rPr lang="en-US" altLang="ko-KR" sz="1600" dirty="0">
                    <a:solidFill>
                      <a:schemeClr val="accent2">
                        <a:lumMod val="75000"/>
                      </a:schemeClr>
                    </a:solidFill>
                    <a:cs typeface="Arial" pitchFamily="34" charset="0"/>
                  </a:rPr>
                  <a:t>OREM IPSUM DOLOR SIT AMET,</a:t>
                </a:r>
                <a:endParaRPr lang="ko-KR" altLang="en-US" sz="1600" b="1" dirty="0">
                  <a:solidFill>
                    <a:schemeClr val="accent2">
                      <a:lumMod val="7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0C344A2D-5F45-4302-8CD1-7F6B94022C76}"/>
                  </a:ext>
                </a:extLst>
              </p:cNvPr>
              <p:cNvSpPr txBox="1"/>
              <p:nvPr/>
            </p:nvSpPr>
            <p:spPr>
              <a:xfrm>
                <a:off x="1053147" y="1362709"/>
                <a:ext cx="3647840" cy="83099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171459" indent="-171459">
                  <a:buFont typeface="Wingdings" panose="05000000000000000000" pitchFamily="2" charset="2"/>
                  <a:buChar char="Ø"/>
                </a:pP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Simple PowerPoint</a:t>
                </a:r>
              </a:p>
              <a:p>
                <a:pPr marL="171459" indent="-171459">
                  <a:buFont typeface="Wingdings" panose="05000000000000000000" pitchFamily="2" charset="2"/>
                  <a:buChar char="Ø"/>
                </a:pP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</a:p>
              <a:p>
                <a:pPr marL="171459" indent="-171459">
                  <a:buFont typeface="Wingdings" panose="05000000000000000000" pitchFamily="2" charset="2"/>
                  <a:buChar char="Ø"/>
                </a:pP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</a:p>
            </p:txBody>
          </p:sp>
        </p:grpSp>
      </p:grpSp>
      <p:grpSp>
        <p:nvGrpSpPr>
          <p:cNvPr id="14" name="Group 11">
            <a:extLst>
              <a:ext uri="{FF2B5EF4-FFF2-40B4-BE49-F238E27FC236}">
                <a16:creationId xmlns:a16="http://schemas.microsoft.com/office/drawing/2014/main" id="{D2184A64-D691-4841-8BEF-5FF560B2E134}"/>
              </a:ext>
            </a:extLst>
          </p:cNvPr>
          <p:cNvGrpSpPr/>
          <p:nvPr/>
        </p:nvGrpSpPr>
        <p:grpSpPr>
          <a:xfrm>
            <a:off x="4662312" y="4139539"/>
            <a:ext cx="4815287" cy="1431781"/>
            <a:chOff x="756138" y="869027"/>
            <a:chExt cx="4815287" cy="143178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7282132-B2E7-4491-ADC6-8974BEC06BA4}"/>
                </a:ext>
              </a:extLst>
            </p:cNvPr>
            <p:cNvSpPr txBox="1"/>
            <p:nvPr/>
          </p:nvSpPr>
          <p:spPr>
            <a:xfrm>
              <a:off x="756138" y="1100479"/>
              <a:ext cx="1292103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7200" b="1" dirty="0">
                  <a:solidFill>
                    <a:schemeClr val="accent3"/>
                  </a:solidFill>
                  <a:cs typeface="Arial" pitchFamily="34" charset="0"/>
                </a:rPr>
                <a:t>03</a:t>
              </a:r>
              <a:endParaRPr lang="ko-KR" altLang="en-US" sz="7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grpSp>
          <p:nvGrpSpPr>
            <p:cNvPr id="16" name="Group 13">
              <a:extLst>
                <a:ext uri="{FF2B5EF4-FFF2-40B4-BE49-F238E27FC236}">
                  <a16:creationId xmlns:a16="http://schemas.microsoft.com/office/drawing/2014/main" id="{E4A6D949-D133-48ED-BA28-AECA215260A6}"/>
                </a:ext>
              </a:extLst>
            </p:cNvPr>
            <p:cNvGrpSpPr/>
            <p:nvPr/>
          </p:nvGrpSpPr>
          <p:grpSpPr>
            <a:xfrm>
              <a:off x="1730154" y="869027"/>
              <a:ext cx="3841271" cy="1252886"/>
              <a:chOff x="859716" y="940820"/>
              <a:chExt cx="3841271" cy="1252886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6BDEA7B6-5BAF-403C-ACFB-352ED944AD04}"/>
                  </a:ext>
                </a:extLst>
              </p:cNvPr>
              <p:cNvSpPr txBox="1"/>
              <p:nvPr/>
            </p:nvSpPr>
            <p:spPr>
              <a:xfrm>
                <a:off x="859716" y="940820"/>
                <a:ext cx="3841271" cy="33855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GB" altLang="ko-KR" sz="1600" dirty="0">
                    <a:solidFill>
                      <a:schemeClr val="accent3"/>
                    </a:solidFill>
                    <a:cs typeface="Arial" pitchFamily="34" charset="0"/>
                  </a:rPr>
                  <a:t>L</a:t>
                </a:r>
                <a:r>
                  <a:rPr lang="en-US" altLang="ko-KR" sz="1600" dirty="0">
                    <a:solidFill>
                      <a:schemeClr val="accent3"/>
                    </a:solidFill>
                    <a:cs typeface="Arial" pitchFamily="34" charset="0"/>
                  </a:rPr>
                  <a:t>OREM IPSUM DOLOR SIT AMET,</a:t>
                </a:r>
                <a:endParaRPr lang="ko-KR" altLang="en-US" sz="16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838A235A-BFB7-46E2-B6F0-40EB9311DA56}"/>
                  </a:ext>
                </a:extLst>
              </p:cNvPr>
              <p:cNvSpPr txBox="1"/>
              <p:nvPr/>
            </p:nvSpPr>
            <p:spPr>
              <a:xfrm>
                <a:off x="1053147" y="1362709"/>
                <a:ext cx="3647840" cy="83099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171459" indent="-171459">
                  <a:buFont typeface="Wingdings" panose="05000000000000000000" pitchFamily="2" charset="2"/>
                  <a:buChar char="Ø"/>
                </a:pP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Simple PowerPoint</a:t>
                </a:r>
              </a:p>
              <a:p>
                <a:pPr marL="171459" indent="-171459">
                  <a:buFont typeface="Wingdings" panose="05000000000000000000" pitchFamily="2" charset="2"/>
                  <a:buChar char="Ø"/>
                </a:pP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</a:p>
              <a:p>
                <a:pPr marL="171459" indent="-171459">
                  <a:buFont typeface="Wingdings" panose="05000000000000000000" pitchFamily="2" charset="2"/>
                  <a:buChar char="Ø"/>
                </a:pPr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1">
            <a:extLst>
              <a:ext uri="{FF2B5EF4-FFF2-40B4-BE49-F238E27FC236}">
                <a16:creationId xmlns:a16="http://schemas.microsoft.com/office/drawing/2014/main" id="{DF4DFBCD-E8D1-4825-8641-A9691F64EDD7}"/>
              </a:ext>
            </a:extLst>
          </p:cNvPr>
          <p:cNvSpPr/>
          <p:nvPr/>
        </p:nvSpPr>
        <p:spPr>
          <a:xfrm>
            <a:off x="4561858" y="2558028"/>
            <a:ext cx="3044834" cy="273748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6FBD99A-A718-4439-8F59-59F825757CA6}"/>
              </a:ext>
            </a:extLst>
          </p:cNvPr>
          <p:cNvSpPr txBox="1"/>
          <p:nvPr/>
        </p:nvSpPr>
        <p:spPr>
          <a:xfrm>
            <a:off x="5140848" y="1990519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STRENGTHS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EFEA7D5-DA4D-492A-B322-45462EC0047A}"/>
              </a:ext>
            </a:extLst>
          </p:cNvPr>
          <p:cNvSpPr txBox="1"/>
          <p:nvPr/>
        </p:nvSpPr>
        <p:spPr>
          <a:xfrm>
            <a:off x="7709903" y="3779231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OPPORTUNITIES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5009B3-2F9F-417D-99AC-656078AFBD15}"/>
              </a:ext>
            </a:extLst>
          </p:cNvPr>
          <p:cNvSpPr txBox="1"/>
          <p:nvPr/>
        </p:nvSpPr>
        <p:spPr>
          <a:xfrm>
            <a:off x="2813359" y="3779231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WEAKNESS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F970F90-A10E-4943-8A41-942D5724583E}"/>
              </a:ext>
            </a:extLst>
          </p:cNvPr>
          <p:cNvSpPr txBox="1"/>
          <p:nvPr/>
        </p:nvSpPr>
        <p:spPr>
          <a:xfrm>
            <a:off x="5140848" y="5450845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THREATS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8" name="Group 8">
            <a:extLst>
              <a:ext uri="{FF2B5EF4-FFF2-40B4-BE49-F238E27FC236}">
                <a16:creationId xmlns:a16="http://schemas.microsoft.com/office/drawing/2014/main" id="{D4DAAA5A-8FD3-4475-8D48-658865E88DD1}"/>
              </a:ext>
            </a:extLst>
          </p:cNvPr>
          <p:cNvGrpSpPr/>
          <p:nvPr/>
        </p:nvGrpSpPr>
        <p:grpSpPr>
          <a:xfrm>
            <a:off x="3924704" y="1992354"/>
            <a:ext cx="1418150" cy="1419242"/>
            <a:chOff x="1574372" y="2420888"/>
            <a:chExt cx="1557468" cy="1549192"/>
          </a:xfrm>
          <a:solidFill>
            <a:schemeClr val="accent3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9" name="Block Arc 9">
              <a:extLst>
                <a:ext uri="{FF2B5EF4-FFF2-40B4-BE49-F238E27FC236}">
                  <a16:creationId xmlns:a16="http://schemas.microsoft.com/office/drawing/2014/main" id="{2D1B21BD-53E6-4B24-9574-2404B34592CE}"/>
                </a:ext>
              </a:extLst>
            </p:cNvPr>
            <p:cNvSpPr/>
            <p:nvPr/>
          </p:nvSpPr>
          <p:spPr>
            <a:xfrm>
              <a:off x="1574372" y="2420888"/>
              <a:ext cx="1386744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0" name="Rectangle 10">
              <a:extLst>
                <a:ext uri="{FF2B5EF4-FFF2-40B4-BE49-F238E27FC236}">
                  <a16:creationId xmlns:a16="http://schemas.microsoft.com/office/drawing/2014/main" id="{3EDDCEB2-F3F5-4F9E-89C3-AA44127DABE0}"/>
                </a:ext>
              </a:extLst>
            </p:cNvPr>
            <p:cNvSpPr/>
            <p:nvPr/>
          </p:nvSpPr>
          <p:spPr>
            <a:xfrm>
              <a:off x="2267744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ectangle 11">
              <a:extLst>
                <a:ext uri="{FF2B5EF4-FFF2-40B4-BE49-F238E27FC236}">
                  <a16:creationId xmlns:a16="http://schemas.microsoft.com/office/drawing/2014/main" id="{42F4C345-9915-4D55-905A-C7E86B631813}"/>
                </a:ext>
              </a:extLst>
            </p:cNvPr>
            <p:cNvSpPr/>
            <p:nvPr/>
          </p:nvSpPr>
          <p:spPr>
            <a:xfrm rot="5400000">
              <a:off x="1358324" y="3322032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2" name="Group 12">
            <a:extLst>
              <a:ext uri="{FF2B5EF4-FFF2-40B4-BE49-F238E27FC236}">
                <a16:creationId xmlns:a16="http://schemas.microsoft.com/office/drawing/2014/main" id="{3452894B-A5F4-4697-9DEE-AE348DBBED34}"/>
              </a:ext>
            </a:extLst>
          </p:cNvPr>
          <p:cNvGrpSpPr/>
          <p:nvPr/>
        </p:nvGrpSpPr>
        <p:grpSpPr>
          <a:xfrm flipH="1">
            <a:off x="6816080" y="1992354"/>
            <a:ext cx="1418150" cy="1419242"/>
            <a:chOff x="1480223" y="2420888"/>
            <a:chExt cx="1557468" cy="1549192"/>
          </a:xfrm>
          <a:solidFill>
            <a:schemeClr val="accent4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3" name="Block Arc 13">
              <a:extLst>
                <a:ext uri="{FF2B5EF4-FFF2-40B4-BE49-F238E27FC236}">
                  <a16:creationId xmlns:a16="http://schemas.microsoft.com/office/drawing/2014/main" id="{DE932976-3BB8-4194-9D11-CED67D0A2BF9}"/>
                </a:ext>
              </a:extLst>
            </p:cNvPr>
            <p:cNvSpPr/>
            <p:nvPr/>
          </p:nvSpPr>
          <p:spPr>
            <a:xfrm>
              <a:off x="1480223" y="2420888"/>
              <a:ext cx="1386746" cy="1386745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4">
              <a:extLst>
                <a:ext uri="{FF2B5EF4-FFF2-40B4-BE49-F238E27FC236}">
                  <a16:creationId xmlns:a16="http://schemas.microsoft.com/office/drawing/2014/main" id="{9E55B442-FFED-472C-93D1-C6FEADF68706}"/>
                </a:ext>
              </a:extLst>
            </p:cNvPr>
            <p:cNvSpPr/>
            <p:nvPr/>
          </p:nvSpPr>
          <p:spPr>
            <a:xfrm>
              <a:off x="2173595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5" name="Rectangle 15">
              <a:extLst>
                <a:ext uri="{FF2B5EF4-FFF2-40B4-BE49-F238E27FC236}">
                  <a16:creationId xmlns:a16="http://schemas.microsoft.com/office/drawing/2014/main" id="{BA7796EC-D209-44DD-8B1E-E577E672863F}"/>
                </a:ext>
              </a:extLst>
            </p:cNvPr>
            <p:cNvSpPr/>
            <p:nvPr/>
          </p:nvSpPr>
          <p:spPr>
            <a:xfrm rot="5400000">
              <a:off x="1264182" y="3322032"/>
              <a:ext cx="864097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6" name="Group 16">
            <a:extLst>
              <a:ext uri="{FF2B5EF4-FFF2-40B4-BE49-F238E27FC236}">
                <a16:creationId xmlns:a16="http://schemas.microsoft.com/office/drawing/2014/main" id="{99B2C69B-541B-47AF-A169-DF1B9ECD74E2}"/>
              </a:ext>
            </a:extLst>
          </p:cNvPr>
          <p:cNvGrpSpPr/>
          <p:nvPr/>
        </p:nvGrpSpPr>
        <p:grpSpPr>
          <a:xfrm rot="16200000">
            <a:off x="3925250" y="4399704"/>
            <a:ext cx="1418150" cy="1419242"/>
            <a:chOff x="1574372" y="2420888"/>
            <a:chExt cx="1557468" cy="1549192"/>
          </a:xfrm>
          <a:solidFill>
            <a:schemeClr val="accent2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7" name="Block Arc 17">
              <a:extLst>
                <a:ext uri="{FF2B5EF4-FFF2-40B4-BE49-F238E27FC236}">
                  <a16:creationId xmlns:a16="http://schemas.microsoft.com/office/drawing/2014/main" id="{D7483E9E-D3A1-47F9-99A8-B2B6F798EB30}"/>
                </a:ext>
              </a:extLst>
            </p:cNvPr>
            <p:cNvSpPr/>
            <p:nvPr/>
          </p:nvSpPr>
          <p:spPr>
            <a:xfrm>
              <a:off x="1574372" y="2420888"/>
              <a:ext cx="1386744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365B86FC-E070-446F-8091-D4E42066168C}"/>
                </a:ext>
              </a:extLst>
            </p:cNvPr>
            <p:cNvSpPr/>
            <p:nvPr/>
          </p:nvSpPr>
          <p:spPr>
            <a:xfrm>
              <a:off x="2267744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9" name="Rectangle 19">
              <a:extLst>
                <a:ext uri="{FF2B5EF4-FFF2-40B4-BE49-F238E27FC236}">
                  <a16:creationId xmlns:a16="http://schemas.microsoft.com/office/drawing/2014/main" id="{46838D11-B7C6-439B-A210-F8EB036A04A5}"/>
                </a:ext>
              </a:extLst>
            </p:cNvPr>
            <p:cNvSpPr/>
            <p:nvPr/>
          </p:nvSpPr>
          <p:spPr>
            <a:xfrm rot="5400000">
              <a:off x="1358324" y="3322032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20" name="Group 20">
            <a:extLst>
              <a:ext uri="{FF2B5EF4-FFF2-40B4-BE49-F238E27FC236}">
                <a16:creationId xmlns:a16="http://schemas.microsoft.com/office/drawing/2014/main" id="{7D9614A4-8F7A-463E-BA5F-FC8E9DAD6F6E}"/>
              </a:ext>
            </a:extLst>
          </p:cNvPr>
          <p:cNvGrpSpPr/>
          <p:nvPr/>
        </p:nvGrpSpPr>
        <p:grpSpPr>
          <a:xfrm rot="5400000" flipH="1">
            <a:off x="6818441" y="4404474"/>
            <a:ext cx="1418152" cy="1409719"/>
            <a:chOff x="1574370" y="2327313"/>
            <a:chExt cx="1557470" cy="1538797"/>
          </a:xfrm>
          <a:solidFill>
            <a:schemeClr val="accent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1" name="Block Arc 21">
              <a:extLst>
                <a:ext uri="{FF2B5EF4-FFF2-40B4-BE49-F238E27FC236}">
                  <a16:creationId xmlns:a16="http://schemas.microsoft.com/office/drawing/2014/main" id="{465E01C6-EFF5-40D0-80F1-5782BAD49AC0}"/>
                </a:ext>
              </a:extLst>
            </p:cNvPr>
            <p:cNvSpPr/>
            <p:nvPr/>
          </p:nvSpPr>
          <p:spPr>
            <a:xfrm>
              <a:off x="1574372" y="2327313"/>
              <a:ext cx="1386745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2" name="Rectangle 22">
              <a:extLst>
                <a:ext uri="{FF2B5EF4-FFF2-40B4-BE49-F238E27FC236}">
                  <a16:creationId xmlns:a16="http://schemas.microsoft.com/office/drawing/2014/main" id="{BF503C0D-E3B4-4855-9F95-2573C854A07D}"/>
                </a:ext>
              </a:extLst>
            </p:cNvPr>
            <p:cNvSpPr/>
            <p:nvPr/>
          </p:nvSpPr>
          <p:spPr>
            <a:xfrm>
              <a:off x="2267744" y="2327314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3" name="Rectangle 23">
              <a:extLst>
                <a:ext uri="{FF2B5EF4-FFF2-40B4-BE49-F238E27FC236}">
                  <a16:creationId xmlns:a16="http://schemas.microsoft.com/office/drawing/2014/main" id="{0866CFD4-69F1-4DDC-9A4E-03B3612E1372}"/>
                </a:ext>
              </a:extLst>
            </p:cNvPr>
            <p:cNvSpPr/>
            <p:nvPr/>
          </p:nvSpPr>
          <p:spPr>
            <a:xfrm rot="5400000">
              <a:off x="1358321" y="3218061"/>
              <a:ext cx="864098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pic>
        <p:nvPicPr>
          <p:cNvPr id="24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7B737460-D9BD-455B-96AB-8C716F62AE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042112" y="2113478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E104BAAF-7F8C-422F-B3E4-349975DA79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1910" y="3327217"/>
            <a:ext cx="618946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D4687191-9B62-4B4D-B0ED-9F599EC213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3803954" y="4312962"/>
            <a:ext cx="618946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73A74431-6773-43E5-A567-6C7564F642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503655" y="5534433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159BA375-0772-4BC6-8D6D-C944CF7BAA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042112" y="5558139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0C5A0EAC-3086-4CA5-9A3A-0CCC02D44D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503655" y="2077526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DBB8CFA3-C74D-4FAB-9356-AE9CD02777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3022" y="3341645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7920F1A4-8113-4499-BC05-5096021C71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715065" y="4327390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" name="Group 32">
            <a:extLst>
              <a:ext uri="{FF2B5EF4-FFF2-40B4-BE49-F238E27FC236}">
                <a16:creationId xmlns:a16="http://schemas.microsoft.com/office/drawing/2014/main" id="{8E7E5384-60A8-4437-9AF8-1571FAB76224}"/>
              </a:ext>
            </a:extLst>
          </p:cNvPr>
          <p:cNvGrpSpPr/>
          <p:nvPr/>
        </p:nvGrpSpPr>
        <p:grpSpPr>
          <a:xfrm>
            <a:off x="5193508" y="3555436"/>
            <a:ext cx="1781534" cy="728994"/>
            <a:chOff x="3681233" y="2551862"/>
            <a:chExt cx="1781534" cy="72899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5B832FF-A8D6-42BF-A8DA-C7E326024BFB}"/>
                </a:ext>
              </a:extLst>
            </p:cNvPr>
            <p:cNvSpPr txBox="1"/>
            <p:nvPr/>
          </p:nvSpPr>
          <p:spPr>
            <a:xfrm>
              <a:off x="3681233" y="2593194"/>
              <a:ext cx="1781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SWOT</a:t>
              </a:r>
              <a:endParaRPr lang="ko-KR" altLang="en-US" sz="3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Rectangle 34">
              <a:extLst>
                <a:ext uri="{FF2B5EF4-FFF2-40B4-BE49-F238E27FC236}">
                  <a16:creationId xmlns:a16="http://schemas.microsoft.com/office/drawing/2014/main" id="{C4B3722F-B119-4CDE-A598-FE452DDE3A85}"/>
                </a:ext>
              </a:extLst>
            </p:cNvPr>
            <p:cNvSpPr/>
            <p:nvPr/>
          </p:nvSpPr>
          <p:spPr>
            <a:xfrm>
              <a:off x="3762000" y="2551862"/>
              <a:ext cx="1620000" cy="72008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5" name="Rectangle 35">
              <a:extLst>
                <a:ext uri="{FF2B5EF4-FFF2-40B4-BE49-F238E27FC236}">
                  <a16:creationId xmlns:a16="http://schemas.microsoft.com/office/drawing/2014/main" id="{41B2E09E-9E00-451C-B1B2-54830DA9B818}"/>
                </a:ext>
              </a:extLst>
            </p:cNvPr>
            <p:cNvSpPr/>
            <p:nvPr/>
          </p:nvSpPr>
          <p:spPr>
            <a:xfrm>
              <a:off x="3762000" y="3208848"/>
              <a:ext cx="1620000" cy="72008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D90F34AD-27A5-47D0-8BBA-ABC67999E5CD}"/>
              </a:ext>
            </a:extLst>
          </p:cNvPr>
          <p:cNvSpPr txBox="1"/>
          <p:nvPr/>
        </p:nvSpPr>
        <p:spPr>
          <a:xfrm>
            <a:off x="4890138" y="2648478"/>
            <a:ext cx="23882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E90979C-FA52-479D-A23E-C81C0B8FBBCE}"/>
              </a:ext>
            </a:extLst>
          </p:cNvPr>
          <p:cNvSpPr txBox="1"/>
          <p:nvPr/>
        </p:nvSpPr>
        <p:spPr>
          <a:xfrm>
            <a:off x="4890138" y="4360392"/>
            <a:ext cx="23882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38" name="Group 38">
            <a:extLst>
              <a:ext uri="{FF2B5EF4-FFF2-40B4-BE49-F238E27FC236}">
                <a16:creationId xmlns:a16="http://schemas.microsoft.com/office/drawing/2014/main" id="{9E04CD1F-2AC1-44AF-8F7A-882DD2E08789}"/>
              </a:ext>
            </a:extLst>
          </p:cNvPr>
          <p:cNvGrpSpPr/>
          <p:nvPr/>
        </p:nvGrpSpPr>
        <p:grpSpPr>
          <a:xfrm>
            <a:off x="877429" y="4925494"/>
            <a:ext cx="2752932" cy="1107996"/>
            <a:chOff x="6210996" y="1433695"/>
            <a:chExt cx="1712589" cy="78825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53EF36C6-F36C-48C9-AF83-7C3DDF796CF5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A28D8BFD-E6AF-4244-893A-0B86AAF13F89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41" name="Group 41">
            <a:extLst>
              <a:ext uri="{FF2B5EF4-FFF2-40B4-BE49-F238E27FC236}">
                <a16:creationId xmlns:a16="http://schemas.microsoft.com/office/drawing/2014/main" id="{473B54C6-E2E6-4EAA-B86B-0065514A3F49}"/>
              </a:ext>
            </a:extLst>
          </p:cNvPr>
          <p:cNvGrpSpPr/>
          <p:nvPr/>
        </p:nvGrpSpPr>
        <p:grpSpPr>
          <a:xfrm>
            <a:off x="877429" y="1829190"/>
            <a:ext cx="2752932" cy="1107996"/>
            <a:chOff x="6210996" y="1433695"/>
            <a:chExt cx="1712589" cy="78825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F3485A0-D309-4874-8A97-DEE6EA0907DD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9CBFF22-59CA-430E-A114-7541F171A0D6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44" name="Group 44">
            <a:extLst>
              <a:ext uri="{FF2B5EF4-FFF2-40B4-BE49-F238E27FC236}">
                <a16:creationId xmlns:a16="http://schemas.microsoft.com/office/drawing/2014/main" id="{2AEE9B45-DEE2-425F-95E2-69D8F2C45DCD}"/>
              </a:ext>
            </a:extLst>
          </p:cNvPr>
          <p:cNvGrpSpPr/>
          <p:nvPr/>
        </p:nvGrpSpPr>
        <p:grpSpPr>
          <a:xfrm>
            <a:off x="8537249" y="4925494"/>
            <a:ext cx="2733956" cy="1107996"/>
            <a:chOff x="6210996" y="1433695"/>
            <a:chExt cx="1712589" cy="788254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ECCA6B1-3A4C-4A59-841A-09BEBC3CBBD9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0F55221-4184-4D91-994E-83FBAC1B3E40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</p:grpSp>
      <p:grpSp>
        <p:nvGrpSpPr>
          <p:cNvPr id="47" name="Group 47">
            <a:extLst>
              <a:ext uri="{FF2B5EF4-FFF2-40B4-BE49-F238E27FC236}">
                <a16:creationId xmlns:a16="http://schemas.microsoft.com/office/drawing/2014/main" id="{297DB597-602E-41F0-B621-4A23046CA306}"/>
              </a:ext>
            </a:extLst>
          </p:cNvPr>
          <p:cNvGrpSpPr/>
          <p:nvPr/>
        </p:nvGrpSpPr>
        <p:grpSpPr>
          <a:xfrm>
            <a:off x="8537249" y="1829190"/>
            <a:ext cx="2733956" cy="1107996"/>
            <a:chOff x="6210996" y="1433695"/>
            <a:chExt cx="1712589" cy="788254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9C6BBE9-D311-45C3-AB36-A9D4D64D1B0A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FD6190B7-24A4-41ED-B489-870535B80A58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A50CC58-339A-4F83-8765-88AE4DA06716}"/>
              </a:ext>
            </a:extLst>
          </p:cNvPr>
          <p:cNvSpPr/>
          <p:nvPr/>
        </p:nvSpPr>
        <p:spPr>
          <a:xfrm>
            <a:off x="1190893" y="2723010"/>
            <a:ext cx="9789376" cy="2571232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7577BF8-64D9-43BF-8BAE-AEB5FA5AB2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3274012"/>
              </p:ext>
            </p:extLst>
          </p:nvPr>
        </p:nvGraphicFramePr>
        <p:xfrm>
          <a:off x="3325512" y="2621048"/>
          <a:ext cx="7445065" cy="2754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F50A95D1-191D-430D-81E8-360455AAB60A}"/>
              </a:ext>
            </a:extLst>
          </p:cNvPr>
          <p:cNvSpPr txBox="1"/>
          <p:nvPr/>
        </p:nvSpPr>
        <p:spPr>
          <a:xfrm>
            <a:off x="1345512" y="4048646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91F5D8D-7005-4931-B346-C777537EB7F1}"/>
              </a:ext>
            </a:extLst>
          </p:cNvPr>
          <p:cNvSpPr txBox="1"/>
          <p:nvPr/>
        </p:nvSpPr>
        <p:spPr>
          <a:xfrm>
            <a:off x="1345512" y="4457154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665C6F7-0958-4D04-A0F7-C1611DE3093A}"/>
              </a:ext>
            </a:extLst>
          </p:cNvPr>
          <p:cNvSpPr txBox="1"/>
          <p:nvPr/>
        </p:nvSpPr>
        <p:spPr>
          <a:xfrm>
            <a:off x="1345512" y="4865660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9610FCA-FCC2-4D1A-9599-581C8B0D3ED6}"/>
              </a:ext>
            </a:extLst>
          </p:cNvPr>
          <p:cNvSpPr txBox="1"/>
          <p:nvPr/>
        </p:nvSpPr>
        <p:spPr>
          <a:xfrm>
            <a:off x="1345512" y="3640139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074AA20-3DA6-48B4-9734-773D3A4EF891}"/>
              </a:ext>
            </a:extLst>
          </p:cNvPr>
          <p:cNvSpPr txBox="1"/>
          <p:nvPr/>
        </p:nvSpPr>
        <p:spPr>
          <a:xfrm>
            <a:off x="1345512" y="3231631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A55B176-C2F7-48F0-B04A-8E051457AD49}"/>
              </a:ext>
            </a:extLst>
          </p:cNvPr>
          <p:cNvSpPr txBox="1"/>
          <p:nvPr/>
        </p:nvSpPr>
        <p:spPr>
          <a:xfrm>
            <a:off x="1345512" y="2823122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8EF214B-41C9-4924-8518-E02A4B596AF6}"/>
              </a:ext>
            </a:extLst>
          </p:cNvPr>
          <p:cNvSpPr txBox="1"/>
          <p:nvPr/>
        </p:nvSpPr>
        <p:spPr>
          <a:xfrm>
            <a:off x="1608992" y="1743940"/>
            <a:ext cx="89516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Get a modern PowerPoint  Presentation that is beautifully designed. You can simply impress your audience and add a unique zing and appeal to your Presentations. I hope and I believe that this Template will your Time, Money and Reputation.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ED0ED3B-32CF-4BAC-B7A1-DC43F50149D5}"/>
              </a:ext>
            </a:extLst>
          </p:cNvPr>
          <p:cNvSpPr txBox="1"/>
          <p:nvPr/>
        </p:nvSpPr>
        <p:spPr>
          <a:xfrm>
            <a:off x="905608" y="5459709"/>
            <a:ext cx="103642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AE953CC-99EC-474B-9E1E-010199FA7F86}"/>
              </a:ext>
            </a:extLst>
          </p:cNvPr>
          <p:cNvSpPr txBox="1"/>
          <p:nvPr/>
        </p:nvSpPr>
        <p:spPr>
          <a:xfrm>
            <a:off x="4303985" y="2823123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763C31F-008C-4B17-BAD2-AA13D1351211}"/>
              </a:ext>
            </a:extLst>
          </p:cNvPr>
          <p:cNvSpPr txBox="1"/>
          <p:nvPr/>
        </p:nvSpPr>
        <p:spPr>
          <a:xfrm>
            <a:off x="6474366" y="3243846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50%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96626D6-4D20-4BD4-9F11-536CA8FE28BE}"/>
              </a:ext>
            </a:extLst>
          </p:cNvPr>
          <p:cNvSpPr txBox="1"/>
          <p:nvPr/>
        </p:nvSpPr>
        <p:spPr>
          <a:xfrm>
            <a:off x="7540777" y="364669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65%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4">
            <a:extLst>
              <a:ext uri="{FF2B5EF4-FFF2-40B4-BE49-F238E27FC236}">
                <a16:creationId xmlns:a16="http://schemas.microsoft.com/office/drawing/2014/main" id="{8874A5A8-C551-40F1-93CF-10FB999C37C9}"/>
              </a:ext>
            </a:extLst>
          </p:cNvPr>
          <p:cNvSpPr txBox="1"/>
          <p:nvPr/>
        </p:nvSpPr>
        <p:spPr>
          <a:xfrm>
            <a:off x="7173566" y="40613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4">
            <a:extLst>
              <a:ext uri="{FF2B5EF4-FFF2-40B4-BE49-F238E27FC236}">
                <a16:creationId xmlns:a16="http://schemas.microsoft.com/office/drawing/2014/main" id="{258E607F-0577-42EC-977C-A8F564353D01}"/>
              </a:ext>
            </a:extLst>
          </p:cNvPr>
          <p:cNvSpPr txBox="1"/>
          <p:nvPr/>
        </p:nvSpPr>
        <p:spPr>
          <a:xfrm>
            <a:off x="5024640" y="4470102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4">
            <a:extLst>
              <a:ext uri="{FF2B5EF4-FFF2-40B4-BE49-F238E27FC236}">
                <a16:creationId xmlns:a16="http://schemas.microsoft.com/office/drawing/2014/main" id="{74CBCCB9-09A7-4915-9323-6788045087CF}"/>
              </a:ext>
            </a:extLst>
          </p:cNvPr>
          <p:cNvSpPr txBox="1"/>
          <p:nvPr/>
        </p:nvSpPr>
        <p:spPr>
          <a:xfrm>
            <a:off x="5740305" y="48810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4">
            <a:extLst>
              <a:ext uri="{FF2B5EF4-FFF2-40B4-BE49-F238E27FC236}">
                <a16:creationId xmlns:a16="http://schemas.microsoft.com/office/drawing/2014/main" id="{DECEDB06-9DCB-4BCE-82DE-64AC761C43AF}"/>
              </a:ext>
            </a:extLst>
          </p:cNvPr>
          <p:cNvSpPr txBox="1"/>
          <p:nvPr/>
        </p:nvSpPr>
        <p:spPr>
          <a:xfrm>
            <a:off x="7916060" y="4470102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4">
            <a:extLst>
              <a:ext uri="{FF2B5EF4-FFF2-40B4-BE49-F238E27FC236}">
                <a16:creationId xmlns:a16="http://schemas.microsoft.com/office/drawing/2014/main" id="{C6CAF91E-32EE-4E04-8E55-4BADC4776872}"/>
              </a:ext>
            </a:extLst>
          </p:cNvPr>
          <p:cNvSpPr txBox="1"/>
          <p:nvPr/>
        </p:nvSpPr>
        <p:spPr>
          <a:xfrm>
            <a:off x="7181524" y="48810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14">
            <a:extLst>
              <a:ext uri="{FF2B5EF4-FFF2-40B4-BE49-F238E27FC236}">
                <a16:creationId xmlns:a16="http://schemas.microsoft.com/office/drawing/2014/main" id="{C66AD788-0FB0-4683-83BD-4EBF731F6E6C}"/>
              </a:ext>
            </a:extLst>
          </p:cNvPr>
          <p:cNvSpPr txBox="1"/>
          <p:nvPr/>
        </p:nvSpPr>
        <p:spPr>
          <a:xfrm>
            <a:off x="10027954" y="48810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14">
            <a:extLst>
              <a:ext uri="{FF2B5EF4-FFF2-40B4-BE49-F238E27FC236}">
                <a16:creationId xmlns:a16="http://schemas.microsoft.com/office/drawing/2014/main" id="{4304F283-2AC7-460F-A50E-4FEE96FEB359}"/>
              </a:ext>
            </a:extLst>
          </p:cNvPr>
          <p:cNvSpPr txBox="1"/>
          <p:nvPr/>
        </p:nvSpPr>
        <p:spPr>
          <a:xfrm>
            <a:off x="10027954" y="4470102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14">
            <a:extLst>
              <a:ext uri="{FF2B5EF4-FFF2-40B4-BE49-F238E27FC236}">
                <a16:creationId xmlns:a16="http://schemas.microsoft.com/office/drawing/2014/main" id="{3D2EF0BD-6596-4225-8E5C-7530C4985ED0}"/>
              </a:ext>
            </a:extLst>
          </p:cNvPr>
          <p:cNvSpPr txBox="1"/>
          <p:nvPr/>
        </p:nvSpPr>
        <p:spPr>
          <a:xfrm>
            <a:off x="10027954" y="40613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14">
            <a:extLst>
              <a:ext uri="{FF2B5EF4-FFF2-40B4-BE49-F238E27FC236}">
                <a16:creationId xmlns:a16="http://schemas.microsoft.com/office/drawing/2014/main" id="{A005E45A-F9A7-4997-A1D3-C8668BD6529D}"/>
              </a:ext>
            </a:extLst>
          </p:cNvPr>
          <p:cNvSpPr txBox="1"/>
          <p:nvPr/>
        </p:nvSpPr>
        <p:spPr>
          <a:xfrm>
            <a:off x="10027954" y="3652598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15%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14">
            <a:extLst>
              <a:ext uri="{FF2B5EF4-FFF2-40B4-BE49-F238E27FC236}">
                <a16:creationId xmlns:a16="http://schemas.microsoft.com/office/drawing/2014/main" id="{41FFF545-6237-42EC-8E8C-13A1AE7CD83D}"/>
              </a:ext>
            </a:extLst>
          </p:cNvPr>
          <p:cNvSpPr txBox="1"/>
          <p:nvPr/>
        </p:nvSpPr>
        <p:spPr>
          <a:xfrm>
            <a:off x="10027954" y="3243846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14">
            <a:extLst>
              <a:ext uri="{FF2B5EF4-FFF2-40B4-BE49-F238E27FC236}">
                <a16:creationId xmlns:a16="http://schemas.microsoft.com/office/drawing/2014/main" id="{0F8B080A-AC7B-48C4-B712-DD3AB72CF733}"/>
              </a:ext>
            </a:extLst>
          </p:cNvPr>
          <p:cNvSpPr txBox="1"/>
          <p:nvPr/>
        </p:nvSpPr>
        <p:spPr>
          <a:xfrm>
            <a:off x="10027954" y="2823123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45%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TextBox 14">
            <a:extLst>
              <a:ext uri="{FF2B5EF4-FFF2-40B4-BE49-F238E27FC236}">
                <a16:creationId xmlns:a16="http://schemas.microsoft.com/office/drawing/2014/main" id="{294C0D15-AE96-4E29-84E2-7344CE5B815B}"/>
              </a:ext>
            </a:extLst>
          </p:cNvPr>
          <p:cNvSpPr txBox="1"/>
          <p:nvPr/>
        </p:nvSpPr>
        <p:spPr>
          <a:xfrm>
            <a:off x="8265636" y="40613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15%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14">
            <a:extLst>
              <a:ext uri="{FF2B5EF4-FFF2-40B4-BE49-F238E27FC236}">
                <a16:creationId xmlns:a16="http://schemas.microsoft.com/office/drawing/2014/main" id="{A38FF462-E68F-4F71-854B-DB8E9064BDED}"/>
              </a:ext>
            </a:extLst>
          </p:cNvPr>
          <p:cNvSpPr txBox="1"/>
          <p:nvPr/>
        </p:nvSpPr>
        <p:spPr>
          <a:xfrm>
            <a:off x="8991164" y="3662797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14">
            <a:extLst>
              <a:ext uri="{FF2B5EF4-FFF2-40B4-BE49-F238E27FC236}">
                <a16:creationId xmlns:a16="http://schemas.microsoft.com/office/drawing/2014/main" id="{E21795A3-00A8-483F-9800-10589CDF425A}"/>
              </a:ext>
            </a:extLst>
          </p:cNvPr>
          <p:cNvSpPr txBox="1"/>
          <p:nvPr/>
        </p:nvSpPr>
        <p:spPr>
          <a:xfrm>
            <a:off x="8615212" y="3243846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14">
            <a:extLst>
              <a:ext uri="{FF2B5EF4-FFF2-40B4-BE49-F238E27FC236}">
                <a16:creationId xmlns:a16="http://schemas.microsoft.com/office/drawing/2014/main" id="{ABF061E4-A344-4EE2-A8ED-FCEE4AE9B5E7}"/>
              </a:ext>
            </a:extLst>
          </p:cNvPr>
          <p:cNvSpPr txBox="1"/>
          <p:nvPr/>
        </p:nvSpPr>
        <p:spPr>
          <a:xfrm>
            <a:off x="6824568" y="2823123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35%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2">
            <a:extLst>
              <a:ext uri="{FF2B5EF4-FFF2-40B4-BE49-F238E27FC236}">
                <a16:creationId xmlns:a16="http://schemas.microsoft.com/office/drawing/2014/main" id="{06A1CB53-8420-4738-AC17-C00B75A66D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5" name="Oval 13">
            <a:extLst>
              <a:ext uri="{FF2B5EF4-FFF2-40B4-BE49-F238E27FC236}">
                <a16:creationId xmlns:a16="http://schemas.microsoft.com/office/drawing/2014/main" id="{5E407618-222A-4520-8858-2817D85CA830}"/>
              </a:ext>
            </a:extLst>
          </p:cNvPr>
          <p:cNvSpPr/>
          <p:nvPr/>
        </p:nvSpPr>
        <p:spPr>
          <a:xfrm>
            <a:off x="727409" y="5483335"/>
            <a:ext cx="612000" cy="612000"/>
          </a:xfrm>
          <a:prstGeom prst="ellipse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Oval 15">
            <a:extLst>
              <a:ext uri="{FF2B5EF4-FFF2-40B4-BE49-F238E27FC236}">
                <a16:creationId xmlns:a16="http://schemas.microsoft.com/office/drawing/2014/main" id="{BCDFA21E-C1E1-4E96-AB94-05BF11642A6F}"/>
              </a:ext>
            </a:extLst>
          </p:cNvPr>
          <p:cNvSpPr/>
          <p:nvPr/>
        </p:nvSpPr>
        <p:spPr>
          <a:xfrm>
            <a:off x="3999511" y="5483335"/>
            <a:ext cx="612000" cy="612000"/>
          </a:xfrm>
          <a:prstGeom prst="ellipse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7">
            <a:extLst>
              <a:ext uri="{FF2B5EF4-FFF2-40B4-BE49-F238E27FC236}">
                <a16:creationId xmlns:a16="http://schemas.microsoft.com/office/drawing/2014/main" id="{56F21E61-0857-49D4-97B5-2AABEC448F97}"/>
              </a:ext>
            </a:extLst>
          </p:cNvPr>
          <p:cNvGrpSpPr/>
          <p:nvPr/>
        </p:nvGrpSpPr>
        <p:grpSpPr>
          <a:xfrm>
            <a:off x="9488033" y="2945519"/>
            <a:ext cx="2432834" cy="2815254"/>
            <a:chOff x="3017861" y="4283314"/>
            <a:chExt cx="2659757" cy="281525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8C054E5-C710-4F98-927C-CC74B27C1F66}"/>
                </a:ext>
              </a:extLst>
            </p:cNvPr>
            <p:cNvSpPr txBox="1"/>
            <p:nvPr/>
          </p:nvSpPr>
          <p:spPr>
            <a:xfrm>
              <a:off x="3021853" y="4605578"/>
              <a:ext cx="2655765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2255545-2C64-4FA0-9776-C0A39D91844E}"/>
                </a:ext>
              </a:extLst>
            </p:cNvPr>
            <p:cNvSpPr txBox="1"/>
            <p:nvPr/>
          </p:nvSpPr>
          <p:spPr>
            <a:xfrm>
              <a:off x="3017861" y="4283314"/>
              <a:ext cx="26331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8A8277FC-5FC6-4C9A-92CD-96BB19115C05}"/>
              </a:ext>
            </a:extLst>
          </p:cNvPr>
          <p:cNvSpPr txBox="1"/>
          <p:nvPr/>
        </p:nvSpPr>
        <p:spPr>
          <a:xfrm>
            <a:off x="7241800" y="2942376"/>
            <a:ext cx="1766397" cy="1572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Example Text :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C743AE5-D37A-458F-AB51-AD2BB3C8D2E2}"/>
              </a:ext>
            </a:extLst>
          </p:cNvPr>
          <p:cNvSpPr txBox="1"/>
          <p:nvPr/>
        </p:nvSpPr>
        <p:spPr>
          <a:xfrm>
            <a:off x="7319726" y="5806290"/>
            <a:ext cx="17529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bg1"/>
                </a:solidFill>
              </a:rPr>
              <a:t>Contents</a:t>
            </a:r>
          </a:p>
          <a:p>
            <a:pPr algn="r"/>
            <a:r>
              <a:rPr lang="en-US" altLang="ko-KR" sz="1600" b="1" dirty="0">
                <a:solidFill>
                  <a:schemeClr val="bg1"/>
                </a:solidFill>
              </a:rPr>
              <a:t>Title Here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BFDB29B-9279-4127-9126-407356489FA3}"/>
              </a:ext>
            </a:extLst>
          </p:cNvPr>
          <p:cNvSpPr txBox="1"/>
          <p:nvPr/>
        </p:nvSpPr>
        <p:spPr>
          <a:xfrm>
            <a:off x="1437894" y="5373837"/>
            <a:ext cx="205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340F5E5-7A27-40EE-8608-0633875E8D11}"/>
              </a:ext>
            </a:extLst>
          </p:cNvPr>
          <p:cNvSpPr txBox="1"/>
          <p:nvPr/>
        </p:nvSpPr>
        <p:spPr>
          <a:xfrm>
            <a:off x="4706675" y="5373837"/>
            <a:ext cx="205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Rectangle 36">
            <a:extLst>
              <a:ext uri="{FF2B5EF4-FFF2-40B4-BE49-F238E27FC236}">
                <a16:creationId xmlns:a16="http://schemas.microsoft.com/office/drawing/2014/main" id="{2D79C727-6416-4A8E-811E-356C5C7A2234}"/>
              </a:ext>
            </a:extLst>
          </p:cNvPr>
          <p:cNvSpPr/>
          <p:nvPr/>
        </p:nvSpPr>
        <p:spPr>
          <a:xfrm>
            <a:off x="864150" y="5645609"/>
            <a:ext cx="338645" cy="283080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6" name="Rectangle 16">
            <a:extLst>
              <a:ext uri="{FF2B5EF4-FFF2-40B4-BE49-F238E27FC236}">
                <a16:creationId xmlns:a16="http://schemas.microsoft.com/office/drawing/2014/main" id="{54F06DEF-6DCC-46DF-A715-220348965884}"/>
              </a:ext>
            </a:extLst>
          </p:cNvPr>
          <p:cNvSpPr/>
          <p:nvPr/>
        </p:nvSpPr>
        <p:spPr>
          <a:xfrm>
            <a:off x="4137550" y="5670309"/>
            <a:ext cx="355562" cy="23368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7" name="Graphic 41">
            <a:extLst>
              <a:ext uri="{FF2B5EF4-FFF2-40B4-BE49-F238E27FC236}">
                <a16:creationId xmlns:a16="http://schemas.microsoft.com/office/drawing/2014/main" id="{E1AD23A9-1CD3-447B-A681-439945757FF5}"/>
              </a:ext>
            </a:extLst>
          </p:cNvPr>
          <p:cNvGrpSpPr/>
          <p:nvPr/>
        </p:nvGrpSpPr>
        <p:grpSpPr>
          <a:xfrm>
            <a:off x="8124998" y="1409950"/>
            <a:ext cx="3912756" cy="1045650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18" name="Freeform: Shape 134">
              <a:extLst>
                <a:ext uri="{FF2B5EF4-FFF2-40B4-BE49-F238E27FC236}">
                  <a16:creationId xmlns:a16="http://schemas.microsoft.com/office/drawing/2014/main" id="{D6332CFD-FD9F-4282-8DB0-149CB655CFE7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35">
              <a:extLst>
                <a:ext uri="{FF2B5EF4-FFF2-40B4-BE49-F238E27FC236}">
                  <a16:creationId xmlns:a16="http://schemas.microsoft.com/office/drawing/2014/main" id="{55D2049C-51F4-42CE-A5C2-B4042DC069D9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36">
              <a:extLst>
                <a:ext uri="{FF2B5EF4-FFF2-40B4-BE49-F238E27FC236}">
                  <a16:creationId xmlns:a16="http://schemas.microsoft.com/office/drawing/2014/main" id="{12BBB175-36F9-4A4C-A72C-2881ACD7913F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137">
              <a:extLst>
                <a:ext uri="{FF2B5EF4-FFF2-40B4-BE49-F238E27FC236}">
                  <a16:creationId xmlns:a16="http://schemas.microsoft.com/office/drawing/2014/main" id="{FCC4C680-788C-4FF0-9AA1-817B3079D61A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B725B7C9-7B5A-4073-BC66-44CA6DED3B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FCFB33B5-3946-42CB-93FB-4AAABA2FDA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522642"/>
              </p:ext>
            </p:extLst>
          </p:nvPr>
        </p:nvGraphicFramePr>
        <p:xfrm>
          <a:off x="931986" y="1802423"/>
          <a:ext cx="10322170" cy="4264996"/>
        </p:xfrm>
        <a:graphic>
          <a:graphicData uri="http://schemas.openxmlformats.org/drawingml/2006/table">
            <a:tbl>
              <a:tblPr firstRow="1" bandRow="1">
                <a:tableStyleId>{5FD0F851-EC5A-4D38-B0AD-8093EC10F338}</a:tableStyleId>
              </a:tblPr>
              <a:tblGrid>
                <a:gridCol w="20644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644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644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644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644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59351">
                <a:tc>
                  <a:txBody>
                    <a:bodyPr/>
                    <a:lstStyle/>
                    <a:p>
                      <a:pPr algn="ctr"/>
                      <a:r>
                        <a:rPr lang="en-JM" sz="1400" b="1" spc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Tittle A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Tittle B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Tittle C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Tittle D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JM" altLang="ko-KR" sz="1400" b="1" spc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Tittle E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4650"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3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1579"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1579"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1579"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3129"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solidFill>
                      <a:schemeClr val="accent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73129"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en-JM" altLang="ko-KR" sz="13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3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</a:p>
                  </a:txBody>
                  <a:tcPr anchor="ctr">
                    <a:lnB w="28575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76259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7806518F-B4AD-43A9-AACA-7FACB854EDF5}"/>
              </a:ext>
            </a:extLst>
          </p:cNvPr>
          <p:cNvSpPr/>
          <p:nvPr/>
        </p:nvSpPr>
        <p:spPr>
          <a:xfrm rot="2700000">
            <a:off x="7481162" y="2011564"/>
            <a:ext cx="1723431" cy="1716991"/>
          </a:xfrm>
          <a:custGeom>
            <a:avLst/>
            <a:gdLst>
              <a:gd name="connsiteX0" fmla="*/ 455043 w 1723431"/>
              <a:gd name="connsiteY0" fmla="*/ 72148 h 1716991"/>
              <a:gd name="connsiteX1" fmla="*/ 568072 w 1723431"/>
              <a:gd name="connsiteY1" fmla="*/ 4028 h 1716991"/>
              <a:gd name="connsiteX2" fmla="*/ 608028 w 1723431"/>
              <a:gd name="connsiteY2" fmla="*/ 0 h 1716991"/>
              <a:gd name="connsiteX3" fmla="*/ 1523502 w 1723431"/>
              <a:gd name="connsiteY3" fmla="*/ 1 h 1716991"/>
              <a:gd name="connsiteX4" fmla="*/ 1717732 w 1723431"/>
              <a:gd name="connsiteY4" fmla="*/ 158303 h 1716991"/>
              <a:gd name="connsiteX5" fmla="*/ 1717859 w 1723431"/>
              <a:gd name="connsiteY5" fmla="*/ 159564 h 1716991"/>
              <a:gd name="connsiteX6" fmla="*/ 1719404 w 1723431"/>
              <a:gd name="connsiteY6" fmla="*/ 164538 h 1716991"/>
              <a:gd name="connsiteX7" fmla="*/ 1723431 w 1723431"/>
              <a:gd name="connsiteY7" fmla="*/ 204494 h 1716991"/>
              <a:gd name="connsiteX8" fmla="*/ 1723431 w 1723431"/>
              <a:gd name="connsiteY8" fmla="*/ 1119968 h 1716991"/>
              <a:gd name="connsiteX9" fmla="*/ 1525173 w 1723431"/>
              <a:gd name="connsiteY9" fmla="*/ 1318226 h 1716991"/>
              <a:gd name="connsiteX10" fmla="*/ 1384983 w 1723431"/>
              <a:gd name="connsiteY10" fmla="*/ 1260157 h 1716991"/>
              <a:gd name="connsiteX11" fmla="*/ 1376492 w 1723431"/>
              <a:gd name="connsiteY11" fmla="*/ 1249866 h 1716991"/>
              <a:gd name="connsiteX12" fmla="*/ 1375540 w 1723431"/>
              <a:gd name="connsiteY12" fmla="*/ 1249088 h 1716991"/>
              <a:gd name="connsiteX13" fmla="*/ 1269469 w 1723431"/>
              <a:gd name="connsiteY13" fmla="*/ 1143017 h 1716991"/>
              <a:gd name="connsiteX14" fmla="*/ 795448 w 1723431"/>
              <a:gd name="connsiteY14" fmla="*/ 1617038 h 1716991"/>
              <a:gd name="connsiteX15" fmla="*/ 636611 w 1723431"/>
              <a:gd name="connsiteY15" fmla="*/ 1715459 h 1716991"/>
              <a:gd name="connsiteX16" fmla="*/ 505408 w 1723431"/>
              <a:gd name="connsiteY16" fmla="*/ 1584256 h 1716991"/>
              <a:gd name="connsiteX17" fmla="*/ 505408 w 1723431"/>
              <a:gd name="connsiteY17" fmla="*/ 1212365 h 1716991"/>
              <a:gd name="connsiteX18" fmla="*/ 133517 w 1723431"/>
              <a:gd name="connsiteY18" fmla="*/ 1212365 h 1716991"/>
              <a:gd name="connsiteX19" fmla="*/ 2314 w 1723431"/>
              <a:gd name="connsiteY19" fmla="*/ 1081162 h 1716991"/>
              <a:gd name="connsiteX20" fmla="*/ 98665 w 1723431"/>
              <a:gd name="connsiteY20" fmla="*/ 920256 h 1716991"/>
              <a:gd name="connsiteX21" fmla="*/ 572686 w 1723431"/>
              <a:gd name="connsiteY21" fmla="*/ 446235 h 1716991"/>
              <a:gd name="connsiteX22" fmla="*/ 473014 w 1723431"/>
              <a:gd name="connsiteY22" fmla="*/ 346563 h 1716991"/>
              <a:gd name="connsiteX23" fmla="*/ 447609 w 1723431"/>
              <a:gd name="connsiteY23" fmla="*/ 315462 h 1716991"/>
              <a:gd name="connsiteX24" fmla="*/ 445386 w 1723431"/>
              <a:gd name="connsiteY24" fmla="*/ 311236 h 1716991"/>
              <a:gd name="connsiteX25" fmla="*/ 443629 w 1723431"/>
              <a:gd name="connsiteY25" fmla="*/ 309107 h 1716991"/>
              <a:gd name="connsiteX26" fmla="*/ 409770 w 1723431"/>
              <a:gd name="connsiteY26" fmla="*/ 198258 h 1716991"/>
              <a:gd name="connsiteX27" fmla="*/ 455043 w 1723431"/>
              <a:gd name="connsiteY27" fmla="*/ 72148 h 171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23431" h="1716991">
                <a:moveTo>
                  <a:pt x="455043" y="72148"/>
                </a:moveTo>
                <a:cubicBezTo>
                  <a:pt x="483325" y="37878"/>
                  <a:pt x="522901" y="13272"/>
                  <a:pt x="568072" y="4028"/>
                </a:cubicBezTo>
                <a:cubicBezTo>
                  <a:pt x="580978" y="1388"/>
                  <a:pt x="594341" y="1"/>
                  <a:pt x="608028" y="0"/>
                </a:cubicBezTo>
                <a:lnTo>
                  <a:pt x="1523502" y="1"/>
                </a:lnTo>
                <a:cubicBezTo>
                  <a:pt x="1619310" y="0"/>
                  <a:pt x="1699246" y="67960"/>
                  <a:pt x="1717732" y="158303"/>
                </a:cubicBezTo>
                <a:lnTo>
                  <a:pt x="1717859" y="159564"/>
                </a:lnTo>
                <a:lnTo>
                  <a:pt x="1719404" y="164538"/>
                </a:lnTo>
                <a:cubicBezTo>
                  <a:pt x="1722044" y="177444"/>
                  <a:pt x="1723431" y="190806"/>
                  <a:pt x="1723431" y="204494"/>
                </a:cubicBezTo>
                <a:lnTo>
                  <a:pt x="1723431" y="1119968"/>
                </a:lnTo>
                <a:cubicBezTo>
                  <a:pt x="1723431" y="1229462"/>
                  <a:pt x="1634668" y="1318226"/>
                  <a:pt x="1525173" y="1318226"/>
                </a:cubicBezTo>
                <a:cubicBezTo>
                  <a:pt x="1470426" y="1318226"/>
                  <a:pt x="1420861" y="1296035"/>
                  <a:pt x="1384983" y="1260157"/>
                </a:cubicBezTo>
                <a:lnTo>
                  <a:pt x="1376492" y="1249866"/>
                </a:lnTo>
                <a:lnTo>
                  <a:pt x="1375540" y="1249088"/>
                </a:lnTo>
                <a:lnTo>
                  <a:pt x="1269469" y="1143017"/>
                </a:lnTo>
                <a:lnTo>
                  <a:pt x="795448" y="1617038"/>
                </a:lnTo>
                <a:cubicBezTo>
                  <a:pt x="753387" y="1665084"/>
                  <a:pt x="709151" y="1702246"/>
                  <a:pt x="636611" y="1715459"/>
                </a:cubicBezTo>
                <a:cubicBezTo>
                  <a:pt x="565323" y="1728444"/>
                  <a:pt x="505408" y="1656717"/>
                  <a:pt x="505408" y="1584256"/>
                </a:cubicBezTo>
                <a:lnTo>
                  <a:pt x="505408" y="1212365"/>
                </a:lnTo>
                <a:lnTo>
                  <a:pt x="133517" y="1212365"/>
                </a:lnTo>
                <a:cubicBezTo>
                  <a:pt x="61055" y="1212365"/>
                  <a:pt x="2314" y="1153623"/>
                  <a:pt x="2314" y="1081162"/>
                </a:cubicBezTo>
                <a:cubicBezTo>
                  <a:pt x="-3495" y="1032477"/>
                  <a:pt x="-6519" y="1036199"/>
                  <a:pt x="98665" y="920256"/>
                </a:cubicBezTo>
                <a:lnTo>
                  <a:pt x="572686" y="446235"/>
                </a:lnTo>
                <a:lnTo>
                  <a:pt x="473014" y="346563"/>
                </a:lnTo>
                <a:cubicBezTo>
                  <a:pt x="463336" y="336885"/>
                  <a:pt x="454868" y="326455"/>
                  <a:pt x="447609" y="315462"/>
                </a:cubicBezTo>
                <a:lnTo>
                  <a:pt x="445386" y="311236"/>
                </a:lnTo>
                <a:lnTo>
                  <a:pt x="443629" y="309107"/>
                </a:lnTo>
                <a:cubicBezTo>
                  <a:pt x="422252" y="277464"/>
                  <a:pt x="409770" y="239319"/>
                  <a:pt x="409770" y="198258"/>
                </a:cubicBezTo>
                <a:cubicBezTo>
                  <a:pt x="409770" y="150355"/>
                  <a:pt x="426760" y="106419"/>
                  <a:pt x="455043" y="72148"/>
                </a:cubicBezTo>
                <a:close/>
              </a:path>
            </a:pathLst>
          </a:cu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4">
            <a:extLst>
              <a:ext uri="{FF2B5EF4-FFF2-40B4-BE49-F238E27FC236}">
                <a16:creationId xmlns:a16="http://schemas.microsoft.com/office/drawing/2014/main" id="{4D7704A4-6D7E-45A7-901E-3B1659DACFD2}"/>
              </a:ext>
            </a:extLst>
          </p:cNvPr>
          <p:cNvSpPr/>
          <p:nvPr/>
        </p:nvSpPr>
        <p:spPr>
          <a:xfrm rot="2700000">
            <a:off x="5958909" y="2011562"/>
            <a:ext cx="1723431" cy="1716991"/>
          </a:xfrm>
          <a:custGeom>
            <a:avLst/>
            <a:gdLst>
              <a:gd name="connsiteX0" fmla="*/ 455043 w 1723431"/>
              <a:gd name="connsiteY0" fmla="*/ 72148 h 1716991"/>
              <a:gd name="connsiteX1" fmla="*/ 568072 w 1723431"/>
              <a:gd name="connsiteY1" fmla="*/ 4028 h 1716991"/>
              <a:gd name="connsiteX2" fmla="*/ 608028 w 1723431"/>
              <a:gd name="connsiteY2" fmla="*/ 0 h 1716991"/>
              <a:gd name="connsiteX3" fmla="*/ 1523502 w 1723431"/>
              <a:gd name="connsiteY3" fmla="*/ 1 h 1716991"/>
              <a:gd name="connsiteX4" fmla="*/ 1717732 w 1723431"/>
              <a:gd name="connsiteY4" fmla="*/ 158303 h 1716991"/>
              <a:gd name="connsiteX5" fmla="*/ 1717859 w 1723431"/>
              <a:gd name="connsiteY5" fmla="*/ 159564 h 1716991"/>
              <a:gd name="connsiteX6" fmla="*/ 1719404 w 1723431"/>
              <a:gd name="connsiteY6" fmla="*/ 164538 h 1716991"/>
              <a:gd name="connsiteX7" fmla="*/ 1723431 w 1723431"/>
              <a:gd name="connsiteY7" fmla="*/ 204494 h 1716991"/>
              <a:gd name="connsiteX8" fmla="*/ 1723431 w 1723431"/>
              <a:gd name="connsiteY8" fmla="*/ 1119968 h 1716991"/>
              <a:gd name="connsiteX9" fmla="*/ 1525173 w 1723431"/>
              <a:gd name="connsiteY9" fmla="*/ 1318226 h 1716991"/>
              <a:gd name="connsiteX10" fmla="*/ 1384983 w 1723431"/>
              <a:gd name="connsiteY10" fmla="*/ 1260157 h 1716991"/>
              <a:gd name="connsiteX11" fmla="*/ 1376492 w 1723431"/>
              <a:gd name="connsiteY11" fmla="*/ 1249866 h 1716991"/>
              <a:gd name="connsiteX12" fmla="*/ 1375540 w 1723431"/>
              <a:gd name="connsiteY12" fmla="*/ 1249088 h 1716991"/>
              <a:gd name="connsiteX13" fmla="*/ 1269469 w 1723431"/>
              <a:gd name="connsiteY13" fmla="*/ 1143017 h 1716991"/>
              <a:gd name="connsiteX14" fmla="*/ 795448 w 1723431"/>
              <a:gd name="connsiteY14" fmla="*/ 1617038 h 1716991"/>
              <a:gd name="connsiteX15" fmla="*/ 636611 w 1723431"/>
              <a:gd name="connsiteY15" fmla="*/ 1715459 h 1716991"/>
              <a:gd name="connsiteX16" fmla="*/ 505408 w 1723431"/>
              <a:gd name="connsiteY16" fmla="*/ 1584256 h 1716991"/>
              <a:gd name="connsiteX17" fmla="*/ 505408 w 1723431"/>
              <a:gd name="connsiteY17" fmla="*/ 1212365 h 1716991"/>
              <a:gd name="connsiteX18" fmla="*/ 133517 w 1723431"/>
              <a:gd name="connsiteY18" fmla="*/ 1212365 h 1716991"/>
              <a:gd name="connsiteX19" fmla="*/ 2314 w 1723431"/>
              <a:gd name="connsiteY19" fmla="*/ 1081162 h 1716991"/>
              <a:gd name="connsiteX20" fmla="*/ 98665 w 1723431"/>
              <a:gd name="connsiteY20" fmla="*/ 920256 h 1716991"/>
              <a:gd name="connsiteX21" fmla="*/ 572686 w 1723431"/>
              <a:gd name="connsiteY21" fmla="*/ 446235 h 1716991"/>
              <a:gd name="connsiteX22" fmla="*/ 473014 w 1723431"/>
              <a:gd name="connsiteY22" fmla="*/ 346563 h 1716991"/>
              <a:gd name="connsiteX23" fmla="*/ 447609 w 1723431"/>
              <a:gd name="connsiteY23" fmla="*/ 315462 h 1716991"/>
              <a:gd name="connsiteX24" fmla="*/ 445386 w 1723431"/>
              <a:gd name="connsiteY24" fmla="*/ 311236 h 1716991"/>
              <a:gd name="connsiteX25" fmla="*/ 443629 w 1723431"/>
              <a:gd name="connsiteY25" fmla="*/ 309107 h 1716991"/>
              <a:gd name="connsiteX26" fmla="*/ 409770 w 1723431"/>
              <a:gd name="connsiteY26" fmla="*/ 198258 h 1716991"/>
              <a:gd name="connsiteX27" fmla="*/ 455043 w 1723431"/>
              <a:gd name="connsiteY27" fmla="*/ 72148 h 171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23431" h="1716991">
                <a:moveTo>
                  <a:pt x="455043" y="72148"/>
                </a:moveTo>
                <a:cubicBezTo>
                  <a:pt x="483325" y="37878"/>
                  <a:pt x="522901" y="13272"/>
                  <a:pt x="568072" y="4028"/>
                </a:cubicBezTo>
                <a:cubicBezTo>
                  <a:pt x="580978" y="1388"/>
                  <a:pt x="594341" y="1"/>
                  <a:pt x="608028" y="0"/>
                </a:cubicBezTo>
                <a:lnTo>
                  <a:pt x="1523502" y="1"/>
                </a:lnTo>
                <a:cubicBezTo>
                  <a:pt x="1619310" y="0"/>
                  <a:pt x="1699246" y="67960"/>
                  <a:pt x="1717732" y="158303"/>
                </a:cubicBezTo>
                <a:lnTo>
                  <a:pt x="1717859" y="159564"/>
                </a:lnTo>
                <a:lnTo>
                  <a:pt x="1719404" y="164538"/>
                </a:lnTo>
                <a:cubicBezTo>
                  <a:pt x="1722044" y="177444"/>
                  <a:pt x="1723431" y="190806"/>
                  <a:pt x="1723431" y="204494"/>
                </a:cubicBezTo>
                <a:lnTo>
                  <a:pt x="1723431" y="1119968"/>
                </a:lnTo>
                <a:cubicBezTo>
                  <a:pt x="1723431" y="1229462"/>
                  <a:pt x="1634668" y="1318226"/>
                  <a:pt x="1525173" y="1318226"/>
                </a:cubicBezTo>
                <a:cubicBezTo>
                  <a:pt x="1470426" y="1318226"/>
                  <a:pt x="1420861" y="1296035"/>
                  <a:pt x="1384983" y="1260157"/>
                </a:cubicBezTo>
                <a:lnTo>
                  <a:pt x="1376492" y="1249866"/>
                </a:lnTo>
                <a:lnTo>
                  <a:pt x="1375540" y="1249088"/>
                </a:lnTo>
                <a:lnTo>
                  <a:pt x="1269469" y="1143017"/>
                </a:lnTo>
                <a:lnTo>
                  <a:pt x="795448" y="1617038"/>
                </a:lnTo>
                <a:cubicBezTo>
                  <a:pt x="753387" y="1665084"/>
                  <a:pt x="709151" y="1702246"/>
                  <a:pt x="636611" y="1715459"/>
                </a:cubicBezTo>
                <a:cubicBezTo>
                  <a:pt x="565323" y="1728444"/>
                  <a:pt x="505408" y="1656717"/>
                  <a:pt x="505408" y="1584256"/>
                </a:cubicBezTo>
                <a:lnTo>
                  <a:pt x="505408" y="1212365"/>
                </a:lnTo>
                <a:lnTo>
                  <a:pt x="133517" y="1212365"/>
                </a:lnTo>
                <a:cubicBezTo>
                  <a:pt x="61055" y="1212365"/>
                  <a:pt x="2314" y="1153623"/>
                  <a:pt x="2314" y="1081162"/>
                </a:cubicBezTo>
                <a:cubicBezTo>
                  <a:pt x="-3495" y="1032477"/>
                  <a:pt x="-6519" y="1036199"/>
                  <a:pt x="98665" y="920256"/>
                </a:cubicBezTo>
                <a:lnTo>
                  <a:pt x="572686" y="446235"/>
                </a:lnTo>
                <a:lnTo>
                  <a:pt x="473014" y="346563"/>
                </a:lnTo>
                <a:cubicBezTo>
                  <a:pt x="463336" y="336885"/>
                  <a:pt x="454868" y="326455"/>
                  <a:pt x="447609" y="315462"/>
                </a:cubicBezTo>
                <a:lnTo>
                  <a:pt x="445386" y="311236"/>
                </a:lnTo>
                <a:lnTo>
                  <a:pt x="443629" y="309107"/>
                </a:lnTo>
                <a:cubicBezTo>
                  <a:pt x="422252" y="277464"/>
                  <a:pt x="409770" y="239319"/>
                  <a:pt x="409770" y="198258"/>
                </a:cubicBezTo>
                <a:cubicBezTo>
                  <a:pt x="409770" y="150355"/>
                  <a:pt x="426760" y="106419"/>
                  <a:pt x="455043" y="72148"/>
                </a:cubicBezTo>
                <a:close/>
              </a:path>
            </a:pathLst>
          </a:custGeom>
          <a:solidFill>
            <a:schemeClr val="bg1"/>
          </a:solidFill>
          <a:ln w="508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5">
            <a:extLst>
              <a:ext uri="{FF2B5EF4-FFF2-40B4-BE49-F238E27FC236}">
                <a16:creationId xmlns:a16="http://schemas.microsoft.com/office/drawing/2014/main" id="{CF279599-A816-47E8-B3F1-19CC2E1304C6}"/>
              </a:ext>
            </a:extLst>
          </p:cNvPr>
          <p:cNvSpPr/>
          <p:nvPr/>
        </p:nvSpPr>
        <p:spPr>
          <a:xfrm rot="2700000">
            <a:off x="4436656" y="2011560"/>
            <a:ext cx="1723431" cy="1716991"/>
          </a:xfrm>
          <a:custGeom>
            <a:avLst/>
            <a:gdLst>
              <a:gd name="connsiteX0" fmla="*/ 455043 w 1723431"/>
              <a:gd name="connsiteY0" fmla="*/ 72148 h 1716991"/>
              <a:gd name="connsiteX1" fmla="*/ 568072 w 1723431"/>
              <a:gd name="connsiteY1" fmla="*/ 4028 h 1716991"/>
              <a:gd name="connsiteX2" fmla="*/ 608028 w 1723431"/>
              <a:gd name="connsiteY2" fmla="*/ 0 h 1716991"/>
              <a:gd name="connsiteX3" fmla="*/ 1523502 w 1723431"/>
              <a:gd name="connsiteY3" fmla="*/ 1 h 1716991"/>
              <a:gd name="connsiteX4" fmla="*/ 1717732 w 1723431"/>
              <a:gd name="connsiteY4" fmla="*/ 158303 h 1716991"/>
              <a:gd name="connsiteX5" fmla="*/ 1717859 w 1723431"/>
              <a:gd name="connsiteY5" fmla="*/ 159564 h 1716991"/>
              <a:gd name="connsiteX6" fmla="*/ 1719404 w 1723431"/>
              <a:gd name="connsiteY6" fmla="*/ 164538 h 1716991"/>
              <a:gd name="connsiteX7" fmla="*/ 1723431 w 1723431"/>
              <a:gd name="connsiteY7" fmla="*/ 204494 h 1716991"/>
              <a:gd name="connsiteX8" fmla="*/ 1723431 w 1723431"/>
              <a:gd name="connsiteY8" fmla="*/ 1119968 h 1716991"/>
              <a:gd name="connsiteX9" fmla="*/ 1525173 w 1723431"/>
              <a:gd name="connsiteY9" fmla="*/ 1318226 h 1716991"/>
              <a:gd name="connsiteX10" fmla="*/ 1384983 w 1723431"/>
              <a:gd name="connsiteY10" fmla="*/ 1260157 h 1716991"/>
              <a:gd name="connsiteX11" fmla="*/ 1376492 w 1723431"/>
              <a:gd name="connsiteY11" fmla="*/ 1249866 h 1716991"/>
              <a:gd name="connsiteX12" fmla="*/ 1375540 w 1723431"/>
              <a:gd name="connsiteY12" fmla="*/ 1249088 h 1716991"/>
              <a:gd name="connsiteX13" fmla="*/ 1269469 w 1723431"/>
              <a:gd name="connsiteY13" fmla="*/ 1143017 h 1716991"/>
              <a:gd name="connsiteX14" fmla="*/ 795448 w 1723431"/>
              <a:gd name="connsiteY14" fmla="*/ 1617038 h 1716991"/>
              <a:gd name="connsiteX15" fmla="*/ 636611 w 1723431"/>
              <a:gd name="connsiteY15" fmla="*/ 1715459 h 1716991"/>
              <a:gd name="connsiteX16" fmla="*/ 505408 w 1723431"/>
              <a:gd name="connsiteY16" fmla="*/ 1584256 h 1716991"/>
              <a:gd name="connsiteX17" fmla="*/ 505408 w 1723431"/>
              <a:gd name="connsiteY17" fmla="*/ 1212365 h 1716991"/>
              <a:gd name="connsiteX18" fmla="*/ 133517 w 1723431"/>
              <a:gd name="connsiteY18" fmla="*/ 1212365 h 1716991"/>
              <a:gd name="connsiteX19" fmla="*/ 2314 w 1723431"/>
              <a:gd name="connsiteY19" fmla="*/ 1081162 h 1716991"/>
              <a:gd name="connsiteX20" fmla="*/ 98665 w 1723431"/>
              <a:gd name="connsiteY20" fmla="*/ 920256 h 1716991"/>
              <a:gd name="connsiteX21" fmla="*/ 572686 w 1723431"/>
              <a:gd name="connsiteY21" fmla="*/ 446235 h 1716991"/>
              <a:gd name="connsiteX22" fmla="*/ 473014 w 1723431"/>
              <a:gd name="connsiteY22" fmla="*/ 346563 h 1716991"/>
              <a:gd name="connsiteX23" fmla="*/ 447609 w 1723431"/>
              <a:gd name="connsiteY23" fmla="*/ 315462 h 1716991"/>
              <a:gd name="connsiteX24" fmla="*/ 445386 w 1723431"/>
              <a:gd name="connsiteY24" fmla="*/ 311236 h 1716991"/>
              <a:gd name="connsiteX25" fmla="*/ 443629 w 1723431"/>
              <a:gd name="connsiteY25" fmla="*/ 309107 h 1716991"/>
              <a:gd name="connsiteX26" fmla="*/ 409770 w 1723431"/>
              <a:gd name="connsiteY26" fmla="*/ 198258 h 1716991"/>
              <a:gd name="connsiteX27" fmla="*/ 455043 w 1723431"/>
              <a:gd name="connsiteY27" fmla="*/ 72148 h 171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23431" h="1716991">
                <a:moveTo>
                  <a:pt x="455043" y="72148"/>
                </a:moveTo>
                <a:cubicBezTo>
                  <a:pt x="483325" y="37878"/>
                  <a:pt x="522901" y="13272"/>
                  <a:pt x="568072" y="4028"/>
                </a:cubicBezTo>
                <a:cubicBezTo>
                  <a:pt x="580978" y="1388"/>
                  <a:pt x="594341" y="1"/>
                  <a:pt x="608028" y="0"/>
                </a:cubicBezTo>
                <a:lnTo>
                  <a:pt x="1523502" y="1"/>
                </a:lnTo>
                <a:cubicBezTo>
                  <a:pt x="1619310" y="0"/>
                  <a:pt x="1699246" y="67960"/>
                  <a:pt x="1717732" y="158303"/>
                </a:cubicBezTo>
                <a:lnTo>
                  <a:pt x="1717859" y="159564"/>
                </a:lnTo>
                <a:lnTo>
                  <a:pt x="1719404" y="164538"/>
                </a:lnTo>
                <a:cubicBezTo>
                  <a:pt x="1722044" y="177444"/>
                  <a:pt x="1723431" y="190806"/>
                  <a:pt x="1723431" y="204494"/>
                </a:cubicBezTo>
                <a:lnTo>
                  <a:pt x="1723431" y="1119968"/>
                </a:lnTo>
                <a:cubicBezTo>
                  <a:pt x="1723431" y="1229462"/>
                  <a:pt x="1634668" y="1318226"/>
                  <a:pt x="1525173" y="1318226"/>
                </a:cubicBezTo>
                <a:cubicBezTo>
                  <a:pt x="1470426" y="1318226"/>
                  <a:pt x="1420861" y="1296035"/>
                  <a:pt x="1384983" y="1260157"/>
                </a:cubicBezTo>
                <a:lnTo>
                  <a:pt x="1376492" y="1249866"/>
                </a:lnTo>
                <a:lnTo>
                  <a:pt x="1375540" y="1249088"/>
                </a:lnTo>
                <a:lnTo>
                  <a:pt x="1269469" y="1143017"/>
                </a:lnTo>
                <a:lnTo>
                  <a:pt x="795448" y="1617038"/>
                </a:lnTo>
                <a:cubicBezTo>
                  <a:pt x="753387" y="1665084"/>
                  <a:pt x="709151" y="1702246"/>
                  <a:pt x="636611" y="1715459"/>
                </a:cubicBezTo>
                <a:cubicBezTo>
                  <a:pt x="565323" y="1728444"/>
                  <a:pt x="505408" y="1656717"/>
                  <a:pt x="505408" y="1584256"/>
                </a:cubicBezTo>
                <a:lnTo>
                  <a:pt x="505408" y="1212365"/>
                </a:lnTo>
                <a:lnTo>
                  <a:pt x="133517" y="1212365"/>
                </a:lnTo>
                <a:cubicBezTo>
                  <a:pt x="61055" y="1212365"/>
                  <a:pt x="2314" y="1153623"/>
                  <a:pt x="2314" y="1081162"/>
                </a:cubicBezTo>
                <a:cubicBezTo>
                  <a:pt x="-3495" y="1032477"/>
                  <a:pt x="-6519" y="1036199"/>
                  <a:pt x="98665" y="920256"/>
                </a:cubicBezTo>
                <a:lnTo>
                  <a:pt x="572686" y="446235"/>
                </a:lnTo>
                <a:lnTo>
                  <a:pt x="473014" y="346563"/>
                </a:lnTo>
                <a:cubicBezTo>
                  <a:pt x="463336" y="336885"/>
                  <a:pt x="454868" y="326455"/>
                  <a:pt x="447609" y="315462"/>
                </a:cubicBezTo>
                <a:lnTo>
                  <a:pt x="445386" y="311236"/>
                </a:lnTo>
                <a:lnTo>
                  <a:pt x="443629" y="309107"/>
                </a:lnTo>
                <a:cubicBezTo>
                  <a:pt x="422252" y="277464"/>
                  <a:pt x="409770" y="239319"/>
                  <a:pt x="409770" y="198258"/>
                </a:cubicBezTo>
                <a:cubicBezTo>
                  <a:pt x="409770" y="150355"/>
                  <a:pt x="426760" y="106419"/>
                  <a:pt x="455043" y="72148"/>
                </a:cubicBezTo>
                <a:close/>
              </a:path>
            </a:pathLst>
          </a:custGeom>
          <a:solidFill>
            <a:schemeClr val="accent1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6">
            <a:extLst>
              <a:ext uri="{FF2B5EF4-FFF2-40B4-BE49-F238E27FC236}">
                <a16:creationId xmlns:a16="http://schemas.microsoft.com/office/drawing/2014/main" id="{BEEEECF1-4678-44CF-B455-AD84C844CF5B}"/>
              </a:ext>
            </a:extLst>
          </p:cNvPr>
          <p:cNvSpPr/>
          <p:nvPr/>
        </p:nvSpPr>
        <p:spPr>
          <a:xfrm rot="2700000">
            <a:off x="2914403" y="2011558"/>
            <a:ext cx="1723431" cy="1716991"/>
          </a:xfrm>
          <a:custGeom>
            <a:avLst/>
            <a:gdLst>
              <a:gd name="connsiteX0" fmla="*/ 455043 w 1723431"/>
              <a:gd name="connsiteY0" fmla="*/ 72148 h 1716991"/>
              <a:gd name="connsiteX1" fmla="*/ 568072 w 1723431"/>
              <a:gd name="connsiteY1" fmla="*/ 4028 h 1716991"/>
              <a:gd name="connsiteX2" fmla="*/ 608028 w 1723431"/>
              <a:gd name="connsiteY2" fmla="*/ 0 h 1716991"/>
              <a:gd name="connsiteX3" fmla="*/ 1523502 w 1723431"/>
              <a:gd name="connsiteY3" fmla="*/ 1 h 1716991"/>
              <a:gd name="connsiteX4" fmla="*/ 1717732 w 1723431"/>
              <a:gd name="connsiteY4" fmla="*/ 158303 h 1716991"/>
              <a:gd name="connsiteX5" fmla="*/ 1717859 w 1723431"/>
              <a:gd name="connsiteY5" fmla="*/ 159564 h 1716991"/>
              <a:gd name="connsiteX6" fmla="*/ 1719404 w 1723431"/>
              <a:gd name="connsiteY6" fmla="*/ 164538 h 1716991"/>
              <a:gd name="connsiteX7" fmla="*/ 1723431 w 1723431"/>
              <a:gd name="connsiteY7" fmla="*/ 204494 h 1716991"/>
              <a:gd name="connsiteX8" fmla="*/ 1723431 w 1723431"/>
              <a:gd name="connsiteY8" fmla="*/ 1119968 h 1716991"/>
              <a:gd name="connsiteX9" fmla="*/ 1525173 w 1723431"/>
              <a:gd name="connsiteY9" fmla="*/ 1318226 h 1716991"/>
              <a:gd name="connsiteX10" fmla="*/ 1384983 w 1723431"/>
              <a:gd name="connsiteY10" fmla="*/ 1260157 h 1716991"/>
              <a:gd name="connsiteX11" fmla="*/ 1376492 w 1723431"/>
              <a:gd name="connsiteY11" fmla="*/ 1249866 h 1716991"/>
              <a:gd name="connsiteX12" fmla="*/ 1375540 w 1723431"/>
              <a:gd name="connsiteY12" fmla="*/ 1249088 h 1716991"/>
              <a:gd name="connsiteX13" fmla="*/ 1269469 w 1723431"/>
              <a:gd name="connsiteY13" fmla="*/ 1143017 h 1716991"/>
              <a:gd name="connsiteX14" fmla="*/ 795448 w 1723431"/>
              <a:gd name="connsiteY14" fmla="*/ 1617038 h 1716991"/>
              <a:gd name="connsiteX15" fmla="*/ 636611 w 1723431"/>
              <a:gd name="connsiteY15" fmla="*/ 1715459 h 1716991"/>
              <a:gd name="connsiteX16" fmla="*/ 505408 w 1723431"/>
              <a:gd name="connsiteY16" fmla="*/ 1584256 h 1716991"/>
              <a:gd name="connsiteX17" fmla="*/ 505408 w 1723431"/>
              <a:gd name="connsiteY17" fmla="*/ 1212365 h 1716991"/>
              <a:gd name="connsiteX18" fmla="*/ 133517 w 1723431"/>
              <a:gd name="connsiteY18" fmla="*/ 1212365 h 1716991"/>
              <a:gd name="connsiteX19" fmla="*/ 2314 w 1723431"/>
              <a:gd name="connsiteY19" fmla="*/ 1081162 h 1716991"/>
              <a:gd name="connsiteX20" fmla="*/ 98665 w 1723431"/>
              <a:gd name="connsiteY20" fmla="*/ 920256 h 1716991"/>
              <a:gd name="connsiteX21" fmla="*/ 572686 w 1723431"/>
              <a:gd name="connsiteY21" fmla="*/ 446235 h 1716991"/>
              <a:gd name="connsiteX22" fmla="*/ 473014 w 1723431"/>
              <a:gd name="connsiteY22" fmla="*/ 346563 h 1716991"/>
              <a:gd name="connsiteX23" fmla="*/ 447609 w 1723431"/>
              <a:gd name="connsiteY23" fmla="*/ 315462 h 1716991"/>
              <a:gd name="connsiteX24" fmla="*/ 445386 w 1723431"/>
              <a:gd name="connsiteY24" fmla="*/ 311236 h 1716991"/>
              <a:gd name="connsiteX25" fmla="*/ 443629 w 1723431"/>
              <a:gd name="connsiteY25" fmla="*/ 309107 h 1716991"/>
              <a:gd name="connsiteX26" fmla="*/ 409770 w 1723431"/>
              <a:gd name="connsiteY26" fmla="*/ 198258 h 1716991"/>
              <a:gd name="connsiteX27" fmla="*/ 455043 w 1723431"/>
              <a:gd name="connsiteY27" fmla="*/ 72148 h 171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23431" h="1716991">
                <a:moveTo>
                  <a:pt x="455043" y="72148"/>
                </a:moveTo>
                <a:cubicBezTo>
                  <a:pt x="483325" y="37878"/>
                  <a:pt x="522901" y="13272"/>
                  <a:pt x="568072" y="4028"/>
                </a:cubicBezTo>
                <a:cubicBezTo>
                  <a:pt x="580978" y="1388"/>
                  <a:pt x="594341" y="1"/>
                  <a:pt x="608028" y="0"/>
                </a:cubicBezTo>
                <a:lnTo>
                  <a:pt x="1523502" y="1"/>
                </a:lnTo>
                <a:cubicBezTo>
                  <a:pt x="1619310" y="0"/>
                  <a:pt x="1699246" y="67960"/>
                  <a:pt x="1717732" y="158303"/>
                </a:cubicBezTo>
                <a:lnTo>
                  <a:pt x="1717859" y="159564"/>
                </a:lnTo>
                <a:lnTo>
                  <a:pt x="1719404" y="164538"/>
                </a:lnTo>
                <a:cubicBezTo>
                  <a:pt x="1722044" y="177444"/>
                  <a:pt x="1723431" y="190806"/>
                  <a:pt x="1723431" y="204494"/>
                </a:cubicBezTo>
                <a:lnTo>
                  <a:pt x="1723431" y="1119968"/>
                </a:lnTo>
                <a:cubicBezTo>
                  <a:pt x="1723431" y="1229462"/>
                  <a:pt x="1634668" y="1318226"/>
                  <a:pt x="1525173" y="1318226"/>
                </a:cubicBezTo>
                <a:cubicBezTo>
                  <a:pt x="1470426" y="1318226"/>
                  <a:pt x="1420861" y="1296035"/>
                  <a:pt x="1384983" y="1260157"/>
                </a:cubicBezTo>
                <a:lnTo>
                  <a:pt x="1376492" y="1249866"/>
                </a:lnTo>
                <a:lnTo>
                  <a:pt x="1375540" y="1249088"/>
                </a:lnTo>
                <a:lnTo>
                  <a:pt x="1269469" y="1143017"/>
                </a:lnTo>
                <a:lnTo>
                  <a:pt x="795448" y="1617038"/>
                </a:lnTo>
                <a:cubicBezTo>
                  <a:pt x="753387" y="1665084"/>
                  <a:pt x="709151" y="1702246"/>
                  <a:pt x="636611" y="1715459"/>
                </a:cubicBezTo>
                <a:cubicBezTo>
                  <a:pt x="565323" y="1728444"/>
                  <a:pt x="505408" y="1656717"/>
                  <a:pt x="505408" y="1584256"/>
                </a:cubicBezTo>
                <a:lnTo>
                  <a:pt x="505408" y="1212365"/>
                </a:lnTo>
                <a:lnTo>
                  <a:pt x="133517" y="1212365"/>
                </a:lnTo>
                <a:cubicBezTo>
                  <a:pt x="61055" y="1212365"/>
                  <a:pt x="2314" y="1153623"/>
                  <a:pt x="2314" y="1081162"/>
                </a:cubicBezTo>
                <a:cubicBezTo>
                  <a:pt x="-3495" y="1032477"/>
                  <a:pt x="-6519" y="1036199"/>
                  <a:pt x="98665" y="920256"/>
                </a:cubicBezTo>
                <a:lnTo>
                  <a:pt x="572686" y="446235"/>
                </a:lnTo>
                <a:lnTo>
                  <a:pt x="473014" y="346563"/>
                </a:lnTo>
                <a:cubicBezTo>
                  <a:pt x="463336" y="336885"/>
                  <a:pt x="454868" y="326455"/>
                  <a:pt x="447609" y="315462"/>
                </a:cubicBezTo>
                <a:lnTo>
                  <a:pt x="445386" y="311236"/>
                </a:lnTo>
                <a:lnTo>
                  <a:pt x="443629" y="309107"/>
                </a:lnTo>
                <a:cubicBezTo>
                  <a:pt x="422252" y="277464"/>
                  <a:pt x="409770" y="239319"/>
                  <a:pt x="409770" y="198258"/>
                </a:cubicBezTo>
                <a:cubicBezTo>
                  <a:pt x="409770" y="150355"/>
                  <a:pt x="426760" y="106419"/>
                  <a:pt x="455043" y="72148"/>
                </a:cubicBezTo>
                <a:close/>
              </a:path>
            </a:pathLst>
          </a:custGeom>
          <a:solidFill>
            <a:schemeClr val="bg1"/>
          </a:solidFill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F961EA72-E792-4FA1-9D6F-6597BE2F02EF}"/>
              </a:ext>
            </a:extLst>
          </p:cNvPr>
          <p:cNvGrpSpPr/>
          <p:nvPr/>
        </p:nvGrpSpPr>
        <p:grpSpPr>
          <a:xfrm>
            <a:off x="2006557" y="4114092"/>
            <a:ext cx="4071056" cy="901282"/>
            <a:chOff x="3189316" y="4309327"/>
            <a:chExt cx="2736304" cy="90128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8C9D0B9-B992-455E-B7D7-B5CAEC6282AC}"/>
                </a:ext>
              </a:extLst>
            </p:cNvPr>
            <p:cNvSpPr txBox="1"/>
            <p:nvPr/>
          </p:nvSpPr>
          <p:spPr>
            <a:xfrm>
              <a:off x="3189316" y="4309327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434B4A7-C2F7-4F40-94A8-6F78E7C70909}"/>
                </a:ext>
              </a:extLst>
            </p:cNvPr>
            <p:cNvSpPr txBox="1"/>
            <p:nvPr/>
          </p:nvSpPr>
          <p:spPr>
            <a:xfrm>
              <a:off x="3189316" y="4564278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2D01EFFE-3D87-45E1-A630-DAA9C441B33A}"/>
              </a:ext>
            </a:extLst>
          </p:cNvPr>
          <p:cNvSpPr txBox="1"/>
          <p:nvPr/>
        </p:nvSpPr>
        <p:spPr>
          <a:xfrm>
            <a:off x="966464" y="4114093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2"/>
                </a:solidFill>
                <a:cs typeface="Arial" pitchFamily="34" charset="0"/>
              </a:rPr>
              <a:t>01</a:t>
            </a:r>
            <a:endParaRPr lang="ko-KR" altLang="en-US" sz="5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1" name="그룹 8">
            <a:extLst>
              <a:ext uri="{FF2B5EF4-FFF2-40B4-BE49-F238E27FC236}">
                <a16:creationId xmlns:a16="http://schemas.microsoft.com/office/drawing/2014/main" id="{29DC6DF1-CCC8-4BAC-BF36-E8AE3EDF6883}"/>
              </a:ext>
            </a:extLst>
          </p:cNvPr>
          <p:cNvGrpSpPr/>
          <p:nvPr/>
        </p:nvGrpSpPr>
        <p:grpSpPr>
          <a:xfrm>
            <a:off x="2006557" y="5127273"/>
            <a:ext cx="4071056" cy="901282"/>
            <a:chOff x="3189316" y="5173423"/>
            <a:chExt cx="2736304" cy="90128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75C2580-E5F2-43EB-83E1-538B9D3771EF}"/>
                </a:ext>
              </a:extLst>
            </p:cNvPr>
            <p:cNvSpPr txBox="1"/>
            <p:nvPr/>
          </p:nvSpPr>
          <p:spPr>
            <a:xfrm>
              <a:off x="3189316" y="5173423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E1FEA93-9EC8-4BDD-9F2F-718503E93DA2}"/>
                </a:ext>
              </a:extLst>
            </p:cNvPr>
            <p:cNvSpPr txBox="1"/>
            <p:nvPr/>
          </p:nvSpPr>
          <p:spPr>
            <a:xfrm>
              <a:off x="3189316" y="5428374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38A5D7E-AC5D-4BFA-AA40-2E1098D1C9C5}"/>
              </a:ext>
            </a:extLst>
          </p:cNvPr>
          <p:cNvSpPr txBox="1"/>
          <p:nvPr/>
        </p:nvSpPr>
        <p:spPr>
          <a:xfrm>
            <a:off x="966464" y="5127275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4"/>
                </a:solidFill>
                <a:cs typeface="Arial" pitchFamily="34" charset="0"/>
              </a:rPr>
              <a:t>03</a:t>
            </a:r>
            <a:endParaRPr lang="ko-KR" altLang="en-US" sz="5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5" name="그룹 6">
            <a:extLst>
              <a:ext uri="{FF2B5EF4-FFF2-40B4-BE49-F238E27FC236}">
                <a16:creationId xmlns:a16="http://schemas.microsoft.com/office/drawing/2014/main" id="{D76B8E9A-838D-44E8-834D-CCE22995320C}"/>
              </a:ext>
            </a:extLst>
          </p:cNvPr>
          <p:cNvGrpSpPr/>
          <p:nvPr/>
        </p:nvGrpSpPr>
        <p:grpSpPr>
          <a:xfrm>
            <a:off x="7219796" y="4114092"/>
            <a:ext cx="4071056" cy="901282"/>
            <a:chOff x="7040896" y="4309327"/>
            <a:chExt cx="2736304" cy="90128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DD6AD76-07D0-4ACE-B8EF-074C68538068}"/>
                </a:ext>
              </a:extLst>
            </p:cNvPr>
            <p:cNvSpPr txBox="1"/>
            <p:nvPr/>
          </p:nvSpPr>
          <p:spPr>
            <a:xfrm>
              <a:off x="7040896" y="4309327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D20A7D9-A1EF-44C7-9846-F411AA7AAB38}"/>
                </a:ext>
              </a:extLst>
            </p:cNvPr>
            <p:cNvSpPr txBox="1"/>
            <p:nvPr/>
          </p:nvSpPr>
          <p:spPr>
            <a:xfrm>
              <a:off x="7040896" y="4564278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B3A61465-D394-4D9B-B2BF-1DFA50EADF39}"/>
              </a:ext>
            </a:extLst>
          </p:cNvPr>
          <p:cNvSpPr txBox="1"/>
          <p:nvPr/>
        </p:nvSpPr>
        <p:spPr>
          <a:xfrm>
            <a:off x="6179703" y="4114093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1"/>
                </a:solidFill>
                <a:cs typeface="Arial" pitchFamily="34" charset="0"/>
              </a:rPr>
              <a:t>02</a:t>
            </a:r>
            <a:endParaRPr lang="ko-KR" altLang="en-US" sz="5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9" name="그룹 4">
            <a:extLst>
              <a:ext uri="{FF2B5EF4-FFF2-40B4-BE49-F238E27FC236}">
                <a16:creationId xmlns:a16="http://schemas.microsoft.com/office/drawing/2014/main" id="{373E28B4-03F5-4F8A-822E-8443F1901BE1}"/>
              </a:ext>
            </a:extLst>
          </p:cNvPr>
          <p:cNvGrpSpPr/>
          <p:nvPr/>
        </p:nvGrpSpPr>
        <p:grpSpPr>
          <a:xfrm>
            <a:off x="7219796" y="5127273"/>
            <a:ext cx="4071056" cy="901282"/>
            <a:chOff x="7040896" y="5173423"/>
            <a:chExt cx="2736304" cy="90128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D96CBE8-5CE3-4023-AC5E-94C89FE93AE7}"/>
                </a:ext>
              </a:extLst>
            </p:cNvPr>
            <p:cNvSpPr txBox="1"/>
            <p:nvPr/>
          </p:nvSpPr>
          <p:spPr>
            <a:xfrm>
              <a:off x="7040896" y="5173423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EB36774-D27B-471A-BFC5-FB15F1285547}"/>
                </a:ext>
              </a:extLst>
            </p:cNvPr>
            <p:cNvSpPr txBox="1"/>
            <p:nvPr/>
          </p:nvSpPr>
          <p:spPr>
            <a:xfrm>
              <a:off x="7040896" y="5428374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C6128DB9-3C93-4C73-BCEE-844510C38B1B}"/>
              </a:ext>
            </a:extLst>
          </p:cNvPr>
          <p:cNvSpPr txBox="1"/>
          <p:nvPr/>
        </p:nvSpPr>
        <p:spPr>
          <a:xfrm>
            <a:off x="6179703" y="5127275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3"/>
                </a:solidFill>
                <a:cs typeface="Arial" pitchFamily="34" charset="0"/>
              </a:rPr>
              <a:t>04</a:t>
            </a:r>
            <a:endParaRPr lang="ko-KR" altLang="en-US" sz="5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3" name="Rectangle 30">
            <a:extLst>
              <a:ext uri="{FF2B5EF4-FFF2-40B4-BE49-F238E27FC236}">
                <a16:creationId xmlns:a16="http://schemas.microsoft.com/office/drawing/2014/main" id="{32B122E1-C137-4D03-9F14-743ADF184DFD}"/>
              </a:ext>
            </a:extLst>
          </p:cNvPr>
          <p:cNvSpPr/>
          <p:nvPr/>
        </p:nvSpPr>
        <p:spPr>
          <a:xfrm>
            <a:off x="4134447" y="2680369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5DFF9087-E058-4C4B-A86A-360CE2E8EFDC}"/>
              </a:ext>
            </a:extLst>
          </p:cNvPr>
          <p:cNvSpPr/>
          <p:nvPr/>
        </p:nvSpPr>
        <p:spPr>
          <a:xfrm>
            <a:off x="8648757" y="2717042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9BA0100C-05E6-481F-892A-73F1F0853F21}"/>
              </a:ext>
            </a:extLst>
          </p:cNvPr>
          <p:cNvSpPr/>
          <p:nvPr/>
        </p:nvSpPr>
        <p:spPr>
          <a:xfrm rot="2700000">
            <a:off x="5578376" y="2654555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26" name="Rounded Rectangle 5">
            <a:extLst>
              <a:ext uri="{FF2B5EF4-FFF2-40B4-BE49-F238E27FC236}">
                <a16:creationId xmlns:a16="http://schemas.microsoft.com/office/drawing/2014/main" id="{72B46832-BD4F-4B42-A357-0C6BEFAA6D61}"/>
              </a:ext>
            </a:extLst>
          </p:cNvPr>
          <p:cNvSpPr/>
          <p:nvPr/>
        </p:nvSpPr>
        <p:spPr>
          <a:xfrm flipH="1">
            <a:off x="7052671" y="270849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E4D9E0A-0979-4649-8503-3B4EFB62F4D4}"/>
              </a:ext>
            </a:extLst>
          </p:cNvPr>
          <p:cNvSpPr txBox="1"/>
          <p:nvPr/>
        </p:nvSpPr>
        <p:spPr>
          <a:xfrm>
            <a:off x="8430075" y="5683341"/>
            <a:ext cx="31096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37A469-22D7-4C31-A02B-7BDD3EA3FBE8}"/>
              </a:ext>
            </a:extLst>
          </p:cNvPr>
          <p:cNvSpPr txBox="1"/>
          <p:nvPr/>
        </p:nvSpPr>
        <p:spPr>
          <a:xfrm>
            <a:off x="7171093" y="4241874"/>
            <a:ext cx="4368669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800" dirty="0">
                <a:cs typeface="Arial" pitchFamily="34" charset="0"/>
              </a:rPr>
              <a:t> </a:t>
            </a:r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5D0E0CB0-B800-4D0B-B735-E5250287CFBD}"/>
              </a:ext>
            </a:extLst>
          </p:cNvPr>
          <p:cNvGrpSpPr/>
          <p:nvPr/>
        </p:nvGrpSpPr>
        <p:grpSpPr>
          <a:xfrm>
            <a:off x="7376306" y="249897"/>
            <a:ext cx="4233526" cy="1337280"/>
            <a:chOff x="4651035" y="1881101"/>
            <a:chExt cx="4233526" cy="156966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E8CA54F-24FB-4DDB-BA4F-1862E58B0A1D}"/>
                </a:ext>
              </a:extLst>
            </p:cNvPr>
            <p:cNvSpPr txBox="1"/>
            <p:nvPr/>
          </p:nvSpPr>
          <p:spPr>
            <a:xfrm>
              <a:off x="5526261" y="2001612"/>
              <a:ext cx="3358300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4800" b="1" dirty="0">
                  <a:solidFill>
                    <a:schemeClr val="bg1"/>
                  </a:solidFill>
                  <a:cs typeface="Arial" pitchFamily="34" charset="0"/>
                </a:rPr>
                <a:t>WESOME</a:t>
              </a:r>
              <a:endParaRPr lang="en-US" altLang="ko-KR" sz="4800" b="1" dirty="0">
                <a:solidFill>
                  <a:schemeClr val="bg1"/>
                </a:solidFill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20F1DEB-130B-483F-A3CA-9B8484B83F7B}"/>
                </a:ext>
              </a:extLst>
            </p:cNvPr>
            <p:cNvSpPr txBox="1"/>
            <p:nvPr/>
          </p:nvSpPr>
          <p:spPr>
            <a:xfrm>
              <a:off x="5526261" y="2720888"/>
              <a:ext cx="3358300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32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C2F12A0-666E-4D88-9BB1-44241FB74470}"/>
                </a:ext>
              </a:extLst>
            </p:cNvPr>
            <p:cNvSpPr txBox="1"/>
            <p:nvPr/>
          </p:nvSpPr>
          <p:spPr>
            <a:xfrm>
              <a:off x="4651035" y="1881101"/>
              <a:ext cx="1021196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b="1" dirty="0">
                  <a:solidFill>
                    <a:schemeClr val="bg1"/>
                  </a:solidFill>
                  <a:cs typeface="Arial" pitchFamily="34" charset="0"/>
                </a:rPr>
                <a:t>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0">
            <a:extLst>
              <a:ext uri="{FF2B5EF4-FFF2-40B4-BE49-F238E27FC236}">
                <a16:creationId xmlns:a16="http://schemas.microsoft.com/office/drawing/2014/main" id="{4581DD50-EBAB-4462-87AE-D085ED060F7A}"/>
              </a:ext>
            </a:extLst>
          </p:cNvPr>
          <p:cNvGrpSpPr/>
          <p:nvPr/>
        </p:nvGrpSpPr>
        <p:grpSpPr>
          <a:xfrm>
            <a:off x="1393507" y="2290253"/>
            <a:ext cx="4837618" cy="2015857"/>
            <a:chOff x="1858239" y="2313160"/>
            <a:chExt cx="4837618" cy="2015857"/>
          </a:xfrm>
        </p:grpSpPr>
        <p:sp>
          <p:nvSpPr>
            <p:cNvPr id="4" name="Freeform: Shape 6">
              <a:extLst>
                <a:ext uri="{FF2B5EF4-FFF2-40B4-BE49-F238E27FC236}">
                  <a16:creationId xmlns:a16="http://schemas.microsoft.com/office/drawing/2014/main" id="{2F9D5D35-35E2-46A5-ADAE-2F1A6EC40DF4}"/>
                </a:ext>
              </a:extLst>
            </p:cNvPr>
            <p:cNvSpPr/>
            <p:nvPr/>
          </p:nvSpPr>
          <p:spPr>
            <a:xfrm>
              <a:off x="1858239" y="2313160"/>
              <a:ext cx="4237761" cy="2015857"/>
            </a:xfrm>
            <a:custGeom>
              <a:avLst/>
              <a:gdLst>
                <a:gd name="connsiteX0" fmla="*/ 2978255 w 11760922"/>
                <a:gd name="connsiteY0" fmla="*/ 0 h 5594544"/>
                <a:gd name="connsiteX1" fmla="*/ 2978255 w 11760922"/>
                <a:gd name="connsiteY1" fmla="*/ 1095496 h 5594544"/>
                <a:gd name="connsiteX2" fmla="*/ 11760922 w 11760922"/>
                <a:gd name="connsiteY2" fmla="*/ 1095496 h 5594544"/>
                <a:gd name="connsiteX3" fmla="*/ 11760922 w 11760922"/>
                <a:gd name="connsiteY3" fmla="*/ 1248434 h 5594544"/>
                <a:gd name="connsiteX4" fmla="*/ 2813525 w 11760922"/>
                <a:gd name="connsiteY4" fmla="*/ 1248434 h 5594544"/>
                <a:gd name="connsiteX5" fmla="*/ 2813525 w 11760922"/>
                <a:gd name="connsiteY5" fmla="*/ 377665 h 5594544"/>
                <a:gd name="connsiteX6" fmla="*/ 256047 w 11760922"/>
                <a:gd name="connsiteY6" fmla="*/ 2797274 h 5594544"/>
                <a:gd name="connsiteX7" fmla="*/ 2813525 w 11760922"/>
                <a:gd name="connsiteY7" fmla="*/ 5216882 h 5594544"/>
                <a:gd name="connsiteX8" fmla="*/ 2813525 w 11760922"/>
                <a:gd name="connsiteY8" fmla="*/ 4346113 h 5594544"/>
                <a:gd name="connsiteX9" fmla="*/ 11760922 w 11760922"/>
                <a:gd name="connsiteY9" fmla="*/ 4346113 h 5594544"/>
                <a:gd name="connsiteX10" fmla="*/ 11760922 w 11760922"/>
                <a:gd name="connsiteY10" fmla="*/ 4499048 h 5594544"/>
                <a:gd name="connsiteX11" fmla="*/ 2978255 w 11760922"/>
                <a:gd name="connsiteY11" fmla="*/ 4499048 h 5594544"/>
                <a:gd name="connsiteX12" fmla="*/ 2978255 w 11760922"/>
                <a:gd name="connsiteY12" fmla="*/ 5594544 h 5594544"/>
                <a:gd name="connsiteX13" fmla="*/ 0 w 11760922"/>
                <a:gd name="connsiteY13" fmla="*/ 2797272 h 559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60922" h="5594544">
                  <a:moveTo>
                    <a:pt x="2978255" y="0"/>
                  </a:moveTo>
                  <a:lnTo>
                    <a:pt x="2978255" y="1095496"/>
                  </a:lnTo>
                  <a:lnTo>
                    <a:pt x="11760922" y="1095496"/>
                  </a:lnTo>
                  <a:lnTo>
                    <a:pt x="11760922" y="1248434"/>
                  </a:lnTo>
                  <a:lnTo>
                    <a:pt x="2813525" y="1248434"/>
                  </a:lnTo>
                  <a:lnTo>
                    <a:pt x="2813525" y="377665"/>
                  </a:lnTo>
                  <a:lnTo>
                    <a:pt x="256047" y="2797274"/>
                  </a:lnTo>
                  <a:lnTo>
                    <a:pt x="2813525" y="5216882"/>
                  </a:lnTo>
                  <a:lnTo>
                    <a:pt x="2813525" y="4346113"/>
                  </a:lnTo>
                  <a:lnTo>
                    <a:pt x="11760922" y="4346113"/>
                  </a:lnTo>
                  <a:lnTo>
                    <a:pt x="11760922" y="4499048"/>
                  </a:lnTo>
                  <a:lnTo>
                    <a:pt x="2978255" y="4499048"/>
                  </a:lnTo>
                  <a:lnTo>
                    <a:pt x="2978255" y="5594544"/>
                  </a:lnTo>
                  <a:lnTo>
                    <a:pt x="0" y="2797272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" name="Rectangle 9">
              <a:extLst>
                <a:ext uri="{FF2B5EF4-FFF2-40B4-BE49-F238E27FC236}">
                  <a16:creationId xmlns:a16="http://schemas.microsoft.com/office/drawing/2014/main" id="{B282B189-0E7E-4E8E-BB14-DE365CD54ABF}"/>
                </a:ext>
              </a:extLst>
            </p:cNvPr>
            <p:cNvSpPr/>
            <p:nvPr/>
          </p:nvSpPr>
          <p:spPr>
            <a:xfrm>
              <a:off x="4591889" y="2473846"/>
              <a:ext cx="2103968" cy="5160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11">
            <a:extLst>
              <a:ext uri="{FF2B5EF4-FFF2-40B4-BE49-F238E27FC236}">
                <a16:creationId xmlns:a16="http://schemas.microsoft.com/office/drawing/2014/main" id="{3C3F1783-5085-465B-BFC9-70C48E87E6C6}"/>
              </a:ext>
            </a:extLst>
          </p:cNvPr>
          <p:cNvGrpSpPr/>
          <p:nvPr/>
        </p:nvGrpSpPr>
        <p:grpSpPr>
          <a:xfrm flipH="1" flipV="1">
            <a:off x="5957869" y="3455849"/>
            <a:ext cx="4837618" cy="2015857"/>
            <a:chOff x="1858239" y="2313160"/>
            <a:chExt cx="4837618" cy="2015857"/>
          </a:xfrm>
        </p:grpSpPr>
        <p:sp>
          <p:nvSpPr>
            <p:cNvPr id="7" name="Freeform: Shape 12">
              <a:extLst>
                <a:ext uri="{FF2B5EF4-FFF2-40B4-BE49-F238E27FC236}">
                  <a16:creationId xmlns:a16="http://schemas.microsoft.com/office/drawing/2014/main" id="{222081B8-CE12-44D6-A078-7DD0937D0FA1}"/>
                </a:ext>
              </a:extLst>
            </p:cNvPr>
            <p:cNvSpPr/>
            <p:nvPr/>
          </p:nvSpPr>
          <p:spPr>
            <a:xfrm>
              <a:off x="1858239" y="2313160"/>
              <a:ext cx="4237761" cy="2015857"/>
            </a:xfrm>
            <a:custGeom>
              <a:avLst/>
              <a:gdLst>
                <a:gd name="connsiteX0" fmla="*/ 2978255 w 11760922"/>
                <a:gd name="connsiteY0" fmla="*/ 0 h 5594544"/>
                <a:gd name="connsiteX1" fmla="*/ 2978255 w 11760922"/>
                <a:gd name="connsiteY1" fmla="*/ 1095496 h 5594544"/>
                <a:gd name="connsiteX2" fmla="*/ 11760922 w 11760922"/>
                <a:gd name="connsiteY2" fmla="*/ 1095496 h 5594544"/>
                <a:gd name="connsiteX3" fmla="*/ 11760922 w 11760922"/>
                <a:gd name="connsiteY3" fmla="*/ 1248434 h 5594544"/>
                <a:gd name="connsiteX4" fmla="*/ 2813525 w 11760922"/>
                <a:gd name="connsiteY4" fmla="*/ 1248434 h 5594544"/>
                <a:gd name="connsiteX5" fmla="*/ 2813525 w 11760922"/>
                <a:gd name="connsiteY5" fmla="*/ 377665 h 5594544"/>
                <a:gd name="connsiteX6" fmla="*/ 256047 w 11760922"/>
                <a:gd name="connsiteY6" fmla="*/ 2797274 h 5594544"/>
                <a:gd name="connsiteX7" fmla="*/ 2813525 w 11760922"/>
                <a:gd name="connsiteY7" fmla="*/ 5216882 h 5594544"/>
                <a:gd name="connsiteX8" fmla="*/ 2813525 w 11760922"/>
                <a:gd name="connsiteY8" fmla="*/ 4346113 h 5594544"/>
                <a:gd name="connsiteX9" fmla="*/ 11760922 w 11760922"/>
                <a:gd name="connsiteY9" fmla="*/ 4346113 h 5594544"/>
                <a:gd name="connsiteX10" fmla="*/ 11760922 w 11760922"/>
                <a:gd name="connsiteY10" fmla="*/ 4499048 h 5594544"/>
                <a:gd name="connsiteX11" fmla="*/ 2978255 w 11760922"/>
                <a:gd name="connsiteY11" fmla="*/ 4499048 h 5594544"/>
                <a:gd name="connsiteX12" fmla="*/ 2978255 w 11760922"/>
                <a:gd name="connsiteY12" fmla="*/ 5594544 h 5594544"/>
                <a:gd name="connsiteX13" fmla="*/ 0 w 11760922"/>
                <a:gd name="connsiteY13" fmla="*/ 2797272 h 559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60922" h="5594544">
                  <a:moveTo>
                    <a:pt x="2978255" y="0"/>
                  </a:moveTo>
                  <a:lnTo>
                    <a:pt x="2978255" y="1095496"/>
                  </a:lnTo>
                  <a:lnTo>
                    <a:pt x="11760922" y="1095496"/>
                  </a:lnTo>
                  <a:lnTo>
                    <a:pt x="11760922" y="1248434"/>
                  </a:lnTo>
                  <a:lnTo>
                    <a:pt x="2813525" y="1248434"/>
                  </a:lnTo>
                  <a:lnTo>
                    <a:pt x="2813525" y="377665"/>
                  </a:lnTo>
                  <a:lnTo>
                    <a:pt x="256047" y="2797274"/>
                  </a:lnTo>
                  <a:lnTo>
                    <a:pt x="2813525" y="5216882"/>
                  </a:lnTo>
                  <a:lnTo>
                    <a:pt x="2813525" y="4346113"/>
                  </a:lnTo>
                  <a:lnTo>
                    <a:pt x="11760922" y="4346113"/>
                  </a:lnTo>
                  <a:lnTo>
                    <a:pt x="11760922" y="4499048"/>
                  </a:lnTo>
                  <a:lnTo>
                    <a:pt x="2978255" y="4499048"/>
                  </a:lnTo>
                  <a:lnTo>
                    <a:pt x="2978255" y="5594544"/>
                  </a:lnTo>
                  <a:lnTo>
                    <a:pt x="0" y="27972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8" name="Rectangle 13">
              <a:extLst>
                <a:ext uri="{FF2B5EF4-FFF2-40B4-BE49-F238E27FC236}">
                  <a16:creationId xmlns:a16="http://schemas.microsoft.com/office/drawing/2014/main" id="{ED357B81-A159-47E8-B2E2-230B2F6A7459}"/>
                </a:ext>
              </a:extLst>
            </p:cNvPr>
            <p:cNvSpPr/>
            <p:nvPr/>
          </p:nvSpPr>
          <p:spPr>
            <a:xfrm>
              <a:off x="4591889" y="2473846"/>
              <a:ext cx="2103968" cy="5160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Oval 14">
            <a:extLst>
              <a:ext uri="{FF2B5EF4-FFF2-40B4-BE49-F238E27FC236}">
                <a16:creationId xmlns:a16="http://schemas.microsoft.com/office/drawing/2014/main" id="{81AFF0F6-F4CD-4F05-A673-9D904C3E5509}"/>
              </a:ext>
            </a:extLst>
          </p:cNvPr>
          <p:cNvSpPr/>
          <p:nvPr/>
        </p:nvSpPr>
        <p:spPr>
          <a:xfrm>
            <a:off x="4127157" y="2395109"/>
            <a:ext cx="627708" cy="62770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15">
            <a:extLst>
              <a:ext uri="{FF2B5EF4-FFF2-40B4-BE49-F238E27FC236}">
                <a16:creationId xmlns:a16="http://schemas.microsoft.com/office/drawing/2014/main" id="{F7C70F35-E289-42A2-9D05-2E8FBD262494}"/>
              </a:ext>
            </a:extLst>
          </p:cNvPr>
          <p:cNvSpPr/>
          <p:nvPr/>
        </p:nvSpPr>
        <p:spPr>
          <a:xfrm>
            <a:off x="7434129" y="4739142"/>
            <a:ext cx="627708" cy="62770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6">
            <a:extLst>
              <a:ext uri="{FF2B5EF4-FFF2-40B4-BE49-F238E27FC236}">
                <a16:creationId xmlns:a16="http://schemas.microsoft.com/office/drawing/2014/main" id="{51E2CFDC-0C30-4B1C-92AB-43464019E0E2}"/>
              </a:ext>
            </a:extLst>
          </p:cNvPr>
          <p:cNvSpPr/>
          <p:nvPr/>
        </p:nvSpPr>
        <p:spPr>
          <a:xfrm>
            <a:off x="5489423" y="3271737"/>
            <a:ext cx="1210148" cy="1210146"/>
          </a:xfrm>
          <a:prstGeom prst="ellipse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Oval 8">
            <a:extLst>
              <a:ext uri="{FF2B5EF4-FFF2-40B4-BE49-F238E27FC236}">
                <a16:creationId xmlns:a16="http://schemas.microsoft.com/office/drawing/2014/main" id="{AD8FD505-6A4A-48AF-9437-76CFBC8E3BFB}"/>
              </a:ext>
            </a:extLst>
          </p:cNvPr>
          <p:cNvSpPr/>
          <p:nvPr/>
        </p:nvSpPr>
        <p:spPr>
          <a:xfrm>
            <a:off x="5628244" y="3410557"/>
            <a:ext cx="932507" cy="93250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5">
            <a:extLst>
              <a:ext uri="{FF2B5EF4-FFF2-40B4-BE49-F238E27FC236}">
                <a16:creationId xmlns:a16="http://schemas.microsoft.com/office/drawing/2014/main" id="{B6D7323A-BD1D-4DD1-B6AE-683B1612A2AB}"/>
              </a:ext>
            </a:extLst>
          </p:cNvPr>
          <p:cNvSpPr/>
          <p:nvPr/>
        </p:nvSpPr>
        <p:spPr>
          <a:xfrm flipH="1">
            <a:off x="4282386" y="2596077"/>
            <a:ext cx="333962" cy="275498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ectangle 130">
            <a:extLst>
              <a:ext uri="{FF2B5EF4-FFF2-40B4-BE49-F238E27FC236}">
                <a16:creationId xmlns:a16="http://schemas.microsoft.com/office/drawing/2014/main" id="{114EAC3E-8324-46D4-8082-CB8EF57BFAE3}"/>
              </a:ext>
            </a:extLst>
          </p:cNvPr>
          <p:cNvSpPr/>
          <p:nvPr/>
        </p:nvSpPr>
        <p:spPr>
          <a:xfrm>
            <a:off x="7594665" y="4904178"/>
            <a:ext cx="288530" cy="28983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15" name="Group 23">
            <a:extLst>
              <a:ext uri="{FF2B5EF4-FFF2-40B4-BE49-F238E27FC236}">
                <a16:creationId xmlns:a16="http://schemas.microsoft.com/office/drawing/2014/main" id="{02FBB821-4268-4B9B-90D1-B07AEDB8B3CF}"/>
              </a:ext>
            </a:extLst>
          </p:cNvPr>
          <p:cNvGrpSpPr/>
          <p:nvPr/>
        </p:nvGrpSpPr>
        <p:grpSpPr>
          <a:xfrm>
            <a:off x="7476913" y="4097092"/>
            <a:ext cx="3043214" cy="714829"/>
            <a:chOff x="7476913" y="4097092"/>
            <a:chExt cx="3043214" cy="714829"/>
          </a:xfrm>
        </p:grpSpPr>
        <p:grpSp>
          <p:nvGrpSpPr>
            <p:cNvPr id="16" name="Group 19">
              <a:extLst>
                <a:ext uri="{FF2B5EF4-FFF2-40B4-BE49-F238E27FC236}">
                  <a16:creationId xmlns:a16="http://schemas.microsoft.com/office/drawing/2014/main" id="{72F2E37A-64D9-4E65-A7E2-C09DC5835FE7}"/>
                </a:ext>
              </a:extLst>
            </p:cNvPr>
            <p:cNvGrpSpPr/>
            <p:nvPr/>
          </p:nvGrpSpPr>
          <p:grpSpPr>
            <a:xfrm>
              <a:off x="7476913" y="4097092"/>
              <a:ext cx="2071093" cy="714829"/>
              <a:chOff x="1985511" y="4307149"/>
              <a:chExt cx="7456448" cy="714829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6E811932-839F-4843-A24B-0712B952F8FC}"/>
                  </a:ext>
                </a:extLst>
              </p:cNvPr>
              <p:cNvSpPr txBox="1"/>
              <p:nvPr/>
            </p:nvSpPr>
            <p:spPr>
              <a:xfrm>
                <a:off x="1985511" y="4560313"/>
                <a:ext cx="745644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latin typeface="Arial" pitchFamily="34" charset="0"/>
                    <a:cs typeface="Arial" pitchFamily="34" charset="0"/>
                  </a:rPr>
                  <a:t>Easy to change colors, photos and Text.  </a:t>
                </a:r>
                <a:r>
                  <a:rPr lang="ko-KR" altLang="en-US" sz="1200" dirty="0">
                    <a:latin typeface="Arial" pitchFamily="34" charset="0"/>
                    <a:cs typeface="Arial" pitchFamily="34" charset="0"/>
                  </a:rPr>
                  <a:t>  </a:t>
                </a:r>
                <a:r>
                  <a:rPr lang="en-US" altLang="ko-KR" sz="1200" dirty="0">
                    <a:latin typeface="Arial" pitchFamily="34" charset="0"/>
                    <a:cs typeface="Arial" pitchFamily="34" charset="0"/>
                  </a:rPr>
                  <a:t> </a:t>
                </a:r>
                <a:endParaRPr lang="ko-KR" altLang="en-US" sz="1200" dirty="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28C20950-5C83-4B4A-8D8C-97B2363A78BB}"/>
                  </a:ext>
                </a:extLst>
              </p:cNvPr>
              <p:cNvSpPr txBox="1"/>
              <p:nvPr/>
            </p:nvSpPr>
            <p:spPr>
              <a:xfrm>
                <a:off x="1985515" y="4307149"/>
                <a:ext cx="745644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latin typeface="Arial" pitchFamily="34" charset="0"/>
                    <a:cs typeface="Arial" pitchFamily="34" charset="0"/>
                  </a:rPr>
                  <a:t>Content  Here</a:t>
                </a:r>
                <a:endParaRPr lang="ko-KR" altLang="en-US" sz="1200" b="1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3055360-3141-4126-81DF-B294ED15F908}"/>
                </a:ext>
              </a:extLst>
            </p:cNvPr>
            <p:cNvSpPr txBox="1"/>
            <p:nvPr/>
          </p:nvSpPr>
          <p:spPr>
            <a:xfrm>
              <a:off x="9482306" y="4162119"/>
              <a:ext cx="1037821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32</a:t>
              </a:r>
              <a:r>
                <a:rPr lang="en-US" altLang="ko-KR" sz="24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%</a:t>
              </a:r>
              <a:endParaRPr lang="ko-KR" altLang="en-US" sz="2400" b="1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0" name="Group 24">
            <a:extLst>
              <a:ext uri="{FF2B5EF4-FFF2-40B4-BE49-F238E27FC236}">
                <a16:creationId xmlns:a16="http://schemas.microsoft.com/office/drawing/2014/main" id="{537ACFC6-B469-4455-9389-0185457B9984}"/>
              </a:ext>
            </a:extLst>
          </p:cNvPr>
          <p:cNvGrpSpPr/>
          <p:nvPr/>
        </p:nvGrpSpPr>
        <p:grpSpPr>
          <a:xfrm flipH="1">
            <a:off x="1686572" y="2940766"/>
            <a:ext cx="3043214" cy="714829"/>
            <a:chOff x="7476913" y="4097092"/>
            <a:chExt cx="3043214" cy="714829"/>
          </a:xfrm>
        </p:grpSpPr>
        <p:grpSp>
          <p:nvGrpSpPr>
            <p:cNvPr id="21" name="Group 25">
              <a:extLst>
                <a:ext uri="{FF2B5EF4-FFF2-40B4-BE49-F238E27FC236}">
                  <a16:creationId xmlns:a16="http://schemas.microsoft.com/office/drawing/2014/main" id="{4F8D088B-44CA-4A1D-9F8D-4AF5DDD6202B}"/>
                </a:ext>
              </a:extLst>
            </p:cNvPr>
            <p:cNvGrpSpPr/>
            <p:nvPr/>
          </p:nvGrpSpPr>
          <p:grpSpPr>
            <a:xfrm>
              <a:off x="7476913" y="4097092"/>
              <a:ext cx="2071093" cy="714829"/>
              <a:chOff x="1985511" y="4307149"/>
              <a:chExt cx="7456448" cy="714829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5399FD3-2316-4C00-A7B7-9D30D0F172B1}"/>
                  </a:ext>
                </a:extLst>
              </p:cNvPr>
              <p:cNvSpPr txBox="1"/>
              <p:nvPr/>
            </p:nvSpPr>
            <p:spPr>
              <a:xfrm>
                <a:off x="1985511" y="4560313"/>
                <a:ext cx="745644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latin typeface="Arial" pitchFamily="34" charset="0"/>
                    <a:cs typeface="Arial" pitchFamily="34" charset="0"/>
                  </a:rPr>
                  <a:t>Easy to change colors, photos and Text.  </a:t>
                </a:r>
                <a:r>
                  <a:rPr lang="ko-KR" altLang="en-US" sz="1200" dirty="0">
                    <a:latin typeface="Arial" pitchFamily="34" charset="0"/>
                    <a:cs typeface="Arial" pitchFamily="34" charset="0"/>
                  </a:rPr>
                  <a:t>  </a:t>
                </a:r>
                <a:r>
                  <a:rPr lang="en-US" altLang="ko-KR" sz="1200" dirty="0">
                    <a:latin typeface="Arial" pitchFamily="34" charset="0"/>
                    <a:cs typeface="Arial" pitchFamily="34" charset="0"/>
                  </a:rPr>
                  <a:t> </a:t>
                </a:r>
                <a:endParaRPr lang="ko-KR" altLang="en-US" sz="1200" dirty="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A59209B3-AC97-4447-B024-579429CD029B}"/>
                  </a:ext>
                </a:extLst>
              </p:cNvPr>
              <p:cNvSpPr txBox="1"/>
              <p:nvPr/>
            </p:nvSpPr>
            <p:spPr>
              <a:xfrm>
                <a:off x="1985515" y="4307149"/>
                <a:ext cx="745644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latin typeface="Arial" pitchFamily="34" charset="0"/>
                    <a:cs typeface="Arial" pitchFamily="34" charset="0"/>
                  </a:rPr>
                  <a:t>Content  Here</a:t>
                </a:r>
                <a:endParaRPr lang="ko-KR" altLang="en-US" sz="1200" b="1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4F78E55-792E-46B8-A0AD-94C60F56891C}"/>
                </a:ext>
              </a:extLst>
            </p:cNvPr>
            <p:cNvSpPr txBox="1"/>
            <p:nvPr/>
          </p:nvSpPr>
          <p:spPr>
            <a:xfrm>
              <a:off x="9482306" y="4162119"/>
              <a:ext cx="1037821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58</a:t>
              </a:r>
              <a:r>
                <a:rPr lang="en-US" altLang="ko-KR" sz="24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%</a:t>
              </a:r>
              <a:endParaRPr lang="ko-KR" altLang="en-US" sz="24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5" name="Round Same Side Corner Rectangle 8">
            <a:extLst>
              <a:ext uri="{FF2B5EF4-FFF2-40B4-BE49-F238E27FC236}">
                <a16:creationId xmlns:a16="http://schemas.microsoft.com/office/drawing/2014/main" id="{3E4DE465-90F0-4E62-B13C-A02B1E7A3BBB}"/>
              </a:ext>
            </a:extLst>
          </p:cNvPr>
          <p:cNvSpPr/>
          <p:nvPr/>
        </p:nvSpPr>
        <p:spPr>
          <a:xfrm>
            <a:off x="6736281" y="4530718"/>
            <a:ext cx="393643" cy="103675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Freeform: Shape 30">
            <a:extLst>
              <a:ext uri="{FF2B5EF4-FFF2-40B4-BE49-F238E27FC236}">
                <a16:creationId xmlns:a16="http://schemas.microsoft.com/office/drawing/2014/main" id="{24FC7494-D338-47EA-AFEF-2A97170A6A94}"/>
              </a:ext>
            </a:extLst>
          </p:cNvPr>
          <p:cNvSpPr/>
          <p:nvPr/>
        </p:nvSpPr>
        <p:spPr>
          <a:xfrm>
            <a:off x="5043232" y="2166506"/>
            <a:ext cx="560327" cy="1084913"/>
          </a:xfrm>
          <a:custGeom>
            <a:avLst/>
            <a:gdLst>
              <a:gd name="connsiteX0" fmla="*/ 3642393 w 4630845"/>
              <a:gd name="connsiteY0" fmla="*/ 5218502 h 8966308"/>
              <a:gd name="connsiteX1" fmla="*/ 3655990 w 4630845"/>
              <a:gd name="connsiteY1" fmla="*/ 5218502 h 8966308"/>
              <a:gd name="connsiteX2" fmla="*/ 3649191 w 4630845"/>
              <a:gd name="connsiteY2" fmla="*/ 5219875 h 8966308"/>
              <a:gd name="connsiteX3" fmla="*/ 2337179 w 4630845"/>
              <a:gd name="connsiteY3" fmla="*/ 398852 h 8966308"/>
              <a:gd name="connsiteX4" fmla="*/ 3073703 w 4630845"/>
              <a:gd name="connsiteY4" fmla="*/ 1135376 h 8966308"/>
              <a:gd name="connsiteX5" fmla="*/ 2337179 w 4630845"/>
              <a:gd name="connsiteY5" fmla="*/ 1871900 h 8966308"/>
              <a:gd name="connsiteX6" fmla="*/ 1600655 w 4630845"/>
              <a:gd name="connsiteY6" fmla="*/ 1135376 h 8966308"/>
              <a:gd name="connsiteX7" fmla="*/ 2337179 w 4630845"/>
              <a:gd name="connsiteY7" fmla="*/ 398852 h 8966308"/>
              <a:gd name="connsiteX8" fmla="*/ 4351375 w 4630845"/>
              <a:gd name="connsiteY8" fmla="*/ 1529 h 8966308"/>
              <a:gd name="connsiteX9" fmla="*/ 4469115 w 4630845"/>
              <a:gd name="connsiteY9" fmla="*/ 38013 h 8966308"/>
              <a:gd name="connsiteX10" fmla="*/ 4592832 w 4630845"/>
              <a:gd name="connsiteY10" fmla="*/ 459204 h 8966308"/>
              <a:gd name="connsiteX11" fmla="*/ 3226740 w 4630845"/>
              <a:gd name="connsiteY11" fmla="*/ 2961583 h 8966308"/>
              <a:gd name="connsiteX12" fmla="*/ 3225794 w 4630845"/>
              <a:gd name="connsiteY12" fmla="*/ 8573276 h 8966308"/>
              <a:gd name="connsiteX13" fmla="*/ 2832761 w 4630845"/>
              <a:gd name="connsiteY13" fmla="*/ 8966308 h 8966308"/>
              <a:gd name="connsiteX14" fmla="*/ 2439728 w 4630845"/>
              <a:gd name="connsiteY14" fmla="*/ 8573276 h 8966308"/>
              <a:gd name="connsiteX15" fmla="*/ 2439728 w 4630845"/>
              <a:gd name="connsiteY15" fmla="*/ 5432025 h 8966308"/>
              <a:gd name="connsiteX16" fmla="*/ 2203911 w 4630845"/>
              <a:gd name="connsiteY16" fmla="*/ 5432025 h 8966308"/>
              <a:gd name="connsiteX17" fmla="*/ 2203911 w 4630845"/>
              <a:gd name="connsiteY17" fmla="*/ 8573273 h 8966308"/>
              <a:gd name="connsiteX18" fmla="*/ 1810878 w 4630845"/>
              <a:gd name="connsiteY18" fmla="*/ 8966306 h 8966308"/>
              <a:gd name="connsiteX19" fmla="*/ 1417845 w 4630845"/>
              <a:gd name="connsiteY19" fmla="*/ 8573273 h 8966308"/>
              <a:gd name="connsiteX20" fmla="*/ 1435023 w 4630845"/>
              <a:gd name="connsiteY20" fmla="*/ 3411292 h 8966308"/>
              <a:gd name="connsiteX21" fmla="*/ 1434887 w 4630845"/>
              <a:gd name="connsiteY21" fmla="*/ 3004413 h 8966308"/>
              <a:gd name="connsiteX22" fmla="*/ 1429185 w 4630845"/>
              <a:gd name="connsiteY22" fmla="*/ 3007526 h 8966308"/>
              <a:gd name="connsiteX23" fmla="*/ 38013 w 4630845"/>
              <a:gd name="connsiteY23" fmla="*/ 459204 h 8966308"/>
              <a:gd name="connsiteX24" fmla="*/ 161729 w 4630845"/>
              <a:gd name="connsiteY24" fmla="*/ 38013 h 8966308"/>
              <a:gd name="connsiteX25" fmla="*/ 279469 w 4630845"/>
              <a:gd name="connsiteY25" fmla="*/ 1529 h 8966308"/>
              <a:gd name="connsiteX26" fmla="*/ 582920 w 4630845"/>
              <a:gd name="connsiteY26" fmla="*/ 161730 h 8966308"/>
              <a:gd name="connsiteX27" fmla="*/ 1607281 w 4630845"/>
              <a:gd name="connsiteY27" fmla="*/ 2038135 h 8966308"/>
              <a:gd name="connsiteX28" fmla="*/ 3023563 w 4630845"/>
              <a:gd name="connsiteY28" fmla="*/ 2038135 h 8966308"/>
              <a:gd name="connsiteX29" fmla="*/ 4047924 w 4630845"/>
              <a:gd name="connsiteY29" fmla="*/ 161729 h 8966308"/>
              <a:gd name="connsiteX30" fmla="*/ 4351375 w 4630845"/>
              <a:gd name="connsiteY30" fmla="*/ 1529 h 896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630845" h="8966308">
                <a:moveTo>
                  <a:pt x="3642393" y="5218502"/>
                </a:moveTo>
                <a:lnTo>
                  <a:pt x="3655990" y="5218502"/>
                </a:lnTo>
                <a:lnTo>
                  <a:pt x="3649191" y="5219875"/>
                </a:lnTo>
                <a:close/>
                <a:moveTo>
                  <a:pt x="2337179" y="398852"/>
                </a:moveTo>
                <a:cubicBezTo>
                  <a:pt x="2743951" y="398852"/>
                  <a:pt x="3073703" y="728605"/>
                  <a:pt x="3073703" y="1135376"/>
                </a:cubicBezTo>
                <a:cubicBezTo>
                  <a:pt x="3073703" y="1542147"/>
                  <a:pt x="2743951" y="1871900"/>
                  <a:pt x="2337179" y="1871900"/>
                </a:cubicBezTo>
                <a:cubicBezTo>
                  <a:pt x="1930408" y="1871900"/>
                  <a:pt x="1600655" y="1542147"/>
                  <a:pt x="1600655" y="1135376"/>
                </a:cubicBezTo>
                <a:cubicBezTo>
                  <a:pt x="1600655" y="728605"/>
                  <a:pt x="1930408" y="398852"/>
                  <a:pt x="2337179" y="398852"/>
                </a:cubicBezTo>
                <a:close/>
                <a:moveTo>
                  <a:pt x="4351375" y="1529"/>
                </a:moveTo>
                <a:cubicBezTo>
                  <a:pt x="4391498" y="5536"/>
                  <a:pt x="4431497" y="17477"/>
                  <a:pt x="4469115" y="38013"/>
                </a:cubicBezTo>
                <a:cubicBezTo>
                  <a:pt x="4619587" y="120158"/>
                  <a:pt x="4674977" y="308732"/>
                  <a:pt x="4592832" y="459204"/>
                </a:cubicBezTo>
                <a:lnTo>
                  <a:pt x="3226740" y="2961583"/>
                </a:lnTo>
                <a:lnTo>
                  <a:pt x="3225794" y="8573276"/>
                </a:lnTo>
                <a:cubicBezTo>
                  <a:pt x="3225794" y="8790341"/>
                  <a:pt x="3049827" y="8966308"/>
                  <a:pt x="2832761" y="8966308"/>
                </a:cubicBezTo>
                <a:cubicBezTo>
                  <a:pt x="2615696" y="8966308"/>
                  <a:pt x="2439728" y="8790341"/>
                  <a:pt x="2439728" y="8573276"/>
                </a:cubicBezTo>
                <a:lnTo>
                  <a:pt x="2439728" y="5432025"/>
                </a:lnTo>
                <a:lnTo>
                  <a:pt x="2203911" y="5432025"/>
                </a:lnTo>
                <a:lnTo>
                  <a:pt x="2203911" y="8573273"/>
                </a:lnTo>
                <a:cubicBezTo>
                  <a:pt x="2203911" y="8790339"/>
                  <a:pt x="2027943" y="8966306"/>
                  <a:pt x="1810878" y="8966306"/>
                </a:cubicBezTo>
                <a:cubicBezTo>
                  <a:pt x="1593812" y="8966306"/>
                  <a:pt x="1417845" y="8790339"/>
                  <a:pt x="1417845" y="8573273"/>
                </a:cubicBezTo>
                <a:cubicBezTo>
                  <a:pt x="1425222" y="7700108"/>
                  <a:pt x="1434775" y="5148354"/>
                  <a:pt x="1435023" y="3411292"/>
                </a:cubicBezTo>
                <a:lnTo>
                  <a:pt x="1434887" y="3004413"/>
                </a:lnTo>
                <a:lnTo>
                  <a:pt x="1429185" y="3007526"/>
                </a:lnTo>
                <a:lnTo>
                  <a:pt x="38013" y="459204"/>
                </a:lnTo>
                <a:cubicBezTo>
                  <a:pt x="-44132" y="308732"/>
                  <a:pt x="11257" y="120158"/>
                  <a:pt x="161729" y="38013"/>
                </a:cubicBezTo>
                <a:cubicBezTo>
                  <a:pt x="199347" y="17477"/>
                  <a:pt x="239347" y="5536"/>
                  <a:pt x="279469" y="1529"/>
                </a:cubicBezTo>
                <a:cubicBezTo>
                  <a:pt x="399836" y="-10495"/>
                  <a:pt x="521311" y="48876"/>
                  <a:pt x="582920" y="161730"/>
                </a:cubicBezTo>
                <a:lnTo>
                  <a:pt x="1607281" y="2038135"/>
                </a:lnTo>
                <a:lnTo>
                  <a:pt x="3023563" y="2038135"/>
                </a:lnTo>
                <a:lnTo>
                  <a:pt x="4047924" y="161729"/>
                </a:lnTo>
                <a:cubicBezTo>
                  <a:pt x="4109533" y="48876"/>
                  <a:pt x="4231008" y="-10495"/>
                  <a:pt x="4351375" y="15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7" name="Isosceles Triangle 41">
            <a:extLst>
              <a:ext uri="{FF2B5EF4-FFF2-40B4-BE49-F238E27FC236}">
                <a16:creationId xmlns:a16="http://schemas.microsoft.com/office/drawing/2014/main" id="{7B1EDA4E-2199-4D57-B77E-B9C05FB8EB07}"/>
              </a:ext>
            </a:extLst>
          </p:cNvPr>
          <p:cNvSpPr/>
          <p:nvPr/>
        </p:nvSpPr>
        <p:spPr>
          <a:xfrm>
            <a:off x="5886808" y="3576319"/>
            <a:ext cx="418384" cy="600982"/>
          </a:xfrm>
          <a:custGeom>
            <a:avLst/>
            <a:gdLst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63436 w 2736000"/>
              <a:gd name="connsiteY1" fmla="*/ 2564418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32752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36000" h="3930092">
                <a:moveTo>
                  <a:pt x="1367278" y="2418044"/>
                </a:moveTo>
                <a:cubicBezTo>
                  <a:pt x="1475622" y="2496498"/>
                  <a:pt x="1442256" y="2523346"/>
                  <a:pt x="1552576" y="2576139"/>
                </a:cubicBezTo>
                <a:cubicBezTo>
                  <a:pt x="1866725" y="2636040"/>
                  <a:pt x="2088000" y="3057033"/>
                  <a:pt x="2088000" y="3520946"/>
                </a:cubicBezTo>
                <a:lnTo>
                  <a:pt x="648080" y="3506285"/>
                </a:lnTo>
                <a:cubicBezTo>
                  <a:pt x="653073" y="3048089"/>
                  <a:pt x="871005" y="2673776"/>
                  <a:pt x="1182763" y="2571640"/>
                </a:cubicBezTo>
                <a:cubicBezTo>
                  <a:pt x="1280064" y="2508169"/>
                  <a:pt x="1254632" y="2499927"/>
                  <a:pt x="1367278" y="2418044"/>
                </a:cubicBezTo>
                <a:close/>
                <a:moveTo>
                  <a:pt x="648003" y="793859"/>
                </a:moveTo>
                <a:lnTo>
                  <a:pt x="2087849" y="808518"/>
                </a:lnTo>
                <a:cubicBezTo>
                  <a:pt x="2081743" y="1099400"/>
                  <a:pt x="1898532" y="1346081"/>
                  <a:pt x="1641214" y="1449982"/>
                </a:cubicBezTo>
                <a:cubicBezTo>
                  <a:pt x="1581100" y="1476031"/>
                  <a:pt x="1454311" y="1749732"/>
                  <a:pt x="1368003" y="1937706"/>
                </a:cubicBezTo>
                <a:cubicBezTo>
                  <a:pt x="1290978" y="1744554"/>
                  <a:pt x="1168712" y="1479962"/>
                  <a:pt x="1094068" y="1448735"/>
                </a:cubicBezTo>
                <a:cubicBezTo>
                  <a:pt x="831917" y="1343398"/>
                  <a:pt x="648003" y="1089607"/>
                  <a:pt x="648003" y="793859"/>
                </a:cubicBezTo>
                <a:close/>
                <a:moveTo>
                  <a:pt x="516625" y="299874"/>
                </a:moveTo>
                <a:lnTo>
                  <a:pt x="516625" y="449580"/>
                </a:lnTo>
                <a:cubicBezTo>
                  <a:pt x="516625" y="947043"/>
                  <a:pt x="728081" y="1374116"/>
                  <a:pt x="1029987" y="1557992"/>
                </a:cubicBezTo>
                <a:cubicBezTo>
                  <a:pt x="1152140" y="1645374"/>
                  <a:pt x="1146996" y="1879118"/>
                  <a:pt x="1146996" y="2057479"/>
                </a:cubicBezTo>
                <a:cubicBezTo>
                  <a:pt x="1146996" y="2199170"/>
                  <a:pt x="1165085" y="2330604"/>
                  <a:pt x="1055065" y="2431585"/>
                </a:cubicBezTo>
                <a:cubicBezTo>
                  <a:pt x="746548" y="2590263"/>
                  <a:pt x="539378" y="3004916"/>
                  <a:pt x="539378" y="3468615"/>
                </a:cubicBezTo>
                <a:lnTo>
                  <a:pt x="539378" y="3604591"/>
                </a:lnTo>
                <a:lnTo>
                  <a:pt x="2196077" y="3604591"/>
                </a:lnTo>
                <a:lnTo>
                  <a:pt x="2196077" y="3468615"/>
                </a:lnTo>
                <a:cubicBezTo>
                  <a:pt x="2196077" y="3023625"/>
                  <a:pt x="1980552" y="2629673"/>
                  <a:pt x="1695313" y="2440912"/>
                </a:cubicBezTo>
                <a:cubicBezTo>
                  <a:pt x="1597256" y="2355530"/>
                  <a:pt x="1621109" y="2199255"/>
                  <a:pt x="1617547" y="2049252"/>
                </a:cubicBezTo>
                <a:cubicBezTo>
                  <a:pt x="1614246" y="1910233"/>
                  <a:pt x="1594005" y="1638458"/>
                  <a:pt x="1719395" y="1540961"/>
                </a:cubicBezTo>
                <a:cubicBezTo>
                  <a:pt x="2008283" y="1349911"/>
                  <a:pt x="2207952" y="932979"/>
                  <a:pt x="2207952" y="449580"/>
                </a:cubicBezTo>
                <a:lnTo>
                  <a:pt x="2207952" y="299874"/>
                </a:lnTo>
                <a:lnTo>
                  <a:pt x="516625" y="299874"/>
                </a:lnTo>
                <a:close/>
                <a:moveTo>
                  <a:pt x="144000" y="0"/>
                </a:moveTo>
                <a:lnTo>
                  <a:pt x="2592000" y="0"/>
                </a:lnTo>
                <a:cubicBezTo>
                  <a:pt x="2671529" y="0"/>
                  <a:pt x="2736000" y="64471"/>
                  <a:pt x="2736000" y="144000"/>
                </a:cubicBezTo>
                <a:cubicBezTo>
                  <a:pt x="2736000" y="223529"/>
                  <a:pt x="2671529" y="288000"/>
                  <a:pt x="2592000" y="288000"/>
                </a:cubicBezTo>
                <a:lnTo>
                  <a:pt x="2396702" y="288000"/>
                </a:lnTo>
                <a:lnTo>
                  <a:pt x="2396702" y="413234"/>
                </a:lnTo>
                <a:cubicBezTo>
                  <a:pt x="2396702" y="964640"/>
                  <a:pt x="2159804" y="1441170"/>
                  <a:pt x="1815389" y="1665324"/>
                </a:cubicBezTo>
                <a:cubicBezTo>
                  <a:pt x="1718143" y="1767020"/>
                  <a:pt x="1749155" y="1822697"/>
                  <a:pt x="1753098" y="1974987"/>
                </a:cubicBezTo>
                <a:cubicBezTo>
                  <a:pt x="1757412" y="2141597"/>
                  <a:pt x="1739638" y="2200230"/>
                  <a:pt x="1825752" y="2312143"/>
                </a:cubicBezTo>
                <a:cubicBezTo>
                  <a:pt x="2164142" y="2539312"/>
                  <a:pt x="2395980" y="3011520"/>
                  <a:pt x="2395980" y="3557007"/>
                </a:cubicBezTo>
                <a:lnTo>
                  <a:pt x="2395980" y="3642092"/>
                </a:lnTo>
                <a:lnTo>
                  <a:pt x="2592000" y="3642092"/>
                </a:lnTo>
                <a:cubicBezTo>
                  <a:pt x="2671529" y="3642092"/>
                  <a:pt x="2736000" y="3706563"/>
                  <a:pt x="2736000" y="3786092"/>
                </a:cubicBezTo>
                <a:cubicBezTo>
                  <a:pt x="2736000" y="3865621"/>
                  <a:pt x="2671529" y="3930092"/>
                  <a:pt x="2592000" y="3930092"/>
                </a:cubicBezTo>
                <a:lnTo>
                  <a:pt x="144000" y="3930092"/>
                </a:lnTo>
                <a:cubicBezTo>
                  <a:pt x="64471" y="3930092"/>
                  <a:pt x="0" y="3865621"/>
                  <a:pt x="0" y="3786092"/>
                </a:cubicBezTo>
                <a:cubicBezTo>
                  <a:pt x="0" y="3706563"/>
                  <a:pt x="64471" y="3642092"/>
                  <a:pt x="144000" y="3642092"/>
                </a:cubicBezTo>
                <a:lnTo>
                  <a:pt x="338578" y="3642092"/>
                </a:lnTo>
                <a:lnTo>
                  <a:pt x="338578" y="3557007"/>
                </a:lnTo>
                <a:cubicBezTo>
                  <a:pt x="338578" y="2988551"/>
                  <a:pt x="590352" y="2499674"/>
                  <a:pt x="951672" y="2284199"/>
                </a:cubicBezTo>
                <a:cubicBezTo>
                  <a:pt x="1026597" y="2195332"/>
                  <a:pt x="1008559" y="2142287"/>
                  <a:pt x="1012216" y="1995181"/>
                </a:cubicBezTo>
                <a:cubicBezTo>
                  <a:pt x="1001243" y="1843296"/>
                  <a:pt x="1013640" y="1774963"/>
                  <a:pt x="943195" y="1693402"/>
                </a:cubicBezTo>
                <a:cubicBezTo>
                  <a:pt x="584785" y="1476413"/>
                  <a:pt x="339300" y="978710"/>
                  <a:pt x="339300" y="413234"/>
                </a:cubicBezTo>
                <a:lnTo>
                  <a:pt x="339300" y="288000"/>
                </a:lnTo>
                <a:lnTo>
                  <a:pt x="144000" y="288000"/>
                </a:lnTo>
                <a:cubicBezTo>
                  <a:pt x="64471" y="288000"/>
                  <a:pt x="0" y="223529"/>
                  <a:pt x="0" y="144000"/>
                </a:cubicBezTo>
                <a:cubicBezTo>
                  <a:pt x="0" y="64471"/>
                  <a:pt x="64471" y="0"/>
                  <a:pt x="144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32443F7-8E53-4A6B-B7E7-20A1BBD13B94}"/>
              </a:ext>
            </a:extLst>
          </p:cNvPr>
          <p:cNvSpPr txBox="1"/>
          <p:nvPr/>
        </p:nvSpPr>
        <p:spPr>
          <a:xfrm>
            <a:off x="6466133" y="1918408"/>
            <a:ext cx="471479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solidFill>
                  <a:schemeClr val="accent1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dirty="0">
                <a:cs typeface="Arial" pitchFamily="34" charset="0"/>
              </a:rPr>
              <a:t>Clean Text Slide for your Presentation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4C0E20F-C103-4851-A14B-232C772C8E8B}"/>
              </a:ext>
            </a:extLst>
          </p:cNvPr>
          <p:cNvSpPr txBox="1"/>
          <p:nvPr/>
        </p:nvSpPr>
        <p:spPr>
          <a:xfrm>
            <a:off x="1011076" y="5238339"/>
            <a:ext cx="471479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dirty="0">
                <a:cs typeface="Arial" pitchFamily="34" charset="0"/>
              </a:rPr>
              <a:t>Clean Text Slide for your Presentation</a:t>
            </a:r>
            <a:endParaRPr lang="ko-KR" altLang="en-US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48">
            <a:extLst>
              <a:ext uri="{FF2B5EF4-FFF2-40B4-BE49-F238E27FC236}">
                <a16:creationId xmlns:a16="http://schemas.microsoft.com/office/drawing/2014/main" id="{1120AC2A-C9DD-4BC0-A2B7-BBC4F8B37C15}"/>
              </a:ext>
            </a:extLst>
          </p:cNvPr>
          <p:cNvGrpSpPr/>
          <p:nvPr/>
        </p:nvGrpSpPr>
        <p:grpSpPr>
          <a:xfrm rot="2597867">
            <a:off x="7995666" y="1546294"/>
            <a:ext cx="3269980" cy="5094872"/>
            <a:chOff x="7005248" y="205186"/>
            <a:chExt cx="1591645" cy="2479901"/>
          </a:xfrm>
        </p:grpSpPr>
        <p:sp>
          <p:nvSpPr>
            <p:cNvPr id="4" name="Freeform: Shape 149">
              <a:extLst>
                <a:ext uri="{FF2B5EF4-FFF2-40B4-BE49-F238E27FC236}">
                  <a16:creationId xmlns:a16="http://schemas.microsoft.com/office/drawing/2014/main" id="{788DA9C9-2814-4896-BD8C-6DE90F92BB09}"/>
                </a:ext>
              </a:extLst>
            </p:cNvPr>
            <p:cNvSpPr/>
            <p:nvPr/>
          </p:nvSpPr>
          <p:spPr>
            <a:xfrm>
              <a:off x="7005248" y="205186"/>
              <a:ext cx="1591645" cy="2479901"/>
            </a:xfrm>
            <a:custGeom>
              <a:avLst/>
              <a:gdLst>
                <a:gd name="connsiteX0" fmla="*/ 1000760 w 1591645"/>
                <a:gd name="connsiteY0" fmla="*/ 1444079 h 2479901"/>
                <a:gd name="connsiteX1" fmla="*/ 1003808 w 1591645"/>
                <a:gd name="connsiteY1" fmla="*/ 1810982 h 2479901"/>
                <a:gd name="connsiteX2" fmla="*/ 1000760 w 1591645"/>
                <a:gd name="connsiteY2" fmla="*/ 1444079 h 2479901"/>
                <a:gd name="connsiteX3" fmla="*/ 1165351 w 1591645"/>
                <a:gd name="connsiteY3" fmla="*/ 1368641 h 2479901"/>
                <a:gd name="connsiteX4" fmla="*/ 1404048 w 1591645"/>
                <a:gd name="connsiteY4" fmla="*/ 1377023 h 2479901"/>
                <a:gd name="connsiteX5" fmla="*/ 1165351 w 1591645"/>
                <a:gd name="connsiteY5" fmla="*/ 1368641 h 2479901"/>
                <a:gd name="connsiteX6" fmla="*/ 584136 w 1591645"/>
                <a:gd name="connsiteY6" fmla="*/ 1340923 h 2479901"/>
                <a:gd name="connsiteX7" fmla="*/ 289718 w 1591645"/>
                <a:gd name="connsiteY7" fmla="*/ 1349686 h 2479901"/>
                <a:gd name="connsiteX8" fmla="*/ 584136 w 1591645"/>
                <a:gd name="connsiteY8" fmla="*/ 1340923 h 2479901"/>
                <a:gd name="connsiteX9" fmla="*/ 1355268 w 1591645"/>
                <a:gd name="connsiteY9" fmla="*/ 1103937 h 2479901"/>
                <a:gd name="connsiteX10" fmla="*/ 1309941 w 1591645"/>
                <a:gd name="connsiteY10" fmla="*/ 1108893 h 2479901"/>
                <a:gd name="connsiteX11" fmla="*/ 1450340 w 1591645"/>
                <a:gd name="connsiteY11" fmla="*/ 1164043 h 2479901"/>
                <a:gd name="connsiteX12" fmla="*/ 1482344 w 1591645"/>
                <a:gd name="connsiteY12" fmla="*/ 1178616 h 2479901"/>
                <a:gd name="connsiteX13" fmla="*/ 1465961 w 1591645"/>
                <a:gd name="connsiteY13" fmla="*/ 1142326 h 2479901"/>
                <a:gd name="connsiteX14" fmla="*/ 1355268 w 1591645"/>
                <a:gd name="connsiteY14" fmla="*/ 1103937 h 2479901"/>
                <a:gd name="connsiteX15" fmla="*/ 385683 w 1591645"/>
                <a:gd name="connsiteY15" fmla="*/ 1082830 h 2479901"/>
                <a:gd name="connsiteX16" fmla="*/ 311340 w 1591645"/>
                <a:gd name="connsiteY16" fmla="*/ 1088319 h 2479901"/>
                <a:gd name="connsiteX17" fmla="*/ 245522 w 1591645"/>
                <a:gd name="connsiteY17" fmla="*/ 1122609 h 2479901"/>
                <a:gd name="connsiteX18" fmla="*/ 233997 w 1591645"/>
                <a:gd name="connsiteY18" fmla="*/ 1158042 h 2479901"/>
                <a:gd name="connsiteX19" fmla="*/ 269335 w 1591645"/>
                <a:gd name="connsiteY19" fmla="*/ 1146993 h 2479901"/>
                <a:gd name="connsiteX20" fmla="*/ 376301 w 1591645"/>
                <a:gd name="connsiteY20" fmla="*/ 1101464 h 2479901"/>
                <a:gd name="connsiteX21" fmla="*/ 460787 w 1591645"/>
                <a:gd name="connsiteY21" fmla="*/ 1101559 h 2479901"/>
                <a:gd name="connsiteX22" fmla="*/ 460025 w 1591645"/>
                <a:gd name="connsiteY22" fmla="*/ 1089272 h 2479901"/>
                <a:gd name="connsiteX23" fmla="*/ 385683 w 1591645"/>
                <a:gd name="connsiteY23" fmla="*/ 1082830 h 2479901"/>
                <a:gd name="connsiteX24" fmla="*/ 529273 w 1591645"/>
                <a:gd name="connsiteY24" fmla="*/ 756 h 2479901"/>
                <a:gd name="connsiteX25" fmla="*/ 809499 w 1591645"/>
                <a:gd name="connsiteY25" fmla="*/ 114390 h 2479901"/>
                <a:gd name="connsiteX26" fmla="*/ 998951 w 1591645"/>
                <a:gd name="connsiteY26" fmla="*/ 516440 h 2479901"/>
                <a:gd name="connsiteX27" fmla="*/ 994760 w 1591645"/>
                <a:gd name="connsiteY27" fmla="*/ 911060 h 2479901"/>
                <a:gd name="connsiteX28" fmla="*/ 994665 w 1591645"/>
                <a:gd name="connsiteY28" fmla="*/ 1038029 h 2479901"/>
                <a:gd name="connsiteX29" fmla="*/ 1106488 w 1591645"/>
                <a:gd name="connsiteY29" fmla="*/ 980402 h 2479901"/>
                <a:gd name="connsiteX30" fmla="*/ 1413860 w 1591645"/>
                <a:gd name="connsiteY30" fmla="*/ 949160 h 2479901"/>
                <a:gd name="connsiteX31" fmla="*/ 1510253 w 1591645"/>
                <a:gd name="connsiteY31" fmla="*/ 1048316 h 2479901"/>
                <a:gd name="connsiteX32" fmla="*/ 1588644 w 1591645"/>
                <a:gd name="connsiteY32" fmla="*/ 1245007 h 2479901"/>
                <a:gd name="connsiteX33" fmla="*/ 1562831 w 1591645"/>
                <a:gd name="connsiteY33" fmla="*/ 1313778 h 2479901"/>
                <a:gd name="connsiteX34" fmla="*/ 1545210 w 1591645"/>
                <a:gd name="connsiteY34" fmla="*/ 1372547 h 2479901"/>
                <a:gd name="connsiteX35" fmla="*/ 1491298 w 1591645"/>
                <a:gd name="connsiteY35" fmla="*/ 1525137 h 2479901"/>
                <a:gd name="connsiteX36" fmla="*/ 1308228 w 1591645"/>
                <a:gd name="connsiteY36" fmla="*/ 1581525 h 2479901"/>
                <a:gd name="connsiteX37" fmla="*/ 1172973 w 1591645"/>
                <a:gd name="connsiteY37" fmla="*/ 1524090 h 2479901"/>
                <a:gd name="connsiteX38" fmla="*/ 1163448 w 1591645"/>
                <a:gd name="connsiteY38" fmla="*/ 1893374 h 2479901"/>
                <a:gd name="connsiteX39" fmla="*/ 1262508 w 1591645"/>
                <a:gd name="connsiteY39" fmla="*/ 1800124 h 2479901"/>
                <a:gd name="connsiteX40" fmla="*/ 1330421 w 1591645"/>
                <a:gd name="connsiteY40" fmla="*/ 1676394 h 2479901"/>
                <a:gd name="connsiteX41" fmla="*/ 1411479 w 1591645"/>
                <a:gd name="connsiteY41" fmla="*/ 1830318 h 2479901"/>
                <a:gd name="connsiteX42" fmla="*/ 1416717 w 1591645"/>
                <a:gd name="connsiteY42" fmla="*/ 1867751 h 2479901"/>
                <a:gd name="connsiteX43" fmla="*/ 1092582 w 1591645"/>
                <a:gd name="connsiteY43" fmla="*/ 1983956 h 2479901"/>
                <a:gd name="connsiteX44" fmla="*/ 995522 w 1591645"/>
                <a:gd name="connsiteY44" fmla="*/ 1897946 h 2479901"/>
                <a:gd name="connsiteX45" fmla="*/ 995522 w 1591645"/>
                <a:gd name="connsiteY45" fmla="*/ 2278946 h 2479901"/>
                <a:gd name="connsiteX46" fmla="*/ 995712 w 1591645"/>
                <a:gd name="connsiteY46" fmla="*/ 2369338 h 2479901"/>
                <a:gd name="connsiteX47" fmla="*/ 918655 w 1591645"/>
                <a:gd name="connsiteY47" fmla="*/ 2471637 h 2479901"/>
                <a:gd name="connsiteX48" fmla="*/ 786448 w 1591645"/>
                <a:gd name="connsiteY48" fmla="*/ 2472017 h 2479901"/>
                <a:gd name="connsiteX49" fmla="*/ 705486 w 1591645"/>
                <a:gd name="connsiteY49" fmla="*/ 2364576 h 2479901"/>
                <a:gd name="connsiteX50" fmla="*/ 714630 w 1591645"/>
                <a:gd name="connsiteY50" fmla="*/ 2036725 h 2479901"/>
                <a:gd name="connsiteX51" fmla="*/ 706248 w 1591645"/>
                <a:gd name="connsiteY51" fmla="*/ 1418838 h 2479901"/>
                <a:gd name="connsiteX52" fmla="*/ 663957 w 1591645"/>
                <a:gd name="connsiteY52" fmla="*/ 1691729 h 2479901"/>
                <a:gd name="connsiteX53" fmla="*/ 677958 w 1591645"/>
                <a:gd name="connsiteY53" fmla="*/ 1857179 h 2479901"/>
                <a:gd name="connsiteX54" fmla="*/ 596615 w 1591645"/>
                <a:gd name="connsiteY54" fmla="*/ 1966621 h 2479901"/>
                <a:gd name="connsiteX55" fmla="*/ 262383 w 1591645"/>
                <a:gd name="connsiteY55" fmla="*/ 1838129 h 2479901"/>
                <a:gd name="connsiteX56" fmla="*/ 265335 w 1591645"/>
                <a:gd name="connsiteY56" fmla="*/ 1808506 h 2479901"/>
                <a:gd name="connsiteX57" fmla="*/ 367158 w 1591645"/>
                <a:gd name="connsiteY57" fmla="*/ 1648486 h 2479901"/>
                <a:gd name="connsiteX58" fmla="*/ 470694 w 1591645"/>
                <a:gd name="connsiteY58" fmla="*/ 1856226 h 2479901"/>
                <a:gd name="connsiteX59" fmla="*/ 503556 w 1591645"/>
                <a:gd name="connsiteY59" fmla="*/ 1879658 h 2479901"/>
                <a:gd name="connsiteX60" fmla="*/ 515367 w 1591645"/>
                <a:gd name="connsiteY60" fmla="*/ 1838224 h 2479901"/>
                <a:gd name="connsiteX61" fmla="*/ 508032 w 1591645"/>
                <a:gd name="connsiteY61" fmla="*/ 1691063 h 2479901"/>
                <a:gd name="connsiteX62" fmla="*/ 524701 w 1591645"/>
                <a:gd name="connsiteY62" fmla="*/ 1513136 h 2479901"/>
                <a:gd name="connsiteX63" fmla="*/ 502127 w 1591645"/>
                <a:gd name="connsiteY63" fmla="*/ 1517803 h 2479901"/>
                <a:gd name="connsiteX64" fmla="*/ 186754 w 1591645"/>
                <a:gd name="connsiteY64" fmla="*/ 1477988 h 2479901"/>
                <a:gd name="connsiteX65" fmla="*/ 156369 w 1591645"/>
                <a:gd name="connsiteY65" fmla="*/ 1361403 h 2479901"/>
                <a:gd name="connsiteX66" fmla="*/ 145225 w 1591645"/>
                <a:gd name="connsiteY66" fmla="*/ 1284726 h 2479901"/>
                <a:gd name="connsiteX67" fmla="*/ 128937 w 1591645"/>
                <a:gd name="connsiteY67" fmla="*/ 1191191 h 2479901"/>
                <a:gd name="connsiteX68" fmla="*/ 229331 w 1591645"/>
                <a:gd name="connsiteY68" fmla="*/ 994500 h 2479901"/>
                <a:gd name="connsiteX69" fmla="*/ 538131 w 1591645"/>
                <a:gd name="connsiteY69" fmla="*/ 942302 h 2479901"/>
                <a:gd name="connsiteX70" fmla="*/ 678625 w 1591645"/>
                <a:gd name="connsiteY70" fmla="*/ 1018788 h 2479901"/>
                <a:gd name="connsiteX71" fmla="*/ 711867 w 1591645"/>
                <a:gd name="connsiteY71" fmla="*/ 1006787 h 2479901"/>
                <a:gd name="connsiteX72" fmla="*/ 714915 w 1591645"/>
                <a:gd name="connsiteY72" fmla="*/ 498057 h 2479901"/>
                <a:gd name="connsiteX73" fmla="*/ 610426 w 1591645"/>
                <a:gd name="connsiteY73" fmla="*/ 315367 h 2479901"/>
                <a:gd name="connsiteX74" fmla="*/ 276956 w 1591645"/>
                <a:gd name="connsiteY74" fmla="*/ 444050 h 2479901"/>
                <a:gd name="connsiteX75" fmla="*/ 304864 w 1591645"/>
                <a:gd name="connsiteY75" fmla="*/ 680460 h 2479901"/>
                <a:gd name="connsiteX76" fmla="*/ 341345 w 1591645"/>
                <a:gd name="connsiteY76" fmla="*/ 797808 h 2479901"/>
                <a:gd name="connsiteX77" fmla="*/ 306293 w 1591645"/>
                <a:gd name="connsiteY77" fmla="*/ 895630 h 2479901"/>
                <a:gd name="connsiteX78" fmla="*/ 160560 w 1591645"/>
                <a:gd name="connsiteY78" fmla="*/ 946875 h 2479901"/>
                <a:gd name="connsiteX79" fmla="*/ 68263 w 1591645"/>
                <a:gd name="connsiteY79" fmla="*/ 878866 h 2479901"/>
                <a:gd name="connsiteX80" fmla="*/ 1874 w 1591645"/>
                <a:gd name="connsiteY80" fmla="*/ 554540 h 2479901"/>
                <a:gd name="connsiteX81" fmla="*/ 529273 w 1591645"/>
                <a:gd name="connsiteY81" fmla="*/ 756 h 24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91645" h="2479901">
                  <a:moveTo>
                    <a:pt x="1000760" y="1444079"/>
                  </a:moveTo>
                  <a:cubicBezTo>
                    <a:pt x="999427" y="1566761"/>
                    <a:pt x="986949" y="1689253"/>
                    <a:pt x="1003808" y="1810982"/>
                  </a:cubicBezTo>
                  <a:cubicBezTo>
                    <a:pt x="1023239" y="1688205"/>
                    <a:pt x="1042956" y="1565428"/>
                    <a:pt x="1000760" y="1444079"/>
                  </a:cubicBezTo>
                  <a:close/>
                  <a:moveTo>
                    <a:pt x="1165351" y="1368641"/>
                  </a:moveTo>
                  <a:cubicBezTo>
                    <a:pt x="1266411" y="1444555"/>
                    <a:pt x="1337468" y="1448461"/>
                    <a:pt x="1404048" y="1377023"/>
                  </a:cubicBezTo>
                  <a:cubicBezTo>
                    <a:pt x="1325562" y="1392454"/>
                    <a:pt x="1251076" y="1370355"/>
                    <a:pt x="1165351" y="1368641"/>
                  </a:cubicBezTo>
                  <a:close/>
                  <a:moveTo>
                    <a:pt x="584136" y="1340923"/>
                  </a:moveTo>
                  <a:cubicBezTo>
                    <a:pt x="483647" y="1355496"/>
                    <a:pt x="390397" y="1375308"/>
                    <a:pt x="289718" y="1349686"/>
                  </a:cubicBezTo>
                  <a:cubicBezTo>
                    <a:pt x="347439" y="1436459"/>
                    <a:pt x="507745" y="1407693"/>
                    <a:pt x="584136" y="1340923"/>
                  </a:cubicBezTo>
                  <a:close/>
                  <a:moveTo>
                    <a:pt x="1355268" y="1103937"/>
                  </a:moveTo>
                  <a:cubicBezTo>
                    <a:pt x="1341005" y="1104101"/>
                    <a:pt x="1325943" y="1105750"/>
                    <a:pt x="1309941" y="1108893"/>
                  </a:cubicBezTo>
                  <a:cubicBezTo>
                    <a:pt x="1365758" y="1120419"/>
                    <a:pt x="1416240" y="1122038"/>
                    <a:pt x="1450340" y="1164043"/>
                  </a:cubicBezTo>
                  <a:cubicBezTo>
                    <a:pt x="1457960" y="1173378"/>
                    <a:pt x="1462436" y="1201953"/>
                    <a:pt x="1482344" y="1178616"/>
                  </a:cubicBezTo>
                  <a:cubicBezTo>
                    <a:pt x="1496631" y="1161948"/>
                    <a:pt x="1477200" y="1151375"/>
                    <a:pt x="1465961" y="1142326"/>
                  </a:cubicBezTo>
                  <a:cubicBezTo>
                    <a:pt x="1433671" y="1116323"/>
                    <a:pt x="1398060" y="1103446"/>
                    <a:pt x="1355268" y="1103937"/>
                  </a:cubicBezTo>
                  <a:close/>
                  <a:moveTo>
                    <a:pt x="385683" y="1082830"/>
                  </a:moveTo>
                  <a:cubicBezTo>
                    <a:pt x="360823" y="1082580"/>
                    <a:pt x="335962" y="1084318"/>
                    <a:pt x="311340" y="1088319"/>
                  </a:cubicBezTo>
                  <a:cubicBezTo>
                    <a:pt x="287528" y="1092129"/>
                    <a:pt x="262001" y="1101749"/>
                    <a:pt x="245522" y="1122609"/>
                  </a:cubicBezTo>
                  <a:cubicBezTo>
                    <a:pt x="237617" y="1132611"/>
                    <a:pt x="221424" y="1145374"/>
                    <a:pt x="233997" y="1158042"/>
                  </a:cubicBezTo>
                  <a:cubicBezTo>
                    <a:pt x="246094" y="1170139"/>
                    <a:pt x="261429" y="1160233"/>
                    <a:pt x="269335" y="1146993"/>
                  </a:cubicBezTo>
                  <a:cubicBezTo>
                    <a:pt x="294100" y="1105274"/>
                    <a:pt x="333724" y="1100606"/>
                    <a:pt x="376301" y="1101464"/>
                  </a:cubicBezTo>
                  <a:cubicBezTo>
                    <a:pt x="404399" y="1102035"/>
                    <a:pt x="432593" y="1101559"/>
                    <a:pt x="460787" y="1101559"/>
                  </a:cubicBezTo>
                  <a:cubicBezTo>
                    <a:pt x="460597" y="1097368"/>
                    <a:pt x="460311" y="1093272"/>
                    <a:pt x="460025" y="1089272"/>
                  </a:cubicBezTo>
                  <a:cubicBezTo>
                    <a:pt x="435403" y="1085319"/>
                    <a:pt x="410543" y="1083080"/>
                    <a:pt x="385683" y="1082830"/>
                  </a:cubicBezTo>
                  <a:close/>
                  <a:moveTo>
                    <a:pt x="529273" y="756"/>
                  </a:moveTo>
                  <a:cubicBezTo>
                    <a:pt x="697770" y="9329"/>
                    <a:pt x="800259" y="107151"/>
                    <a:pt x="809499" y="114390"/>
                  </a:cubicBezTo>
                  <a:cubicBezTo>
                    <a:pt x="940277" y="216497"/>
                    <a:pt x="990283" y="356991"/>
                    <a:pt x="998951" y="516440"/>
                  </a:cubicBezTo>
                  <a:cubicBezTo>
                    <a:pt x="1006095" y="647980"/>
                    <a:pt x="997236" y="779520"/>
                    <a:pt x="994760" y="911060"/>
                  </a:cubicBezTo>
                  <a:cubicBezTo>
                    <a:pt x="993998" y="950494"/>
                    <a:pt x="994665" y="989927"/>
                    <a:pt x="994665" y="1038029"/>
                  </a:cubicBezTo>
                  <a:cubicBezTo>
                    <a:pt x="1038289" y="1015359"/>
                    <a:pt x="1071436" y="995738"/>
                    <a:pt x="1106488" y="980402"/>
                  </a:cubicBezTo>
                  <a:cubicBezTo>
                    <a:pt x="1205262" y="937254"/>
                    <a:pt x="1305370" y="911156"/>
                    <a:pt x="1413860" y="949160"/>
                  </a:cubicBezTo>
                  <a:cubicBezTo>
                    <a:pt x="1464914" y="966972"/>
                    <a:pt x="1485583" y="1009454"/>
                    <a:pt x="1510253" y="1048316"/>
                  </a:cubicBezTo>
                  <a:cubicBezTo>
                    <a:pt x="1548448" y="1108514"/>
                    <a:pt x="1570927" y="1175951"/>
                    <a:pt x="1588644" y="1245007"/>
                  </a:cubicBezTo>
                  <a:cubicBezTo>
                    <a:pt x="1596264" y="1274820"/>
                    <a:pt x="1589977" y="1298061"/>
                    <a:pt x="1562831" y="1313778"/>
                  </a:cubicBezTo>
                  <a:cubicBezTo>
                    <a:pt x="1537399" y="1327970"/>
                    <a:pt x="1535113" y="1345210"/>
                    <a:pt x="1545210" y="1372547"/>
                  </a:cubicBezTo>
                  <a:cubicBezTo>
                    <a:pt x="1574642" y="1452366"/>
                    <a:pt x="1563498" y="1480465"/>
                    <a:pt x="1491298" y="1525137"/>
                  </a:cubicBezTo>
                  <a:cubicBezTo>
                    <a:pt x="1435291" y="1559808"/>
                    <a:pt x="1375665" y="1581144"/>
                    <a:pt x="1308228" y="1581525"/>
                  </a:cubicBezTo>
                  <a:cubicBezTo>
                    <a:pt x="1256602" y="1581716"/>
                    <a:pt x="1222884" y="1544854"/>
                    <a:pt x="1172973" y="1524090"/>
                  </a:cubicBezTo>
                  <a:cubicBezTo>
                    <a:pt x="1193928" y="1649248"/>
                    <a:pt x="1165353" y="1768596"/>
                    <a:pt x="1163448" y="1893374"/>
                  </a:cubicBezTo>
                  <a:cubicBezTo>
                    <a:pt x="1211073" y="1874229"/>
                    <a:pt x="1237552" y="1836510"/>
                    <a:pt x="1262508" y="1800124"/>
                  </a:cubicBezTo>
                  <a:cubicBezTo>
                    <a:pt x="1288035" y="1762976"/>
                    <a:pt x="1306418" y="1720971"/>
                    <a:pt x="1330421" y="1676394"/>
                  </a:cubicBezTo>
                  <a:cubicBezTo>
                    <a:pt x="1346423" y="1737926"/>
                    <a:pt x="1375188" y="1786217"/>
                    <a:pt x="1411479" y="1830318"/>
                  </a:cubicBezTo>
                  <a:cubicBezTo>
                    <a:pt x="1421099" y="1841939"/>
                    <a:pt x="1426909" y="1851559"/>
                    <a:pt x="1416717" y="1867751"/>
                  </a:cubicBezTo>
                  <a:cubicBezTo>
                    <a:pt x="1348995" y="1975670"/>
                    <a:pt x="1213835" y="2023105"/>
                    <a:pt x="1092582" y="1983956"/>
                  </a:cubicBezTo>
                  <a:cubicBezTo>
                    <a:pt x="1050005" y="1970240"/>
                    <a:pt x="1023621" y="1942237"/>
                    <a:pt x="995522" y="1897946"/>
                  </a:cubicBezTo>
                  <a:cubicBezTo>
                    <a:pt x="995522" y="2031486"/>
                    <a:pt x="995522" y="2155216"/>
                    <a:pt x="995522" y="2278946"/>
                  </a:cubicBezTo>
                  <a:cubicBezTo>
                    <a:pt x="995522" y="2309045"/>
                    <a:pt x="995712" y="2339239"/>
                    <a:pt x="995712" y="2369338"/>
                  </a:cubicBezTo>
                  <a:cubicBezTo>
                    <a:pt x="995617" y="2440490"/>
                    <a:pt x="986949" y="2453634"/>
                    <a:pt x="918655" y="2471637"/>
                  </a:cubicBezTo>
                  <a:cubicBezTo>
                    <a:pt x="875126" y="2483067"/>
                    <a:pt x="829882" y="2482114"/>
                    <a:pt x="786448" y="2472017"/>
                  </a:cubicBezTo>
                  <a:cubicBezTo>
                    <a:pt x="732537" y="2459540"/>
                    <a:pt x="708248" y="2426012"/>
                    <a:pt x="705486" y="2364576"/>
                  </a:cubicBezTo>
                  <a:cubicBezTo>
                    <a:pt x="700533" y="2255133"/>
                    <a:pt x="716535" y="2146358"/>
                    <a:pt x="714630" y="2036725"/>
                  </a:cubicBezTo>
                  <a:cubicBezTo>
                    <a:pt x="711105" y="1835462"/>
                    <a:pt x="719106" y="1634103"/>
                    <a:pt x="706248" y="1418838"/>
                  </a:cubicBezTo>
                  <a:cubicBezTo>
                    <a:pt x="670624" y="1515708"/>
                    <a:pt x="650145" y="1600861"/>
                    <a:pt x="663957" y="1691729"/>
                  </a:cubicBezTo>
                  <a:cubicBezTo>
                    <a:pt x="672243" y="1746498"/>
                    <a:pt x="680911" y="1801362"/>
                    <a:pt x="677958" y="1857179"/>
                  </a:cubicBezTo>
                  <a:cubicBezTo>
                    <a:pt x="674910" y="1914710"/>
                    <a:pt x="650907" y="1947285"/>
                    <a:pt x="596615" y="1966621"/>
                  </a:cubicBezTo>
                  <a:cubicBezTo>
                    <a:pt x="470885" y="2011484"/>
                    <a:pt x="321628" y="1954048"/>
                    <a:pt x="262383" y="1838129"/>
                  </a:cubicBezTo>
                  <a:cubicBezTo>
                    <a:pt x="256953" y="1827556"/>
                    <a:pt x="255048" y="1818317"/>
                    <a:pt x="265335" y="1808506"/>
                  </a:cubicBezTo>
                  <a:cubicBezTo>
                    <a:pt x="310103" y="1765739"/>
                    <a:pt x="341345" y="1713542"/>
                    <a:pt x="367158" y="1648486"/>
                  </a:cubicBezTo>
                  <a:cubicBezTo>
                    <a:pt x="392875" y="1728973"/>
                    <a:pt x="419736" y="1798886"/>
                    <a:pt x="470694" y="1856226"/>
                  </a:cubicBezTo>
                  <a:cubicBezTo>
                    <a:pt x="479838" y="1866514"/>
                    <a:pt x="489649" y="1883563"/>
                    <a:pt x="503556" y="1879658"/>
                  </a:cubicBezTo>
                  <a:cubicBezTo>
                    <a:pt x="523082" y="1874133"/>
                    <a:pt x="515652" y="1852321"/>
                    <a:pt x="515367" y="1838224"/>
                  </a:cubicBezTo>
                  <a:cubicBezTo>
                    <a:pt x="514319" y="1789170"/>
                    <a:pt x="509652" y="1740117"/>
                    <a:pt x="508032" y="1691063"/>
                  </a:cubicBezTo>
                  <a:cubicBezTo>
                    <a:pt x="505937" y="1631055"/>
                    <a:pt x="501841" y="1570667"/>
                    <a:pt x="524701" y="1513136"/>
                  </a:cubicBezTo>
                  <a:cubicBezTo>
                    <a:pt x="512985" y="1507040"/>
                    <a:pt x="507651" y="1514279"/>
                    <a:pt x="502127" y="1517803"/>
                  </a:cubicBezTo>
                  <a:cubicBezTo>
                    <a:pt x="384303" y="1591622"/>
                    <a:pt x="314294" y="1567238"/>
                    <a:pt x="186754" y="1477988"/>
                  </a:cubicBezTo>
                  <a:cubicBezTo>
                    <a:pt x="145606" y="1449128"/>
                    <a:pt x="133795" y="1408456"/>
                    <a:pt x="156369" y="1361403"/>
                  </a:cubicBezTo>
                  <a:cubicBezTo>
                    <a:pt x="169990" y="1332923"/>
                    <a:pt x="176467" y="1309777"/>
                    <a:pt x="145225" y="1284726"/>
                  </a:cubicBezTo>
                  <a:cubicBezTo>
                    <a:pt x="116364" y="1261485"/>
                    <a:pt x="120270" y="1223004"/>
                    <a:pt x="128937" y="1191191"/>
                  </a:cubicBezTo>
                  <a:cubicBezTo>
                    <a:pt x="148559" y="1119086"/>
                    <a:pt x="179420" y="1050602"/>
                    <a:pt x="229331" y="994500"/>
                  </a:cubicBezTo>
                  <a:cubicBezTo>
                    <a:pt x="317818" y="895059"/>
                    <a:pt x="422307" y="899916"/>
                    <a:pt x="538131" y="942302"/>
                  </a:cubicBezTo>
                  <a:cubicBezTo>
                    <a:pt x="588138" y="960591"/>
                    <a:pt x="634334" y="988403"/>
                    <a:pt x="678625" y="1018788"/>
                  </a:cubicBezTo>
                  <a:cubicBezTo>
                    <a:pt x="694151" y="1029456"/>
                    <a:pt x="713582" y="1040219"/>
                    <a:pt x="711867" y="1006787"/>
                  </a:cubicBezTo>
                  <a:cubicBezTo>
                    <a:pt x="703390" y="837051"/>
                    <a:pt x="723869" y="667602"/>
                    <a:pt x="714915" y="498057"/>
                  </a:cubicBezTo>
                  <a:cubicBezTo>
                    <a:pt x="710820" y="420333"/>
                    <a:pt x="673196" y="359849"/>
                    <a:pt x="610426" y="315367"/>
                  </a:cubicBezTo>
                  <a:cubicBezTo>
                    <a:pt x="492983" y="232214"/>
                    <a:pt x="311722" y="304413"/>
                    <a:pt x="276956" y="444050"/>
                  </a:cubicBezTo>
                  <a:cubicBezTo>
                    <a:pt x="256001" y="528060"/>
                    <a:pt x="282766" y="603308"/>
                    <a:pt x="304864" y="680460"/>
                  </a:cubicBezTo>
                  <a:cubicBezTo>
                    <a:pt x="316199" y="719799"/>
                    <a:pt x="328581" y="758851"/>
                    <a:pt x="341345" y="797808"/>
                  </a:cubicBezTo>
                  <a:cubicBezTo>
                    <a:pt x="355061" y="839813"/>
                    <a:pt x="342583" y="870960"/>
                    <a:pt x="306293" y="895630"/>
                  </a:cubicBezTo>
                  <a:cubicBezTo>
                    <a:pt x="262002" y="925824"/>
                    <a:pt x="213234" y="942684"/>
                    <a:pt x="160560" y="946875"/>
                  </a:cubicBezTo>
                  <a:cubicBezTo>
                    <a:pt x="110268" y="950875"/>
                    <a:pt x="79788" y="929444"/>
                    <a:pt x="68263" y="878866"/>
                  </a:cubicBezTo>
                  <a:cubicBezTo>
                    <a:pt x="43784" y="771138"/>
                    <a:pt x="11113" y="663792"/>
                    <a:pt x="1874" y="554540"/>
                  </a:cubicBezTo>
                  <a:cubicBezTo>
                    <a:pt x="-22224" y="270218"/>
                    <a:pt x="187897" y="-16674"/>
                    <a:pt x="529273" y="75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" name="Group 150">
              <a:extLst>
                <a:ext uri="{FF2B5EF4-FFF2-40B4-BE49-F238E27FC236}">
                  <a16:creationId xmlns:a16="http://schemas.microsoft.com/office/drawing/2014/main" id="{277EB71C-BABA-4A42-857F-ED60BBF6392C}"/>
                </a:ext>
              </a:extLst>
            </p:cNvPr>
            <p:cNvGrpSpPr/>
            <p:nvPr/>
          </p:nvGrpSpPr>
          <p:grpSpPr>
            <a:xfrm>
              <a:off x="7039501" y="235364"/>
              <a:ext cx="941649" cy="2419544"/>
              <a:chOff x="7417892" y="4050286"/>
              <a:chExt cx="941649" cy="2419544"/>
            </a:xfrm>
          </p:grpSpPr>
          <p:sp>
            <p:nvSpPr>
              <p:cNvPr id="7" name="Freeform: Shape 152">
                <a:extLst>
                  <a:ext uri="{FF2B5EF4-FFF2-40B4-BE49-F238E27FC236}">
                    <a16:creationId xmlns:a16="http://schemas.microsoft.com/office/drawing/2014/main" id="{CA754726-F896-4184-AFEF-FD7A4065BBB9}"/>
                  </a:ext>
                </a:extLst>
              </p:cNvPr>
              <p:cNvSpPr/>
              <p:nvPr/>
            </p:nvSpPr>
            <p:spPr>
              <a:xfrm>
                <a:off x="8122505" y="4680615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153">
                <a:extLst>
                  <a:ext uri="{FF2B5EF4-FFF2-40B4-BE49-F238E27FC236}">
                    <a16:creationId xmlns:a16="http://schemas.microsoft.com/office/drawing/2014/main" id="{BE2D4B77-D623-4D68-8768-101B864C19BF}"/>
                  </a:ext>
                </a:extLst>
              </p:cNvPr>
              <p:cNvSpPr/>
              <p:nvPr/>
            </p:nvSpPr>
            <p:spPr>
              <a:xfrm>
                <a:off x="8122275" y="5476239"/>
                <a:ext cx="237266" cy="404717"/>
              </a:xfrm>
              <a:custGeom>
                <a:avLst/>
                <a:gdLst>
                  <a:gd name="connsiteX0" fmla="*/ 6902 w 237266"/>
                  <a:gd name="connsiteY0" fmla="*/ 0 h 404717"/>
                  <a:gd name="connsiteX1" fmla="*/ 120059 w 237266"/>
                  <a:gd name="connsiteY1" fmla="*/ 105442 h 404717"/>
                  <a:gd name="connsiteX2" fmla="*/ 230359 w 237266"/>
                  <a:gd name="connsiteY2" fmla="*/ 354330 h 404717"/>
                  <a:gd name="connsiteX3" fmla="*/ 227596 w 237266"/>
                  <a:gd name="connsiteY3" fmla="*/ 404717 h 404717"/>
                  <a:gd name="connsiteX4" fmla="*/ 81864 w 237266"/>
                  <a:gd name="connsiteY4" fmla="*/ 267176 h 404717"/>
                  <a:gd name="connsiteX5" fmla="*/ 6235 w 237266"/>
                  <a:gd name="connsiteY5" fmla="*/ 61150 h 404717"/>
                  <a:gd name="connsiteX6" fmla="*/ 6902 w 237266"/>
                  <a:gd name="connsiteY6" fmla="*/ 0 h 40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266" h="404717">
                    <a:moveTo>
                      <a:pt x="6902" y="0"/>
                    </a:moveTo>
                    <a:cubicBezTo>
                      <a:pt x="41192" y="43434"/>
                      <a:pt x="77768" y="77152"/>
                      <a:pt x="120059" y="105442"/>
                    </a:cubicBezTo>
                    <a:cubicBezTo>
                      <a:pt x="209213" y="165163"/>
                      <a:pt x="255790" y="243554"/>
                      <a:pt x="230359" y="354330"/>
                    </a:cubicBezTo>
                    <a:cubicBezTo>
                      <a:pt x="227215" y="367951"/>
                      <a:pt x="228644" y="382619"/>
                      <a:pt x="227596" y="404717"/>
                    </a:cubicBezTo>
                    <a:cubicBezTo>
                      <a:pt x="184448" y="346805"/>
                      <a:pt x="130251" y="310229"/>
                      <a:pt x="81864" y="267176"/>
                    </a:cubicBezTo>
                    <a:cubicBezTo>
                      <a:pt x="20713" y="212788"/>
                      <a:pt x="-15196" y="147542"/>
                      <a:pt x="6235" y="61150"/>
                    </a:cubicBezTo>
                    <a:cubicBezTo>
                      <a:pt x="10998" y="41910"/>
                      <a:pt x="6902" y="20479"/>
                      <a:pt x="6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154">
                <a:extLst>
                  <a:ext uri="{FF2B5EF4-FFF2-40B4-BE49-F238E27FC236}">
                    <a16:creationId xmlns:a16="http://schemas.microsoft.com/office/drawing/2014/main" id="{9849DF32-810A-4D91-9E5F-6FF37423F928}"/>
                  </a:ext>
                </a:extLst>
              </p:cNvPr>
              <p:cNvSpPr/>
              <p:nvPr/>
            </p:nvSpPr>
            <p:spPr>
              <a:xfrm>
                <a:off x="8125868" y="5840189"/>
                <a:ext cx="230215" cy="419671"/>
              </a:xfrm>
              <a:custGeom>
                <a:avLst/>
                <a:gdLst>
                  <a:gd name="connsiteX0" fmla="*/ 2929 w 230215"/>
                  <a:gd name="connsiteY0" fmla="*/ 0 h 419671"/>
                  <a:gd name="connsiteX1" fmla="*/ 162377 w 230215"/>
                  <a:gd name="connsiteY1" fmla="*/ 156972 h 419671"/>
                  <a:gd name="connsiteX2" fmla="*/ 228481 w 230215"/>
                  <a:gd name="connsiteY2" fmla="*/ 303562 h 419671"/>
                  <a:gd name="connsiteX3" fmla="*/ 227623 w 230215"/>
                  <a:gd name="connsiteY3" fmla="*/ 419671 h 419671"/>
                  <a:gd name="connsiteX4" fmla="*/ 59221 w 230215"/>
                  <a:gd name="connsiteY4" fmla="*/ 257366 h 419671"/>
                  <a:gd name="connsiteX5" fmla="*/ 2929 w 230215"/>
                  <a:gd name="connsiteY5" fmla="*/ 0 h 41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215" h="419671">
                    <a:moveTo>
                      <a:pt x="2929" y="0"/>
                    </a:moveTo>
                    <a:cubicBezTo>
                      <a:pt x="50077" y="70199"/>
                      <a:pt x="107704" y="112205"/>
                      <a:pt x="162377" y="156972"/>
                    </a:cubicBezTo>
                    <a:cubicBezTo>
                      <a:pt x="209240" y="195358"/>
                      <a:pt x="237720" y="239078"/>
                      <a:pt x="228481" y="303562"/>
                    </a:cubicBezTo>
                    <a:cubicBezTo>
                      <a:pt x="223432" y="339090"/>
                      <a:pt x="227623" y="375857"/>
                      <a:pt x="227623" y="419671"/>
                    </a:cubicBezTo>
                    <a:cubicBezTo>
                      <a:pt x="177617" y="354235"/>
                      <a:pt x="112085" y="312515"/>
                      <a:pt x="59221" y="257366"/>
                    </a:cubicBezTo>
                    <a:cubicBezTo>
                      <a:pt x="-7930" y="187262"/>
                      <a:pt x="-2405" y="99632"/>
                      <a:pt x="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155">
                <a:extLst>
                  <a:ext uri="{FF2B5EF4-FFF2-40B4-BE49-F238E27FC236}">
                    <a16:creationId xmlns:a16="http://schemas.microsoft.com/office/drawing/2014/main" id="{B0D3E427-7B79-47ED-A98C-D95F57F599C0}"/>
                  </a:ext>
                </a:extLst>
              </p:cNvPr>
              <p:cNvSpPr/>
              <p:nvPr/>
            </p:nvSpPr>
            <p:spPr>
              <a:xfrm>
                <a:off x="7417892" y="4317903"/>
                <a:ext cx="228748" cy="341471"/>
              </a:xfrm>
              <a:custGeom>
                <a:avLst/>
                <a:gdLst>
                  <a:gd name="connsiteX0" fmla="*/ 48822 w 228748"/>
                  <a:gd name="connsiteY0" fmla="*/ 0 h 341471"/>
                  <a:gd name="connsiteX1" fmla="*/ 201031 w 228748"/>
                  <a:gd name="connsiteY1" fmla="*/ 208217 h 341471"/>
                  <a:gd name="connsiteX2" fmla="*/ 228749 w 228748"/>
                  <a:gd name="connsiteY2" fmla="*/ 341471 h 341471"/>
                  <a:gd name="connsiteX3" fmla="*/ 29486 w 228748"/>
                  <a:gd name="connsiteY3" fmla="*/ 199454 h 341471"/>
                  <a:gd name="connsiteX4" fmla="*/ 5769 w 228748"/>
                  <a:gd name="connsiteY4" fmla="*/ 111728 h 341471"/>
                  <a:gd name="connsiteX5" fmla="*/ 48822 w 228748"/>
                  <a:gd name="connsiteY5" fmla="*/ 0 h 34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748" h="341471">
                    <a:moveTo>
                      <a:pt x="48822" y="0"/>
                    </a:moveTo>
                    <a:cubicBezTo>
                      <a:pt x="85683" y="82201"/>
                      <a:pt x="170456" y="125825"/>
                      <a:pt x="201031" y="208217"/>
                    </a:cubicBezTo>
                    <a:cubicBezTo>
                      <a:pt x="215604" y="247460"/>
                      <a:pt x="218652" y="290894"/>
                      <a:pt x="228749" y="341471"/>
                    </a:cubicBezTo>
                    <a:cubicBezTo>
                      <a:pt x="161883" y="285369"/>
                      <a:pt x="88160" y="253937"/>
                      <a:pt x="29486" y="199454"/>
                    </a:cubicBezTo>
                    <a:cubicBezTo>
                      <a:pt x="1863" y="173736"/>
                      <a:pt x="-7090" y="147828"/>
                      <a:pt x="5769" y="111728"/>
                    </a:cubicBezTo>
                    <a:cubicBezTo>
                      <a:pt x="18723" y="75438"/>
                      <a:pt x="21104" y="35338"/>
                      <a:pt x="48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56">
                <a:extLst>
                  <a:ext uri="{FF2B5EF4-FFF2-40B4-BE49-F238E27FC236}">
                    <a16:creationId xmlns:a16="http://schemas.microsoft.com/office/drawing/2014/main" id="{9B6161CE-6DFA-49FB-9F72-917042BD6824}"/>
                  </a:ext>
                </a:extLst>
              </p:cNvPr>
              <p:cNvSpPr/>
              <p:nvPr/>
            </p:nvSpPr>
            <p:spPr>
              <a:xfrm>
                <a:off x="8099174" y="4404771"/>
                <a:ext cx="255650" cy="326421"/>
              </a:xfrm>
              <a:custGeom>
                <a:avLst/>
                <a:gdLst>
                  <a:gd name="connsiteX0" fmla="*/ 0 w 255650"/>
                  <a:gd name="connsiteY0" fmla="*/ 0 h 326421"/>
                  <a:gd name="connsiteX1" fmla="*/ 216313 w 255650"/>
                  <a:gd name="connsiteY1" fmla="*/ 107918 h 326421"/>
                  <a:gd name="connsiteX2" fmla="*/ 255365 w 255650"/>
                  <a:gd name="connsiteY2" fmla="*/ 181642 h 326421"/>
                  <a:gd name="connsiteX3" fmla="*/ 254603 w 255650"/>
                  <a:gd name="connsiteY3" fmla="*/ 326422 h 326421"/>
                  <a:gd name="connsiteX4" fmla="*/ 0 w 255650"/>
                  <a:gd name="connsiteY4" fmla="*/ 0 h 326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50" h="326421">
                    <a:moveTo>
                      <a:pt x="0" y="0"/>
                    </a:moveTo>
                    <a:cubicBezTo>
                      <a:pt x="74962" y="43148"/>
                      <a:pt x="151543" y="62675"/>
                      <a:pt x="216313" y="107918"/>
                    </a:cubicBezTo>
                    <a:cubicBezTo>
                      <a:pt x="242983" y="126587"/>
                      <a:pt x="257937" y="146780"/>
                      <a:pt x="255365" y="181642"/>
                    </a:cubicBezTo>
                    <a:cubicBezTo>
                      <a:pt x="252127" y="225266"/>
                      <a:pt x="254603" y="269272"/>
                      <a:pt x="254603" y="326422"/>
                    </a:cubicBezTo>
                    <a:cubicBezTo>
                      <a:pt x="174498" y="208312"/>
                      <a:pt x="25051" y="16059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57">
                <a:extLst>
                  <a:ext uri="{FF2B5EF4-FFF2-40B4-BE49-F238E27FC236}">
                    <a16:creationId xmlns:a16="http://schemas.microsoft.com/office/drawing/2014/main" id="{BF658CD8-8B58-4867-B243-5B0B0E055D06}"/>
                  </a:ext>
                </a:extLst>
              </p:cNvPr>
              <p:cNvSpPr/>
              <p:nvPr/>
            </p:nvSpPr>
            <p:spPr>
              <a:xfrm>
                <a:off x="7951155" y="4179080"/>
                <a:ext cx="352710" cy="145896"/>
              </a:xfrm>
              <a:custGeom>
                <a:avLst/>
                <a:gdLst>
                  <a:gd name="connsiteX0" fmla="*/ 352711 w 352710"/>
                  <a:gd name="connsiteY0" fmla="*/ 145776 h 145896"/>
                  <a:gd name="connsiteX1" fmla="*/ 166878 w 352710"/>
                  <a:gd name="connsiteY1" fmla="*/ 145300 h 145896"/>
                  <a:gd name="connsiteX2" fmla="*/ 0 w 352710"/>
                  <a:gd name="connsiteY2" fmla="*/ 92532 h 145896"/>
                  <a:gd name="connsiteX3" fmla="*/ 138779 w 352710"/>
                  <a:gd name="connsiteY3" fmla="*/ 23666 h 145896"/>
                  <a:gd name="connsiteX4" fmla="*/ 314706 w 352710"/>
                  <a:gd name="connsiteY4" fmla="*/ 74815 h 145896"/>
                  <a:gd name="connsiteX5" fmla="*/ 352711 w 352710"/>
                  <a:gd name="connsiteY5" fmla="*/ 145776 h 1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710" h="145896">
                    <a:moveTo>
                      <a:pt x="352711" y="145776"/>
                    </a:moveTo>
                    <a:cubicBezTo>
                      <a:pt x="285845" y="123202"/>
                      <a:pt x="226409" y="142443"/>
                      <a:pt x="166878" y="145300"/>
                    </a:cubicBezTo>
                    <a:cubicBezTo>
                      <a:pt x="104870" y="148348"/>
                      <a:pt x="47911" y="141014"/>
                      <a:pt x="0" y="92532"/>
                    </a:cubicBezTo>
                    <a:cubicBezTo>
                      <a:pt x="50101" y="78435"/>
                      <a:pt x="92678" y="47764"/>
                      <a:pt x="138779" y="23666"/>
                    </a:cubicBezTo>
                    <a:cubicBezTo>
                      <a:pt x="220694" y="-19197"/>
                      <a:pt x="269558" y="-4814"/>
                      <a:pt x="314706" y="74815"/>
                    </a:cubicBezTo>
                    <a:cubicBezTo>
                      <a:pt x="326326" y="95294"/>
                      <a:pt x="336995" y="116249"/>
                      <a:pt x="352711" y="145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58">
                <a:extLst>
                  <a:ext uri="{FF2B5EF4-FFF2-40B4-BE49-F238E27FC236}">
                    <a16:creationId xmlns:a16="http://schemas.microsoft.com/office/drawing/2014/main" id="{72538A29-25C9-41C1-8593-0DFF5FA57B46}"/>
                  </a:ext>
                </a:extLst>
              </p:cNvPr>
              <p:cNvSpPr/>
              <p:nvPr/>
            </p:nvSpPr>
            <p:spPr>
              <a:xfrm>
                <a:off x="7431567" y="4662518"/>
                <a:ext cx="269527" cy="233428"/>
              </a:xfrm>
              <a:custGeom>
                <a:avLst/>
                <a:gdLst>
                  <a:gd name="connsiteX0" fmla="*/ 0 w 269527"/>
                  <a:gd name="connsiteY0" fmla="*/ 0 h 233428"/>
                  <a:gd name="connsiteX1" fmla="*/ 209264 w 269527"/>
                  <a:gd name="connsiteY1" fmla="*/ 97536 h 233428"/>
                  <a:gd name="connsiteX2" fmla="*/ 262890 w 269527"/>
                  <a:gd name="connsiteY2" fmla="*/ 148304 h 233428"/>
                  <a:gd name="connsiteX3" fmla="*/ 251174 w 269527"/>
                  <a:gd name="connsiteY3" fmla="*/ 218408 h 233428"/>
                  <a:gd name="connsiteX4" fmla="*/ 195167 w 269527"/>
                  <a:gd name="connsiteY4" fmla="*/ 227457 h 233428"/>
                  <a:gd name="connsiteX5" fmla="*/ 111824 w 269527"/>
                  <a:gd name="connsiteY5" fmla="*/ 194501 h 233428"/>
                  <a:gd name="connsiteX6" fmla="*/ 0 w 269527"/>
                  <a:gd name="connsiteY6" fmla="*/ 0 h 23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527" h="233428">
                    <a:moveTo>
                      <a:pt x="0" y="0"/>
                    </a:moveTo>
                    <a:cubicBezTo>
                      <a:pt x="66484" y="49244"/>
                      <a:pt x="143542" y="60484"/>
                      <a:pt x="209264" y="97536"/>
                    </a:cubicBezTo>
                    <a:cubicBezTo>
                      <a:pt x="231934" y="110300"/>
                      <a:pt x="250889" y="125063"/>
                      <a:pt x="262890" y="148304"/>
                    </a:cubicBezTo>
                    <a:cubicBezTo>
                      <a:pt x="276511" y="174688"/>
                      <a:pt x="267462" y="196691"/>
                      <a:pt x="251174" y="218408"/>
                    </a:cubicBezTo>
                    <a:cubicBezTo>
                      <a:pt x="235077" y="239935"/>
                      <a:pt x="214313" y="233839"/>
                      <a:pt x="195167" y="227457"/>
                    </a:cubicBezTo>
                    <a:cubicBezTo>
                      <a:pt x="166878" y="218027"/>
                      <a:pt x="140017" y="204311"/>
                      <a:pt x="111824" y="194501"/>
                    </a:cubicBezTo>
                    <a:cubicBezTo>
                      <a:pt x="21241" y="162592"/>
                      <a:pt x="12192" y="8458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59">
                <a:extLst>
                  <a:ext uri="{FF2B5EF4-FFF2-40B4-BE49-F238E27FC236}">
                    <a16:creationId xmlns:a16="http://schemas.microsoft.com/office/drawing/2014/main" id="{9657423D-A1D0-4962-AEAB-82F6E7050570}"/>
                  </a:ext>
                </a:extLst>
              </p:cNvPr>
              <p:cNvSpPr/>
              <p:nvPr/>
            </p:nvSpPr>
            <p:spPr>
              <a:xfrm>
                <a:off x="8122601" y="6193280"/>
                <a:ext cx="218222" cy="276550"/>
              </a:xfrm>
              <a:custGeom>
                <a:avLst/>
                <a:gdLst>
                  <a:gd name="connsiteX0" fmla="*/ 8196 w 218222"/>
                  <a:gd name="connsiteY0" fmla="*/ 0 h 276550"/>
                  <a:gd name="connsiteX1" fmla="*/ 185170 w 218222"/>
                  <a:gd name="connsiteY1" fmla="*/ 188405 h 276550"/>
                  <a:gd name="connsiteX2" fmla="*/ 217079 w 218222"/>
                  <a:gd name="connsiteY2" fmla="*/ 240697 h 276550"/>
                  <a:gd name="connsiteX3" fmla="*/ 157167 w 218222"/>
                  <a:gd name="connsiteY3" fmla="*/ 271653 h 276550"/>
                  <a:gd name="connsiteX4" fmla="*/ 46010 w 218222"/>
                  <a:gd name="connsiteY4" fmla="*/ 260509 h 276550"/>
                  <a:gd name="connsiteX5" fmla="*/ 7148 w 218222"/>
                  <a:gd name="connsiteY5" fmla="*/ 211931 h 276550"/>
                  <a:gd name="connsiteX6" fmla="*/ 8196 w 218222"/>
                  <a:gd name="connsiteY6" fmla="*/ 0 h 27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222" h="276550">
                    <a:moveTo>
                      <a:pt x="8196" y="0"/>
                    </a:moveTo>
                    <a:cubicBezTo>
                      <a:pt x="58393" y="81058"/>
                      <a:pt x="129449" y="127349"/>
                      <a:pt x="185170" y="188405"/>
                    </a:cubicBezTo>
                    <a:cubicBezTo>
                      <a:pt x="198982" y="203549"/>
                      <a:pt x="223842" y="218694"/>
                      <a:pt x="217079" y="240697"/>
                    </a:cubicBezTo>
                    <a:cubicBezTo>
                      <a:pt x="209459" y="265462"/>
                      <a:pt x="179741" y="265272"/>
                      <a:pt x="157167" y="271653"/>
                    </a:cubicBezTo>
                    <a:cubicBezTo>
                      <a:pt x="118495" y="282607"/>
                      <a:pt x="81729" y="273558"/>
                      <a:pt x="46010" y="260509"/>
                    </a:cubicBezTo>
                    <a:cubicBezTo>
                      <a:pt x="24865" y="252794"/>
                      <a:pt x="11149" y="237649"/>
                      <a:pt x="7148" y="211931"/>
                    </a:cubicBezTo>
                    <a:cubicBezTo>
                      <a:pt x="-3234" y="144209"/>
                      <a:pt x="-1805" y="76962"/>
                      <a:pt x="8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60">
                <a:extLst>
                  <a:ext uri="{FF2B5EF4-FFF2-40B4-BE49-F238E27FC236}">
                    <a16:creationId xmlns:a16="http://schemas.microsoft.com/office/drawing/2014/main" id="{D927F98F-1035-411C-B7C2-884FD02E2DB9}"/>
                  </a:ext>
                </a:extLst>
              </p:cNvPr>
              <p:cNvSpPr/>
              <p:nvPr/>
            </p:nvSpPr>
            <p:spPr>
              <a:xfrm>
                <a:off x="7752940" y="4050286"/>
                <a:ext cx="307847" cy="246661"/>
              </a:xfrm>
              <a:custGeom>
                <a:avLst/>
                <a:gdLst>
                  <a:gd name="connsiteX0" fmla="*/ 0 w 307847"/>
                  <a:gd name="connsiteY0" fmla="*/ 246662 h 246661"/>
                  <a:gd name="connsiteX1" fmla="*/ 98679 w 307847"/>
                  <a:gd name="connsiteY1" fmla="*/ 26730 h 246661"/>
                  <a:gd name="connsiteX2" fmla="*/ 153067 w 307847"/>
                  <a:gd name="connsiteY2" fmla="*/ 727 h 246661"/>
                  <a:gd name="connsiteX3" fmla="*/ 307848 w 307847"/>
                  <a:gd name="connsiteY3" fmla="*/ 38922 h 246661"/>
                  <a:gd name="connsiteX4" fmla="*/ 176403 w 307847"/>
                  <a:gd name="connsiteY4" fmla="*/ 137601 h 246661"/>
                  <a:gd name="connsiteX5" fmla="*/ 0 w 307847"/>
                  <a:gd name="connsiteY5" fmla="*/ 246662 h 246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847" h="246661">
                    <a:moveTo>
                      <a:pt x="0" y="246662"/>
                    </a:moveTo>
                    <a:cubicBezTo>
                      <a:pt x="28289" y="169605"/>
                      <a:pt x="56102" y="95119"/>
                      <a:pt x="98679" y="26730"/>
                    </a:cubicBezTo>
                    <a:cubicBezTo>
                      <a:pt x="112586" y="4346"/>
                      <a:pt x="127921" y="-2417"/>
                      <a:pt x="153067" y="727"/>
                    </a:cubicBezTo>
                    <a:cubicBezTo>
                      <a:pt x="204692" y="7204"/>
                      <a:pt x="255842" y="14062"/>
                      <a:pt x="307848" y="38922"/>
                    </a:cubicBezTo>
                    <a:cubicBezTo>
                      <a:pt x="253175" y="61591"/>
                      <a:pt x="210979" y="94548"/>
                      <a:pt x="176403" y="137601"/>
                    </a:cubicBezTo>
                    <a:cubicBezTo>
                      <a:pt x="131921" y="192941"/>
                      <a:pt x="77819" y="234375"/>
                      <a:pt x="0" y="246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61">
                <a:extLst>
                  <a:ext uri="{FF2B5EF4-FFF2-40B4-BE49-F238E27FC236}">
                    <a16:creationId xmlns:a16="http://schemas.microsoft.com/office/drawing/2014/main" id="{C2EDB202-EE48-4033-964B-2AAC63A0C266}"/>
                  </a:ext>
                </a:extLst>
              </p:cNvPr>
              <p:cNvSpPr/>
              <p:nvPr/>
            </p:nvSpPr>
            <p:spPr>
              <a:xfrm>
                <a:off x="7569710" y="4084826"/>
                <a:ext cx="140843" cy="349758"/>
              </a:xfrm>
              <a:custGeom>
                <a:avLst/>
                <a:gdLst>
                  <a:gd name="connsiteX0" fmla="*/ 140843 w 140843"/>
                  <a:gd name="connsiteY0" fmla="*/ 0 h 349758"/>
                  <a:gd name="connsiteX1" fmla="*/ 75216 w 140843"/>
                  <a:gd name="connsiteY1" fmla="*/ 349758 h 349758"/>
                  <a:gd name="connsiteX2" fmla="*/ 4922 w 140843"/>
                  <a:gd name="connsiteY2" fmla="*/ 144685 h 349758"/>
                  <a:gd name="connsiteX3" fmla="*/ 42450 w 140843"/>
                  <a:gd name="connsiteY3" fmla="*/ 48863 h 349758"/>
                  <a:gd name="connsiteX4" fmla="*/ 140843 w 140843"/>
                  <a:gd name="connsiteY4" fmla="*/ 0 h 34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843" h="349758">
                    <a:moveTo>
                      <a:pt x="140843" y="0"/>
                    </a:moveTo>
                    <a:cubicBezTo>
                      <a:pt x="109411" y="118777"/>
                      <a:pt x="139796" y="241840"/>
                      <a:pt x="75216" y="349758"/>
                    </a:cubicBezTo>
                    <a:cubicBezTo>
                      <a:pt x="61691" y="277178"/>
                      <a:pt x="25686" y="213646"/>
                      <a:pt x="4922" y="144685"/>
                    </a:cubicBezTo>
                    <a:cubicBezTo>
                      <a:pt x="-7842" y="102298"/>
                      <a:pt x="4064" y="70009"/>
                      <a:pt x="42450" y="48863"/>
                    </a:cubicBezTo>
                    <a:cubicBezTo>
                      <a:pt x="72454" y="32385"/>
                      <a:pt x="103791" y="18288"/>
                      <a:pt x="140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2">
                <a:extLst>
                  <a:ext uri="{FF2B5EF4-FFF2-40B4-BE49-F238E27FC236}">
                    <a16:creationId xmlns:a16="http://schemas.microsoft.com/office/drawing/2014/main" id="{EA8B5514-DFCC-46A3-BBD5-477D6EF1472C}"/>
                  </a:ext>
                </a:extLst>
              </p:cNvPr>
              <p:cNvSpPr/>
              <p:nvPr/>
            </p:nvSpPr>
            <p:spPr>
              <a:xfrm>
                <a:off x="8122275" y="5054226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" name="Freeform: Shape 151">
              <a:extLst>
                <a:ext uri="{FF2B5EF4-FFF2-40B4-BE49-F238E27FC236}">
                  <a16:creationId xmlns:a16="http://schemas.microsoft.com/office/drawing/2014/main" id="{2E56CFBE-A689-4706-A7FC-B12BF17BF7D8}"/>
                </a:ext>
              </a:extLst>
            </p:cNvPr>
            <p:cNvSpPr/>
            <p:nvPr/>
          </p:nvSpPr>
          <p:spPr>
            <a:xfrm>
              <a:off x="7166580" y="1151497"/>
              <a:ext cx="1393335" cy="1016277"/>
            </a:xfrm>
            <a:custGeom>
              <a:avLst/>
              <a:gdLst>
                <a:gd name="connsiteX0" fmla="*/ 960655 w 1393335"/>
                <a:gd name="connsiteY0" fmla="*/ 1007661 h 1016277"/>
                <a:gd name="connsiteX1" fmla="*/ 960967 w 1393335"/>
                <a:gd name="connsiteY1" fmla="*/ 1007737 h 1016277"/>
                <a:gd name="connsiteX2" fmla="*/ 960301 w 1393335"/>
                <a:gd name="connsiteY2" fmla="*/ 1008403 h 1016277"/>
                <a:gd name="connsiteX3" fmla="*/ 961158 w 1393335"/>
                <a:gd name="connsiteY3" fmla="*/ 1007642 h 1016277"/>
                <a:gd name="connsiteX4" fmla="*/ 961717 w 1393335"/>
                <a:gd name="connsiteY4" fmla="*/ 1007710 h 1016277"/>
                <a:gd name="connsiteX5" fmla="*/ 960301 w 1393335"/>
                <a:gd name="connsiteY5" fmla="*/ 1008404 h 1016277"/>
                <a:gd name="connsiteX6" fmla="*/ 961158 w 1393335"/>
                <a:gd name="connsiteY6" fmla="*/ 1007642 h 1016277"/>
                <a:gd name="connsiteX7" fmla="*/ 1157754 w 1393335"/>
                <a:gd name="connsiteY7" fmla="*/ 804759 h 1016277"/>
                <a:gd name="connsiteX8" fmla="*/ 1220619 w 1393335"/>
                <a:gd name="connsiteY8" fmla="*/ 891246 h 1016277"/>
                <a:gd name="connsiteX9" fmla="*/ 1215857 w 1393335"/>
                <a:gd name="connsiteY9" fmla="*/ 924203 h 1016277"/>
                <a:gd name="connsiteX10" fmla="*/ 1032847 w 1393335"/>
                <a:gd name="connsiteY10" fmla="*/ 1016277 h 1016277"/>
                <a:gd name="connsiteX11" fmla="*/ 961717 w 1393335"/>
                <a:gd name="connsiteY11" fmla="*/ 1007710 h 1016277"/>
                <a:gd name="connsiteX12" fmla="*/ 1021947 w 1393335"/>
                <a:gd name="connsiteY12" fmla="*/ 978165 h 1016277"/>
                <a:gd name="connsiteX13" fmla="*/ 1157754 w 1393335"/>
                <a:gd name="connsiteY13" fmla="*/ 804759 h 1016277"/>
                <a:gd name="connsiteX14" fmla="*/ 1335237 w 1393335"/>
                <a:gd name="connsiteY14" fmla="*/ 424460 h 1016277"/>
                <a:gd name="connsiteX15" fmla="*/ 1335490 w 1393335"/>
                <a:gd name="connsiteY15" fmla="*/ 424712 h 1016277"/>
                <a:gd name="connsiteX16" fmla="*/ 1335282 w 1393335"/>
                <a:gd name="connsiteY16" fmla="*/ 424530 h 1016277"/>
                <a:gd name="connsiteX17" fmla="*/ 49489 w 1393335"/>
                <a:gd name="connsiteY17" fmla="*/ 395681 h 1016277"/>
                <a:gd name="connsiteX18" fmla="*/ 49377 w 1393335"/>
                <a:gd name="connsiteY18" fmla="*/ 395840 h 1016277"/>
                <a:gd name="connsiteX19" fmla="*/ 48948 w 1393335"/>
                <a:gd name="connsiteY19" fmla="*/ 396041 h 1016277"/>
                <a:gd name="connsiteX20" fmla="*/ 598848 w 1393335"/>
                <a:gd name="connsiteY20" fmla="*/ 313616 h 1016277"/>
                <a:gd name="connsiteX21" fmla="*/ 601542 w 1393335"/>
                <a:gd name="connsiteY21" fmla="*/ 317461 h 1016277"/>
                <a:gd name="connsiteX22" fmla="*/ 601872 w 1393335"/>
                <a:gd name="connsiteY22" fmla="*/ 330134 h 1016277"/>
                <a:gd name="connsiteX23" fmla="*/ 577110 w 1393335"/>
                <a:gd name="connsiteY23" fmla="*/ 364514 h 1016277"/>
                <a:gd name="connsiteX24" fmla="*/ 478717 w 1393335"/>
                <a:gd name="connsiteY24" fmla="*/ 646549 h 1016277"/>
                <a:gd name="connsiteX25" fmla="*/ 488051 w 1393335"/>
                <a:gd name="connsiteY25" fmla="*/ 883436 h 1016277"/>
                <a:gd name="connsiteX26" fmla="*/ 442808 w 1393335"/>
                <a:gd name="connsiteY26" fmla="*/ 986782 h 1016277"/>
                <a:gd name="connsiteX27" fmla="*/ 350796 w 1393335"/>
                <a:gd name="connsiteY27" fmla="*/ 999356 h 1016277"/>
                <a:gd name="connsiteX28" fmla="*/ 138293 w 1393335"/>
                <a:gd name="connsiteY28" fmla="*/ 898009 h 1016277"/>
                <a:gd name="connsiteX29" fmla="*/ 142199 w 1393335"/>
                <a:gd name="connsiteY29" fmla="*/ 860957 h 1016277"/>
                <a:gd name="connsiteX30" fmla="*/ 199730 w 1393335"/>
                <a:gd name="connsiteY30" fmla="*/ 789615 h 1016277"/>
                <a:gd name="connsiteX31" fmla="*/ 267548 w 1393335"/>
                <a:gd name="connsiteY31" fmla="*/ 901153 h 1016277"/>
                <a:gd name="connsiteX32" fmla="*/ 365750 w 1393335"/>
                <a:gd name="connsiteY32" fmla="*/ 977353 h 1016277"/>
                <a:gd name="connsiteX33" fmla="*/ 382038 w 1393335"/>
                <a:gd name="connsiteY33" fmla="*/ 865529 h 1016277"/>
                <a:gd name="connsiteX34" fmla="*/ 402136 w 1393335"/>
                <a:gd name="connsiteY34" fmla="*/ 551966 h 1016277"/>
                <a:gd name="connsiteX35" fmla="*/ 422329 w 1393335"/>
                <a:gd name="connsiteY35" fmla="*/ 495387 h 1016277"/>
                <a:gd name="connsiteX36" fmla="*/ 282502 w 1393335"/>
                <a:gd name="connsiteY36" fmla="*/ 566825 h 1016277"/>
                <a:gd name="connsiteX37" fmla="*/ 179441 w 1393335"/>
                <a:gd name="connsiteY37" fmla="*/ 575683 h 1016277"/>
                <a:gd name="connsiteX38" fmla="*/ 51521 w 1393335"/>
                <a:gd name="connsiteY38" fmla="*/ 515580 h 1016277"/>
                <a:gd name="connsiteX39" fmla="*/ 36947 w 1393335"/>
                <a:gd name="connsiteY39" fmla="*/ 419854 h 1016277"/>
                <a:gd name="connsiteX40" fmla="*/ 49745 w 1393335"/>
                <a:gd name="connsiteY40" fmla="*/ 396179 h 1016277"/>
                <a:gd name="connsiteX41" fmla="*/ 83132 w 1393335"/>
                <a:gd name="connsiteY41" fmla="*/ 405091 h 1016277"/>
                <a:gd name="connsiteX42" fmla="*/ 106098 w 1393335"/>
                <a:gd name="connsiteY42" fmla="*/ 430713 h 1016277"/>
                <a:gd name="connsiteX43" fmla="*/ 339651 w 1393335"/>
                <a:gd name="connsiteY43" fmla="*/ 472146 h 1016277"/>
                <a:gd name="connsiteX44" fmla="*/ 451701 w 1393335"/>
                <a:gd name="connsiteY44" fmla="*/ 413556 h 1016277"/>
                <a:gd name="connsiteX45" fmla="*/ 554482 w 1393335"/>
                <a:gd name="connsiteY45" fmla="*/ 340074 h 1016277"/>
                <a:gd name="connsiteX46" fmla="*/ 554535 w 1393335"/>
                <a:gd name="connsiteY46" fmla="*/ 340130 h 1016277"/>
                <a:gd name="connsiteX47" fmla="*/ 589492 w 1393335"/>
                <a:gd name="connsiteY47" fmla="*/ 316413 h 1016277"/>
                <a:gd name="connsiteX48" fmla="*/ 598848 w 1393335"/>
                <a:gd name="connsiteY48" fmla="*/ 313616 h 1016277"/>
                <a:gd name="connsiteX49" fmla="*/ 801328 w 1393335"/>
                <a:gd name="connsiteY49" fmla="*/ 310412 h 1016277"/>
                <a:gd name="connsiteX50" fmla="*/ 801688 w 1393335"/>
                <a:gd name="connsiteY50" fmla="*/ 310520 h 1016277"/>
                <a:gd name="connsiteX51" fmla="*/ 801625 w 1393335"/>
                <a:gd name="connsiteY51" fmla="*/ 310531 h 1016277"/>
                <a:gd name="connsiteX52" fmla="*/ 1153944 w 1393335"/>
                <a:gd name="connsiteY52" fmla="*/ 193826 h 1016277"/>
                <a:gd name="connsiteX53" fmla="*/ 1285008 w 1393335"/>
                <a:gd name="connsiteY53" fmla="*/ 267740 h 1016277"/>
                <a:gd name="connsiteX54" fmla="*/ 1322727 w 1393335"/>
                <a:gd name="connsiteY54" fmla="*/ 272979 h 1016277"/>
                <a:gd name="connsiteX55" fmla="*/ 1385020 w 1393335"/>
                <a:gd name="connsiteY55" fmla="*/ 273074 h 1016277"/>
                <a:gd name="connsiteX56" fmla="*/ 1362541 w 1393335"/>
                <a:gd name="connsiteY56" fmla="*/ 361656 h 1016277"/>
                <a:gd name="connsiteX57" fmla="*/ 1345206 w 1393335"/>
                <a:gd name="connsiteY57" fmla="*/ 406709 h 1016277"/>
                <a:gd name="connsiteX58" fmla="*/ 1346438 w 1393335"/>
                <a:gd name="connsiteY58" fmla="*/ 425462 h 1016277"/>
                <a:gd name="connsiteX59" fmla="*/ 1334716 w 1393335"/>
                <a:gd name="connsiteY59" fmla="*/ 423627 h 1016277"/>
                <a:gd name="connsiteX60" fmla="*/ 1311238 w 1393335"/>
                <a:gd name="connsiteY60" fmla="*/ 386159 h 1016277"/>
                <a:gd name="connsiteX61" fmla="*/ 1276150 w 1393335"/>
                <a:gd name="connsiteY61" fmla="*/ 357179 h 1016277"/>
                <a:gd name="connsiteX62" fmla="*/ 1208903 w 1393335"/>
                <a:gd name="connsiteY62" fmla="*/ 391755 h 1016277"/>
                <a:gd name="connsiteX63" fmla="*/ 974683 w 1393335"/>
                <a:gd name="connsiteY63" fmla="*/ 362513 h 1016277"/>
                <a:gd name="connsiteX64" fmla="*/ 895150 w 1393335"/>
                <a:gd name="connsiteY64" fmla="*/ 331819 h 1016277"/>
                <a:gd name="connsiteX65" fmla="*/ 813796 w 1393335"/>
                <a:gd name="connsiteY65" fmla="*/ 308544 h 1016277"/>
                <a:gd name="connsiteX66" fmla="*/ 813520 w 1393335"/>
                <a:gd name="connsiteY66" fmla="*/ 308411 h 1016277"/>
                <a:gd name="connsiteX67" fmla="*/ 846346 w 1393335"/>
                <a:gd name="connsiteY67" fmla="*/ 300601 h 1016277"/>
                <a:gd name="connsiteX68" fmla="*/ 877960 w 1393335"/>
                <a:gd name="connsiteY68" fmla="*/ 299977 h 1016277"/>
                <a:gd name="connsiteX69" fmla="*/ 880767 w 1393335"/>
                <a:gd name="connsiteY69" fmla="*/ 292315 h 1016277"/>
                <a:gd name="connsiteX70" fmla="*/ 792184 w 1393335"/>
                <a:gd name="connsiteY70" fmla="*/ 274979 h 1016277"/>
                <a:gd name="connsiteX71" fmla="*/ 898960 w 1393335"/>
                <a:gd name="connsiteY71" fmla="*/ 247643 h 1016277"/>
                <a:gd name="connsiteX72" fmla="*/ 815425 w 1393335"/>
                <a:gd name="connsiteY72" fmla="*/ 250119 h 1016277"/>
                <a:gd name="connsiteX73" fmla="*/ 858895 w 1393335"/>
                <a:gd name="connsiteY73" fmla="*/ 232891 h 1016277"/>
                <a:gd name="connsiteX74" fmla="*/ 898612 w 1393335"/>
                <a:gd name="connsiteY74" fmla="*/ 215117 h 1016277"/>
                <a:gd name="connsiteX75" fmla="*/ 899245 w 1393335"/>
                <a:gd name="connsiteY75" fmla="*/ 214971 h 1016277"/>
                <a:gd name="connsiteX76" fmla="*/ 1153944 w 1393335"/>
                <a:gd name="connsiteY76" fmla="*/ 193826 h 1016277"/>
                <a:gd name="connsiteX77" fmla="*/ 230370 w 1393335"/>
                <a:gd name="connsiteY77" fmla="*/ 174666 h 1016277"/>
                <a:gd name="connsiteX78" fmla="*/ 296789 w 1393335"/>
                <a:gd name="connsiteY78" fmla="*/ 175157 h 1016277"/>
                <a:gd name="connsiteX79" fmla="*/ 504338 w 1393335"/>
                <a:gd name="connsiteY79" fmla="*/ 214971 h 1016277"/>
                <a:gd name="connsiteX80" fmla="*/ 504469 w 1393335"/>
                <a:gd name="connsiteY80" fmla="*/ 214988 h 1016277"/>
                <a:gd name="connsiteX81" fmla="*/ 576824 w 1393335"/>
                <a:gd name="connsiteY81" fmla="*/ 249547 h 1016277"/>
                <a:gd name="connsiteX82" fmla="*/ 493575 w 1393335"/>
                <a:gd name="connsiteY82" fmla="*/ 245737 h 1016277"/>
                <a:gd name="connsiteX83" fmla="*/ 598445 w 1393335"/>
                <a:gd name="connsiteY83" fmla="*/ 272503 h 1016277"/>
                <a:gd name="connsiteX84" fmla="*/ 609113 w 1393335"/>
                <a:gd name="connsiteY84" fmla="*/ 289171 h 1016277"/>
                <a:gd name="connsiteX85" fmla="*/ 599303 w 1393335"/>
                <a:gd name="connsiteY85" fmla="*/ 295553 h 1016277"/>
                <a:gd name="connsiteX86" fmla="*/ 522341 w 1393335"/>
                <a:gd name="connsiteY86" fmla="*/ 292029 h 1016277"/>
                <a:gd name="connsiteX87" fmla="*/ 233924 w 1393335"/>
                <a:gd name="connsiteY87" fmla="*/ 271169 h 1016277"/>
                <a:gd name="connsiteX88" fmla="*/ 173440 w 1393335"/>
                <a:gd name="connsiteY88" fmla="*/ 283933 h 1016277"/>
                <a:gd name="connsiteX89" fmla="*/ 371167 w 1393335"/>
                <a:gd name="connsiteY89" fmla="*/ 303828 h 1016277"/>
                <a:gd name="connsiteX90" fmla="*/ 569863 w 1393335"/>
                <a:gd name="connsiteY90" fmla="*/ 300919 h 1016277"/>
                <a:gd name="connsiteX91" fmla="*/ 572347 w 1393335"/>
                <a:gd name="connsiteY91" fmla="*/ 304411 h 1016277"/>
                <a:gd name="connsiteX92" fmla="*/ 572298 w 1393335"/>
                <a:gd name="connsiteY92" fmla="*/ 305475 h 1016277"/>
                <a:gd name="connsiteX93" fmla="*/ 557024 w 1393335"/>
                <a:gd name="connsiteY93" fmla="*/ 316937 h 1016277"/>
                <a:gd name="connsiteX94" fmla="*/ 542777 w 1393335"/>
                <a:gd name="connsiteY94" fmla="*/ 327613 h 1016277"/>
                <a:gd name="connsiteX95" fmla="*/ 542724 w 1393335"/>
                <a:gd name="connsiteY95" fmla="*/ 327557 h 1016277"/>
                <a:gd name="connsiteX96" fmla="*/ 380799 w 1393335"/>
                <a:gd name="connsiteY96" fmla="*/ 374896 h 1016277"/>
                <a:gd name="connsiteX97" fmla="*/ 115147 w 1393335"/>
                <a:gd name="connsiteY97" fmla="*/ 367181 h 1016277"/>
                <a:gd name="connsiteX98" fmla="*/ 59997 w 1393335"/>
                <a:gd name="connsiteY98" fmla="*/ 380802 h 1016277"/>
                <a:gd name="connsiteX99" fmla="*/ 49949 w 1393335"/>
                <a:gd name="connsiteY99" fmla="*/ 395031 h 1016277"/>
                <a:gd name="connsiteX100" fmla="*/ 40321 w 1393335"/>
                <a:gd name="connsiteY100" fmla="*/ 378192 h 1016277"/>
                <a:gd name="connsiteX101" fmla="*/ 47143 w 1393335"/>
                <a:gd name="connsiteY101" fmla="*/ 353837 h 1016277"/>
                <a:gd name="connsiteX102" fmla="*/ 53985 w 1393335"/>
                <a:gd name="connsiteY102" fmla="*/ 329501 h 1016277"/>
                <a:gd name="connsiteX103" fmla="*/ 30852 w 1393335"/>
                <a:gd name="connsiteY103" fmla="*/ 333923 h 1016277"/>
                <a:gd name="connsiteX104" fmla="*/ 85 w 1393335"/>
                <a:gd name="connsiteY104" fmla="*/ 291743 h 1016277"/>
                <a:gd name="connsiteX105" fmla="*/ 8753 w 1393335"/>
                <a:gd name="connsiteY105" fmla="*/ 230783 h 1016277"/>
                <a:gd name="connsiteX106" fmla="*/ 19612 w 1393335"/>
                <a:gd name="connsiteY106" fmla="*/ 222591 h 1016277"/>
                <a:gd name="connsiteX107" fmla="*/ 77021 w 1393335"/>
                <a:gd name="connsiteY107" fmla="*/ 255462 h 1016277"/>
                <a:gd name="connsiteX108" fmla="*/ 87048 w 1393335"/>
                <a:gd name="connsiteY108" fmla="*/ 277454 h 1016277"/>
                <a:gd name="connsiteX109" fmla="*/ 114229 w 1393335"/>
                <a:gd name="connsiteY109" fmla="*/ 233815 h 1016277"/>
                <a:gd name="connsiteX110" fmla="*/ 230370 w 1393335"/>
                <a:gd name="connsiteY110" fmla="*/ 174666 h 1016277"/>
                <a:gd name="connsiteX111" fmla="*/ 798851 w 1393335"/>
                <a:gd name="connsiteY111" fmla="*/ 147153 h 1016277"/>
                <a:gd name="connsiteX112" fmla="*/ 766370 w 1393335"/>
                <a:gd name="connsiteY112" fmla="*/ 232783 h 1016277"/>
                <a:gd name="connsiteX113" fmla="*/ 774067 w 1393335"/>
                <a:gd name="connsiteY113" fmla="*/ 266634 h 1016277"/>
                <a:gd name="connsiteX114" fmla="*/ 774301 w 1393335"/>
                <a:gd name="connsiteY114" fmla="*/ 301713 h 1016277"/>
                <a:gd name="connsiteX115" fmla="*/ 785052 w 1393335"/>
                <a:gd name="connsiteY115" fmla="*/ 301924 h 1016277"/>
                <a:gd name="connsiteX116" fmla="*/ 800959 w 1393335"/>
                <a:gd name="connsiteY116" fmla="*/ 310394 h 1016277"/>
                <a:gd name="connsiteX117" fmla="*/ 801562 w 1393335"/>
                <a:gd name="connsiteY117" fmla="*/ 310543 h 1016277"/>
                <a:gd name="connsiteX118" fmla="*/ 801321 w 1393335"/>
                <a:gd name="connsiteY118" fmla="*/ 310587 h 1016277"/>
                <a:gd name="connsiteX119" fmla="*/ 801709 w 1393335"/>
                <a:gd name="connsiteY119" fmla="*/ 310793 h 1016277"/>
                <a:gd name="connsiteX120" fmla="*/ 801474 w 1393335"/>
                <a:gd name="connsiteY120" fmla="*/ 310839 h 1016277"/>
                <a:gd name="connsiteX121" fmla="*/ 856339 w 1393335"/>
                <a:gd name="connsiteY121" fmla="*/ 364752 h 1016277"/>
                <a:gd name="connsiteX122" fmla="*/ 1050693 w 1393335"/>
                <a:gd name="connsiteY122" fmla="*/ 486910 h 1016277"/>
                <a:gd name="connsiteX123" fmla="*/ 1257671 w 1393335"/>
                <a:gd name="connsiteY123" fmla="*/ 470050 h 1016277"/>
                <a:gd name="connsiteX124" fmla="*/ 1302343 w 1393335"/>
                <a:gd name="connsiteY124" fmla="*/ 436141 h 1016277"/>
                <a:gd name="connsiteX125" fmla="*/ 1317512 w 1393335"/>
                <a:gd name="connsiteY125" fmla="*/ 425569 h 1016277"/>
                <a:gd name="connsiteX126" fmla="*/ 1334876 w 1393335"/>
                <a:gd name="connsiteY126" fmla="*/ 424736 h 1016277"/>
                <a:gd name="connsiteX127" fmla="*/ 1355921 w 1393335"/>
                <a:gd name="connsiteY127" fmla="*/ 476809 h 1016277"/>
                <a:gd name="connsiteX128" fmla="*/ 1276626 w 1393335"/>
                <a:gd name="connsiteY128" fmla="*/ 573397 h 1016277"/>
                <a:gd name="connsiteX129" fmla="*/ 996877 w 1393335"/>
                <a:gd name="connsiteY129" fmla="*/ 535202 h 1016277"/>
                <a:gd name="connsiteX130" fmla="*/ 957538 w 1393335"/>
                <a:gd name="connsiteY130" fmla="*/ 503388 h 1016277"/>
                <a:gd name="connsiteX131" fmla="*/ 973921 w 1393335"/>
                <a:gd name="connsiteY131" fmla="*/ 567015 h 1016277"/>
                <a:gd name="connsiteX132" fmla="*/ 967920 w 1393335"/>
                <a:gd name="connsiteY132" fmla="*/ 904486 h 1016277"/>
                <a:gd name="connsiteX133" fmla="*/ 972140 w 1393335"/>
                <a:gd name="connsiteY133" fmla="*/ 983554 h 1016277"/>
                <a:gd name="connsiteX134" fmla="*/ 960655 w 1393335"/>
                <a:gd name="connsiteY134" fmla="*/ 1007661 h 1016277"/>
                <a:gd name="connsiteX135" fmla="*/ 914057 w 1393335"/>
                <a:gd name="connsiteY135" fmla="*/ 996337 h 1016277"/>
                <a:gd name="connsiteX136" fmla="*/ 869908 w 1393335"/>
                <a:gd name="connsiteY136" fmla="*/ 895342 h 1016277"/>
                <a:gd name="connsiteX137" fmla="*/ 889435 w 1393335"/>
                <a:gd name="connsiteY137" fmla="*/ 664741 h 1016277"/>
                <a:gd name="connsiteX138" fmla="*/ 844762 w 1393335"/>
                <a:gd name="connsiteY138" fmla="*/ 405280 h 1016277"/>
                <a:gd name="connsiteX139" fmla="*/ 791518 w 1393335"/>
                <a:gd name="connsiteY139" fmla="*/ 334605 h 1016277"/>
                <a:gd name="connsiteX140" fmla="*/ 784261 w 1393335"/>
                <a:gd name="connsiteY140" fmla="*/ 330774 h 1016277"/>
                <a:gd name="connsiteX141" fmla="*/ 774667 w 1393335"/>
                <a:gd name="connsiteY141" fmla="*/ 334707 h 1016277"/>
                <a:gd name="connsiteX142" fmla="*/ 624687 w 1393335"/>
                <a:gd name="connsiteY142" fmla="*/ 336895 h 1016277"/>
                <a:gd name="connsiteX143" fmla="*/ 649499 w 1393335"/>
                <a:gd name="connsiteY143" fmla="*/ 174871 h 1016277"/>
                <a:gd name="connsiteX144" fmla="*/ 798851 w 1393335"/>
                <a:gd name="connsiteY144" fmla="*/ 147153 h 1016277"/>
                <a:gd name="connsiteX145" fmla="*/ 1124131 w 1393335"/>
                <a:gd name="connsiteY145" fmla="*/ 15828 h 1016277"/>
                <a:gd name="connsiteX146" fmla="*/ 1253956 w 1393335"/>
                <a:gd name="connsiteY146" fmla="*/ 43521 h 1016277"/>
                <a:gd name="connsiteX147" fmla="*/ 1370543 w 1393335"/>
                <a:gd name="connsiteY147" fmla="*/ 232974 h 1016277"/>
                <a:gd name="connsiteX148" fmla="*/ 1252814 w 1393335"/>
                <a:gd name="connsiteY148" fmla="*/ 138295 h 1016277"/>
                <a:gd name="connsiteX149" fmla="*/ 983542 w 1393335"/>
                <a:gd name="connsiteY149" fmla="*/ 166013 h 1016277"/>
                <a:gd name="connsiteX150" fmla="*/ 897912 w 1393335"/>
                <a:gd name="connsiteY150" fmla="*/ 204780 h 1016277"/>
                <a:gd name="connsiteX151" fmla="*/ 897846 w 1393335"/>
                <a:gd name="connsiteY151" fmla="*/ 204831 h 1016277"/>
                <a:gd name="connsiteX152" fmla="*/ 840798 w 1393335"/>
                <a:gd name="connsiteY152" fmla="*/ 222688 h 1016277"/>
                <a:gd name="connsiteX153" fmla="*/ 781822 w 1393335"/>
                <a:gd name="connsiteY153" fmla="*/ 233447 h 1016277"/>
                <a:gd name="connsiteX154" fmla="*/ 786318 w 1393335"/>
                <a:gd name="connsiteY154" fmla="*/ 211333 h 1016277"/>
                <a:gd name="connsiteX155" fmla="*/ 825617 w 1393335"/>
                <a:gd name="connsiteY155" fmla="*/ 166394 h 1016277"/>
                <a:gd name="connsiteX156" fmla="*/ 997734 w 1393335"/>
                <a:gd name="connsiteY156" fmla="*/ 49713 h 1016277"/>
                <a:gd name="connsiteX157" fmla="*/ 1124131 w 1393335"/>
                <a:gd name="connsiteY157" fmla="*/ 15828 h 1016277"/>
                <a:gd name="connsiteX158" fmla="*/ 259546 w 1393335"/>
                <a:gd name="connsiteY158" fmla="*/ 849 h 1016277"/>
                <a:gd name="connsiteX159" fmla="*/ 537771 w 1393335"/>
                <a:gd name="connsiteY159" fmla="*/ 129532 h 1016277"/>
                <a:gd name="connsiteX160" fmla="*/ 553583 w 1393335"/>
                <a:gd name="connsiteY160" fmla="*/ 139724 h 1016277"/>
                <a:gd name="connsiteX161" fmla="*/ 553662 w 1393335"/>
                <a:gd name="connsiteY161" fmla="*/ 139809 h 1016277"/>
                <a:gd name="connsiteX162" fmla="*/ 553488 w 1393335"/>
                <a:gd name="connsiteY162" fmla="*/ 139724 h 1016277"/>
                <a:gd name="connsiteX163" fmla="*/ 593302 w 1393335"/>
                <a:gd name="connsiteY163" fmla="*/ 186301 h 1016277"/>
                <a:gd name="connsiteX164" fmla="*/ 606637 w 1393335"/>
                <a:gd name="connsiteY164" fmla="*/ 234879 h 1016277"/>
                <a:gd name="connsiteX165" fmla="*/ 575109 w 1393335"/>
                <a:gd name="connsiteY165" fmla="*/ 232021 h 1016277"/>
                <a:gd name="connsiteX166" fmla="*/ 505962 w 1393335"/>
                <a:gd name="connsiteY166" fmla="*/ 205163 h 1016277"/>
                <a:gd name="connsiteX167" fmla="*/ 505958 w 1393335"/>
                <a:gd name="connsiteY167" fmla="*/ 205160 h 1016277"/>
                <a:gd name="connsiteX168" fmla="*/ 303075 w 1393335"/>
                <a:gd name="connsiteY168" fmla="*/ 118292 h 1016277"/>
                <a:gd name="connsiteX169" fmla="*/ 41995 w 1393335"/>
                <a:gd name="connsiteY169" fmla="*/ 180872 h 1016277"/>
                <a:gd name="connsiteX170" fmla="*/ 259546 w 1393335"/>
                <a:gd name="connsiteY170" fmla="*/ 849 h 10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393335" h="1016277">
                  <a:moveTo>
                    <a:pt x="960655" y="1007661"/>
                  </a:moveTo>
                  <a:lnTo>
                    <a:pt x="960967" y="1007737"/>
                  </a:lnTo>
                  <a:lnTo>
                    <a:pt x="960301" y="1008403"/>
                  </a:lnTo>
                  <a:close/>
                  <a:moveTo>
                    <a:pt x="961158" y="1007642"/>
                  </a:moveTo>
                  <a:lnTo>
                    <a:pt x="961717" y="1007710"/>
                  </a:lnTo>
                  <a:lnTo>
                    <a:pt x="960301" y="1008404"/>
                  </a:lnTo>
                  <a:cubicBezTo>
                    <a:pt x="960301" y="1008404"/>
                    <a:pt x="960968" y="1007737"/>
                    <a:pt x="961158" y="1007642"/>
                  </a:cubicBezTo>
                  <a:close/>
                  <a:moveTo>
                    <a:pt x="1157754" y="804759"/>
                  </a:moveTo>
                  <a:cubicBezTo>
                    <a:pt x="1179376" y="834572"/>
                    <a:pt x="1199664" y="863147"/>
                    <a:pt x="1220619" y="891246"/>
                  </a:cubicBezTo>
                  <a:cubicBezTo>
                    <a:pt x="1230525" y="904486"/>
                    <a:pt x="1223762" y="913630"/>
                    <a:pt x="1215857" y="924203"/>
                  </a:cubicBezTo>
                  <a:cubicBezTo>
                    <a:pt x="1173352" y="980853"/>
                    <a:pt x="1104486" y="1014197"/>
                    <a:pt x="1032847" y="1016277"/>
                  </a:cubicBezTo>
                  <a:lnTo>
                    <a:pt x="961717" y="1007710"/>
                  </a:lnTo>
                  <a:lnTo>
                    <a:pt x="1021947" y="978165"/>
                  </a:lnTo>
                  <a:cubicBezTo>
                    <a:pt x="1076834" y="943830"/>
                    <a:pt x="1114107" y="894413"/>
                    <a:pt x="1157754" y="804759"/>
                  </a:cubicBezTo>
                  <a:close/>
                  <a:moveTo>
                    <a:pt x="1335237" y="424460"/>
                  </a:moveTo>
                  <a:lnTo>
                    <a:pt x="1335490" y="424712"/>
                  </a:lnTo>
                  <a:lnTo>
                    <a:pt x="1335282" y="424530"/>
                  </a:lnTo>
                  <a:close/>
                  <a:moveTo>
                    <a:pt x="49489" y="395681"/>
                  </a:moveTo>
                  <a:lnTo>
                    <a:pt x="49377" y="395840"/>
                  </a:lnTo>
                  <a:lnTo>
                    <a:pt x="48948" y="396041"/>
                  </a:lnTo>
                  <a:close/>
                  <a:moveTo>
                    <a:pt x="598848" y="313616"/>
                  </a:moveTo>
                  <a:cubicBezTo>
                    <a:pt x="600649" y="313997"/>
                    <a:pt x="601340" y="315485"/>
                    <a:pt x="601542" y="317461"/>
                  </a:cubicBezTo>
                  <a:lnTo>
                    <a:pt x="601872" y="330134"/>
                  </a:lnTo>
                  <a:lnTo>
                    <a:pt x="577110" y="364514"/>
                  </a:lnTo>
                  <a:cubicBezTo>
                    <a:pt x="491766" y="440428"/>
                    <a:pt x="489956" y="545489"/>
                    <a:pt x="478717" y="646549"/>
                  </a:cubicBezTo>
                  <a:cubicBezTo>
                    <a:pt x="469954" y="725607"/>
                    <a:pt x="489861" y="804283"/>
                    <a:pt x="488051" y="883436"/>
                  </a:cubicBezTo>
                  <a:cubicBezTo>
                    <a:pt x="487099" y="923441"/>
                    <a:pt x="481955" y="962779"/>
                    <a:pt x="442808" y="986782"/>
                  </a:cubicBezTo>
                  <a:cubicBezTo>
                    <a:pt x="414137" y="1004403"/>
                    <a:pt x="380990" y="995926"/>
                    <a:pt x="350796" y="999356"/>
                  </a:cubicBezTo>
                  <a:cubicBezTo>
                    <a:pt x="261737" y="1009357"/>
                    <a:pt x="193253" y="965161"/>
                    <a:pt x="138293" y="898009"/>
                  </a:cubicBezTo>
                  <a:cubicBezTo>
                    <a:pt x="127244" y="884579"/>
                    <a:pt x="130673" y="873721"/>
                    <a:pt x="142199" y="860957"/>
                  </a:cubicBezTo>
                  <a:cubicBezTo>
                    <a:pt x="162106" y="838954"/>
                    <a:pt x="179632" y="814761"/>
                    <a:pt x="199730" y="789615"/>
                  </a:cubicBezTo>
                  <a:cubicBezTo>
                    <a:pt x="221542" y="826000"/>
                    <a:pt x="242497" y="865053"/>
                    <a:pt x="267548" y="901153"/>
                  </a:cubicBezTo>
                  <a:cubicBezTo>
                    <a:pt x="292598" y="937252"/>
                    <a:pt x="327174" y="989354"/>
                    <a:pt x="365750" y="977353"/>
                  </a:cubicBezTo>
                  <a:cubicBezTo>
                    <a:pt x="404422" y="965351"/>
                    <a:pt x="387658" y="904106"/>
                    <a:pt x="382038" y="865529"/>
                  </a:cubicBezTo>
                  <a:cubicBezTo>
                    <a:pt x="366703" y="759135"/>
                    <a:pt x="366036" y="654645"/>
                    <a:pt x="402136" y="551966"/>
                  </a:cubicBezTo>
                  <a:cubicBezTo>
                    <a:pt x="407756" y="535964"/>
                    <a:pt x="413566" y="519962"/>
                    <a:pt x="422329" y="495387"/>
                  </a:cubicBezTo>
                  <a:cubicBezTo>
                    <a:pt x="371846" y="521010"/>
                    <a:pt x="326412" y="542441"/>
                    <a:pt x="282502" y="566825"/>
                  </a:cubicBezTo>
                  <a:cubicBezTo>
                    <a:pt x="248688" y="585589"/>
                    <a:pt x="215827" y="590923"/>
                    <a:pt x="179441" y="575683"/>
                  </a:cubicBezTo>
                  <a:cubicBezTo>
                    <a:pt x="135912" y="557395"/>
                    <a:pt x="90859" y="542346"/>
                    <a:pt x="51521" y="515580"/>
                  </a:cubicBezTo>
                  <a:cubicBezTo>
                    <a:pt x="5991" y="484624"/>
                    <a:pt x="3610" y="464908"/>
                    <a:pt x="36947" y="419854"/>
                  </a:cubicBezTo>
                  <a:lnTo>
                    <a:pt x="49745" y="396179"/>
                  </a:lnTo>
                  <a:lnTo>
                    <a:pt x="83132" y="405091"/>
                  </a:lnTo>
                  <a:cubicBezTo>
                    <a:pt x="91645" y="412735"/>
                    <a:pt x="98336" y="423141"/>
                    <a:pt x="106098" y="430713"/>
                  </a:cubicBezTo>
                  <a:cubicBezTo>
                    <a:pt x="175155" y="497959"/>
                    <a:pt x="252307" y="511390"/>
                    <a:pt x="339651" y="472146"/>
                  </a:cubicBezTo>
                  <a:cubicBezTo>
                    <a:pt x="378323" y="454763"/>
                    <a:pt x="415780" y="435404"/>
                    <a:pt x="451701" y="413556"/>
                  </a:cubicBezTo>
                  <a:lnTo>
                    <a:pt x="554482" y="340074"/>
                  </a:lnTo>
                  <a:lnTo>
                    <a:pt x="554535" y="340130"/>
                  </a:lnTo>
                  <a:cubicBezTo>
                    <a:pt x="566156" y="332129"/>
                    <a:pt x="577109" y="322890"/>
                    <a:pt x="589492" y="316413"/>
                  </a:cubicBezTo>
                  <a:cubicBezTo>
                    <a:pt x="594136" y="313961"/>
                    <a:pt x="597047" y="313235"/>
                    <a:pt x="598848" y="313616"/>
                  </a:cubicBezTo>
                  <a:close/>
                  <a:moveTo>
                    <a:pt x="801328" y="310412"/>
                  </a:moveTo>
                  <a:lnTo>
                    <a:pt x="801688" y="310520"/>
                  </a:lnTo>
                  <a:lnTo>
                    <a:pt x="801625" y="310531"/>
                  </a:lnTo>
                  <a:close/>
                  <a:moveTo>
                    <a:pt x="1153944" y="193826"/>
                  </a:moveTo>
                  <a:cubicBezTo>
                    <a:pt x="1214142" y="194683"/>
                    <a:pt x="1258433" y="212780"/>
                    <a:pt x="1285008" y="267740"/>
                  </a:cubicBezTo>
                  <a:cubicBezTo>
                    <a:pt x="1295295" y="288980"/>
                    <a:pt x="1304439" y="286218"/>
                    <a:pt x="1322727" y="272979"/>
                  </a:cubicBezTo>
                  <a:cubicBezTo>
                    <a:pt x="1339872" y="260501"/>
                    <a:pt x="1363494" y="230878"/>
                    <a:pt x="1385020" y="273074"/>
                  </a:cubicBezTo>
                  <a:cubicBezTo>
                    <a:pt x="1401308" y="304982"/>
                    <a:pt x="1393593" y="355465"/>
                    <a:pt x="1362541" y="361656"/>
                  </a:cubicBezTo>
                  <a:cubicBezTo>
                    <a:pt x="1323965" y="369372"/>
                    <a:pt x="1335871" y="386516"/>
                    <a:pt x="1345206" y="406709"/>
                  </a:cubicBezTo>
                  <a:cubicBezTo>
                    <a:pt x="1349635" y="416282"/>
                    <a:pt x="1354064" y="424623"/>
                    <a:pt x="1346438" y="425462"/>
                  </a:cubicBezTo>
                  <a:lnTo>
                    <a:pt x="1334716" y="423627"/>
                  </a:lnTo>
                  <a:lnTo>
                    <a:pt x="1311238" y="386159"/>
                  </a:lnTo>
                  <a:cubicBezTo>
                    <a:pt x="1301343" y="374920"/>
                    <a:pt x="1289628" y="365276"/>
                    <a:pt x="1276150" y="357179"/>
                  </a:cubicBezTo>
                  <a:cubicBezTo>
                    <a:pt x="1261767" y="384421"/>
                    <a:pt x="1237954" y="390707"/>
                    <a:pt x="1208903" y="391755"/>
                  </a:cubicBezTo>
                  <a:cubicBezTo>
                    <a:pt x="1129083" y="394708"/>
                    <a:pt x="1051741" y="385278"/>
                    <a:pt x="974683" y="362513"/>
                  </a:cubicBezTo>
                  <a:cubicBezTo>
                    <a:pt x="947394" y="354465"/>
                    <a:pt x="921463" y="342535"/>
                    <a:pt x="895150" y="331819"/>
                  </a:cubicBezTo>
                  <a:lnTo>
                    <a:pt x="813796" y="308544"/>
                  </a:lnTo>
                  <a:lnTo>
                    <a:pt x="813520" y="308411"/>
                  </a:lnTo>
                  <a:cubicBezTo>
                    <a:pt x="823664" y="299553"/>
                    <a:pt x="834928" y="299482"/>
                    <a:pt x="846346" y="300601"/>
                  </a:cubicBezTo>
                  <a:lnTo>
                    <a:pt x="877960" y="299977"/>
                  </a:lnTo>
                  <a:lnTo>
                    <a:pt x="880767" y="292315"/>
                  </a:lnTo>
                  <a:cubicBezTo>
                    <a:pt x="851525" y="285838"/>
                    <a:pt x="817616" y="303078"/>
                    <a:pt x="792184" y="274979"/>
                  </a:cubicBezTo>
                  <a:cubicBezTo>
                    <a:pt x="824855" y="257929"/>
                    <a:pt x="863146" y="261644"/>
                    <a:pt x="898960" y="247643"/>
                  </a:cubicBezTo>
                  <a:cubicBezTo>
                    <a:pt x="869337" y="230117"/>
                    <a:pt x="844762" y="253548"/>
                    <a:pt x="815425" y="250119"/>
                  </a:cubicBezTo>
                  <a:cubicBezTo>
                    <a:pt x="828713" y="239689"/>
                    <a:pt x="844072" y="236356"/>
                    <a:pt x="858895" y="232891"/>
                  </a:cubicBezTo>
                  <a:lnTo>
                    <a:pt x="898612" y="215117"/>
                  </a:lnTo>
                  <a:lnTo>
                    <a:pt x="899245" y="214971"/>
                  </a:lnTo>
                  <a:cubicBezTo>
                    <a:pt x="983256" y="196302"/>
                    <a:pt x="1068028" y="192588"/>
                    <a:pt x="1153944" y="193826"/>
                  </a:cubicBezTo>
                  <a:close/>
                  <a:moveTo>
                    <a:pt x="230370" y="174666"/>
                  </a:moveTo>
                  <a:cubicBezTo>
                    <a:pt x="251099" y="172532"/>
                    <a:pt x="273286" y="172895"/>
                    <a:pt x="296789" y="175157"/>
                  </a:cubicBezTo>
                  <a:cubicBezTo>
                    <a:pt x="367845" y="181919"/>
                    <a:pt x="435568" y="199826"/>
                    <a:pt x="504338" y="214971"/>
                  </a:cubicBezTo>
                  <a:lnTo>
                    <a:pt x="504469" y="214988"/>
                  </a:lnTo>
                  <a:lnTo>
                    <a:pt x="576824" y="249547"/>
                  </a:lnTo>
                  <a:cubicBezTo>
                    <a:pt x="547963" y="257929"/>
                    <a:pt x="526627" y="231164"/>
                    <a:pt x="493575" y="245737"/>
                  </a:cubicBezTo>
                  <a:cubicBezTo>
                    <a:pt x="533009" y="255929"/>
                    <a:pt x="565680" y="264597"/>
                    <a:pt x="598445" y="272503"/>
                  </a:cubicBezTo>
                  <a:cubicBezTo>
                    <a:pt x="608256" y="274884"/>
                    <a:pt x="611876" y="280408"/>
                    <a:pt x="609113" y="289171"/>
                  </a:cubicBezTo>
                  <a:cubicBezTo>
                    <a:pt x="608161" y="292219"/>
                    <a:pt x="600446" y="296410"/>
                    <a:pt x="599303" y="295553"/>
                  </a:cubicBezTo>
                  <a:cubicBezTo>
                    <a:pt x="574538" y="276217"/>
                    <a:pt x="548249" y="297268"/>
                    <a:pt x="522341" y="292029"/>
                  </a:cubicBezTo>
                  <a:cubicBezTo>
                    <a:pt x="427281" y="272979"/>
                    <a:pt x="330412" y="273265"/>
                    <a:pt x="233924" y="271169"/>
                  </a:cubicBezTo>
                  <a:cubicBezTo>
                    <a:pt x="211254" y="270693"/>
                    <a:pt x="188870" y="271741"/>
                    <a:pt x="173440" y="283933"/>
                  </a:cubicBezTo>
                  <a:cubicBezTo>
                    <a:pt x="238067" y="301602"/>
                    <a:pt x="303814" y="304626"/>
                    <a:pt x="371167" y="303828"/>
                  </a:cubicBezTo>
                  <a:lnTo>
                    <a:pt x="569863" y="300919"/>
                  </a:lnTo>
                  <a:lnTo>
                    <a:pt x="572347" y="304411"/>
                  </a:lnTo>
                  <a:lnTo>
                    <a:pt x="572298" y="305475"/>
                  </a:lnTo>
                  <a:lnTo>
                    <a:pt x="557024" y="316937"/>
                  </a:lnTo>
                  <a:lnTo>
                    <a:pt x="542777" y="327613"/>
                  </a:lnTo>
                  <a:lnTo>
                    <a:pt x="542724" y="327557"/>
                  </a:lnTo>
                  <a:cubicBezTo>
                    <a:pt x="488813" y="343654"/>
                    <a:pt x="435663" y="363466"/>
                    <a:pt x="380799" y="374896"/>
                  </a:cubicBezTo>
                  <a:cubicBezTo>
                    <a:pt x="292217" y="393279"/>
                    <a:pt x="200967" y="401376"/>
                    <a:pt x="115147" y="367181"/>
                  </a:cubicBezTo>
                  <a:cubicBezTo>
                    <a:pt x="85429" y="355370"/>
                    <a:pt x="74475" y="360037"/>
                    <a:pt x="59997" y="380802"/>
                  </a:cubicBezTo>
                  <a:lnTo>
                    <a:pt x="49949" y="395031"/>
                  </a:lnTo>
                  <a:lnTo>
                    <a:pt x="40321" y="378192"/>
                  </a:lnTo>
                  <a:cubicBezTo>
                    <a:pt x="39372" y="369883"/>
                    <a:pt x="43255" y="361862"/>
                    <a:pt x="47143" y="353837"/>
                  </a:cubicBezTo>
                  <a:lnTo>
                    <a:pt x="53985" y="329501"/>
                  </a:lnTo>
                  <a:lnTo>
                    <a:pt x="30852" y="333923"/>
                  </a:lnTo>
                  <a:cubicBezTo>
                    <a:pt x="11140" y="333070"/>
                    <a:pt x="1943" y="316961"/>
                    <a:pt x="85" y="291743"/>
                  </a:cubicBezTo>
                  <a:cubicBezTo>
                    <a:pt x="-1439" y="271264"/>
                    <a:pt x="18088" y="253071"/>
                    <a:pt x="8753" y="230783"/>
                  </a:cubicBezTo>
                  <a:cubicBezTo>
                    <a:pt x="8372" y="229830"/>
                    <a:pt x="12087" y="217162"/>
                    <a:pt x="19612" y="222591"/>
                  </a:cubicBezTo>
                  <a:cubicBezTo>
                    <a:pt x="37328" y="235236"/>
                    <a:pt x="62653" y="238719"/>
                    <a:pt x="77021" y="255462"/>
                  </a:cubicBezTo>
                  <a:lnTo>
                    <a:pt x="87048" y="277454"/>
                  </a:lnTo>
                  <a:lnTo>
                    <a:pt x="114229" y="233815"/>
                  </a:lnTo>
                  <a:cubicBezTo>
                    <a:pt x="144474" y="196913"/>
                    <a:pt x="183730" y="179468"/>
                    <a:pt x="230370" y="174666"/>
                  </a:cubicBezTo>
                  <a:close/>
                  <a:moveTo>
                    <a:pt x="798851" y="147153"/>
                  </a:moveTo>
                  <a:cubicBezTo>
                    <a:pt x="776372" y="173537"/>
                    <a:pt x="749702" y="194873"/>
                    <a:pt x="766370" y="232783"/>
                  </a:cubicBezTo>
                  <a:cubicBezTo>
                    <a:pt x="773979" y="240320"/>
                    <a:pt x="774641" y="252827"/>
                    <a:pt x="774067" y="266634"/>
                  </a:cubicBezTo>
                  <a:lnTo>
                    <a:pt x="774301" y="301713"/>
                  </a:lnTo>
                  <a:lnTo>
                    <a:pt x="785052" y="301924"/>
                  </a:lnTo>
                  <a:lnTo>
                    <a:pt x="800959" y="310394"/>
                  </a:lnTo>
                  <a:lnTo>
                    <a:pt x="801562" y="310543"/>
                  </a:lnTo>
                  <a:lnTo>
                    <a:pt x="801321" y="310587"/>
                  </a:lnTo>
                  <a:lnTo>
                    <a:pt x="801709" y="310793"/>
                  </a:lnTo>
                  <a:lnTo>
                    <a:pt x="801474" y="310839"/>
                  </a:lnTo>
                  <a:lnTo>
                    <a:pt x="856339" y="364752"/>
                  </a:lnTo>
                  <a:cubicBezTo>
                    <a:pt x="914265" y="414633"/>
                    <a:pt x="980256" y="452620"/>
                    <a:pt x="1050693" y="486910"/>
                  </a:cubicBezTo>
                  <a:cubicBezTo>
                    <a:pt x="1128417" y="524629"/>
                    <a:pt x="1191567" y="506436"/>
                    <a:pt x="1257671" y="470050"/>
                  </a:cubicBezTo>
                  <a:cubicBezTo>
                    <a:pt x="1273863" y="461097"/>
                    <a:pt x="1288723" y="448810"/>
                    <a:pt x="1302343" y="436141"/>
                  </a:cubicBezTo>
                  <a:cubicBezTo>
                    <a:pt x="1307344" y="431474"/>
                    <a:pt x="1312202" y="427712"/>
                    <a:pt x="1317512" y="425569"/>
                  </a:cubicBezTo>
                  <a:lnTo>
                    <a:pt x="1334876" y="424736"/>
                  </a:lnTo>
                  <a:lnTo>
                    <a:pt x="1355921" y="476809"/>
                  </a:lnTo>
                  <a:cubicBezTo>
                    <a:pt x="1366780" y="520015"/>
                    <a:pt x="1344420" y="538107"/>
                    <a:pt x="1276626" y="573397"/>
                  </a:cubicBezTo>
                  <a:cubicBezTo>
                    <a:pt x="1172041" y="627880"/>
                    <a:pt x="1082506" y="603210"/>
                    <a:pt x="996877" y="535202"/>
                  </a:cubicBezTo>
                  <a:cubicBezTo>
                    <a:pt x="984589" y="525486"/>
                    <a:pt x="972493" y="515580"/>
                    <a:pt x="957538" y="503388"/>
                  </a:cubicBezTo>
                  <a:cubicBezTo>
                    <a:pt x="951252" y="529963"/>
                    <a:pt x="967920" y="547679"/>
                    <a:pt x="973921" y="567015"/>
                  </a:cubicBezTo>
                  <a:cubicBezTo>
                    <a:pt x="1008783" y="680363"/>
                    <a:pt x="993066" y="793234"/>
                    <a:pt x="967920" y="904486"/>
                  </a:cubicBezTo>
                  <a:cubicBezTo>
                    <a:pt x="961920" y="931204"/>
                    <a:pt x="976333" y="958136"/>
                    <a:pt x="972140" y="983554"/>
                  </a:cubicBezTo>
                  <a:lnTo>
                    <a:pt x="960655" y="1007661"/>
                  </a:lnTo>
                  <a:lnTo>
                    <a:pt x="914057" y="996337"/>
                  </a:lnTo>
                  <a:cubicBezTo>
                    <a:pt x="876945" y="982014"/>
                    <a:pt x="867480" y="956278"/>
                    <a:pt x="869908" y="895342"/>
                  </a:cubicBezTo>
                  <a:cubicBezTo>
                    <a:pt x="872956" y="818285"/>
                    <a:pt x="882577" y="741513"/>
                    <a:pt x="889435" y="664741"/>
                  </a:cubicBezTo>
                  <a:cubicBezTo>
                    <a:pt x="897531" y="574254"/>
                    <a:pt x="883339" y="487100"/>
                    <a:pt x="844762" y="405280"/>
                  </a:cubicBezTo>
                  <a:cubicBezTo>
                    <a:pt x="832475" y="379182"/>
                    <a:pt x="809615" y="358037"/>
                    <a:pt x="791518" y="334605"/>
                  </a:cubicBezTo>
                  <a:lnTo>
                    <a:pt x="784261" y="330774"/>
                  </a:lnTo>
                  <a:lnTo>
                    <a:pt x="774667" y="334707"/>
                  </a:lnTo>
                  <a:cubicBezTo>
                    <a:pt x="737369" y="345958"/>
                    <a:pt x="650978" y="350626"/>
                    <a:pt x="624687" y="336895"/>
                  </a:cubicBezTo>
                  <a:cubicBezTo>
                    <a:pt x="606956" y="298020"/>
                    <a:pt x="619209" y="193635"/>
                    <a:pt x="649499" y="174871"/>
                  </a:cubicBezTo>
                  <a:cubicBezTo>
                    <a:pt x="701124" y="179824"/>
                    <a:pt x="751511" y="176871"/>
                    <a:pt x="798851" y="147153"/>
                  </a:cubicBezTo>
                  <a:close/>
                  <a:moveTo>
                    <a:pt x="1124131" y="15828"/>
                  </a:moveTo>
                  <a:cubicBezTo>
                    <a:pt x="1167303" y="12636"/>
                    <a:pt x="1211046" y="19709"/>
                    <a:pt x="1253956" y="43521"/>
                  </a:cubicBezTo>
                  <a:cubicBezTo>
                    <a:pt x="1327204" y="84193"/>
                    <a:pt x="1352350" y="156298"/>
                    <a:pt x="1370543" y="232974"/>
                  </a:cubicBezTo>
                  <a:cubicBezTo>
                    <a:pt x="1338443" y="191635"/>
                    <a:pt x="1309582" y="150106"/>
                    <a:pt x="1252814" y="138295"/>
                  </a:cubicBezTo>
                  <a:cubicBezTo>
                    <a:pt x="1159373" y="118959"/>
                    <a:pt x="1070600" y="132104"/>
                    <a:pt x="983542" y="166013"/>
                  </a:cubicBezTo>
                  <a:cubicBezTo>
                    <a:pt x="954395" y="177348"/>
                    <a:pt x="926392" y="191826"/>
                    <a:pt x="897912" y="204780"/>
                  </a:cubicBezTo>
                  <a:lnTo>
                    <a:pt x="897846" y="204831"/>
                  </a:lnTo>
                  <a:lnTo>
                    <a:pt x="840798" y="222688"/>
                  </a:lnTo>
                  <a:lnTo>
                    <a:pt x="781822" y="233447"/>
                  </a:lnTo>
                  <a:lnTo>
                    <a:pt x="786318" y="211333"/>
                  </a:lnTo>
                  <a:cubicBezTo>
                    <a:pt x="796150" y="192469"/>
                    <a:pt x="818759" y="182111"/>
                    <a:pt x="825617" y="166394"/>
                  </a:cubicBezTo>
                  <a:cubicBezTo>
                    <a:pt x="859717" y="88194"/>
                    <a:pt x="935441" y="76097"/>
                    <a:pt x="997734" y="49713"/>
                  </a:cubicBezTo>
                  <a:cubicBezTo>
                    <a:pt x="1038358" y="32473"/>
                    <a:pt x="1080959" y="19019"/>
                    <a:pt x="1124131" y="15828"/>
                  </a:cubicBezTo>
                  <a:close/>
                  <a:moveTo>
                    <a:pt x="259546" y="849"/>
                  </a:moveTo>
                  <a:cubicBezTo>
                    <a:pt x="368131" y="10565"/>
                    <a:pt x="454904" y="65238"/>
                    <a:pt x="537771" y="129532"/>
                  </a:cubicBezTo>
                  <a:cubicBezTo>
                    <a:pt x="542724" y="133342"/>
                    <a:pt x="548249" y="136390"/>
                    <a:pt x="553583" y="139724"/>
                  </a:cubicBezTo>
                  <a:lnTo>
                    <a:pt x="553662" y="139809"/>
                  </a:lnTo>
                  <a:lnTo>
                    <a:pt x="553488" y="139724"/>
                  </a:lnTo>
                  <a:cubicBezTo>
                    <a:pt x="551487" y="168109"/>
                    <a:pt x="574633" y="177443"/>
                    <a:pt x="593302" y="186301"/>
                  </a:cubicBezTo>
                  <a:cubicBezTo>
                    <a:pt x="618543" y="198303"/>
                    <a:pt x="608923" y="221544"/>
                    <a:pt x="606637" y="234879"/>
                  </a:cubicBezTo>
                  <a:cubicBezTo>
                    <a:pt x="604161" y="249452"/>
                    <a:pt x="585206" y="234784"/>
                    <a:pt x="575109" y="232021"/>
                  </a:cubicBezTo>
                  <a:lnTo>
                    <a:pt x="505962" y="205163"/>
                  </a:lnTo>
                  <a:lnTo>
                    <a:pt x="505958" y="205160"/>
                  </a:lnTo>
                  <a:cubicBezTo>
                    <a:pt x="438902" y="174966"/>
                    <a:pt x="375275" y="137342"/>
                    <a:pt x="303075" y="118292"/>
                  </a:cubicBezTo>
                  <a:cubicBezTo>
                    <a:pt x="205444" y="92575"/>
                    <a:pt x="116766" y="99242"/>
                    <a:pt x="41995" y="180872"/>
                  </a:cubicBezTo>
                  <a:cubicBezTo>
                    <a:pt x="55901" y="65619"/>
                    <a:pt x="150008" y="-8866"/>
                    <a:pt x="259546" y="84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1727D690-0FA0-4875-B9FE-DF1FB1B7E364}"/>
              </a:ext>
            </a:extLst>
          </p:cNvPr>
          <p:cNvSpPr txBox="1"/>
          <p:nvPr/>
        </p:nvSpPr>
        <p:spPr>
          <a:xfrm>
            <a:off x="989269" y="1786409"/>
            <a:ext cx="60114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9" name="Group 20">
            <a:extLst>
              <a:ext uri="{FF2B5EF4-FFF2-40B4-BE49-F238E27FC236}">
                <a16:creationId xmlns:a16="http://schemas.microsoft.com/office/drawing/2014/main" id="{0E5DCF41-6B7A-4862-9046-A2999C7830D2}"/>
              </a:ext>
            </a:extLst>
          </p:cNvPr>
          <p:cNvGrpSpPr/>
          <p:nvPr/>
        </p:nvGrpSpPr>
        <p:grpSpPr>
          <a:xfrm>
            <a:off x="989268" y="3401778"/>
            <a:ext cx="2719592" cy="823652"/>
            <a:chOff x="2079598" y="4324401"/>
            <a:chExt cx="3303211" cy="82365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E66A311-FB95-4F1D-8186-8E71CDDF3192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06555EC-09DC-4E58-9DD4-824D1E6ACED8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2" name="Group 23">
            <a:extLst>
              <a:ext uri="{FF2B5EF4-FFF2-40B4-BE49-F238E27FC236}">
                <a16:creationId xmlns:a16="http://schemas.microsoft.com/office/drawing/2014/main" id="{7B8D3D7B-BBF7-46EB-91F3-5D32060DA576}"/>
              </a:ext>
            </a:extLst>
          </p:cNvPr>
          <p:cNvGrpSpPr/>
          <p:nvPr/>
        </p:nvGrpSpPr>
        <p:grpSpPr>
          <a:xfrm>
            <a:off x="4160825" y="3401778"/>
            <a:ext cx="2719592" cy="823652"/>
            <a:chOff x="2079598" y="4324401"/>
            <a:chExt cx="3303211" cy="82365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75FEB11-9FBE-4C4D-BE49-22475184E25B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A7F32E3-24F4-4B85-9CAC-150CD98658AD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5" name="Group 26">
            <a:extLst>
              <a:ext uri="{FF2B5EF4-FFF2-40B4-BE49-F238E27FC236}">
                <a16:creationId xmlns:a16="http://schemas.microsoft.com/office/drawing/2014/main" id="{4B4E942B-329D-4367-AD90-44D4D42D6502}"/>
              </a:ext>
            </a:extLst>
          </p:cNvPr>
          <p:cNvGrpSpPr/>
          <p:nvPr/>
        </p:nvGrpSpPr>
        <p:grpSpPr>
          <a:xfrm>
            <a:off x="989268" y="5362719"/>
            <a:ext cx="2719592" cy="823652"/>
            <a:chOff x="2079598" y="4324401"/>
            <a:chExt cx="3303211" cy="82365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EE5D019-83EC-4634-825A-91D50DAF7FD5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9DE1B6D-1A0D-4467-87D0-0A848E335696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8" name="Group 29">
            <a:extLst>
              <a:ext uri="{FF2B5EF4-FFF2-40B4-BE49-F238E27FC236}">
                <a16:creationId xmlns:a16="http://schemas.microsoft.com/office/drawing/2014/main" id="{0F42E2E3-5A2C-4C5A-8022-1B9B7122A692}"/>
              </a:ext>
            </a:extLst>
          </p:cNvPr>
          <p:cNvGrpSpPr/>
          <p:nvPr/>
        </p:nvGrpSpPr>
        <p:grpSpPr>
          <a:xfrm>
            <a:off x="4160825" y="5362719"/>
            <a:ext cx="2719592" cy="823652"/>
            <a:chOff x="2079598" y="4324401"/>
            <a:chExt cx="3303211" cy="82365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46AEFC9-FE89-47B1-AA04-EF43C7F97677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26CF5BA-A299-4B51-A4FE-3C03E3A43CC9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pic>
        <p:nvPicPr>
          <p:cNvPr id="31" name="Graphic 56">
            <a:extLst>
              <a:ext uri="{FF2B5EF4-FFF2-40B4-BE49-F238E27FC236}">
                <a16:creationId xmlns:a16="http://schemas.microsoft.com/office/drawing/2014/main" id="{B5ADE028-3B46-4E39-9059-88A6E67112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75377" y="4702753"/>
            <a:ext cx="898191" cy="532555"/>
          </a:xfrm>
          <a:prstGeom prst="rect">
            <a:avLst/>
          </a:prstGeom>
        </p:spPr>
      </p:pic>
      <p:grpSp>
        <p:nvGrpSpPr>
          <p:cNvPr id="32" name="Graphic 1">
            <a:extLst>
              <a:ext uri="{FF2B5EF4-FFF2-40B4-BE49-F238E27FC236}">
                <a16:creationId xmlns:a16="http://schemas.microsoft.com/office/drawing/2014/main" id="{896FDAD5-18DC-41F0-B28E-9F7F60D30906}"/>
              </a:ext>
            </a:extLst>
          </p:cNvPr>
          <p:cNvGrpSpPr/>
          <p:nvPr/>
        </p:nvGrpSpPr>
        <p:grpSpPr>
          <a:xfrm>
            <a:off x="5235684" y="4569624"/>
            <a:ext cx="652928" cy="665684"/>
            <a:chOff x="219471" y="88843"/>
            <a:chExt cx="644177" cy="656762"/>
          </a:xfrm>
          <a:solidFill>
            <a:schemeClr val="accent3"/>
          </a:solidFill>
        </p:grpSpPr>
        <p:sp>
          <p:nvSpPr>
            <p:cNvPr id="33" name="Freeform: Shape 139">
              <a:extLst>
                <a:ext uri="{FF2B5EF4-FFF2-40B4-BE49-F238E27FC236}">
                  <a16:creationId xmlns:a16="http://schemas.microsoft.com/office/drawing/2014/main" id="{4A5A61F7-E6A6-4235-81B2-70F13F604DA3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140">
              <a:extLst>
                <a:ext uri="{FF2B5EF4-FFF2-40B4-BE49-F238E27FC236}">
                  <a16:creationId xmlns:a16="http://schemas.microsoft.com/office/drawing/2014/main" id="{4DF8F24D-3753-4162-9BB8-81B37714C2F3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141">
              <a:extLst>
                <a:ext uri="{FF2B5EF4-FFF2-40B4-BE49-F238E27FC236}">
                  <a16:creationId xmlns:a16="http://schemas.microsoft.com/office/drawing/2014/main" id="{30C9F8F1-25C0-466A-A379-B7D24B3E1E77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142">
              <a:extLst>
                <a:ext uri="{FF2B5EF4-FFF2-40B4-BE49-F238E27FC236}">
                  <a16:creationId xmlns:a16="http://schemas.microsoft.com/office/drawing/2014/main" id="{19B62941-98F9-4BE1-A172-A0B40CEA1642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43">
              <a:extLst>
                <a:ext uri="{FF2B5EF4-FFF2-40B4-BE49-F238E27FC236}">
                  <a16:creationId xmlns:a16="http://schemas.microsoft.com/office/drawing/2014/main" id="{6291E594-5A4E-4534-B55E-F2BB3C44CF1E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44">
              <a:extLst>
                <a:ext uri="{FF2B5EF4-FFF2-40B4-BE49-F238E27FC236}">
                  <a16:creationId xmlns:a16="http://schemas.microsoft.com/office/drawing/2014/main" id="{4E85E710-BA53-40A9-9CFE-36D70351F18B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" name="Freeform: Shape 146">
            <a:extLst>
              <a:ext uri="{FF2B5EF4-FFF2-40B4-BE49-F238E27FC236}">
                <a16:creationId xmlns:a16="http://schemas.microsoft.com/office/drawing/2014/main" id="{DF288187-7B1F-426F-8EB0-D4BDD6075546}"/>
              </a:ext>
            </a:extLst>
          </p:cNvPr>
          <p:cNvSpPr/>
          <p:nvPr/>
        </p:nvSpPr>
        <p:spPr>
          <a:xfrm>
            <a:off x="5210436" y="2602046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0" name="Freeform: Shape 147">
            <a:extLst>
              <a:ext uri="{FF2B5EF4-FFF2-40B4-BE49-F238E27FC236}">
                <a16:creationId xmlns:a16="http://schemas.microsoft.com/office/drawing/2014/main" id="{09E66E6D-7943-475C-88B5-28B163A722BB}"/>
              </a:ext>
            </a:extLst>
          </p:cNvPr>
          <p:cNvSpPr/>
          <p:nvPr/>
        </p:nvSpPr>
        <p:spPr>
          <a:xfrm>
            <a:off x="2071568" y="2635435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78019E6-1E2E-485E-803F-9CE0758799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97" y="1291472"/>
            <a:ext cx="5467498" cy="5566528"/>
          </a:xfrm>
          <a:prstGeom prst="rect">
            <a:avLst/>
          </a:prstGeom>
        </p:spPr>
      </p:pic>
      <p:grpSp>
        <p:nvGrpSpPr>
          <p:cNvPr id="16" name="Group 38">
            <a:extLst>
              <a:ext uri="{FF2B5EF4-FFF2-40B4-BE49-F238E27FC236}">
                <a16:creationId xmlns:a16="http://schemas.microsoft.com/office/drawing/2014/main" id="{B3A481C1-315B-4950-AADF-5DCB0022C252}"/>
              </a:ext>
            </a:extLst>
          </p:cNvPr>
          <p:cNvGrpSpPr/>
          <p:nvPr/>
        </p:nvGrpSpPr>
        <p:grpSpPr>
          <a:xfrm>
            <a:off x="5802467" y="2034937"/>
            <a:ext cx="5657349" cy="1127966"/>
            <a:chOff x="4572000" y="2000094"/>
            <a:chExt cx="2888786" cy="112796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94595BC-A3B6-4B94-A80C-17B6C16F694A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0DE441C-4CF7-4B89-8186-CF27D3D0D0E8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Oval 90">
            <a:extLst>
              <a:ext uri="{FF2B5EF4-FFF2-40B4-BE49-F238E27FC236}">
                <a16:creationId xmlns:a16="http://schemas.microsoft.com/office/drawing/2014/main" id="{301F7103-F580-4E23-95C2-241D5C8B43AC}"/>
              </a:ext>
            </a:extLst>
          </p:cNvPr>
          <p:cNvSpPr/>
          <p:nvPr/>
        </p:nvSpPr>
        <p:spPr>
          <a:xfrm>
            <a:off x="5857584" y="3354980"/>
            <a:ext cx="566802" cy="5668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0" name="Group 91">
            <a:extLst>
              <a:ext uri="{FF2B5EF4-FFF2-40B4-BE49-F238E27FC236}">
                <a16:creationId xmlns:a16="http://schemas.microsoft.com/office/drawing/2014/main" id="{DE47BB90-4B9B-4499-8AF8-E44D62F78EBD}"/>
              </a:ext>
            </a:extLst>
          </p:cNvPr>
          <p:cNvGrpSpPr/>
          <p:nvPr/>
        </p:nvGrpSpPr>
        <p:grpSpPr>
          <a:xfrm>
            <a:off x="6505218" y="3297271"/>
            <a:ext cx="5098164" cy="682224"/>
            <a:chOff x="6516215" y="1781402"/>
            <a:chExt cx="3376305" cy="682224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091FA4E-71BA-4E61-9245-1ABF8B948511}"/>
                </a:ext>
              </a:extLst>
            </p:cNvPr>
            <p:cNvSpPr txBox="1"/>
            <p:nvPr/>
          </p:nvSpPr>
          <p:spPr>
            <a:xfrm>
              <a:off x="6516215" y="1781402"/>
              <a:ext cx="337630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2A20684-3EFD-4D55-BE65-D7681824F87B}"/>
                </a:ext>
              </a:extLst>
            </p:cNvPr>
            <p:cNvSpPr txBox="1"/>
            <p:nvPr/>
          </p:nvSpPr>
          <p:spPr>
            <a:xfrm>
              <a:off x="6516215" y="2001961"/>
              <a:ext cx="33763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Oval 109">
            <a:extLst>
              <a:ext uri="{FF2B5EF4-FFF2-40B4-BE49-F238E27FC236}">
                <a16:creationId xmlns:a16="http://schemas.microsoft.com/office/drawing/2014/main" id="{68A80E4A-3BF5-4494-A7D1-AB83BA544E54}"/>
              </a:ext>
            </a:extLst>
          </p:cNvPr>
          <p:cNvSpPr/>
          <p:nvPr/>
        </p:nvSpPr>
        <p:spPr>
          <a:xfrm>
            <a:off x="5866092" y="4139334"/>
            <a:ext cx="566802" cy="5668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4" name="Group 110">
            <a:extLst>
              <a:ext uri="{FF2B5EF4-FFF2-40B4-BE49-F238E27FC236}">
                <a16:creationId xmlns:a16="http://schemas.microsoft.com/office/drawing/2014/main" id="{69A29625-7B30-4725-A566-C0052B3FAD28}"/>
              </a:ext>
            </a:extLst>
          </p:cNvPr>
          <p:cNvGrpSpPr/>
          <p:nvPr/>
        </p:nvGrpSpPr>
        <p:grpSpPr>
          <a:xfrm>
            <a:off x="6505218" y="4087520"/>
            <a:ext cx="5098164" cy="682224"/>
            <a:chOff x="6516215" y="1781402"/>
            <a:chExt cx="3376305" cy="6822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AD08870-730F-4ED1-81C4-2BA36F0CA802}"/>
                </a:ext>
              </a:extLst>
            </p:cNvPr>
            <p:cNvSpPr txBox="1"/>
            <p:nvPr/>
          </p:nvSpPr>
          <p:spPr>
            <a:xfrm>
              <a:off x="6516215" y="1781402"/>
              <a:ext cx="337630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FBBD531-53B4-45A2-B14B-0AC32CEB3EA0}"/>
                </a:ext>
              </a:extLst>
            </p:cNvPr>
            <p:cNvSpPr txBox="1"/>
            <p:nvPr/>
          </p:nvSpPr>
          <p:spPr>
            <a:xfrm>
              <a:off x="6516215" y="2001961"/>
              <a:ext cx="33763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Oval 125">
            <a:extLst>
              <a:ext uri="{FF2B5EF4-FFF2-40B4-BE49-F238E27FC236}">
                <a16:creationId xmlns:a16="http://schemas.microsoft.com/office/drawing/2014/main" id="{669B490E-D865-4283-85BA-17FB1D3BFFA1}"/>
              </a:ext>
            </a:extLst>
          </p:cNvPr>
          <p:cNvSpPr/>
          <p:nvPr/>
        </p:nvSpPr>
        <p:spPr>
          <a:xfrm>
            <a:off x="5874600" y="4923688"/>
            <a:ext cx="566802" cy="5668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8" name="Group 126">
            <a:extLst>
              <a:ext uri="{FF2B5EF4-FFF2-40B4-BE49-F238E27FC236}">
                <a16:creationId xmlns:a16="http://schemas.microsoft.com/office/drawing/2014/main" id="{D5D0C9FB-85CE-48E0-8AF9-DDA5319D7A87}"/>
              </a:ext>
            </a:extLst>
          </p:cNvPr>
          <p:cNvGrpSpPr/>
          <p:nvPr/>
        </p:nvGrpSpPr>
        <p:grpSpPr>
          <a:xfrm>
            <a:off x="6505218" y="4877769"/>
            <a:ext cx="5098164" cy="682224"/>
            <a:chOff x="6516215" y="1781402"/>
            <a:chExt cx="3376305" cy="68222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F9A2715-4249-40D5-9EC8-75E12CEC603C}"/>
                </a:ext>
              </a:extLst>
            </p:cNvPr>
            <p:cNvSpPr txBox="1"/>
            <p:nvPr/>
          </p:nvSpPr>
          <p:spPr>
            <a:xfrm>
              <a:off x="6516215" y="1781402"/>
              <a:ext cx="337630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9AC1C2D-6B40-4539-97F4-7D7ABC86C3C5}"/>
                </a:ext>
              </a:extLst>
            </p:cNvPr>
            <p:cNvSpPr txBox="1"/>
            <p:nvPr/>
          </p:nvSpPr>
          <p:spPr>
            <a:xfrm>
              <a:off x="6516215" y="2001961"/>
              <a:ext cx="33763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Oval 125">
            <a:extLst>
              <a:ext uri="{FF2B5EF4-FFF2-40B4-BE49-F238E27FC236}">
                <a16:creationId xmlns:a16="http://schemas.microsoft.com/office/drawing/2014/main" id="{3F2CA75E-6B28-4CB0-9778-B2A091793F7E}"/>
              </a:ext>
            </a:extLst>
          </p:cNvPr>
          <p:cNvSpPr/>
          <p:nvPr/>
        </p:nvSpPr>
        <p:spPr>
          <a:xfrm>
            <a:off x="5882986" y="5708042"/>
            <a:ext cx="566802" cy="5668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2" name="Group 126">
            <a:extLst>
              <a:ext uri="{FF2B5EF4-FFF2-40B4-BE49-F238E27FC236}">
                <a16:creationId xmlns:a16="http://schemas.microsoft.com/office/drawing/2014/main" id="{6BAF699E-1AE8-4491-A4C9-17A8810C5169}"/>
              </a:ext>
            </a:extLst>
          </p:cNvPr>
          <p:cNvGrpSpPr/>
          <p:nvPr/>
        </p:nvGrpSpPr>
        <p:grpSpPr>
          <a:xfrm>
            <a:off x="6505218" y="5668017"/>
            <a:ext cx="5098164" cy="682224"/>
            <a:chOff x="6516215" y="1781402"/>
            <a:chExt cx="3376305" cy="68222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6256FBD-7B20-4D03-AD4A-B7DF8054B770}"/>
                </a:ext>
              </a:extLst>
            </p:cNvPr>
            <p:cNvSpPr txBox="1"/>
            <p:nvPr/>
          </p:nvSpPr>
          <p:spPr>
            <a:xfrm>
              <a:off x="6516215" y="1781402"/>
              <a:ext cx="337630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39420D7-5F70-4897-B46B-AF3846027AC5}"/>
                </a:ext>
              </a:extLst>
            </p:cNvPr>
            <p:cNvSpPr txBox="1"/>
            <p:nvPr/>
          </p:nvSpPr>
          <p:spPr>
            <a:xfrm>
              <a:off x="6516215" y="2001961"/>
              <a:ext cx="33763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066192D1-8719-46A0-8B92-AB6193CAF7B0}"/>
              </a:ext>
            </a:extLst>
          </p:cNvPr>
          <p:cNvSpPr txBox="1"/>
          <p:nvPr/>
        </p:nvSpPr>
        <p:spPr>
          <a:xfrm>
            <a:off x="5857584" y="397576"/>
            <a:ext cx="5602233" cy="6712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Portfolio Presentation </a:t>
            </a:r>
          </a:p>
        </p:txBody>
      </p:sp>
      <p:sp>
        <p:nvSpPr>
          <p:cNvPr id="36" name="Donut 39">
            <a:extLst>
              <a:ext uri="{FF2B5EF4-FFF2-40B4-BE49-F238E27FC236}">
                <a16:creationId xmlns:a16="http://schemas.microsoft.com/office/drawing/2014/main" id="{324AC41F-7E0F-4D7C-8B53-635047F67DD9}"/>
              </a:ext>
            </a:extLst>
          </p:cNvPr>
          <p:cNvSpPr/>
          <p:nvPr/>
        </p:nvSpPr>
        <p:spPr>
          <a:xfrm>
            <a:off x="6006140" y="5838406"/>
            <a:ext cx="330653" cy="3060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FCC2F3B-83AD-45D8-BD9F-9A826CFA16A4}"/>
              </a:ext>
            </a:extLst>
          </p:cNvPr>
          <p:cNvSpPr/>
          <p:nvPr/>
        </p:nvSpPr>
        <p:spPr>
          <a:xfrm>
            <a:off x="5981762" y="3491368"/>
            <a:ext cx="336743" cy="281490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2EB5FC51-EAA9-40DF-8360-90500F34EE20}"/>
              </a:ext>
            </a:extLst>
          </p:cNvPr>
          <p:cNvSpPr/>
          <p:nvPr/>
        </p:nvSpPr>
        <p:spPr>
          <a:xfrm>
            <a:off x="5992372" y="4327234"/>
            <a:ext cx="353565" cy="23236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9" name="Oval 21">
            <a:extLst>
              <a:ext uri="{FF2B5EF4-FFF2-40B4-BE49-F238E27FC236}">
                <a16:creationId xmlns:a16="http://schemas.microsoft.com/office/drawing/2014/main" id="{22533221-AA99-4462-ADD9-AFC96EC73177}"/>
              </a:ext>
            </a:extLst>
          </p:cNvPr>
          <p:cNvSpPr>
            <a:spLocks noChangeAspect="1"/>
          </p:cNvSpPr>
          <p:nvPr/>
        </p:nvSpPr>
        <p:spPr>
          <a:xfrm>
            <a:off x="5990906" y="5029111"/>
            <a:ext cx="336743" cy="33955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483BC651-B71B-4CA6-9794-3393520D49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D6A8BE2-ADF0-47AA-A798-12FAC95253E6}"/>
              </a:ext>
            </a:extLst>
          </p:cNvPr>
          <p:cNvSpPr txBox="1"/>
          <p:nvPr/>
        </p:nvSpPr>
        <p:spPr>
          <a:xfrm>
            <a:off x="4160364" y="1227812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ko-KR" sz="4000" dirty="0">
                <a:solidFill>
                  <a:schemeClr val="accent4"/>
                </a:solidFill>
              </a:rPr>
              <a:t>A </a:t>
            </a:r>
            <a:r>
              <a:rPr lang="en-US" altLang="ko-KR" sz="2000" dirty="0">
                <a:solidFill>
                  <a:schemeClr val="accent4"/>
                </a:solidFill>
              </a:rPr>
              <a:t>Contents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62A406C-278F-4E80-A7B0-1C3CDA633627}"/>
              </a:ext>
            </a:extLst>
          </p:cNvPr>
          <p:cNvSpPr txBox="1"/>
          <p:nvPr/>
        </p:nvSpPr>
        <p:spPr>
          <a:xfrm>
            <a:off x="4160364" y="2482136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ko-KR" sz="4000" dirty="0">
                <a:solidFill>
                  <a:schemeClr val="accent3"/>
                </a:solidFill>
              </a:rPr>
              <a:t>B </a:t>
            </a:r>
            <a:r>
              <a:rPr lang="en-US" altLang="ko-KR" sz="2000" dirty="0">
                <a:solidFill>
                  <a:schemeClr val="accent3"/>
                </a:solidFill>
              </a:rPr>
              <a:t>Contents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AEC76A-0208-4996-A64D-FF302FB35CC2}"/>
              </a:ext>
            </a:extLst>
          </p:cNvPr>
          <p:cNvSpPr txBox="1"/>
          <p:nvPr/>
        </p:nvSpPr>
        <p:spPr>
          <a:xfrm>
            <a:off x="4160364" y="3736460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ko-KR" sz="4000" dirty="0">
                <a:solidFill>
                  <a:schemeClr val="accent2"/>
                </a:solidFill>
              </a:rPr>
              <a:t>C </a:t>
            </a:r>
            <a:r>
              <a:rPr lang="en-US" altLang="ko-KR" sz="2000" dirty="0">
                <a:solidFill>
                  <a:schemeClr val="accent2"/>
                </a:solidFill>
              </a:rPr>
              <a:t>Contents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FF75BD5-C7CE-4D26-BC89-B1717E4EDA9A}"/>
              </a:ext>
            </a:extLst>
          </p:cNvPr>
          <p:cNvSpPr txBox="1"/>
          <p:nvPr/>
        </p:nvSpPr>
        <p:spPr>
          <a:xfrm>
            <a:off x="4160364" y="4990784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ko-KR" sz="4000" dirty="0">
                <a:solidFill>
                  <a:schemeClr val="accent5"/>
                </a:solidFill>
              </a:rPr>
              <a:t>D </a:t>
            </a:r>
            <a:r>
              <a:rPr lang="en-US" altLang="ko-KR" sz="2000" dirty="0">
                <a:solidFill>
                  <a:schemeClr val="accent5"/>
                </a:solidFill>
              </a:rPr>
              <a:t>Contents</a:t>
            </a:r>
          </a:p>
        </p:txBody>
      </p:sp>
      <p:grpSp>
        <p:nvGrpSpPr>
          <p:cNvPr id="7" name="Group 7">
            <a:extLst>
              <a:ext uri="{FF2B5EF4-FFF2-40B4-BE49-F238E27FC236}">
                <a16:creationId xmlns:a16="http://schemas.microsoft.com/office/drawing/2014/main" id="{64222D3D-8414-4688-B9FC-A077A7F94B77}"/>
              </a:ext>
            </a:extLst>
          </p:cNvPr>
          <p:cNvGrpSpPr/>
          <p:nvPr/>
        </p:nvGrpSpPr>
        <p:grpSpPr>
          <a:xfrm>
            <a:off x="4660322" y="1843997"/>
            <a:ext cx="6854289" cy="767940"/>
            <a:chOff x="4955597" y="1667025"/>
            <a:chExt cx="6854289" cy="767940"/>
          </a:xfrm>
        </p:grpSpPr>
        <p:grpSp>
          <p:nvGrpSpPr>
            <p:cNvPr id="8" name="Group 8">
              <a:extLst>
                <a:ext uri="{FF2B5EF4-FFF2-40B4-BE49-F238E27FC236}">
                  <a16:creationId xmlns:a16="http://schemas.microsoft.com/office/drawing/2014/main" id="{F1FAACC0-528B-486F-834A-9EB11A66C9ED}"/>
                </a:ext>
              </a:extLst>
            </p:cNvPr>
            <p:cNvGrpSpPr/>
            <p:nvPr/>
          </p:nvGrpSpPr>
          <p:grpSpPr>
            <a:xfrm>
              <a:off x="4955597" y="1667025"/>
              <a:ext cx="1074333" cy="767940"/>
              <a:chOff x="762987" y="4070063"/>
              <a:chExt cx="1074333" cy="767940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86B630CF-D929-4AFE-8B11-3D9DCA7A08EC}"/>
                  </a:ext>
                </a:extLst>
              </p:cNvPr>
              <p:cNvSpPr txBox="1"/>
              <p:nvPr/>
            </p:nvSpPr>
            <p:spPr>
              <a:xfrm>
                <a:off x="762987" y="4376338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7AE4742F-3725-4156-B43B-EEBA9B04283D}"/>
                  </a:ext>
                </a:extLst>
              </p:cNvPr>
              <p:cNvSpPr txBox="1"/>
              <p:nvPr/>
            </p:nvSpPr>
            <p:spPr>
              <a:xfrm>
                <a:off x="766434" y="4070063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5,000</a:t>
                </a:r>
              </a:p>
            </p:txBody>
          </p:sp>
        </p:grpSp>
        <p:cxnSp>
          <p:nvCxnSpPr>
            <p:cNvPr id="9" name="직선 연결선 73">
              <a:extLst>
                <a:ext uri="{FF2B5EF4-FFF2-40B4-BE49-F238E27FC236}">
                  <a16:creationId xmlns:a16="http://schemas.microsoft.com/office/drawing/2014/main" id="{6D9B286D-77E6-4632-86AD-21B2A47D887E}"/>
                </a:ext>
              </a:extLst>
            </p:cNvPr>
            <p:cNvCxnSpPr/>
            <p:nvPr/>
          </p:nvCxnSpPr>
          <p:spPr>
            <a:xfrm rot="10800000">
              <a:off x="6096089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0" name="Group 10">
              <a:extLst>
                <a:ext uri="{FF2B5EF4-FFF2-40B4-BE49-F238E27FC236}">
                  <a16:creationId xmlns:a16="http://schemas.microsoft.com/office/drawing/2014/main" id="{6D53BF8E-9991-41F7-B1A6-81631AAC0BD0}"/>
                </a:ext>
              </a:extLst>
            </p:cNvPr>
            <p:cNvGrpSpPr/>
            <p:nvPr/>
          </p:nvGrpSpPr>
          <p:grpSpPr>
            <a:xfrm>
              <a:off x="6882248" y="1667025"/>
              <a:ext cx="1074333" cy="767940"/>
              <a:chOff x="3096111" y="4070784"/>
              <a:chExt cx="1074333" cy="767940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13ACED03-E01F-468C-BC46-B95E4E3256BB}"/>
                  </a:ext>
                </a:extLst>
              </p:cNvPr>
              <p:cNvSpPr txBox="1"/>
              <p:nvPr/>
            </p:nvSpPr>
            <p:spPr>
              <a:xfrm>
                <a:off x="3096111" y="4377059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CA1A9BEC-13B7-4C09-9689-3D8441BFA85B}"/>
                  </a:ext>
                </a:extLst>
              </p:cNvPr>
              <p:cNvSpPr txBox="1"/>
              <p:nvPr/>
            </p:nvSpPr>
            <p:spPr>
              <a:xfrm>
                <a:off x="3099558" y="4070784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34</a:t>
                </a:r>
                <a:r>
                  <a:rPr lang="en-US" altLang="ko-KR" sz="1400" dirty="0">
                    <a:solidFill>
                      <a:schemeClr val="accent1"/>
                    </a:solidFill>
                  </a:rPr>
                  <a:t>%</a:t>
                </a:r>
              </a:p>
            </p:txBody>
          </p:sp>
        </p:grpSp>
        <p:grpSp>
          <p:nvGrpSpPr>
            <p:cNvPr id="11" name="Group 11">
              <a:extLst>
                <a:ext uri="{FF2B5EF4-FFF2-40B4-BE49-F238E27FC236}">
                  <a16:creationId xmlns:a16="http://schemas.microsoft.com/office/drawing/2014/main" id="{39CE96EA-3A00-426E-93CE-D3EA923808ED}"/>
                </a:ext>
              </a:extLst>
            </p:cNvPr>
            <p:cNvGrpSpPr/>
            <p:nvPr/>
          </p:nvGrpSpPr>
          <p:grpSpPr>
            <a:xfrm>
              <a:off x="8808899" y="1671097"/>
              <a:ext cx="1074333" cy="759796"/>
              <a:chOff x="5429235" y="4079648"/>
              <a:chExt cx="1074333" cy="759796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B6A3C6A5-9EF4-40EA-89AE-9A19653D9CE4}"/>
                  </a:ext>
                </a:extLst>
              </p:cNvPr>
              <p:cNvSpPr txBox="1"/>
              <p:nvPr/>
            </p:nvSpPr>
            <p:spPr>
              <a:xfrm>
                <a:off x="5429235" y="4377779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3715C1DE-F521-48D1-92B6-2B2E7FCD3A6A}"/>
                  </a:ext>
                </a:extLst>
              </p:cNvPr>
              <p:cNvSpPr txBox="1"/>
              <p:nvPr/>
            </p:nvSpPr>
            <p:spPr>
              <a:xfrm>
                <a:off x="5432682" y="4079648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2027</a:t>
                </a:r>
              </a:p>
            </p:txBody>
          </p:sp>
        </p:grpSp>
        <p:grpSp>
          <p:nvGrpSpPr>
            <p:cNvPr id="12" name="Group 12">
              <a:extLst>
                <a:ext uri="{FF2B5EF4-FFF2-40B4-BE49-F238E27FC236}">
                  <a16:creationId xmlns:a16="http://schemas.microsoft.com/office/drawing/2014/main" id="{B358F2C1-B785-401C-8374-5110E5E137A2}"/>
                </a:ext>
              </a:extLst>
            </p:cNvPr>
            <p:cNvGrpSpPr/>
            <p:nvPr/>
          </p:nvGrpSpPr>
          <p:grpSpPr>
            <a:xfrm>
              <a:off x="10735553" y="1667025"/>
              <a:ext cx="1074333" cy="767940"/>
              <a:chOff x="7762359" y="4072223"/>
              <a:chExt cx="1074333" cy="767940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7ABFAAB1-3413-4B1A-A7F1-98D59777626B}"/>
                  </a:ext>
                </a:extLst>
              </p:cNvPr>
              <p:cNvSpPr txBox="1"/>
              <p:nvPr/>
            </p:nvSpPr>
            <p:spPr>
              <a:xfrm>
                <a:off x="7762359" y="4378498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AF9C171B-A7FA-4142-BF6C-40F737811C67}"/>
                  </a:ext>
                </a:extLst>
              </p:cNvPr>
              <p:cNvSpPr txBox="1"/>
              <p:nvPr/>
            </p:nvSpPr>
            <p:spPr>
              <a:xfrm>
                <a:off x="7765806" y="4072223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8,000</a:t>
                </a:r>
              </a:p>
            </p:txBody>
          </p:sp>
        </p:grpSp>
        <p:cxnSp>
          <p:nvCxnSpPr>
            <p:cNvPr id="13" name="직선 연결선 81">
              <a:extLst>
                <a:ext uri="{FF2B5EF4-FFF2-40B4-BE49-F238E27FC236}">
                  <a16:creationId xmlns:a16="http://schemas.microsoft.com/office/drawing/2014/main" id="{8CECC2C4-AC2A-48DE-A863-DF7CEA7A9EAA}"/>
                </a:ext>
              </a:extLst>
            </p:cNvPr>
            <p:cNvCxnSpPr/>
            <p:nvPr/>
          </p:nvCxnSpPr>
          <p:spPr>
            <a:xfrm rot="10800000">
              <a:off x="8022740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" name="직선 연결선 82">
              <a:extLst>
                <a:ext uri="{FF2B5EF4-FFF2-40B4-BE49-F238E27FC236}">
                  <a16:creationId xmlns:a16="http://schemas.microsoft.com/office/drawing/2014/main" id="{D00385C9-089E-41FB-B98F-8FD4F306F0AD}"/>
                </a:ext>
              </a:extLst>
            </p:cNvPr>
            <p:cNvCxnSpPr/>
            <p:nvPr/>
          </p:nvCxnSpPr>
          <p:spPr>
            <a:xfrm rot="10800000">
              <a:off x="9949392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3" name="Group 23">
            <a:extLst>
              <a:ext uri="{FF2B5EF4-FFF2-40B4-BE49-F238E27FC236}">
                <a16:creationId xmlns:a16="http://schemas.microsoft.com/office/drawing/2014/main" id="{98CBBA82-31E3-4475-8097-CEEED35393A0}"/>
              </a:ext>
            </a:extLst>
          </p:cNvPr>
          <p:cNvGrpSpPr/>
          <p:nvPr/>
        </p:nvGrpSpPr>
        <p:grpSpPr>
          <a:xfrm>
            <a:off x="4660320" y="3098321"/>
            <a:ext cx="6854289" cy="767940"/>
            <a:chOff x="4955597" y="1667025"/>
            <a:chExt cx="6854289" cy="767940"/>
          </a:xfrm>
        </p:grpSpPr>
        <p:grpSp>
          <p:nvGrpSpPr>
            <p:cNvPr id="24" name="Group 24">
              <a:extLst>
                <a:ext uri="{FF2B5EF4-FFF2-40B4-BE49-F238E27FC236}">
                  <a16:creationId xmlns:a16="http://schemas.microsoft.com/office/drawing/2014/main" id="{734AA1A5-036D-447A-B109-901378EA09E5}"/>
                </a:ext>
              </a:extLst>
            </p:cNvPr>
            <p:cNvGrpSpPr/>
            <p:nvPr/>
          </p:nvGrpSpPr>
          <p:grpSpPr>
            <a:xfrm>
              <a:off x="4955597" y="1667025"/>
              <a:ext cx="1074333" cy="767940"/>
              <a:chOff x="762987" y="4070063"/>
              <a:chExt cx="1074333" cy="767940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FC21E385-3E32-4AC0-A3A2-6A8C7EDEFE89}"/>
                  </a:ext>
                </a:extLst>
              </p:cNvPr>
              <p:cNvSpPr txBox="1"/>
              <p:nvPr/>
            </p:nvSpPr>
            <p:spPr>
              <a:xfrm>
                <a:off x="762987" y="4376338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D4596454-BC3E-4EDB-A279-42A0AACBF9B4}"/>
                  </a:ext>
                </a:extLst>
              </p:cNvPr>
              <p:cNvSpPr txBox="1"/>
              <p:nvPr/>
            </p:nvSpPr>
            <p:spPr>
              <a:xfrm>
                <a:off x="766434" y="4070063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5,000</a:t>
                </a:r>
              </a:p>
            </p:txBody>
          </p:sp>
        </p:grpSp>
        <p:cxnSp>
          <p:nvCxnSpPr>
            <p:cNvPr id="25" name="직선 연결선 73">
              <a:extLst>
                <a:ext uri="{FF2B5EF4-FFF2-40B4-BE49-F238E27FC236}">
                  <a16:creationId xmlns:a16="http://schemas.microsoft.com/office/drawing/2014/main" id="{97B9BDC5-BBDF-463A-B650-7C741758D16C}"/>
                </a:ext>
              </a:extLst>
            </p:cNvPr>
            <p:cNvCxnSpPr/>
            <p:nvPr/>
          </p:nvCxnSpPr>
          <p:spPr>
            <a:xfrm rot="10800000">
              <a:off x="6096089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6" name="Group 26">
              <a:extLst>
                <a:ext uri="{FF2B5EF4-FFF2-40B4-BE49-F238E27FC236}">
                  <a16:creationId xmlns:a16="http://schemas.microsoft.com/office/drawing/2014/main" id="{7D8603DC-6537-4654-8EE3-23844FC17070}"/>
                </a:ext>
              </a:extLst>
            </p:cNvPr>
            <p:cNvGrpSpPr/>
            <p:nvPr/>
          </p:nvGrpSpPr>
          <p:grpSpPr>
            <a:xfrm>
              <a:off x="6882248" y="1667025"/>
              <a:ext cx="1074333" cy="767940"/>
              <a:chOff x="3096111" y="4070784"/>
              <a:chExt cx="1074333" cy="767940"/>
            </a:xfrm>
          </p:grpSpPr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4E617516-50B2-4AF7-859E-5B67EC5AD26C}"/>
                  </a:ext>
                </a:extLst>
              </p:cNvPr>
              <p:cNvSpPr txBox="1"/>
              <p:nvPr/>
            </p:nvSpPr>
            <p:spPr>
              <a:xfrm>
                <a:off x="3096111" y="4377059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DA287333-B79E-49AC-8F75-DE0801806929}"/>
                  </a:ext>
                </a:extLst>
              </p:cNvPr>
              <p:cNvSpPr txBox="1"/>
              <p:nvPr/>
            </p:nvSpPr>
            <p:spPr>
              <a:xfrm>
                <a:off x="3099558" y="4070784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34</a:t>
                </a:r>
                <a:r>
                  <a:rPr lang="en-US" altLang="ko-KR" sz="1400" dirty="0">
                    <a:solidFill>
                      <a:schemeClr val="accent1"/>
                    </a:solidFill>
                  </a:rPr>
                  <a:t>%</a:t>
                </a:r>
              </a:p>
            </p:txBody>
          </p:sp>
        </p:grpSp>
        <p:grpSp>
          <p:nvGrpSpPr>
            <p:cNvPr id="27" name="Group 27">
              <a:extLst>
                <a:ext uri="{FF2B5EF4-FFF2-40B4-BE49-F238E27FC236}">
                  <a16:creationId xmlns:a16="http://schemas.microsoft.com/office/drawing/2014/main" id="{4F3CD916-88CB-4547-AF68-E4FBEF27199A}"/>
                </a:ext>
              </a:extLst>
            </p:cNvPr>
            <p:cNvGrpSpPr/>
            <p:nvPr/>
          </p:nvGrpSpPr>
          <p:grpSpPr>
            <a:xfrm>
              <a:off x="8808899" y="1671097"/>
              <a:ext cx="1074333" cy="759796"/>
              <a:chOff x="5429235" y="4079648"/>
              <a:chExt cx="1074333" cy="759796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9AD60444-B6E1-4A87-B436-3AFA935E81E8}"/>
                  </a:ext>
                </a:extLst>
              </p:cNvPr>
              <p:cNvSpPr txBox="1"/>
              <p:nvPr/>
            </p:nvSpPr>
            <p:spPr>
              <a:xfrm>
                <a:off x="5429235" y="4377779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ADDB4556-7003-486E-8E77-32E27E2BA430}"/>
                  </a:ext>
                </a:extLst>
              </p:cNvPr>
              <p:cNvSpPr txBox="1"/>
              <p:nvPr/>
            </p:nvSpPr>
            <p:spPr>
              <a:xfrm>
                <a:off x="5432682" y="4079648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2027</a:t>
                </a:r>
              </a:p>
            </p:txBody>
          </p:sp>
        </p:grpSp>
        <p:grpSp>
          <p:nvGrpSpPr>
            <p:cNvPr id="28" name="Group 28">
              <a:extLst>
                <a:ext uri="{FF2B5EF4-FFF2-40B4-BE49-F238E27FC236}">
                  <a16:creationId xmlns:a16="http://schemas.microsoft.com/office/drawing/2014/main" id="{CED8722F-623F-4ECD-9468-8FCA5F6B2DF2}"/>
                </a:ext>
              </a:extLst>
            </p:cNvPr>
            <p:cNvGrpSpPr/>
            <p:nvPr/>
          </p:nvGrpSpPr>
          <p:grpSpPr>
            <a:xfrm>
              <a:off x="10735553" y="1667025"/>
              <a:ext cx="1074333" cy="767940"/>
              <a:chOff x="7762359" y="4072223"/>
              <a:chExt cx="1074333" cy="767940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78EFDE1A-4214-40E5-B227-A879AC24EA26}"/>
                  </a:ext>
                </a:extLst>
              </p:cNvPr>
              <p:cNvSpPr txBox="1"/>
              <p:nvPr/>
            </p:nvSpPr>
            <p:spPr>
              <a:xfrm>
                <a:off x="7762359" y="4378498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5FBAD365-7BDE-4C95-8548-59A31437ABB3}"/>
                  </a:ext>
                </a:extLst>
              </p:cNvPr>
              <p:cNvSpPr txBox="1"/>
              <p:nvPr/>
            </p:nvSpPr>
            <p:spPr>
              <a:xfrm>
                <a:off x="7765806" y="4072223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8,000</a:t>
                </a:r>
              </a:p>
            </p:txBody>
          </p:sp>
        </p:grpSp>
        <p:cxnSp>
          <p:nvCxnSpPr>
            <p:cNvPr id="29" name="직선 연결선 81">
              <a:extLst>
                <a:ext uri="{FF2B5EF4-FFF2-40B4-BE49-F238E27FC236}">
                  <a16:creationId xmlns:a16="http://schemas.microsoft.com/office/drawing/2014/main" id="{DFDE6048-3C4C-431E-A130-B8F5331F0539}"/>
                </a:ext>
              </a:extLst>
            </p:cNvPr>
            <p:cNvCxnSpPr/>
            <p:nvPr/>
          </p:nvCxnSpPr>
          <p:spPr>
            <a:xfrm rot="10800000">
              <a:off x="8022740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0" name="직선 연결선 82">
              <a:extLst>
                <a:ext uri="{FF2B5EF4-FFF2-40B4-BE49-F238E27FC236}">
                  <a16:creationId xmlns:a16="http://schemas.microsoft.com/office/drawing/2014/main" id="{30D48584-2B0E-4234-8F9D-BBA98CB7475D}"/>
                </a:ext>
              </a:extLst>
            </p:cNvPr>
            <p:cNvCxnSpPr/>
            <p:nvPr/>
          </p:nvCxnSpPr>
          <p:spPr>
            <a:xfrm rot="10800000">
              <a:off x="9949392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" name="Group 39">
            <a:extLst>
              <a:ext uri="{FF2B5EF4-FFF2-40B4-BE49-F238E27FC236}">
                <a16:creationId xmlns:a16="http://schemas.microsoft.com/office/drawing/2014/main" id="{615EA314-3FA4-43E7-A049-E83ACA62AE04}"/>
              </a:ext>
            </a:extLst>
          </p:cNvPr>
          <p:cNvGrpSpPr/>
          <p:nvPr/>
        </p:nvGrpSpPr>
        <p:grpSpPr>
          <a:xfrm>
            <a:off x="4660318" y="4352645"/>
            <a:ext cx="6854289" cy="767940"/>
            <a:chOff x="4955597" y="1667025"/>
            <a:chExt cx="6854289" cy="767940"/>
          </a:xfrm>
        </p:grpSpPr>
        <p:grpSp>
          <p:nvGrpSpPr>
            <p:cNvPr id="40" name="Group 40">
              <a:extLst>
                <a:ext uri="{FF2B5EF4-FFF2-40B4-BE49-F238E27FC236}">
                  <a16:creationId xmlns:a16="http://schemas.microsoft.com/office/drawing/2014/main" id="{08D1B1CA-D4DF-4012-9BE8-78DFC9CCA9BE}"/>
                </a:ext>
              </a:extLst>
            </p:cNvPr>
            <p:cNvGrpSpPr/>
            <p:nvPr/>
          </p:nvGrpSpPr>
          <p:grpSpPr>
            <a:xfrm>
              <a:off x="4955597" y="1667025"/>
              <a:ext cx="1074333" cy="767940"/>
              <a:chOff x="762987" y="4070063"/>
              <a:chExt cx="1074333" cy="767940"/>
            </a:xfrm>
          </p:grpSpPr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1021BD92-EFE8-4EB9-8C2E-786BD8CC1BF6}"/>
                  </a:ext>
                </a:extLst>
              </p:cNvPr>
              <p:cNvSpPr txBox="1"/>
              <p:nvPr/>
            </p:nvSpPr>
            <p:spPr>
              <a:xfrm>
                <a:off x="762987" y="4376338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8EE4AF75-1C5E-46E4-881E-CBFC132F195C}"/>
                  </a:ext>
                </a:extLst>
              </p:cNvPr>
              <p:cNvSpPr txBox="1"/>
              <p:nvPr/>
            </p:nvSpPr>
            <p:spPr>
              <a:xfrm>
                <a:off x="766434" y="4070063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5,000</a:t>
                </a:r>
              </a:p>
            </p:txBody>
          </p:sp>
        </p:grpSp>
        <p:cxnSp>
          <p:nvCxnSpPr>
            <p:cNvPr id="41" name="직선 연결선 73">
              <a:extLst>
                <a:ext uri="{FF2B5EF4-FFF2-40B4-BE49-F238E27FC236}">
                  <a16:creationId xmlns:a16="http://schemas.microsoft.com/office/drawing/2014/main" id="{E25E2A06-C022-424E-A7EB-A55E539B7DB7}"/>
                </a:ext>
              </a:extLst>
            </p:cNvPr>
            <p:cNvCxnSpPr/>
            <p:nvPr/>
          </p:nvCxnSpPr>
          <p:spPr>
            <a:xfrm rot="10800000">
              <a:off x="6096089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42" name="Group 42">
              <a:extLst>
                <a:ext uri="{FF2B5EF4-FFF2-40B4-BE49-F238E27FC236}">
                  <a16:creationId xmlns:a16="http://schemas.microsoft.com/office/drawing/2014/main" id="{9013004C-65E2-4543-AEE1-4EB7660B17AC}"/>
                </a:ext>
              </a:extLst>
            </p:cNvPr>
            <p:cNvGrpSpPr/>
            <p:nvPr/>
          </p:nvGrpSpPr>
          <p:grpSpPr>
            <a:xfrm>
              <a:off x="6882248" y="1667025"/>
              <a:ext cx="1074333" cy="767940"/>
              <a:chOff x="3096111" y="4070784"/>
              <a:chExt cx="1074333" cy="767940"/>
            </a:xfrm>
          </p:grpSpPr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5730F99-06EB-4B10-A6B8-0DF987F77327}"/>
                  </a:ext>
                </a:extLst>
              </p:cNvPr>
              <p:cNvSpPr txBox="1"/>
              <p:nvPr/>
            </p:nvSpPr>
            <p:spPr>
              <a:xfrm>
                <a:off x="3096111" y="4377059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8578246D-FBBD-4F2E-B7A9-CC01E4EDA5C8}"/>
                  </a:ext>
                </a:extLst>
              </p:cNvPr>
              <p:cNvSpPr txBox="1"/>
              <p:nvPr/>
            </p:nvSpPr>
            <p:spPr>
              <a:xfrm>
                <a:off x="3099558" y="4070784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34</a:t>
                </a:r>
                <a:r>
                  <a:rPr lang="en-US" altLang="ko-KR" sz="1400" dirty="0">
                    <a:solidFill>
                      <a:schemeClr val="accent1"/>
                    </a:solidFill>
                  </a:rPr>
                  <a:t>%</a:t>
                </a:r>
              </a:p>
            </p:txBody>
          </p:sp>
        </p:grpSp>
        <p:grpSp>
          <p:nvGrpSpPr>
            <p:cNvPr id="43" name="Group 43">
              <a:extLst>
                <a:ext uri="{FF2B5EF4-FFF2-40B4-BE49-F238E27FC236}">
                  <a16:creationId xmlns:a16="http://schemas.microsoft.com/office/drawing/2014/main" id="{5CCF69C8-23C3-412E-B4B5-327AD95331C3}"/>
                </a:ext>
              </a:extLst>
            </p:cNvPr>
            <p:cNvGrpSpPr/>
            <p:nvPr/>
          </p:nvGrpSpPr>
          <p:grpSpPr>
            <a:xfrm>
              <a:off x="8808899" y="1671097"/>
              <a:ext cx="1074333" cy="759796"/>
              <a:chOff x="5429235" y="4079648"/>
              <a:chExt cx="1074333" cy="759796"/>
            </a:xfrm>
          </p:grpSpPr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1F6DD0B5-4EC1-439E-9275-11AC09588E2C}"/>
                  </a:ext>
                </a:extLst>
              </p:cNvPr>
              <p:cNvSpPr txBox="1"/>
              <p:nvPr/>
            </p:nvSpPr>
            <p:spPr>
              <a:xfrm>
                <a:off x="5429235" y="4377779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0CFA238-5F26-44E6-9C5C-CDA2E8A47125}"/>
                  </a:ext>
                </a:extLst>
              </p:cNvPr>
              <p:cNvSpPr txBox="1"/>
              <p:nvPr/>
            </p:nvSpPr>
            <p:spPr>
              <a:xfrm>
                <a:off x="5432682" y="4079648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2027</a:t>
                </a:r>
              </a:p>
            </p:txBody>
          </p:sp>
        </p:grpSp>
        <p:grpSp>
          <p:nvGrpSpPr>
            <p:cNvPr id="44" name="Group 44">
              <a:extLst>
                <a:ext uri="{FF2B5EF4-FFF2-40B4-BE49-F238E27FC236}">
                  <a16:creationId xmlns:a16="http://schemas.microsoft.com/office/drawing/2014/main" id="{5D67B2EF-0A07-444C-AA4B-8A96288FFE5D}"/>
                </a:ext>
              </a:extLst>
            </p:cNvPr>
            <p:cNvGrpSpPr/>
            <p:nvPr/>
          </p:nvGrpSpPr>
          <p:grpSpPr>
            <a:xfrm>
              <a:off x="10735553" y="1667025"/>
              <a:ext cx="1074333" cy="767940"/>
              <a:chOff x="7762359" y="4072223"/>
              <a:chExt cx="1074333" cy="767940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D21E647D-6971-4087-80E9-E5EBA40F8D16}"/>
                  </a:ext>
                </a:extLst>
              </p:cNvPr>
              <p:cNvSpPr txBox="1"/>
              <p:nvPr/>
            </p:nvSpPr>
            <p:spPr>
              <a:xfrm>
                <a:off x="7762359" y="4378498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975E26A3-7C38-47AF-A694-C66E7375A3E0}"/>
                  </a:ext>
                </a:extLst>
              </p:cNvPr>
              <p:cNvSpPr txBox="1"/>
              <p:nvPr/>
            </p:nvSpPr>
            <p:spPr>
              <a:xfrm>
                <a:off x="7765806" y="4072223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8,000</a:t>
                </a:r>
              </a:p>
            </p:txBody>
          </p:sp>
        </p:grpSp>
        <p:cxnSp>
          <p:nvCxnSpPr>
            <p:cNvPr id="45" name="직선 연결선 81">
              <a:extLst>
                <a:ext uri="{FF2B5EF4-FFF2-40B4-BE49-F238E27FC236}">
                  <a16:creationId xmlns:a16="http://schemas.microsoft.com/office/drawing/2014/main" id="{EBB21AFE-DDE9-4ECC-8BC9-5FFF12CE1396}"/>
                </a:ext>
              </a:extLst>
            </p:cNvPr>
            <p:cNvCxnSpPr/>
            <p:nvPr/>
          </p:nvCxnSpPr>
          <p:spPr>
            <a:xfrm rot="10800000">
              <a:off x="8022740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" name="직선 연결선 82">
              <a:extLst>
                <a:ext uri="{FF2B5EF4-FFF2-40B4-BE49-F238E27FC236}">
                  <a16:creationId xmlns:a16="http://schemas.microsoft.com/office/drawing/2014/main" id="{6FC40EAC-C8BD-4451-9ACD-6B8F39E048B0}"/>
                </a:ext>
              </a:extLst>
            </p:cNvPr>
            <p:cNvCxnSpPr/>
            <p:nvPr/>
          </p:nvCxnSpPr>
          <p:spPr>
            <a:xfrm rot="10800000">
              <a:off x="9949392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5" name="Group 55">
            <a:extLst>
              <a:ext uri="{FF2B5EF4-FFF2-40B4-BE49-F238E27FC236}">
                <a16:creationId xmlns:a16="http://schemas.microsoft.com/office/drawing/2014/main" id="{CAB88DC8-ABBE-461F-B340-A7FC584ECD45}"/>
              </a:ext>
            </a:extLst>
          </p:cNvPr>
          <p:cNvGrpSpPr/>
          <p:nvPr/>
        </p:nvGrpSpPr>
        <p:grpSpPr>
          <a:xfrm>
            <a:off x="4660316" y="5606970"/>
            <a:ext cx="6854289" cy="767940"/>
            <a:chOff x="4955597" y="1667025"/>
            <a:chExt cx="6854289" cy="767940"/>
          </a:xfrm>
        </p:grpSpPr>
        <p:grpSp>
          <p:nvGrpSpPr>
            <p:cNvPr id="56" name="Group 56">
              <a:extLst>
                <a:ext uri="{FF2B5EF4-FFF2-40B4-BE49-F238E27FC236}">
                  <a16:creationId xmlns:a16="http://schemas.microsoft.com/office/drawing/2014/main" id="{C9B289C5-660B-4B0D-9390-E998CA438D1F}"/>
                </a:ext>
              </a:extLst>
            </p:cNvPr>
            <p:cNvGrpSpPr/>
            <p:nvPr/>
          </p:nvGrpSpPr>
          <p:grpSpPr>
            <a:xfrm>
              <a:off x="4955597" y="1667025"/>
              <a:ext cx="1074333" cy="767940"/>
              <a:chOff x="762987" y="4070063"/>
              <a:chExt cx="1074333" cy="767940"/>
            </a:xfrm>
          </p:grpSpPr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55F71FCC-3A78-4EDF-8F95-8041493560F0}"/>
                  </a:ext>
                </a:extLst>
              </p:cNvPr>
              <p:cNvSpPr txBox="1"/>
              <p:nvPr/>
            </p:nvSpPr>
            <p:spPr>
              <a:xfrm>
                <a:off x="762987" y="4376338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3974C95C-0276-4383-97C3-187A2F83C7AE}"/>
                  </a:ext>
                </a:extLst>
              </p:cNvPr>
              <p:cNvSpPr txBox="1"/>
              <p:nvPr/>
            </p:nvSpPr>
            <p:spPr>
              <a:xfrm>
                <a:off x="766434" y="4070063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5,000</a:t>
                </a:r>
              </a:p>
            </p:txBody>
          </p:sp>
        </p:grpSp>
        <p:cxnSp>
          <p:nvCxnSpPr>
            <p:cNvPr id="57" name="직선 연결선 73">
              <a:extLst>
                <a:ext uri="{FF2B5EF4-FFF2-40B4-BE49-F238E27FC236}">
                  <a16:creationId xmlns:a16="http://schemas.microsoft.com/office/drawing/2014/main" id="{A6745BEA-CB2E-4546-B9D4-6636C62645F6}"/>
                </a:ext>
              </a:extLst>
            </p:cNvPr>
            <p:cNvCxnSpPr/>
            <p:nvPr/>
          </p:nvCxnSpPr>
          <p:spPr>
            <a:xfrm rot="10800000">
              <a:off x="6096089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58" name="Group 58">
              <a:extLst>
                <a:ext uri="{FF2B5EF4-FFF2-40B4-BE49-F238E27FC236}">
                  <a16:creationId xmlns:a16="http://schemas.microsoft.com/office/drawing/2014/main" id="{8EEE4CF2-B60D-43E1-8332-01A8E2E3069E}"/>
                </a:ext>
              </a:extLst>
            </p:cNvPr>
            <p:cNvGrpSpPr/>
            <p:nvPr/>
          </p:nvGrpSpPr>
          <p:grpSpPr>
            <a:xfrm>
              <a:off x="6882248" y="1667025"/>
              <a:ext cx="1074333" cy="767940"/>
              <a:chOff x="3096111" y="4070784"/>
              <a:chExt cx="1074333" cy="767940"/>
            </a:xfrm>
          </p:grpSpPr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EC22C1AC-3039-4460-9142-05B7184788D8}"/>
                  </a:ext>
                </a:extLst>
              </p:cNvPr>
              <p:cNvSpPr txBox="1"/>
              <p:nvPr/>
            </p:nvSpPr>
            <p:spPr>
              <a:xfrm>
                <a:off x="3096111" y="4377059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68DBBAD3-825D-41E6-836D-4D5531E08280}"/>
                  </a:ext>
                </a:extLst>
              </p:cNvPr>
              <p:cNvSpPr txBox="1"/>
              <p:nvPr/>
            </p:nvSpPr>
            <p:spPr>
              <a:xfrm>
                <a:off x="3099558" y="4070784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34</a:t>
                </a:r>
                <a:r>
                  <a:rPr lang="en-US" altLang="ko-KR" sz="1400" dirty="0">
                    <a:solidFill>
                      <a:schemeClr val="accent1"/>
                    </a:solidFill>
                  </a:rPr>
                  <a:t>%</a:t>
                </a:r>
              </a:p>
            </p:txBody>
          </p:sp>
        </p:grpSp>
        <p:grpSp>
          <p:nvGrpSpPr>
            <p:cNvPr id="59" name="Group 59">
              <a:extLst>
                <a:ext uri="{FF2B5EF4-FFF2-40B4-BE49-F238E27FC236}">
                  <a16:creationId xmlns:a16="http://schemas.microsoft.com/office/drawing/2014/main" id="{0A88F9F4-A2E1-40FB-BBD2-B5360861DBB1}"/>
                </a:ext>
              </a:extLst>
            </p:cNvPr>
            <p:cNvGrpSpPr/>
            <p:nvPr/>
          </p:nvGrpSpPr>
          <p:grpSpPr>
            <a:xfrm>
              <a:off x="8808899" y="1671097"/>
              <a:ext cx="1074333" cy="759796"/>
              <a:chOff x="5429235" y="4079648"/>
              <a:chExt cx="1074333" cy="759796"/>
            </a:xfrm>
          </p:grpSpPr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D85C8B82-79D7-4CF2-A7FF-835EEA01D501}"/>
                  </a:ext>
                </a:extLst>
              </p:cNvPr>
              <p:cNvSpPr txBox="1"/>
              <p:nvPr/>
            </p:nvSpPr>
            <p:spPr>
              <a:xfrm>
                <a:off x="5429235" y="4377779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1A365239-E39E-44B5-A465-90417CB75E86}"/>
                  </a:ext>
                </a:extLst>
              </p:cNvPr>
              <p:cNvSpPr txBox="1"/>
              <p:nvPr/>
            </p:nvSpPr>
            <p:spPr>
              <a:xfrm>
                <a:off x="5432682" y="4079648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2027</a:t>
                </a:r>
              </a:p>
            </p:txBody>
          </p:sp>
        </p:grpSp>
        <p:grpSp>
          <p:nvGrpSpPr>
            <p:cNvPr id="60" name="Group 60">
              <a:extLst>
                <a:ext uri="{FF2B5EF4-FFF2-40B4-BE49-F238E27FC236}">
                  <a16:creationId xmlns:a16="http://schemas.microsoft.com/office/drawing/2014/main" id="{364B0D8D-AADB-4208-96FB-00F388EBD05F}"/>
                </a:ext>
              </a:extLst>
            </p:cNvPr>
            <p:cNvGrpSpPr/>
            <p:nvPr/>
          </p:nvGrpSpPr>
          <p:grpSpPr>
            <a:xfrm>
              <a:off x="10735553" y="1667025"/>
              <a:ext cx="1074333" cy="767940"/>
              <a:chOff x="7762359" y="4072223"/>
              <a:chExt cx="1074333" cy="767940"/>
            </a:xfrm>
          </p:grpSpPr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2CE4D2AC-3CC3-4C36-87D6-4D977CA727F5}"/>
                  </a:ext>
                </a:extLst>
              </p:cNvPr>
              <p:cNvSpPr txBox="1"/>
              <p:nvPr/>
            </p:nvSpPr>
            <p:spPr>
              <a:xfrm>
                <a:off x="7762359" y="4378498"/>
                <a:ext cx="107433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INSERT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EC419FDB-A9C8-40CA-8959-346FBD46E197}"/>
                  </a:ext>
                </a:extLst>
              </p:cNvPr>
              <p:cNvSpPr txBox="1"/>
              <p:nvPr/>
            </p:nvSpPr>
            <p:spPr>
              <a:xfrm>
                <a:off x="7765806" y="4072223"/>
                <a:ext cx="1070886" cy="40011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r>
                  <a:rPr lang="en-US" altLang="ko-KR" sz="2000" dirty="0">
                    <a:solidFill>
                      <a:schemeClr val="accent1"/>
                    </a:solidFill>
                  </a:rPr>
                  <a:t>8,000</a:t>
                </a:r>
              </a:p>
            </p:txBody>
          </p:sp>
        </p:grpSp>
        <p:cxnSp>
          <p:nvCxnSpPr>
            <p:cNvPr id="61" name="직선 연결선 81">
              <a:extLst>
                <a:ext uri="{FF2B5EF4-FFF2-40B4-BE49-F238E27FC236}">
                  <a16:creationId xmlns:a16="http://schemas.microsoft.com/office/drawing/2014/main" id="{1074CE35-E753-424D-8CA1-59DCEAD786D9}"/>
                </a:ext>
              </a:extLst>
            </p:cNvPr>
            <p:cNvCxnSpPr/>
            <p:nvPr/>
          </p:nvCxnSpPr>
          <p:spPr>
            <a:xfrm rot="10800000">
              <a:off x="8022740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2" name="직선 연결선 82">
              <a:extLst>
                <a:ext uri="{FF2B5EF4-FFF2-40B4-BE49-F238E27FC236}">
                  <a16:creationId xmlns:a16="http://schemas.microsoft.com/office/drawing/2014/main" id="{7503497A-A805-4922-87C7-9A5783AA0A66}"/>
                </a:ext>
              </a:extLst>
            </p:cNvPr>
            <p:cNvCxnSpPr/>
            <p:nvPr/>
          </p:nvCxnSpPr>
          <p:spPr>
            <a:xfrm rot="10800000">
              <a:off x="9949392" y="2050995"/>
              <a:ext cx="720000" cy="0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ot"/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71" name="Group 200">
            <a:extLst>
              <a:ext uri="{FF2B5EF4-FFF2-40B4-BE49-F238E27FC236}">
                <a16:creationId xmlns:a16="http://schemas.microsoft.com/office/drawing/2014/main" id="{09613010-C3AD-4AA4-93FF-3C9834DD96EE}"/>
              </a:ext>
            </a:extLst>
          </p:cNvPr>
          <p:cNvGrpSpPr/>
          <p:nvPr/>
        </p:nvGrpSpPr>
        <p:grpSpPr>
          <a:xfrm flipH="1">
            <a:off x="423565" y="1294817"/>
            <a:ext cx="3308915" cy="5160116"/>
            <a:chOff x="7484991" y="574397"/>
            <a:chExt cx="3613562" cy="5635201"/>
          </a:xfrm>
        </p:grpSpPr>
        <p:sp>
          <p:nvSpPr>
            <p:cNvPr id="72" name="Freeform: Shape 199">
              <a:extLst>
                <a:ext uri="{FF2B5EF4-FFF2-40B4-BE49-F238E27FC236}">
                  <a16:creationId xmlns:a16="http://schemas.microsoft.com/office/drawing/2014/main" id="{8B030EAF-5A48-4195-8900-701C43DCC223}"/>
                </a:ext>
              </a:extLst>
            </p:cNvPr>
            <p:cNvSpPr/>
            <p:nvPr/>
          </p:nvSpPr>
          <p:spPr>
            <a:xfrm>
              <a:off x="7484991" y="574397"/>
              <a:ext cx="3613562" cy="5635201"/>
            </a:xfrm>
            <a:custGeom>
              <a:avLst/>
              <a:gdLst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3253187 w 3613562"/>
                <a:gd name="connsiteY40" fmla="*/ 5564882 h 5564882"/>
                <a:gd name="connsiteX41" fmla="*/ 1313671 w 3613562"/>
                <a:gd name="connsiteY41" fmla="*/ 5564882 h 5564882"/>
                <a:gd name="connsiteX42" fmla="*/ 1313673 w 3613562"/>
                <a:gd name="connsiteY42" fmla="*/ 5564882 h 5564882"/>
                <a:gd name="connsiteX43" fmla="*/ 1427242 w 3613562"/>
                <a:gd name="connsiteY43" fmla="*/ 5554767 h 5564882"/>
                <a:gd name="connsiteX44" fmla="*/ 1201577 w 3613562"/>
                <a:gd name="connsiteY44" fmla="*/ 5418699 h 5564882"/>
                <a:gd name="connsiteX45" fmla="*/ 927472 w 3613562"/>
                <a:gd name="connsiteY45" fmla="*/ 5033628 h 5564882"/>
                <a:gd name="connsiteX46" fmla="*/ 1149710 w 3613562"/>
                <a:gd name="connsiteY46" fmla="*/ 3922537 h 5564882"/>
                <a:gd name="connsiteX47" fmla="*/ 1416478 w 3613562"/>
                <a:gd name="connsiteY47" fmla="*/ 3711858 h 5564882"/>
                <a:gd name="connsiteX48" fmla="*/ 1421804 w 3613562"/>
                <a:gd name="connsiteY48" fmla="*/ 3655671 h 5564882"/>
                <a:gd name="connsiteX49" fmla="*/ 1091010 w 3613562"/>
                <a:gd name="connsiteY49" fmla="*/ 3121435 h 5564882"/>
                <a:gd name="connsiteX50" fmla="*/ 1084276 w 3613562"/>
                <a:gd name="connsiteY50" fmla="*/ 2797175 h 5564882"/>
                <a:gd name="connsiteX51" fmla="*/ 1042863 w 3613562"/>
                <a:gd name="connsiteY51" fmla="*/ 2728220 h 5564882"/>
                <a:gd name="connsiteX52" fmla="*/ 625928 w 3613562"/>
                <a:gd name="connsiteY52" fmla="*/ 2569911 h 5564882"/>
                <a:gd name="connsiteX53" fmla="*/ 321470 w 3613562"/>
                <a:gd name="connsiteY53" fmla="*/ 2552722 h 5564882"/>
                <a:gd name="connsiteX54" fmla="*/ 72896 w 3613562"/>
                <a:gd name="connsiteY54" fmla="*/ 2612228 h 5564882"/>
                <a:gd name="connsiteX55" fmla="*/ 3040 w 3613562"/>
                <a:gd name="connsiteY55" fmla="*/ 2584586 h 5564882"/>
                <a:gd name="connsiteX56" fmla="*/ 49779 w 3613562"/>
                <a:gd name="connsiteY56" fmla="*/ 2516537 h 5564882"/>
                <a:gd name="connsiteX57" fmla="*/ 350821 w 3613562"/>
                <a:gd name="connsiteY57" fmla="*/ 2439945 h 5564882"/>
                <a:gd name="connsiteX58" fmla="*/ 390222 w 3613562"/>
                <a:gd name="connsiteY58" fmla="*/ 2373102 h 5564882"/>
                <a:gd name="connsiteX59" fmla="*/ 334335 w 3613562"/>
                <a:gd name="connsiteY59" fmla="*/ 2134079 h 5564882"/>
                <a:gd name="connsiteX60" fmla="*/ 369818 w 3613562"/>
                <a:gd name="connsiteY60" fmla="*/ 2060201 h 5564882"/>
                <a:gd name="connsiteX61" fmla="*/ 437262 w 3613562"/>
                <a:gd name="connsiteY61" fmla="*/ 2110155 h 5564882"/>
                <a:gd name="connsiteX62" fmla="*/ 493048 w 3613562"/>
                <a:gd name="connsiteY62" fmla="*/ 2312994 h 5564882"/>
                <a:gd name="connsiteX63" fmla="*/ 634874 w 3613562"/>
                <a:gd name="connsiteY63" fmla="*/ 2465175 h 5564882"/>
                <a:gd name="connsiteX64" fmla="*/ 1077943 w 3613562"/>
                <a:gd name="connsiteY64" fmla="*/ 2639367 h 5564882"/>
                <a:gd name="connsiteX65" fmla="*/ 1130011 w 3613562"/>
                <a:gd name="connsiteY65" fmla="*/ 2618057 h 5564882"/>
                <a:gd name="connsiteX66" fmla="*/ 1328527 w 3613562"/>
                <a:gd name="connsiteY66" fmla="*/ 2307868 h 5564882"/>
                <a:gd name="connsiteX67" fmla="*/ 1350037 w 3613562"/>
                <a:gd name="connsiteY67" fmla="*/ 2232180 h 5564882"/>
                <a:gd name="connsiteX68" fmla="*/ 1395470 w 3613562"/>
                <a:gd name="connsiteY68" fmla="*/ 2083118 h 5564882"/>
                <a:gd name="connsiteX69" fmla="*/ 1343604 w 3613562"/>
                <a:gd name="connsiteY69" fmla="*/ 2094778 h 5564882"/>
                <a:gd name="connsiteX70" fmla="*/ 1156746 w 3613562"/>
                <a:gd name="connsiteY70" fmla="*/ 2202328 h 5564882"/>
                <a:gd name="connsiteX71" fmla="*/ 1107092 w 3613562"/>
                <a:gd name="connsiteY71" fmla="*/ 2207453 h 5564882"/>
                <a:gd name="connsiteX72" fmla="*/ 1109807 w 3613562"/>
                <a:gd name="connsiteY72" fmla="*/ 2157296 h 5564882"/>
                <a:gd name="connsiteX73" fmla="*/ 1253946 w 3613562"/>
                <a:gd name="connsiteY73" fmla="*/ 1952547 h 5564882"/>
                <a:gd name="connsiteX74" fmla="*/ 1268419 w 3613562"/>
                <a:gd name="connsiteY74" fmla="*/ 1890431 h 5564882"/>
                <a:gd name="connsiteX75" fmla="*/ 1233441 w 3613562"/>
                <a:gd name="connsiteY75" fmla="*/ 1557325 h 5564882"/>
                <a:gd name="connsiteX76" fmla="*/ 1189414 w 3613562"/>
                <a:gd name="connsiteY76" fmla="*/ 1497116 h 5564882"/>
                <a:gd name="connsiteX77" fmla="*/ 1174438 w 3613562"/>
                <a:gd name="connsiteY77" fmla="*/ 1495709 h 5564882"/>
                <a:gd name="connsiteX78" fmla="*/ 1090307 w 3613562"/>
                <a:gd name="connsiteY78" fmla="*/ 1359310 h 5564882"/>
                <a:gd name="connsiteX79" fmla="*/ 1128604 w 3613562"/>
                <a:gd name="connsiteY79" fmla="*/ 1323628 h 5564882"/>
                <a:gd name="connsiteX80" fmla="*/ 1358580 w 3613562"/>
                <a:gd name="connsiteY80" fmla="*/ 1238190 h 5564882"/>
                <a:gd name="connsiteX81" fmla="*/ 1426630 w 3613562"/>
                <a:gd name="connsiteY81" fmla="*/ 1154562 h 5564882"/>
                <a:gd name="connsiteX82" fmla="*/ 1299981 w 3613562"/>
                <a:gd name="connsiteY82" fmla="*/ 415376 h 5564882"/>
                <a:gd name="connsiteX83" fmla="*/ 1225299 w 3613562"/>
                <a:gd name="connsiteY83" fmla="*/ 285009 h 5564882"/>
                <a:gd name="connsiteX84" fmla="*/ 1236355 w 3613562"/>
                <a:gd name="connsiteY84" fmla="*/ 210928 h 5564882"/>
                <a:gd name="connsiteX85" fmla="*/ 1698320 w 3613562"/>
                <a:gd name="connsiteY85" fmla="*/ 11006 h 5564882"/>
                <a:gd name="connsiteX86" fmla="*/ 1840913 w 3613562"/>
                <a:gd name="connsiteY86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1313671 w 3613562"/>
                <a:gd name="connsiteY40" fmla="*/ 5564882 h 5564882"/>
                <a:gd name="connsiteX41" fmla="*/ 1313673 w 3613562"/>
                <a:gd name="connsiteY41" fmla="*/ 5564882 h 5564882"/>
                <a:gd name="connsiteX42" fmla="*/ 1427242 w 3613562"/>
                <a:gd name="connsiteY42" fmla="*/ 5554767 h 5564882"/>
                <a:gd name="connsiteX43" fmla="*/ 1201577 w 3613562"/>
                <a:gd name="connsiteY43" fmla="*/ 5418699 h 5564882"/>
                <a:gd name="connsiteX44" fmla="*/ 927472 w 3613562"/>
                <a:gd name="connsiteY44" fmla="*/ 5033628 h 5564882"/>
                <a:gd name="connsiteX45" fmla="*/ 1149710 w 3613562"/>
                <a:gd name="connsiteY45" fmla="*/ 3922537 h 5564882"/>
                <a:gd name="connsiteX46" fmla="*/ 1416478 w 3613562"/>
                <a:gd name="connsiteY46" fmla="*/ 3711858 h 5564882"/>
                <a:gd name="connsiteX47" fmla="*/ 1421804 w 3613562"/>
                <a:gd name="connsiteY47" fmla="*/ 3655671 h 5564882"/>
                <a:gd name="connsiteX48" fmla="*/ 1091010 w 3613562"/>
                <a:gd name="connsiteY48" fmla="*/ 3121435 h 5564882"/>
                <a:gd name="connsiteX49" fmla="*/ 1084276 w 3613562"/>
                <a:gd name="connsiteY49" fmla="*/ 2797175 h 5564882"/>
                <a:gd name="connsiteX50" fmla="*/ 1042863 w 3613562"/>
                <a:gd name="connsiteY50" fmla="*/ 2728220 h 5564882"/>
                <a:gd name="connsiteX51" fmla="*/ 625928 w 3613562"/>
                <a:gd name="connsiteY51" fmla="*/ 2569911 h 5564882"/>
                <a:gd name="connsiteX52" fmla="*/ 321470 w 3613562"/>
                <a:gd name="connsiteY52" fmla="*/ 2552722 h 5564882"/>
                <a:gd name="connsiteX53" fmla="*/ 72896 w 3613562"/>
                <a:gd name="connsiteY53" fmla="*/ 2612228 h 5564882"/>
                <a:gd name="connsiteX54" fmla="*/ 3040 w 3613562"/>
                <a:gd name="connsiteY54" fmla="*/ 2584586 h 5564882"/>
                <a:gd name="connsiteX55" fmla="*/ 49779 w 3613562"/>
                <a:gd name="connsiteY55" fmla="*/ 2516537 h 5564882"/>
                <a:gd name="connsiteX56" fmla="*/ 350821 w 3613562"/>
                <a:gd name="connsiteY56" fmla="*/ 2439945 h 5564882"/>
                <a:gd name="connsiteX57" fmla="*/ 390222 w 3613562"/>
                <a:gd name="connsiteY57" fmla="*/ 2373102 h 5564882"/>
                <a:gd name="connsiteX58" fmla="*/ 334335 w 3613562"/>
                <a:gd name="connsiteY58" fmla="*/ 2134079 h 5564882"/>
                <a:gd name="connsiteX59" fmla="*/ 369818 w 3613562"/>
                <a:gd name="connsiteY59" fmla="*/ 2060201 h 5564882"/>
                <a:gd name="connsiteX60" fmla="*/ 437262 w 3613562"/>
                <a:gd name="connsiteY60" fmla="*/ 2110155 h 5564882"/>
                <a:gd name="connsiteX61" fmla="*/ 493048 w 3613562"/>
                <a:gd name="connsiteY61" fmla="*/ 2312994 h 5564882"/>
                <a:gd name="connsiteX62" fmla="*/ 634874 w 3613562"/>
                <a:gd name="connsiteY62" fmla="*/ 2465175 h 5564882"/>
                <a:gd name="connsiteX63" fmla="*/ 1077943 w 3613562"/>
                <a:gd name="connsiteY63" fmla="*/ 2639367 h 5564882"/>
                <a:gd name="connsiteX64" fmla="*/ 1130011 w 3613562"/>
                <a:gd name="connsiteY64" fmla="*/ 2618057 h 5564882"/>
                <a:gd name="connsiteX65" fmla="*/ 1328527 w 3613562"/>
                <a:gd name="connsiteY65" fmla="*/ 2307868 h 5564882"/>
                <a:gd name="connsiteX66" fmla="*/ 1350037 w 3613562"/>
                <a:gd name="connsiteY66" fmla="*/ 2232180 h 5564882"/>
                <a:gd name="connsiteX67" fmla="*/ 1395470 w 3613562"/>
                <a:gd name="connsiteY67" fmla="*/ 2083118 h 5564882"/>
                <a:gd name="connsiteX68" fmla="*/ 1343604 w 3613562"/>
                <a:gd name="connsiteY68" fmla="*/ 2094778 h 5564882"/>
                <a:gd name="connsiteX69" fmla="*/ 1156746 w 3613562"/>
                <a:gd name="connsiteY69" fmla="*/ 2202328 h 5564882"/>
                <a:gd name="connsiteX70" fmla="*/ 1107092 w 3613562"/>
                <a:gd name="connsiteY70" fmla="*/ 2207453 h 5564882"/>
                <a:gd name="connsiteX71" fmla="*/ 1109807 w 3613562"/>
                <a:gd name="connsiteY71" fmla="*/ 2157296 h 5564882"/>
                <a:gd name="connsiteX72" fmla="*/ 1253946 w 3613562"/>
                <a:gd name="connsiteY72" fmla="*/ 1952547 h 5564882"/>
                <a:gd name="connsiteX73" fmla="*/ 1268419 w 3613562"/>
                <a:gd name="connsiteY73" fmla="*/ 1890431 h 5564882"/>
                <a:gd name="connsiteX74" fmla="*/ 1233441 w 3613562"/>
                <a:gd name="connsiteY74" fmla="*/ 1557325 h 5564882"/>
                <a:gd name="connsiteX75" fmla="*/ 1189414 w 3613562"/>
                <a:gd name="connsiteY75" fmla="*/ 1497116 h 5564882"/>
                <a:gd name="connsiteX76" fmla="*/ 1174438 w 3613562"/>
                <a:gd name="connsiteY76" fmla="*/ 1495709 h 5564882"/>
                <a:gd name="connsiteX77" fmla="*/ 1090307 w 3613562"/>
                <a:gd name="connsiteY77" fmla="*/ 1359310 h 5564882"/>
                <a:gd name="connsiteX78" fmla="*/ 1128604 w 3613562"/>
                <a:gd name="connsiteY78" fmla="*/ 1323628 h 5564882"/>
                <a:gd name="connsiteX79" fmla="*/ 1358580 w 3613562"/>
                <a:gd name="connsiteY79" fmla="*/ 1238190 h 5564882"/>
                <a:gd name="connsiteX80" fmla="*/ 1426630 w 3613562"/>
                <a:gd name="connsiteY80" fmla="*/ 1154562 h 5564882"/>
                <a:gd name="connsiteX81" fmla="*/ 1299981 w 3613562"/>
                <a:gd name="connsiteY81" fmla="*/ 415376 h 5564882"/>
                <a:gd name="connsiteX82" fmla="*/ 1225299 w 3613562"/>
                <a:gd name="connsiteY82" fmla="*/ 285009 h 5564882"/>
                <a:gd name="connsiteX83" fmla="*/ 1236355 w 3613562"/>
                <a:gd name="connsiteY83" fmla="*/ 210928 h 5564882"/>
                <a:gd name="connsiteX84" fmla="*/ 1698320 w 3613562"/>
                <a:gd name="connsiteY84" fmla="*/ 11006 h 5564882"/>
                <a:gd name="connsiteX85" fmla="*/ 1840913 w 3613562"/>
                <a:gd name="connsiteY85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1313671 w 3613562"/>
                <a:gd name="connsiteY39" fmla="*/ 5564882 h 5564882"/>
                <a:gd name="connsiteX40" fmla="*/ 1313673 w 3613562"/>
                <a:gd name="connsiteY40" fmla="*/ 5564882 h 5564882"/>
                <a:gd name="connsiteX41" fmla="*/ 1427242 w 3613562"/>
                <a:gd name="connsiteY41" fmla="*/ 5554767 h 5564882"/>
                <a:gd name="connsiteX42" fmla="*/ 1201577 w 3613562"/>
                <a:gd name="connsiteY42" fmla="*/ 5418699 h 5564882"/>
                <a:gd name="connsiteX43" fmla="*/ 927472 w 3613562"/>
                <a:gd name="connsiteY43" fmla="*/ 5033628 h 5564882"/>
                <a:gd name="connsiteX44" fmla="*/ 1149710 w 3613562"/>
                <a:gd name="connsiteY44" fmla="*/ 3922537 h 5564882"/>
                <a:gd name="connsiteX45" fmla="*/ 1416478 w 3613562"/>
                <a:gd name="connsiteY45" fmla="*/ 3711858 h 5564882"/>
                <a:gd name="connsiteX46" fmla="*/ 1421804 w 3613562"/>
                <a:gd name="connsiteY46" fmla="*/ 3655671 h 5564882"/>
                <a:gd name="connsiteX47" fmla="*/ 1091010 w 3613562"/>
                <a:gd name="connsiteY47" fmla="*/ 3121435 h 5564882"/>
                <a:gd name="connsiteX48" fmla="*/ 1084276 w 3613562"/>
                <a:gd name="connsiteY48" fmla="*/ 2797175 h 5564882"/>
                <a:gd name="connsiteX49" fmla="*/ 1042863 w 3613562"/>
                <a:gd name="connsiteY49" fmla="*/ 2728220 h 5564882"/>
                <a:gd name="connsiteX50" fmla="*/ 625928 w 3613562"/>
                <a:gd name="connsiteY50" fmla="*/ 2569911 h 5564882"/>
                <a:gd name="connsiteX51" fmla="*/ 321470 w 3613562"/>
                <a:gd name="connsiteY51" fmla="*/ 2552722 h 5564882"/>
                <a:gd name="connsiteX52" fmla="*/ 72896 w 3613562"/>
                <a:gd name="connsiteY52" fmla="*/ 2612228 h 5564882"/>
                <a:gd name="connsiteX53" fmla="*/ 3040 w 3613562"/>
                <a:gd name="connsiteY53" fmla="*/ 2584586 h 5564882"/>
                <a:gd name="connsiteX54" fmla="*/ 49779 w 3613562"/>
                <a:gd name="connsiteY54" fmla="*/ 2516537 h 5564882"/>
                <a:gd name="connsiteX55" fmla="*/ 350821 w 3613562"/>
                <a:gd name="connsiteY55" fmla="*/ 2439945 h 5564882"/>
                <a:gd name="connsiteX56" fmla="*/ 390222 w 3613562"/>
                <a:gd name="connsiteY56" fmla="*/ 2373102 h 5564882"/>
                <a:gd name="connsiteX57" fmla="*/ 334335 w 3613562"/>
                <a:gd name="connsiteY57" fmla="*/ 2134079 h 5564882"/>
                <a:gd name="connsiteX58" fmla="*/ 369818 w 3613562"/>
                <a:gd name="connsiteY58" fmla="*/ 2060201 h 5564882"/>
                <a:gd name="connsiteX59" fmla="*/ 437262 w 3613562"/>
                <a:gd name="connsiteY59" fmla="*/ 2110155 h 5564882"/>
                <a:gd name="connsiteX60" fmla="*/ 493048 w 3613562"/>
                <a:gd name="connsiteY60" fmla="*/ 2312994 h 5564882"/>
                <a:gd name="connsiteX61" fmla="*/ 634874 w 3613562"/>
                <a:gd name="connsiteY61" fmla="*/ 2465175 h 5564882"/>
                <a:gd name="connsiteX62" fmla="*/ 1077943 w 3613562"/>
                <a:gd name="connsiteY62" fmla="*/ 2639367 h 5564882"/>
                <a:gd name="connsiteX63" fmla="*/ 1130011 w 3613562"/>
                <a:gd name="connsiteY63" fmla="*/ 2618057 h 5564882"/>
                <a:gd name="connsiteX64" fmla="*/ 1328527 w 3613562"/>
                <a:gd name="connsiteY64" fmla="*/ 2307868 h 5564882"/>
                <a:gd name="connsiteX65" fmla="*/ 1350037 w 3613562"/>
                <a:gd name="connsiteY65" fmla="*/ 2232180 h 5564882"/>
                <a:gd name="connsiteX66" fmla="*/ 1395470 w 3613562"/>
                <a:gd name="connsiteY66" fmla="*/ 2083118 h 5564882"/>
                <a:gd name="connsiteX67" fmla="*/ 1343604 w 3613562"/>
                <a:gd name="connsiteY67" fmla="*/ 2094778 h 5564882"/>
                <a:gd name="connsiteX68" fmla="*/ 1156746 w 3613562"/>
                <a:gd name="connsiteY68" fmla="*/ 2202328 h 5564882"/>
                <a:gd name="connsiteX69" fmla="*/ 1107092 w 3613562"/>
                <a:gd name="connsiteY69" fmla="*/ 2207453 h 5564882"/>
                <a:gd name="connsiteX70" fmla="*/ 1109807 w 3613562"/>
                <a:gd name="connsiteY70" fmla="*/ 2157296 h 5564882"/>
                <a:gd name="connsiteX71" fmla="*/ 1253946 w 3613562"/>
                <a:gd name="connsiteY71" fmla="*/ 1952547 h 5564882"/>
                <a:gd name="connsiteX72" fmla="*/ 1268419 w 3613562"/>
                <a:gd name="connsiteY72" fmla="*/ 1890431 h 5564882"/>
                <a:gd name="connsiteX73" fmla="*/ 1233441 w 3613562"/>
                <a:gd name="connsiteY73" fmla="*/ 1557325 h 5564882"/>
                <a:gd name="connsiteX74" fmla="*/ 1189414 w 3613562"/>
                <a:gd name="connsiteY74" fmla="*/ 1497116 h 5564882"/>
                <a:gd name="connsiteX75" fmla="*/ 1174438 w 3613562"/>
                <a:gd name="connsiteY75" fmla="*/ 1495709 h 5564882"/>
                <a:gd name="connsiteX76" fmla="*/ 1090307 w 3613562"/>
                <a:gd name="connsiteY76" fmla="*/ 1359310 h 5564882"/>
                <a:gd name="connsiteX77" fmla="*/ 1128604 w 3613562"/>
                <a:gd name="connsiteY77" fmla="*/ 1323628 h 5564882"/>
                <a:gd name="connsiteX78" fmla="*/ 1358580 w 3613562"/>
                <a:gd name="connsiteY78" fmla="*/ 1238190 h 5564882"/>
                <a:gd name="connsiteX79" fmla="*/ 1426630 w 3613562"/>
                <a:gd name="connsiteY79" fmla="*/ 1154562 h 5564882"/>
                <a:gd name="connsiteX80" fmla="*/ 1299981 w 3613562"/>
                <a:gd name="connsiteY80" fmla="*/ 415376 h 5564882"/>
                <a:gd name="connsiteX81" fmla="*/ 1225299 w 3613562"/>
                <a:gd name="connsiteY81" fmla="*/ 285009 h 5564882"/>
                <a:gd name="connsiteX82" fmla="*/ 1236355 w 3613562"/>
                <a:gd name="connsiteY82" fmla="*/ 210928 h 5564882"/>
                <a:gd name="connsiteX83" fmla="*/ 1698320 w 3613562"/>
                <a:gd name="connsiteY83" fmla="*/ 11006 h 5564882"/>
                <a:gd name="connsiteX84" fmla="*/ 1840913 w 3613562"/>
                <a:gd name="connsiteY84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313673 w 3613562"/>
                <a:gd name="connsiteY39" fmla="*/ 5564882 h 5564882"/>
                <a:gd name="connsiteX40" fmla="*/ 1427242 w 3613562"/>
                <a:gd name="connsiteY40" fmla="*/ 5554767 h 5564882"/>
                <a:gd name="connsiteX41" fmla="*/ 1201577 w 3613562"/>
                <a:gd name="connsiteY41" fmla="*/ 5418699 h 5564882"/>
                <a:gd name="connsiteX42" fmla="*/ 927472 w 3613562"/>
                <a:gd name="connsiteY42" fmla="*/ 5033628 h 5564882"/>
                <a:gd name="connsiteX43" fmla="*/ 1149710 w 3613562"/>
                <a:gd name="connsiteY43" fmla="*/ 3922537 h 5564882"/>
                <a:gd name="connsiteX44" fmla="*/ 1416478 w 3613562"/>
                <a:gd name="connsiteY44" fmla="*/ 3711858 h 5564882"/>
                <a:gd name="connsiteX45" fmla="*/ 1421804 w 3613562"/>
                <a:gd name="connsiteY45" fmla="*/ 3655671 h 5564882"/>
                <a:gd name="connsiteX46" fmla="*/ 1091010 w 3613562"/>
                <a:gd name="connsiteY46" fmla="*/ 3121435 h 5564882"/>
                <a:gd name="connsiteX47" fmla="*/ 1084276 w 3613562"/>
                <a:gd name="connsiteY47" fmla="*/ 2797175 h 5564882"/>
                <a:gd name="connsiteX48" fmla="*/ 1042863 w 3613562"/>
                <a:gd name="connsiteY48" fmla="*/ 2728220 h 5564882"/>
                <a:gd name="connsiteX49" fmla="*/ 625928 w 3613562"/>
                <a:gd name="connsiteY49" fmla="*/ 2569911 h 5564882"/>
                <a:gd name="connsiteX50" fmla="*/ 321470 w 3613562"/>
                <a:gd name="connsiteY50" fmla="*/ 2552722 h 5564882"/>
                <a:gd name="connsiteX51" fmla="*/ 72896 w 3613562"/>
                <a:gd name="connsiteY51" fmla="*/ 2612228 h 5564882"/>
                <a:gd name="connsiteX52" fmla="*/ 3040 w 3613562"/>
                <a:gd name="connsiteY52" fmla="*/ 2584586 h 5564882"/>
                <a:gd name="connsiteX53" fmla="*/ 49779 w 3613562"/>
                <a:gd name="connsiteY53" fmla="*/ 2516537 h 5564882"/>
                <a:gd name="connsiteX54" fmla="*/ 350821 w 3613562"/>
                <a:gd name="connsiteY54" fmla="*/ 2439945 h 5564882"/>
                <a:gd name="connsiteX55" fmla="*/ 390222 w 3613562"/>
                <a:gd name="connsiteY55" fmla="*/ 2373102 h 5564882"/>
                <a:gd name="connsiteX56" fmla="*/ 334335 w 3613562"/>
                <a:gd name="connsiteY56" fmla="*/ 2134079 h 5564882"/>
                <a:gd name="connsiteX57" fmla="*/ 369818 w 3613562"/>
                <a:gd name="connsiteY57" fmla="*/ 2060201 h 5564882"/>
                <a:gd name="connsiteX58" fmla="*/ 437262 w 3613562"/>
                <a:gd name="connsiteY58" fmla="*/ 2110155 h 5564882"/>
                <a:gd name="connsiteX59" fmla="*/ 493048 w 3613562"/>
                <a:gd name="connsiteY59" fmla="*/ 2312994 h 5564882"/>
                <a:gd name="connsiteX60" fmla="*/ 634874 w 3613562"/>
                <a:gd name="connsiteY60" fmla="*/ 2465175 h 5564882"/>
                <a:gd name="connsiteX61" fmla="*/ 1077943 w 3613562"/>
                <a:gd name="connsiteY61" fmla="*/ 2639367 h 5564882"/>
                <a:gd name="connsiteX62" fmla="*/ 1130011 w 3613562"/>
                <a:gd name="connsiteY62" fmla="*/ 2618057 h 5564882"/>
                <a:gd name="connsiteX63" fmla="*/ 1328527 w 3613562"/>
                <a:gd name="connsiteY63" fmla="*/ 2307868 h 5564882"/>
                <a:gd name="connsiteX64" fmla="*/ 1350037 w 3613562"/>
                <a:gd name="connsiteY64" fmla="*/ 2232180 h 5564882"/>
                <a:gd name="connsiteX65" fmla="*/ 1395470 w 3613562"/>
                <a:gd name="connsiteY65" fmla="*/ 2083118 h 5564882"/>
                <a:gd name="connsiteX66" fmla="*/ 1343604 w 3613562"/>
                <a:gd name="connsiteY66" fmla="*/ 2094778 h 5564882"/>
                <a:gd name="connsiteX67" fmla="*/ 1156746 w 3613562"/>
                <a:gd name="connsiteY67" fmla="*/ 2202328 h 5564882"/>
                <a:gd name="connsiteX68" fmla="*/ 1107092 w 3613562"/>
                <a:gd name="connsiteY68" fmla="*/ 2207453 h 5564882"/>
                <a:gd name="connsiteX69" fmla="*/ 1109807 w 3613562"/>
                <a:gd name="connsiteY69" fmla="*/ 2157296 h 5564882"/>
                <a:gd name="connsiteX70" fmla="*/ 1253946 w 3613562"/>
                <a:gd name="connsiteY70" fmla="*/ 1952547 h 5564882"/>
                <a:gd name="connsiteX71" fmla="*/ 1268419 w 3613562"/>
                <a:gd name="connsiteY71" fmla="*/ 1890431 h 5564882"/>
                <a:gd name="connsiteX72" fmla="*/ 1233441 w 3613562"/>
                <a:gd name="connsiteY72" fmla="*/ 1557325 h 5564882"/>
                <a:gd name="connsiteX73" fmla="*/ 1189414 w 3613562"/>
                <a:gd name="connsiteY73" fmla="*/ 1497116 h 5564882"/>
                <a:gd name="connsiteX74" fmla="*/ 1174438 w 3613562"/>
                <a:gd name="connsiteY74" fmla="*/ 1495709 h 5564882"/>
                <a:gd name="connsiteX75" fmla="*/ 1090307 w 3613562"/>
                <a:gd name="connsiteY75" fmla="*/ 1359310 h 5564882"/>
                <a:gd name="connsiteX76" fmla="*/ 1128604 w 3613562"/>
                <a:gd name="connsiteY76" fmla="*/ 1323628 h 5564882"/>
                <a:gd name="connsiteX77" fmla="*/ 1358580 w 3613562"/>
                <a:gd name="connsiteY77" fmla="*/ 1238190 h 5564882"/>
                <a:gd name="connsiteX78" fmla="*/ 1426630 w 3613562"/>
                <a:gd name="connsiteY78" fmla="*/ 1154562 h 5564882"/>
                <a:gd name="connsiteX79" fmla="*/ 1299981 w 3613562"/>
                <a:gd name="connsiteY79" fmla="*/ 415376 h 5564882"/>
                <a:gd name="connsiteX80" fmla="*/ 1225299 w 3613562"/>
                <a:gd name="connsiteY80" fmla="*/ 285009 h 5564882"/>
                <a:gd name="connsiteX81" fmla="*/ 1236355 w 3613562"/>
                <a:gd name="connsiteY81" fmla="*/ 210928 h 5564882"/>
                <a:gd name="connsiteX82" fmla="*/ 1698320 w 3613562"/>
                <a:gd name="connsiteY82" fmla="*/ 11006 h 5564882"/>
                <a:gd name="connsiteX83" fmla="*/ 1840913 w 3613562"/>
                <a:gd name="connsiteY83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427242 w 3613562"/>
                <a:gd name="connsiteY39" fmla="*/ 5554767 h 5564882"/>
                <a:gd name="connsiteX40" fmla="*/ 1201577 w 3613562"/>
                <a:gd name="connsiteY40" fmla="*/ 5418699 h 5564882"/>
                <a:gd name="connsiteX41" fmla="*/ 927472 w 3613562"/>
                <a:gd name="connsiteY41" fmla="*/ 5033628 h 5564882"/>
                <a:gd name="connsiteX42" fmla="*/ 1149710 w 3613562"/>
                <a:gd name="connsiteY42" fmla="*/ 3922537 h 5564882"/>
                <a:gd name="connsiteX43" fmla="*/ 1416478 w 3613562"/>
                <a:gd name="connsiteY43" fmla="*/ 3711858 h 5564882"/>
                <a:gd name="connsiteX44" fmla="*/ 1421804 w 3613562"/>
                <a:gd name="connsiteY44" fmla="*/ 3655671 h 5564882"/>
                <a:gd name="connsiteX45" fmla="*/ 1091010 w 3613562"/>
                <a:gd name="connsiteY45" fmla="*/ 3121435 h 5564882"/>
                <a:gd name="connsiteX46" fmla="*/ 1084276 w 3613562"/>
                <a:gd name="connsiteY46" fmla="*/ 2797175 h 5564882"/>
                <a:gd name="connsiteX47" fmla="*/ 1042863 w 3613562"/>
                <a:gd name="connsiteY47" fmla="*/ 2728220 h 5564882"/>
                <a:gd name="connsiteX48" fmla="*/ 625928 w 3613562"/>
                <a:gd name="connsiteY48" fmla="*/ 2569911 h 5564882"/>
                <a:gd name="connsiteX49" fmla="*/ 321470 w 3613562"/>
                <a:gd name="connsiteY49" fmla="*/ 2552722 h 5564882"/>
                <a:gd name="connsiteX50" fmla="*/ 72896 w 3613562"/>
                <a:gd name="connsiteY50" fmla="*/ 2612228 h 5564882"/>
                <a:gd name="connsiteX51" fmla="*/ 3040 w 3613562"/>
                <a:gd name="connsiteY51" fmla="*/ 2584586 h 5564882"/>
                <a:gd name="connsiteX52" fmla="*/ 49779 w 3613562"/>
                <a:gd name="connsiteY52" fmla="*/ 2516537 h 5564882"/>
                <a:gd name="connsiteX53" fmla="*/ 350821 w 3613562"/>
                <a:gd name="connsiteY53" fmla="*/ 2439945 h 5564882"/>
                <a:gd name="connsiteX54" fmla="*/ 390222 w 3613562"/>
                <a:gd name="connsiteY54" fmla="*/ 2373102 h 5564882"/>
                <a:gd name="connsiteX55" fmla="*/ 334335 w 3613562"/>
                <a:gd name="connsiteY55" fmla="*/ 2134079 h 5564882"/>
                <a:gd name="connsiteX56" fmla="*/ 369818 w 3613562"/>
                <a:gd name="connsiteY56" fmla="*/ 2060201 h 5564882"/>
                <a:gd name="connsiteX57" fmla="*/ 437262 w 3613562"/>
                <a:gd name="connsiteY57" fmla="*/ 2110155 h 5564882"/>
                <a:gd name="connsiteX58" fmla="*/ 493048 w 3613562"/>
                <a:gd name="connsiteY58" fmla="*/ 2312994 h 5564882"/>
                <a:gd name="connsiteX59" fmla="*/ 634874 w 3613562"/>
                <a:gd name="connsiteY59" fmla="*/ 2465175 h 5564882"/>
                <a:gd name="connsiteX60" fmla="*/ 1077943 w 3613562"/>
                <a:gd name="connsiteY60" fmla="*/ 2639367 h 5564882"/>
                <a:gd name="connsiteX61" fmla="*/ 1130011 w 3613562"/>
                <a:gd name="connsiteY61" fmla="*/ 2618057 h 5564882"/>
                <a:gd name="connsiteX62" fmla="*/ 1328527 w 3613562"/>
                <a:gd name="connsiteY62" fmla="*/ 2307868 h 5564882"/>
                <a:gd name="connsiteX63" fmla="*/ 1350037 w 3613562"/>
                <a:gd name="connsiteY63" fmla="*/ 2232180 h 5564882"/>
                <a:gd name="connsiteX64" fmla="*/ 1395470 w 3613562"/>
                <a:gd name="connsiteY64" fmla="*/ 2083118 h 5564882"/>
                <a:gd name="connsiteX65" fmla="*/ 1343604 w 3613562"/>
                <a:gd name="connsiteY65" fmla="*/ 2094778 h 5564882"/>
                <a:gd name="connsiteX66" fmla="*/ 1156746 w 3613562"/>
                <a:gd name="connsiteY66" fmla="*/ 2202328 h 5564882"/>
                <a:gd name="connsiteX67" fmla="*/ 1107092 w 3613562"/>
                <a:gd name="connsiteY67" fmla="*/ 2207453 h 5564882"/>
                <a:gd name="connsiteX68" fmla="*/ 1109807 w 3613562"/>
                <a:gd name="connsiteY68" fmla="*/ 2157296 h 5564882"/>
                <a:gd name="connsiteX69" fmla="*/ 1253946 w 3613562"/>
                <a:gd name="connsiteY69" fmla="*/ 1952547 h 5564882"/>
                <a:gd name="connsiteX70" fmla="*/ 1268419 w 3613562"/>
                <a:gd name="connsiteY70" fmla="*/ 1890431 h 5564882"/>
                <a:gd name="connsiteX71" fmla="*/ 1233441 w 3613562"/>
                <a:gd name="connsiteY71" fmla="*/ 1557325 h 5564882"/>
                <a:gd name="connsiteX72" fmla="*/ 1189414 w 3613562"/>
                <a:gd name="connsiteY72" fmla="*/ 1497116 h 5564882"/>
                <a:gd name="connsiteX73" fmla="*/ 1174438 w 3613562"/>
                <a:gd name="connsiteY73" fmla="*/ 1495709 h 5564882"/>
                <a:gd name="connsiteX74" fmla="*/ 1090307 w 3613562"/>
                <a:gd name="connsiteY74" fmla="*/ 1359310 h 5564882"/>
                <a:gd name="connsiteX75" fmla="*/ 1128604 w 3613562"/>
                <a:gd name="connsiteY75" fmla="*/ 1323628 h 5564882"/>
                <a:gd name="connsiteX76" fmla="*/ 1358580 w 3613562"/>
                <a:gd name="connsiteY76" fmla="*/ 1238190 h 5564882"/>
                <a:gd name="connsiteX77" fmla="*/ 1426630 w 3613562"/>
                <a:gd name="connsiteY77" fmla="*/ 1154562 h 5564882"/>
                <a:gd name="connsiteX78" fmla="*/ 1299981 w 3613562"/>
                <a:gd name="connsiteY78" fmla="*/ 415376 h 5564882"/>
                <a:gd name="connsiteX79" fmla="*/ 1225299 w 3613562"/>
                <a:gd name="connsiteY79" fmla="*/ 285009 h 5564882"/>
                <a:gd name="connsiteX80" fmla="*/ 1236355 w 3613562"/>
                <a:gd name="connsiteY80" fmla="*/ 210928 h 5564882"/>
                <a:gd name="connsiteX81" fmla="*/ 1698320 w 3613562"/>
                <a:gd name="connsiteY81" fmla="*/ 11006 h 5564882"/>
                <a:gd name="connsiteX82" fmla="*/ 1840913 w 3613562"/>
                <a:gd name="connsiteY82" fmla="*/ 514 h 5564882"/>
                <a:gd name="connsiteX0" fmla="*/ 1840913 w 3613562"/>
                <a:gd name="connsiteY0" fmla="*/ 514 h 5558869"/>
                <a:gd name="connsiteX1" fmla="*/ 1983883 w 3613562"/>
                <a:gd name="connsiteY1" fmla="*/ 3969 h 5558869"/>
                <a:gd name="connsiteX2" fmla="*/ 2033838 w 3613562"/>
                <a:gd name="connsiteY2" fmla="*/ 76742 h 5558869"/>
                <a:gd name="connsiteX3" fmla="*/ 1945990 w 3613562"/>
                <a:gd name="connsiteY3" fmla="*/ 527651 h 5558869"/>
                <a:gd name="connsiteX4" fmla="*/ 2075653 w 3613562"/>
                <a:gd name="connsiteY4" fmla="*/ 1102696 h 5558869"/>
                <a:gd name="connsiteX5" fmla="*/ 2140284 w 3613562"/>
                <a:gd name="connsiteY5" fmla="*/ 1139886 h 5558869"/>
                <a:gd name="connsiteX6" fmla="*/ 2442431 w 3613562"/>
                <a:gd name="connsiteY6" fmla="*/ 1184012 h 5558869"/>
                <a:gd name="connsiteX7" fmla="*/ 2518621 w 3613562"/>
                <a:gd name="connsiteY7" fmla="*/ 1276385 h 5558869"/>
                <a:gd name="connsiteX8" fmla="*/ 2488969 w 3613562"/>
                <a:gd name="connsiteY8" fmla="*/ 1317898 h 5558869"/>
                <a:gd name="connsiteX9" fmla="*/ 2386142 w 3613562"/>
                <a:gd name="connsiteY9" fmla="*/ 1384238 h 5558869"/>
                <a:gd name="connsiteX10" fmla="*/ 2424238 w 3613562"/>
                <a:gd name="connsiteY10" fmla="*/ 1497820 h 5558869"/>
                <a:gd name="connsiteX11" fmla="*/ 2372474 w 3613562"/>
                <a:gd name="connsiteY11" fmla="*/ 1951744 h 5558869"/>
                <a:gd name="connsiteX12" fmla="*/ 2377700 w 3613562"/>
                <a:gd name="connsiteY12" fmla="*/ 2017783 h 5558869"/>
                <a:gd name="connsiteX13" fmla="*/ 2390163 w 3613562"/>
                <a:gd name="connsiteY13" fmla="*/ 2038891 h 5558869"/>
                <a:gd name="connsiteX14" fmla="*/ 2493090 w 3613562"/>
                <a:gd name="connsiteY14" fmla="*/ 2155286 h 5558869"/>
                <a:gd name="connsiteX15" fmla="*/ 2785790 w 3613562"/>
                <a:gd name="connsiteY15" fmla="*/ 2439342 h 5558869"/>
                <a:gd name="connsiteX16" fmla="*/ 2854542 w 3613562"/>
                <a:gd name="connsiteY16" fmla="*/ 2458239 h 5558869"/>
                <a:gd name="connsiteX17" fmla="*/ 3113367 w 3613562"/>
                <a:gd name="connsiteY17" fmla="*/ 2337218 h 5558869"/>
                <a:gd name="connsiteX18" fmla="*/ 3245142 w 3613562"/>
                <a:gd name="connsiteY18" fmla="*/ 2187652 h 5558869"/>
                <a:gd name="connsiteX19" fmla="*/ 3287760 w 3613562"/>
                <a:gd name="connsiteY19" fmla="*/ 2086234 h 5558869"/>
                <a:gd name="connsiteX20" fmla="*/ 3363951 w 3613562"/>
                <a:gd name="connsiteY20" fmla="*/ 2060100 h 5558869"/>
                <a:gd name="connsiteX21" fmla="*/ 3375812 w 3613562"/>
                <a:gd name="connsiteY21" fmla="*/ 2124729 h 5558869"/>
                <a:gd name="connsiteX22" fmla="*/ 3335304 w 3613562"/>
                <a:gd name="connsiteY22" fmla="*/ 2237910 h 5558869"/>
                <a:gd name="connsiteX23" fmla="*/ 3374606 w 3613562"/>
                <a:gd name="connsiteY23" fmla="*/ 2291181 h 5558869"/>
                <a:gd name="connsiteX24" fmla="*/ 3555231 w 3613562"/>
                <a:gd name="connsiteY24" fmla="*/ 2286357 h 5558869"/>
                <a:gd name="connsiteX25" fmla="*/ 3613528 w 3613562"/>
                <a:gd name="connsiteY25" fmla="*/ 2332997 h 5558869"/>
                <a:gd name="connsiteX26" fmla="*/ 3556537 w 3613562"/>
                <a:gd name="connsiteY26" fmla="*/ 2380037 h 5558869"/>
                <a:gd name="connsiteX27" fmla="*/ 3266150 w 3613562"/>
                <a:gd name="connsiteY27" fmla="*/ 2393809 h 5558869"/>
                <a:gd name="connsiteX28" fmla="*/ 2880876 w 3613562"/>
                <a:gd name="connsiteY28" fmla="*/ 2547797 h 5558869"/>
                <a:gd name="connsiteX29" fmla="*/ 2870726 w 3613562"/>
                <a:gd name="connsiteY29" fmla="*/ 2596949 h 5558869"/>
                <a:gd name="connsiteX30" fmla="*/ 2934652 w 3613562"/>
                <a:gd name="connsiteY30" fmla="*/ 2989861 h 5558869"/>
                <a:gd name="connsiteX31" fmla="*/ 2889018 w 3613562"/>
                <a:gd name="connsiteY31" fmla="*/ 3224966 h 5558869"/>
                <a:gd name="connsiteX32" fmla="*/ 2872936 w 3613562"/>
                <a:gd name="connsiteY32" fmla="*/ 3292410 h 5558869"/>
                <a:gd name="connsiteX33" fmla="*/ 2891834 w 3613562"/>
                <a:gd name="connsiteY33" fmla="*/ 3687434 h 5558869"/>
                <a:gd name="connsiteX34" fmla="*/ 2934954 w 3613562"/>
                <a:gd name="connsiteY34" fmla="*/ 3731661 h 5558869"/>
                <a:gd name="connsiteX35" fmla="*/ 3322438 w 3613562"/>
                <a:gd name="connsiteY35" fmla="*/ 4118138 h 5558869"/>
                <a:gd name="connsiteX36" fmla="*/ 3092360 w 3613562"/>
                <a:gd name="connsiteY36" fmla="*/ 5451970 h 5558869"/>
                <a:gd name="connsiteX37" fmla="*/ 3014059 w 3613562"/>
                <a:gd name="connsiteY37" fmla="*/ 5517103 h 5558869"/>
                <a:gd name="connsiteX38" fmla="*/ 1427242 w 3613562"/>
                <a:gd name="connsiteY38" fmla="*/ 5554767 h 5558869"/>
                <a:gd name="connsiteX39" fmla="*/ 1201577 w 3613562"/>
                <a:gd name="connsiteY39" fmla="*/ 5418699 h 5558869"/>
                <a:gd name="connsiteX40" fmla="*/ 927472 w 3613562"/>
                <a:gd name="connsiteY40" fmla="*/ 5033628 h 5558869"/>
                <a:gd name="connsiteX41" fmla="*/ 1149710 w 3613562"/>
                <a:gd name="connsiteY41" fmla="*/ 3922537 h 5558869"/>
                <a:gd name="connsiteX42" fmla="*/ 1416478 w 3613562"/>
                <a:gd name="connsiteY42" fmla="*/ 3711858 h 5558869"/>
                <a:gd name="connsiteX43" fmla="*/ 1421804 w 3613562"/>
                <a:gd name="connsiteY43" fmla="*/ 3655671 h 5558869"/>
                <a:gd name="connsiteX44" fmla="*/ 1091010 w 3613562"/>
                <a:gd name="connsiteY44" fmla="*/ 3121435 h 5558869"/>
                <a:gd name="connsiteX45" fmla="*/ 1084276 w 3613562"/>
                <a:gd name="connsiteY45" fmla="*/ 2797175 h 5558869"/>
                <a:gd name="connsiteX46" fmla="*/ 1042863 w 3613562"/>
                <a:gd name="connsiteY46" fmla="*/ 2728220 h 5558869"/>
                <a:gd name="connsiteX47" fmla="*/ 625928 w 3613562"/>
                <a:gd name="connsiteY47" fmla="*/ 2569911 h 5558869"/>
                <a:gd name="connsiteX48" fmla="*/ 321470 w 3613562"/>
                <a:gd name="connsiteY48" fmla="*/ 2552722 h 5558869"/>
                <a:gd name="connsiteX49" fmla="*/ 72896 w 3613562"/>
                <a:gd name="connsiteY49" fmla="*/ 2612228 h 5558869"/>
                <a:gd name="connsiteX50" fmla="*/ 3040 w 3613562"/>
                <a:gd name="connsiteY50" fmla="*/ 2584586 h 5558869"/>
                <a:gd name="connsiteX51" fmla="*/ 49779 w 3613562"/>
                <a:gd name="connsiteY51" fmla="*/ 2516537 h 5558869"/>
                <a:gd name="connsiteX52" fmla="*/ 350821 w 3613562"/>
                <a:gd name="connsiteY52" fmla="*/ 2439945 h 5558869"/>
                <a:gd name="connsiteX53" fmla="*/ 390222 w 3613562"/>
                <a:gd name="connsiteY53" fmla="*/ 2373102 h 5558869"/>
                <a:gd name="connsiteX54" fmla="*/ 334335 w 3613562"/>
                <a:gd name="connsiteY54" fmla="*/ 2134079 h 5558869"/>
                <a:gd name="connsiteX55" fmla="*/ 369818 w 3613562"/>
                <a:gd name="connsiteY55" fmla="*/ 2060201 h 5558869"/>
                <a:gd name="connsiteX56" fmla="*/ 437262 w 3613562"/>
                <a:gd name="connsiteY56" fmla="*/ 2110155 h 5558869"/>
                <a:gd name="connsiteX57" fmla="*/ 493048 w 3613562"/>
                <a:gd name="connsiteY57" fmla="*/ 2312994 h 5558869"/>
                <a:gd name="connsiteX58" fmla="*/ 634874 w 3613562"/>
                <a:gd name="connsiteY58" fmla="*/ 2465175 h 5558869"/>
                <a:gd name="connsiteX59" fmla="*/ 1077943 w 3613562"/>
                <a:gd name="connsiteY59" fmla="*/ 2639367 h 5558869"/>
                <a:gd name="connsiteX60" fmla="*/ 1130011 w 3613562"/>
                <a:gd name="connsiteY60" fmla="*/ 2618057 h 5558869"/>
                <a:gd name="connsiteX61" fmla="*/ 1328527 w 3613562"/>
                <a:gd name="connsiteY61" fmla="*/ 2307868 h 5558869"/>
                <a:gd name="connsiteX62" fmla="*/ 1350037 w 3613562"/>
                <a:gd name="connsiteY62" fmla="*/ 2232180 h 5558869"/>
                <a:gd name="connsiteX63" fmla="*/ 1395470 w 3613562"/>
                <a:gd name="connsiteY63" fmla="*/ 2083118 h 5558869"/>
                <a:gd name="connsiteX64" fmla="*/ 1343604 w 3613562"/>
                <a:gd name="connsiteY64" fmla="*/ 2094778 h 5558869"/>
                <a:gd name="connsiteX65" fmla="*/ 1156746 w 3613562"/>
                <a:gd name="connsiteY65" fmla="*/ 2202328 h 5558869"/>
                <a:gd name="connsiteX66" fmla="*/ 1107092 w 3613562"/>
                <a:gd name="connsiteY66" fmla="*/ 2207453 h 5558869"/>
                <a:gd name="connsiteX67" fmla="*/ 1109807 w 3613562"/>
                <a:gd name="connsiteY67" fmla="*/ 2157296 h 5558869"/>
                <a:gd name="connsiteX68" fmla="*/ 1253946 w 3613562"/>
                <a:gd name="connsiteY68" fmla="*/ 1952547 h 5558869"/>
                <a:gd name="connsiteX69" fmla="*/ 1268419 w 3613562"/>
                <a:gd name="connsiteY69" fmla="*/ 1890431 h 5558869"/>
                <a:gd name="connsiteX70" fmla="*/ 1233441 w 3613562"/>
                <a:gd name="connsiteY70" fmla="*/ 1557325 h 5558869"/>
                <a:gd name="connsiteX71" fmla="*/ 1189414 w 3613562"/>
                <a:gd name="connsiteY71" fmla="*/ 1497116 h 5558869"/>
                <a:gd name="connsiteX72" fmla="*/ 1174438 w 3613562"/>
                <a:gd name="connsiteY72" fmla="*/ 1495709 h 5558869"/>
                <a:gd name="connsiteX73" fmla="*/ 1090307 w 3613562"/>
                <a:gd name="connsiteY73" fmla="*/ 1359310 h 5558869"/>
                <a:gd name="connsiteX74" fmla="*/ 1128604 w 3613562"/>
                <a:gd name="connsiteY74" fmla="*/ 1323628 h 5558869"/>
                <a:gd name="connsiteX75" fmla="*/ 1358580 w 3613562"/>
                <a:gd name="connsiteY75" fmla="*/ 1238190 h 5558869"/>
                <a:gd name="connsiteX76" fmla="*/ 1426630 w 3613562"/>
                <a:gd name="connsiteY76" fmla="*/ 1154562 h 5558869"/>
                <a:gd name="connsiteX77" fmla="*/ 1299981 w 3613562"/>
                <a:gd name="connsiteY77" fmla="*/ 415376 h 5558869"/>
                <a:gd name="connsiteX78" fmla="*/ 1225299 w 3613562"/>
                <a:gd name="connsiteY78" fmla="*/ 285009 h 5558869"/>
                <a:gd name="connsiteX79" fmla="*/ 1236355 w 3613562"/>
                <a:gd name="connsiteY79" fmla="*/ 210928 h 5558869"/>
                <a:gd name="connsiteX80" fmla="*/ 1698320 w 3613562"/>
                <a:gd name="connsiteY80" fmla="*/ 11006 h 5558869"/>
                <a:gd name="connsiteX81" fmla="*/ 1840913 w 3613562"/>
                <a:gd name="connsiteY81" fmla="*/ 514 h 5558869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6682"/>
                <a:gd name="connsiteX1" fmla="*/ 1983883 w 3613562"/>
                <a:gd name="connsiteY1" fmla="*/ 3969 h 5666682"/>
                <a:gd name="connsiteX2" fmla="*/ 2033838 w 3613562"/>
                <a:gd name="connsiteY2" fmla="*/ 76742 h 5666682"/>
                <a:gd name="connsiteX3" fmla="*/ 1945990 w 3613562"/>
                <a:gd name="connsiteY3" fmla="*/ 527651 h 5666682"/>
                <a:gd name="connsiteX4" fmla="*/ 2075653 w 3613562"/>
                <a:gd name="connsiteY4" fmla="*/ 1102696 h 5666682"/>
                <a:gd name="connsiteX5" fmla="*/ 2140284 w 3613562"/>
                <a:gd name="connsiteY5" fmla="*/ 1139886 h 5666682"/>
                <a:gd name="connsiteX6" fmla="*/ 2442431 w 3613562"/>
                <a:gd name="connsiteY6" fmla="*/ 1184012 h 5666682"/>
                <a:gd name="connsiteX7" fmla="*/ 2518621 w 3613562"/>
                <a:gd name="connsiteY7" fmla="*/ 1276385 h 5666682"/>
                <a:gd name="connsiteX8" fmla="*/ 2488969 w 3613562"/>
                <a:gd name="connsiteY8" fmla="*/ 1317898 h 5666682"/>
                <a:gd name="connsiteX9" fmla="*/ 2386142 w 3613562"/>
                <a:gd name="connsiteY9" fmla="*/ 1384238 h 5666682"/>
                <a:gd name="connsiteX10" fmla="*/ 2424238 w 3613562"/>
                <a:gd name="connsiteY10" fmla="*/ 1497820 h 5666682"/>
                <a:gd name="connsiteX11" fmla="*/ 2372474 w 3613562"/>
                <a:gd name="connsiteY11" fmla="*/ 1951744 h 5666682"/>
                <a:gd name="connsiteX12" fmla="*/ 2377700 w 3613562"/>
                <a:gd name="connsiteY12" fmla="*/ 2017783 h 5666682"/>
                <a:gd name="connsiteX13" fmla="*/ 2390163 w 3613562"/>
                <a:gd name="connsiteY13" fmla="*/ 2038891 h 5666682"/>
                <a:gd name="connsiteX14" fmla="*/ 2493090 w 3613562"/>
                <a:gd name="connsiteY14" fmla="*/ 2155286 h 5666682"/>
                <a:gd name="connsiteX15" fmla="*/ 2785790 w 3613562"/>
                <a:gd name="connsiteY15" fmla="*/ 2439342 h 5666682"/>
                <a:gd name="connsiteX16" fmla="*/ 2854542 w 3613562"/>
                <a:gd name="connsiteY16" fmla="*/ 2458239 h 5666682"/>
                <a:gd name="connsiteX17" fmla="*/ 3113367 w 3613562"/>
                <a:gd name="connsiteY17" fmla="*/ 2337218 h 5666682"/>
                <a:gd name="connsiteX18" fmla="*/ 3245142 w 3613562"/>
                <a:gd name="connsiteY18" fmla="*/ 2187652 h 5666682"/>
                <a:gd name="connsiteX19" fmla="*/ 3287760 w 3613562"/>
                <a:gd name="connsiteY19" fmla="*/ 2086234 h 5666682"/>
                <a:gd name="connsiteX20" fmla="*/ 3363951 w 3613562"/>
                <a:gd name="connsiteY20" fmla="*/ 2060100 h 5666682"/>
                <a:gd name="connsiteX21" fmla="*/ 3375812 w 3613562"/>
                <a:gd name="connsiteY21" fmla="*/ 2124729 h 5666682"/>
                <a:gd name="connsiteX22" fmla="*/ 3335304 w 3613562"/>
                <a:gd name="connsiteY22" fmla="*/ 2237910 h 5666682"/>
                <a:gd name="connsiteX23" fmla="*/ 3374606 w 3613562"/>
                <a:gd name="connsiteY23" fmla="*/ 2291181 h 5666682"/>
                <a:gd name="connsiteX24" fmla="*/ 3555231 w 3613562"/>
                <a:gd name="connsiteY24" fmla="*/ 2286357 h 5666682"/>
                <a:gd name="connsiteX25" fmla="*/ 3613528 w 3613562"/>
                <a:gd name="connsiteY25" fmla="*/ 2332997 h 5666682"/>
                <a:gd name="connsiteX26" fmla="*/ 3556537 w 3613562"/>
                <a:gd name="connsiteY26" fmla="*/ 2380037 h 5666682"/>
                <a:gd name="connsiteX27" fmla="*/ 3266150 w 3613562"/>
                <a:gd name="connsiteY27" fmla="*/ 2393809 h 5666682"/>
                <a:gd name="connsiteX28" fmla="*/ 2880876 w 3613562"/>
                <a:gd name="connsiteY28" fmla="*/ 2547797 h 5666682"/>
                <a:gd name="connsiteX29" fmla="*/ 2870726 w 3613562"/>
                <a:gd name="connsiteY29" fmla="*/ 2596949 h 5666682"/>
                <a:gd name="connsiteX30" fmla="*/ 2934652 w 3613562"/>
                <a:gd name="connsiteY30" fmla="*/ 2989861 h 5666682"/>
                <a:gd name="connsiteX31" fmla="*/ 2889018 w 3613562"/>
                <a:gd name="connsiteY31" fmla="*/ 3224966 h 5666682"/>
                <a:gd name="connsiteX32" fmla="*/ 2872936 w 3613562"/>
                <a:gd name="connsiteY32" fmla="*/ 3292410 h 5666682"/>
                <a:gd name="connsiteX33" fmla="*/ 2891834 w 3613562"/>
                <a:gd name="connsiteY33" fmla="*/ 3687434 h 5666682"/>
                <a:gd name="connsiteX34" fmla="*/ 2934954 w 3613562"/>
                <a:gd name="connsiteY34" fmla="*/ 3731661 h 5666682"/>
                <a:gd name="connsiteX35" fmla="*/ 3322438 w 3613562"/>
                <a:gd name="connsiteY35" fmla="*/ 4118138 h 5666682"/>
                <a:gd name="connsiteX36" fmla="*/ 3092360 w 3613562"/>
                <a:gd name="connsiteY36" fmla="*/ 5451970 h 5666682"/>
                <a:gd name="connsiteX37" fmla="*/ 3014059 w 3613562"/>
                <a:gd name="connsiteY37" fmla="*/ 5517103 h 5666682"/>
                <a:gd name="connsiteX38" fmla="*/ 1979504 w 3613562"/>
                <a:gd name="connsiteY38" fmla="*/ 5663408 h 5666682"/>
                <a:gd name="connsiteX39" fmla="*/ 1201577 w 3613562"/>
                <a:gd name="connsiteY39" fmla="*/ 5418699 h 5666682"/>
                <a:gd name="connsiteX40" fmla="*/ 927472 w 3613562"/>
                <a:gd name="connsiteY40" fmla="*/ 5033628 h 5666682"/>
                <a:gd name="connsiteX41" fmla="*/ 1149710 w 3613562"/>
                <a:gd name="connsiteY41" fmla="*/ 3922537 h 5666682"/>
                <a:gd name="connsiteX42" fmla="*/ 1416478 w 3613562"/>
                <a:gd name="connsiteY42" fmla="*/ 3711858 h 5666682"/>
                <a:gd name="connsiteX43" fmla="*/ 1421804 w 3613562"/>
                <a:gd name="connsiteY43" fmla="*/ 3655671 h 5666682"/>
                <a:gd name="connsiteX44" fmla="*/ 1091010 w 3613562"/>
                <a:gd name="connsiteY44" fmla="*/ 3121435 h 5666682"/>
                <a:gd name="connsiteX45" fmla="*/ 1084276 w 3613562"/>
                <a:gd name="connsiteY45" fmla="*/ 2797175 h 5666682"/>
                <a:gd name="connsiteX46" fmla="*/ 1042863 w 3613562"/>
                <a:gd name="connsiteY46" fmla="*/ 2728220 h 5666682"/>
                <a:gd name="connsiteX47" fmla="*/ 625928 w 3613562"/>
                <a:gd name="connsiteY47" fmla="*/ 2569911 h 5666682"/>
                <a:gd name="connsiteX48" fmla="*/ 321470 w 3613562"/>
                <a:gd name="connsiteY48" fmla="*/ 2552722 h 5666682"/>
                <a:gd name="connsiteX49" fmla="*/ 72896 w 3613562"/>
                <a:gd name="connsiteY49" fmla="*/ 2612228 h 5666682"/>
                <a:gd name="connsiteX50" fmla="*/ 3040 w 3613562"/>
                <a:gd name="connsiteY50" fmla="*/ 2584586 h 5666682"/>
                <a:gd name="connsiteX51" fmla="*/ 49779 w 3613562"/>
                <a:gd name="connsiteY51" fmla="*/ 2516537 h 5666682"/>
                <a:gd name="connsiteX52" fmla="*/ 350821 w 3613562"/>
                <a:gd name="connsiteY52" fmla="*/ 2439945 h 5666682"/>
                <a:gd name="connsiteX53" fmla="*/ 390222 w 3613562"/>
                <a:gd name="connsiteY53" fmla="*/ 2373102 h 5666682"/>
                <a:gd name="connsiteX54" fmla="*/ 334335 w 3613562"/>
                <a:gd name="connsiteY54" fmla="*/ 2134079 h 5666682"/>
                <a:gd name="connsiteX55" fmla="*/ 369818 w 3613562"/>
                <a:gd name="connsiteY55" fmla="*/ 2060201 h 5666682"/>
                <a:gd name="connsiteX56" fmla="*/ 437262 w 3613562"/>
                <a:gd name="connsiteY56" fmla="*/ 2110155 h 5666682"/>
                <a:gd name="connsiteX57" fmla="*/ 493048 w 3613562"/>
                <a:gd name="connsiteY57" fmla="*/ 2312994 h 5666682"/>
                <a:gd name="connsiteX58" fmla="*/ 634874 w 3613562"/>
                <a:gd name="connsiteY58" fmla="*/ 2465175 h 5666682"/>
                <a:gd name="connsiteX59" fmla="*/ 1077943 w 3613562"/>
                <a:gd name="connsiteY59" fmla="*/ 2639367 h 5666682"/>
                <a:gd name="connsiteX60" fmla="*/ 1130011 w 3613562"/>
                <a:gd name="connsiteY60" fmla="*/ 2618057 h 5666682"/>
                <a:gd name="connsiteX61" fmla="*/ 1328527 w 3613562"/>
                <a:gd name="connsiteY61" fmla="*/ 2307868 h 5666682"/>
                <a:gd name="connsiteX62" fmla="*/ 1350037 w 3613562"/>
                <a:gd name="connsiteY62" fmla="*/ 2232180 h 5666682"/>
                <a:gd name="connsiteX63" fmla="*/ 1395470 w 3613562"/>
                <a:gd name="connsiteY63" fmla="*/ 2083118 h 5666682"/>
                <a:gd name="connsiteX64" fmla="*/ 1343604 w 3613562"/>
                <a:gd name="connsiteY64" fmla="*/ 2094778 h 5666682"/>
                <a:gd name="connsiteX65" fmla="*/ 1156746 w 3613562"/>
                <a:gd name="connsiteY65" fmla="*/ 2202328 h 5666682"/>
                <a:gd name="connsiteX66" fmla="*/ 1107092 w 3613562"/>
                <a:gd name="connsiteY66" fmla="*/ 2207453 h 5666682"/>
                <a:gd name="connsiteX67" fmla="*/ 1109807 w 3613562"/>
                <a:gd name="connsiteY67" fmla="*/ 2157296 h 5666682"/>
                <a:gd name="connsiteX68" fmla="*/ 1253946 w 3613562"/>
                <a:gd name="connsiteY68" fmla="*/ 1952547 h 5666682"/>
                <a:gd name="connsiteX69" fmla="*/ 1268419 w 3613562"/>
                <a:gd name="connsiteY69" fmla="*/ 1890431 h 5666682"/>
                <a:gd name="connsiteX70" fmla="*/ 1233441 w 3613562"/>
                <a:gd name="connsiteY70" fmla="*/ 1557325 h 5666682"/>
                <a:gd name="connsiteX71" fmla="*/ 1189414 w 3613562"/>
                <a:gd name="connsiteY71" fmla="*/ 1497116 h 5666682"/>
                <a:gd name="connsiteX72" fmla="*/ 1174438 w 3613562"/>
                <a:gd name="connsiteY72" fmla="*/ 1495709 h 5666682"/>
                <a:gd name="connsiteX73" fmla="*/ 1090307 w 3613562"/>
                <a:gd name="connsiteY73" fmla="*/ 1359310 h 5666682"/>
                <a:gd name="connsiteX74" fmla="*/ 1128604 w 3613562"/>
                <a:gd name="connsiteY74" fmla="*/ 1323628 h 5666682"/>
                <a:gd name="connsiteX75" fmla="*/ 1358580 w 3613562"/>
                <a:gd name="connsiteY75" fmla="*/ 1238190 h 5666682"/>
                <a:gd name="connsiteX76" fmla="*/ 1426630 w 3613562"/>
                <a:gd name="connsiteY76" fmla="*/ 1154562 h 5666682"/>
                <a:gd name="connsiteX77" fmla="*/ 1299981 w 3613562"/>
                <a:gd name="connsiteY77" fmla="*/ 415376 h 5666682"/>
                <a:gd name="connsiteX78" fmla="*/ 1225299 w 3613562"/>
                <a:gd name="connsiteY78" fmla="*/ 285009 h 5666682"/>
                <a:gd name="connsiteX79" fmla="*/ 1236355 w 3613562"/>
                <a:gd name="connsiteY79" fmla="*/ 210928 h 5666682"/>
                <a:gd name="connsiteX80" fmla="*/ 1698320 w 3613562"/>
                <a:gd name="connsiteY80" fmla="*/ 11006 h 5666682"/>
                <a:gd name="connsiteX81" fmla="*/ 1840913 w 3613562"/>
                <a:gd name="connsiteY81" fmla="*/ 514 h 5666682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8393"/>
                <a:gd name="connsiteX1" fmla="*/ 1983883 w 3613562"/>
                <a:gd name="connsiteY1" fmla="*/ 3969 h 5668393"/>
                <a:gd name="connsiteX2" fmla="*/ 2033838 w 3613562"/>
                <a:gd name="connsiteY2" fmla="*/ 76742 h 5668393"/>
                <a:gd name="connsiteX3" fmla="*/ 1945990 w 3613562"/>
                <a:gd name="connsiteY3" fmla="*/ 527651 h 5668393"/>
                <a:gd name="connsiteX4" fmla="*/ 2075653 w 3613562"/>
                <a:gd name="connsiteY4" fmla="*/ 1102696 h 5668393"/>
                <a:gd name="connsiteX5" fmla="*/ 2140284 w 3613562"/>
                <a:gd name="connsiteY5" fmla="*/ 1139886 h 5668393"/>
                <a:gd name="connsiteX6" fmla="*/ 2442431 w 3613562"/>
                <a:gd name="connsiteY6" fmla="*/ 1184012 h 5668393"/>
                <a:gd name="connsiteX7" fmla="*/ 2518621 w 3613562"/>
                <a:gd name="connsiteY7" fmla="*/ 1276385 h 5668393"/>
                <a:gd name="connsiteX8" fmla="*/ 2488969 w 3613562"/>
                <a:gd name="connsiteY8" fmla="*/ 1317898 h 5668393"/>
                <a:gd name="connsiteX9" fmla="*/ 2386142 w 3613562"/>
                <a:gd name="connsiteY9" fmla="*/ 1384238 h 5668393"/>
                <a:gd name="connsiteX10" fmla="*/ 2424238 w 3613562"/>
                <a:gd name="connsiteY10" fmla="*/ 1497820 h 5668393"/>
                <a:gd name="connsiteX11" fmla="*/ 2372474 w 3613562"/>
                <a:gd name="connsiteY11" fmla="*/ 1951744 h 5668393"/>
                <a:gd name="connsiteX12" fmla="*/ 2377700 w 3613562"/>
                <a:gd name="connsiteY12" fmla="*/ 2017783 h 5668393"/>
                <a:gd name="connsiteX13" fmla="*/ 2390163 w 3613562"/>
                <a:gd name="connsiteY13" fmla="*/ 2038891 h 5668393"/>
                <a:gd name="connsiteX14" fmla="*/ 2493090 w 3613562"/>
                <a:gd name="connsiteY14" fmla="*/ 2155286 h 5668393"/>
                <a:gd name="connsiteX15" fmla="*/ 2785790 w 3613562"/>
                <a:gd name="connsiteY15" fmla="*/ 2439342 h 5668393"/>
                <a:gd name="connsiteX16" fmla="*/ 2854542 w 3613562"/>
                <a:gd name="connsiteY16" fmla="*/ 2458239 h 5668393"/>
                <a:gd name="connsiteX17" fmla="*/ 3113367 w 3613562"/>
                <a:gd name="connsiteY17" fmla="*/ 2337218 h 5668393"/>
                <a:gd name="connsiteX18" fmla="*/ 3245142 w 3613562"/>
                <a:gd name="connsiteY18" fmla="*/ 2187652 h 5668393"/>
                <a:gd name="connsiteX19" fmla="*/ 3287760 w 3613562"/>
                <a:gd name="connsiteY19" fmla="*/ 2086234 h 5668393"/>
                <a:gd name="connsiteX20" fmla="*/ 3363951 w 3613562"/>
                <a:gd name="connsiteY20" fmla="*/ 2060100 h 5668393"/>
                <a:gd name="connsiteX21" fmla="*/ 3375812 w 3613562"/>
                <a:gd name="connsiteY21" fmla="*/ 2124729 h 5668393"/>
                <a:gd name="connsiteX22" fmla="*/ 3335304 w 3613562"/>
                <a:gd name="connsiteY22" fmla="*/ 2237910 h 5668393"/>
                <a:gd name="connsiteX23" fmla="*/ 3374606 w 3613562"/>
                <a:gd name="connsiteY23" fmla="*/ 2291181 h 5668393"/>
                <a:gd name="connsiteX24" fmla="*/ 3555231 w 3613562"/>
                <a:gd name="connsiteY24" fmla="*/ 2286357 h 5668393"/>
                <a:gd name="connsiteX25" fmla="*/ 3613528 w 3613562"/>
                <a:gd name="connsiteY25" fmla="*/ 2332997 h 5668393"/>
                <a:gd name="connsiteX26" fmla="*/ 3556537 w 3613562"/>
                <a:gd name="connsiteY26" fmla="*/ 2380037 h 5668393"/>
                <a:gd name="connsiteX27" fmla="*/ 3266150 w 3613562"/>
                <a:gd name="connsiteY27" fmla="*/ 2393809 h 5668393"/>
                <a:gd name="connsiteX28" fmla="*/ 2880876 w 3613562"/>
                <a:gd name="connsiteY28" fmla="*/ 2547797 h 5668393"/>
                <a:gd name="connsiteX29" fmla="*/ 2870726 w 3613562"/>
                <a:gd name="connsiteY29" fmla="*/ 2596949 h 5668393"/>
                <a:gd name="connsiteX30" fmla="*/ 2934652 w 3613562"/>
                <a:gd name="connsiteY30" fmla="*/ 2989861 h 5668393"/>
                <a:gd name="connsiteX31" fmla="*/ 2889018 w 3613562"/>
                <a:gd name="connsiteY31" fmla="*/ 3224966 h 5668393"/>
                <a:gd name="connsiteX32" fmla="*/ 2872936 w 3613562"/>
                <a:gd name="connsiteY32" fmla="*/ 3292410 h 5668393"/>
                <a:gd name="connsiteX33" fmla="*/ 2891834 w 3613562"/>
                <a:gd name="connsiteY33" fmla="*/ 3687434 h 5668393"/>
                <a:gd name="connsiteX34" fmla="*/ 2934954 w 3613562"/>
                <a:gd name="connsiteY34" fmla="*/ 3731661 h 5668393"/>
                <a:gd name="connsiteX35" fmla="*/ 3322438 w 3613562"/>
                <a:gd name="connsiteY35" fmla="*/ 4118138 h 5668393"/>
                <a:gd name="connsiteX36" fmla="*/ 3092360 w 3613562"/>
                <a:gd name="connsiteY36" fmla="*/ 5451970 h 5668393"/>
                <a:gd name="connsiteX37" fmla="*/ 2805829 w 3613562"/>
                <a:gd name="connsiteY37" fmla="*/ 5634798 h 5668393"/>
                <a:gd name="connsiteX38" fmla="*/ 1979504 w 3613562"/>
                <a:gd name="connsiteY38" fmla="*/ 5663408 h 5668393"/>
                <a:gd name="connsiteX39" fmla="*/ 1201577 w 3613562"/>
                <a:gd name="connsiteY39" fmla="*/ 5418699 h 5668393"/>
                <a:gd name="connsiteX40" fmla="*/ 927472 w 3613562"/>
                <a:gd name="connsiteY40" fmla="*/ 5033628 h 5668393"/>
                <a:gd name="connsiteX41" fmla="*/ 1149710 w 3613562"/>
                <a:gd name="connsiteY41" fmla="*/ 3922537 h 5668393"/>
                <a:gd name="connsiteX42" fmla="*/ 1416478 w 3613562"/>
                <a:gd name="connsiteY42" fmla="*/ 3711858 h 5668393"/>
                <a:gd name="connsiteX43" fmla="*/ 1421804 w 3613562"/>
                <a:gd name="connsiteY43" fmla="*/ 3655671 h 5668393"/>
                <a:gd name="connsiteX44" fmla="*/ 1091010 w 3613562"/>
                <a:gd name="connsiteY44" fmla="*/ 3121435 h 5668393"/>
                <a:gd name="connsiteX45" fmla="*/ 1084276 w 3613562"/>
                <a:gd name="connsiteY45" fmla="*/ 2797175 h 5668393"/>
                <a:gd name="connsiteX46" fmla="*/ 1042863 w 3613562"/>
                <a:gd name="connsiteY46" fmla="*/ 2728220 h 5668393"/>
                <a:gd name="connsiteX47" fmla="*/ 625928 w 3613562"/>
                <a:gd name="connsiteY47" fmla="*/ 2569911 h 5668393"/>
                <a:gd name="connsiteX48" fmla="*/ 321470 w 3613562"/>
                <a:gd name="connsiteY48" fmla="*/ 2552722 h 5668393"/>
                <a:gd name="connsiteX49" fmla="*/ 72896 w 3613562"/>
                <a:gd name="connsiteY49" fmla="*/ 2612228 h 5668393"/>
                <a:gd name="connsiteX50" fmla="*/ 3040 w 3613562"/>
                <a:gd name="connsiteY50" fmla="*/ 2584586 h 5668393"/>
                <a:gd name="connsiteX51" fmla="*/ 49779 w 3613562"/>
                <a:gd name="connsiteY51" fmla="*/ 2516537 h 5668393"/>
                <a:gd name="connsiteX52" fmla="*/ 350821 w 3613562"/>
                <a:gd name="connsiteY52" fmla="*/ 2439945 h 5668393"/>
                <a:gd name="connsiteX53" fmla="*/ 390222 w 3613562"/>
                <a:gd name="connsiteY53" fmla="*/ 2373102 h 5668393"/>
                <a:gd name="connsiteX54" fmla="*/ 334335 w 3613562"/>
                <a:gd name="connsiteY54" fmla="*/ 2134079 h 5668393"/>
                <a:gd name="connsiteX55" fmla="*/ 369818 w 3613562"/>
                <a:gd name="connsiteY55" fmla="*/ 2060201 h 5668393"/>
                <a:gd name="connsiteX56" fmla="*/ 437262 w 3613562"/>
                <a:gd name="connsiteY56" fmla="*/ 2110155 h 5668393"/>
                <a:gd name="connsiteX57" fmla="*/ 493048 w 3613562"/>
                <a:gd name="connsiteY57" fmla="*/ 2312994 h 5668393"/>
                <a:gd name="connsiteX58" fmla="*/ 634874 w 3613562"/>
                <a:gd name="connsiteY58" fmla="*/ 2465175 h 5668393"/>
                <a:gd name="connsiteX59" fmla="*/ 1077943 w 3613562"/>
                <a:gd name="connsiteY59" fmla="*/ 2639367 h 5668393"/>
                <a:gd name="connsiteX60" fmla="*/ 1130011 w 3613562"/>
                <a:gd name="connsiteY60" fmla="*/ 2618057 h 5668393"/>
                <a:gd name="connsiteX61" fmla="*/ 1328527 w 3613562"/>
                <a:gd name="connsiteY61" fmla="*/ 2307868 h 5668393"/>
                <a:gd name="connsiteX62" fmla="*/ 1350037 w 3613562"/>
                <a:gd name="connsiteY62" fmla="*/ 2232180 h 5668393"/>
                <a:gd name="connsiteX63" fmla="*/ 1395470 w 3613562"/>
                <a:gd name="connsiteY63" fmla="*/ 2083118 h 5668393"/>
                <a:gd name="connsiteX64" fmla="*/ 1343604 w 3613562"/>
                <a:gd name="connsiteY64" fmla="*/ 2094778 h 5668393"/>
                <a:gd name="connsiteX65" fmla="*/ 1156746 w 3613562"/>
                <a:gd name="connsiteY65" fmla="*/ 2202328 h 5668393"/>
                <a:gd name="connsiteX66" fmla="*/ 1107092 w 3613562"/>
                <a:gd name="connsiteY66" fmla="*/ 2207453 h 5668393"/>
                <a:gd name="connsiteX67" fmla="*/ 1109807 w 3613562"/>
                <a:gd name="connsiteY67" fmla="*/ 2157296 h 5668393"/>
                <a:gd name="connsiteX68" fmla="*/ 1253946 w 3613562"/>
                <a:gd name="connsiteY68" fmla="*/ 1952547 h 5668393"/>
                <a:gd name="connsiteX69" fmla="*/ 1268419 w 3613562"/>
                <a:gd name="connsiteY69" fmla="*/ 1890431 h 5668393"/>
                <a:gd name="connsiteX70" fmla="*/ 1233441 w 3613562"/>
                <a:gd name="connsiteY70" fmla="*/ 1557325 h 5668393"/>
                <a:gd name="connsiteX71" fmla="*/ 1189414 w 3613562"/>
                <a:gd name="connsiteY71" fmla="*/ 1497116 h 5668393"/>
                <a:gd name="connsiteX72" fmla="*/ 1174438 w 3613562"/>
                <a:gd name="connsiteY72" fmla="*/ 1495709 h 5668393"/>
                <a:gd name="connsiteX73" fmla="*/ 1090307 w 3613562"/>
                <a:gd name="connsiteY73" fmla="*/ 1359310 h 5668393"/>
                <a:gd name="connsiteX74" fmla="*/ 1128604 w 3613562"/>
                <a:gd name="connsiteY74" fmla="*/ 1323628 h 5668393"/>
                <a:gd name="connsiteX75" fmla="*/ 1358580 w 3613562"/>
                <a:gd name="connsiteY75" fmla="*/ 1238190 h 5668393"/>
                <a:gd name="connsiteX76" fmla="*/ 1426630 w 3613562"/>
                <a:gd name="connsiteY76" fmla="*/ 1154562 h 5668393"/>
                <a:gd name="connsiteX77" fmla="*/ 1299981 w 3613562"/>
                <a:gd name="connsiteY77" fmla="*/ 415376 h 5668393"/>
                <a:gd name="connsiteX78" fmla="*/ 1225299 w 3613562"/>
                <a:gd name="connsiteY78" fmla="*/ 285009 h 5668393"/>
                <a:gd name="connsiteX79" fmla="*/ 1236355 w 3613562"/>
                <a:gd name="connsiteY79" fmla="*/ 210928 h 5668393"/>
                <a:gd name="connsiteX80" fmla="*/ 1698320 w 3613562"/>
                <a:gd name="connsiteY80" fmla="*/ 11006 h 5668393"/>
                <a:gd name="connsiteX81" fmla="*/ 1840913 w 3613562"/>
                <a:gd name="connsiteY81" fmla="*/ 514 h 5668393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1860"/>
                <a:gd name="connsiteX1" fmla="*/ 1983883 w 3613562"/>
                <a:gd name="connsiteY1" fmla="*/ 3969 h 5641860"/>
                <a:gd name="connsiteX2" fmla="*/ 2033838 w 3613562"/>
                <a:gd name="connsiteY2" fmla="*/ 76742 h 5641860"/>
                <a:gd name="connsiteX3" fmla="*/ 1945990 w 3613562"/>
                <a:gd name="connsiteY3" fmla="*/ 527651 h 5641860"/>
                <a:gd name="connsiteX4" fmla="*/ 2075653 w 3613562"/>
                <a:gd name="connsiteY4" fmla="*/ 1102696 h 5641860"/>
                <a:gd name="connsiteX5" fmla="*/ 2140284 w 3613562"/>
                <a:gd name="connsiteY5" fmla="*/ 1139886 h 5641860"/>
                <a:gd name="connsiteX6" fmla="*/ 2442431 w 3613562"/>
                <a:gd name="connsiteY6" fmla="*/ 1184012 h 5641860"/>
                <a:gd name="connsiteX7" fmla="*/ 2518621 w 3613562"/>
                <a:gd name="connsiteY7" fmla="*/ 1276385 h 5641860"/>
                <a:gd name="connsiteX8" fmla="*/ 2488969 w 3613562"/>
                <a:gd name="connsiteY8" fmla="*/ 1317898 h 5641860"/>
                <a:gd name="connsiteX9" fmla="*/ 2386142 w 3613562"/>
                <a:gd name="connsiteY9" fmla="*/ 1384238 h 5641860"/>
                <a:gd name="connsiteX10" fmla="*/ 2424238 w 3613562"/>
                <a:gd name="connsiteY10" fmla="*/ 1497820 h 5641860"/>
                <a:gd name="connsiteX11" fmla="*/ 2372474 w 3613562"/>
                <a:gd name="connsiteY11" fmla="*/ 1951744 h 5641860"/>
                <a:gd name="connsiteX12" fmla="*/ 2377700 w 3613562"/>
                <a:gd name="connsiteY12" fmla="*/ 2017783 h 5641860"/>
                <a:gd name="connsiteX13" fmla="*/ 2390163 w 3613562"/>
                <a:gd name="connsiteY13" fmla="*/ 2038891 h 5641860"/>
                <a:gd name="connsiteX14" fmla="*/ 2493090 w 3613562"/>
                <a:gd name="connsiteY14" fmla="*/ 2155286 h 5641860"/>
                <a:gd name="connsiteX15" fmla="*/ 2785790 w 3613562"/>
                <a:gd name="connsiteY15" fmla="*/ 2439342 h 5641860"/>
                <a:gd name="connsiteX16" fmla="*/ 2854542 w 3613562"/>
                <a:gd name="connsiteY16" fmla="*/ 2458239 h 5641860"/>
                <a:gd name="connsiteX17" fmla="*/ 3113367 w 3613562"/>
                <a:gd name="connsiteY17" fmla="*/ 2337218 h 5641860"/>
                <a:gd name="connsiteX18" fmla="*/ 3245142 w 3613562"/>
                <a:gd name="connsiteY18" fmla="*/ 2187652 h 5641860"/>
                <a:gd name="connsiteX19" fmla="*/ 3287760 w 3613562"/>
                <a:gd name="connsiteY19" fmla="*/ 2086234 h 5641860"/>
                <a:gd name="connsiteX20" fmla="*/ 3363951 w 3613562"/>
                <a:gd name="connsiteY20" fmla="*/ 2060100 h 5641860"/>
                <a:gd name="connsiteX21" fmla="*/ 3375812 w 3613562"/>
                <a:gd name="connsiteY21" fmla="*/ 2124729 h 5641860"/>
                <a:gd name="connsiteX22" fmla="*/ 3335304 w 3613562"/>
                <a:gd name="connsiteY22" fmla="*/ 2237910 h 5641860"/>
                <a:gd name="connsiteX23" fmla="*/ 3374606 w 3613562"/>
                <a:gd name="connsiteY23" fmla="*/ 2291181 h 5641860"/>
                <a:gd name="connsiteX24" fmla="*/ 3555231 w 3613562"/>
                <a:gd name="connsiteY24" fmla="*/ 2286357 h 5641860"/>
                <a:gd name="connsiteX25" fmla="*/ 3613528 w 3613562"/>
                <a:gd name="connsiteY25" fmla="*/ 2332997 h 5641860"/>
                <a:gd name="connsiteX26" fmla="*/ 3556537 w 3613562"/>
                <a:gd name="connsiteY26" fmla="*/ 2380037 h 5641860"/>
                <a:gd name="connsiteX27" fmla="*/ 3266150 w 3613562"/>
                <a:gd name="connsiteY27" fmla="*/ 2393809 h 5641860"/>
                <a:gd name="connsiteX28" fmla="*/ 2880876 w 3613562"/>
                <a:gd name="connsiteY28" fmla="*/ 2547797 h 5641860"/>
                <a:gd name="connsiteX29" fmla="*/ 2870726 w 3613562"/>
                <a:gd name="connsiteY29" fmla="*/ 2596949 h 5641860"/>
                <a:gd name="connsiteX30" fmla="*/ 2934652 w 3613562"/>
                <a:gd name="connsiteY30" fmla="*/ 2989861 h 5641860"/>
                <a:gd name="connsiteX31" fmla="*/ 2889018 w 3613562"/>
                <a:gd name="connsiteY31" fmla="*/ 3224966 h 5641860"/>
                <a:gd name="connsiteX32" fmla="*/ 2872936 w 3613562"/>
                <a:gd name="connsiteY32" fmla="*/ 3292410 h 5641860"/>
                <a:gd name="connsiteX33" fmla="*/ 2891834 w 3613562"/>
                <a:gd name="connsiteY33" fmla="*/ 3687434 h 5641860"/>
                <a:gd name="connsiteX34" fmla="*/ 2934954 w 3613562"/>
                <a:gd name="connsiteY34" fmla="*/ 3731661 h 5641860"/>
                <a:gd name="connsiteX35" fmla="*/ 3322438 w 3613562"/>
                <a:gd name="connsiteY35" fmla="*/ 4118138 h 5641860"/>
                <a:gd name="connsiteX36" fmla="*/ 3092360 w 3613562"/>
                <a:gd name="connsiteY36" fmla="*/ 5451970 h 5641860"/>
                <a:gd name="connsiteX37" fmla="*/ 2805829 w 3613562"/>
                <a:gd name="connsiteY37" fmla="*/ 5634798 h 5641860"/>
                <a:gd name="connsiteX38" fmla="*/ 1608312 w 3613562"/>
                <a:gd name="connsiteY38" fmla="*/ 5618141 h 5641860"/>
                <a:gd name="connsiteX39" fmla="*/ 1201577 w 3613562"/>
                <a:gd name="connsiteY39" fmla="*/ 5418699 h 5641860"/>
                <a:gd name="connsiteX40" fmla="*/ 927472 w 3613562"/>
                <a:gd name="connsiteY40" fmla="*/ 5033628 h 5641860"/>
                <a:gd name="connsiteX41" fmla="*/ 1149710 w 3613562"/>
                <a:gd name="connsiteY41" fmla="*/ 3922537 h 5641860"/>
                <a:gd name="connsiteX42" fmla="*/ 1416478 w 3613562"/>
                <a:gd name="connsiteY42" fmla="*/ 3711858 h 5641860"/>
                <a:gd name="connsiteX43" fmla="*/ 1421804 w 3613562"/>
                <a:gd name="connsiteY43" fmla="*/ 3655671 h 5641860"/>
                <a:gd name="connsiteX44" fmla="*/ 1091010 w 3613562"/>
                <a:gd name="connsiteY44" fmla="*/ 3121435 h 5641860"/>
                <a:gd name="connsiteX45" fmla="*/ 1084276 w 3613562"/>
                <a:gd name="connsiteY45" fmla="*/ 2797175 h 5641860"/>
                <a:gd name="connsiteX46" fmla="*/ 1042863 w 3613562"/>
                <a:gd name="connsiteY46" fmla="*/ 2728220 h 5641860"/>
                <a:gd name="connsiteX47" fmla="*/ 625928 w 3613562"/>
                <a:gd name="connsiteY47" fmla="*/ 2569911 h 5641860"/>
                <a:gd name="connsiteX48" fmla="*/ 321470 w 3613562"/>
                <a:gd name="connsiteY48" fmla="*/ 2552722 h 5641860"/>
                <a:gd name="connsiteX49" fmla="*/ 72896 w 3613562"/>
                <a:gd name="connsiteY49" fmla="*/ 2612228 h 5641860"/>
                <a:gd name="connsiteX50" fmla="*/ 3040 w 3613562"/>
                <a:gd name="connsiteY50" fmla="*/ 2584586 h 5641860"/>
                <a:gd name="connsiteX51" fmla="*/ 49779 w 3613562"/>
                <a:gd name="connsiteY51" fmla="*/ 2516537 h 5641860"/>
                <a:gd name="connsiteX52" fmla="*/ 350821 w 3613562"/>
                <a:gd name="connsiteY52" fmla="*/ 2439945 h 5641860"/>
                <a:gd name="connsiteX53" fmla="*/ 390222 w 3613562"/>
                <a:gd name="connsiteY53" fmla="*/ 2373102 h 5641860"/>
                <a:gd name="connsiteX54" fmla="*/ 334335 w 3613562"/>
                <a:gd name="connsiteY54" fmla="*/ 2134079 h 5641860"/>
                <a:gd name="connsiteX55" fmla="*/ 369818 w 3613562"/>
                <a:gd name="connsiteY55" fmla="*/ 2060201 h 5641860"/>
                <a:gd name="connsiteX56" fmla="*/ 437262 w 3613562"/>
                <a:gd name="connsiteY56" fmla="*/ 2110155 h 5641860"/>
                <a:gd name="connsiteX57" fmla="*/ 493048 w 3613562"/>
                <a:gd name="connsiteY57" fmla="*/ 2312994 h 5641860"/>
                <a:gd name="connsiteX58" fmla="*/ 634874 w 3613562"/>
                <a:gd name="connsiteY58" fmla="*/ 2465175 h 5641860"/>
                <a:gd name="connsiteX59" fmla="*/ 1077943 w 3613562"/>
                <a:gd name="connsiteY59" fmla="*/ 2639367 h 5641860"/>
                <a:gd name="connsiteX60" fmla="*/ 1130011 w 3613562"/>
                <a:gd name="connsiteY60" fmla="*/ 2618057 h 5641860"/>
                <a:gd name="connsiteX61" fmla="*/ 1328527 w 3613562"/>
                <a:gd name="connsiteY61" fmla="*/ 2307868 h 5641860"/>
                <a:gd name="connsiteX62" fmla="*/ 1350037 w 3613562"/>
                <a:gd name="connsiteY62" fmla="*/ 2232180 h 5641860"/>
                <a:gd name="connsiteX63" fmla="*/ 1395470 w 3613562"/>
                <a:gd name="connsiteY63" fmla="*/ 2083118 h 5641860"/>
                <a:gd name="connsiteX64" fmla="*/ 1343604 w 3613562"/>
                <a:gd name="connsiteY64" fmla="*/ 2094778 h 5641860"/>
                <a:gd name="connsiteX65" fmla="*/ 1156746 w 3613562"/>
                <a:gd name="connsiteY65" fmla="*/ 2202328 h 5641860"/>
                <a:gd name="connsiteX66" fmla="*/ 1107092 w 3613562"/>
                <a:gd name="connsiteY66" fmla="*/ 2207453 h 5641860"/>
                <a:gd name="connsiteX67" fmla="*/ 1109807 w 3613562"/>
                <a:gd name="connsiteY67" fmla="*/ 2157296 h 5641860"/>
                <a:gd name="connsiteX68" fmla="*/ 1253946 w 3613562"/>
                <a:gd name="connsiteY68" fmla="*/ 1952547 h 5641860"/>
                <a:gd name="connsiteX69" fmla="*/ 1268419 w 3613562"/>
                <a:gd name="connsiteY69" fmla="*/ 1890431 h 5641860"/>
                <a:gd name="connsiteX70" fmla="*/ 1233441 w 3613562"/>
                <a:gd name="connsiteY70" fmla="*/ 1557325 h 5641860"/>
                <a:gd name="connsiteX71" fmla="*/ 1189414 w 3613562"/>
                <a:gd name="connsiteY71" fmla="*/ 1497116 h 5641860"/>
                <a:gd name="connsiteX72" fmla="*/ 1174438 w 3613562"/>
                <a:gd name="connsiteY72" fmla="*/ 1495709 h 5641860"/>
                <a:gd name="connsiteX73" fmla="*/ 1090307 w 3613562"/>
                <a:gd name="connsiteY73" fmla="*/ 1359310 h 5641860"/>
                <a:gd name="connsiteX74" fmla="*/ 1128604 w 3613562"/>
                <a:gd name="connsiteY74" fmla="*/ 1323628 h 5641860"/>
                <a:gd name="connsiteX75" fmla="*/ 1358580 w 3613562"/>
                <a:gd name="connsiteY75" fmla="*/ 1238190 h 5641860"/>
                <a:gd name="connsiteX76" fmla="*/ 1426630 w 3613562"/>
                <a:gd name="connsiteY76" fmla="*/ 1154562 h 5641860"/>
                <a:gd name="connsiteX77" fmla="*/ 1299981 w 3613562"/>
                <a:gd name="connsiteY77" fmla="*/ 415376 h 5641860"/>
                <a:gd name="connsiteX78" fmla="*/ 1225299 w 3613562"/>
                <a:gd name="connsiteY78" fmla="*/ 285009 h 5641860"/>
                <a:gd name="connsiteX79" fmla="*/ 1236355 w 3613562"/>
                <a:gd name="connsiteY79" fmla="*/ 210928 h 5641860"/>
                <a:gd name="connsiteX80" fmla="*/ 1698320 w 3613562"/>
                <a:gd name="connsiteY80" fmla="*/ 11006 h 5641860"/>
                <a:gd name="connsiteX81" fmla="*/ 1840913 w 3613562"/>
                <a:gd name="connsiteY81" fmla="*/ 514 h 5641860"/>
                <a:gd name="connsiteX0" fmla="*/ 1840913 w 3613562"/>
                <a:gd name="connsiteY0" fmla="*/ 514 h 5635201"/>
                <a:gd name="connsiteX1" fmla="*/ 1983883 w 3613562"/>
                <a:gd name="connsiteY1" fmla="*/ 3969 h 5635201"/>
                <a:gd name="connsiteX2" fmla="*/ 2033838 w 3613562"/>
                <a:gd name="connsiteY2" fmla="*/ 76742 h 5635201"/>
                <a:gd name="connsiteX3" fmla="*/ 1945990 w 3613562"/>
                <a:gd name="connsiteY3" fmla="*/ 527651 h 5635201"/>
                <a:gd name="connsiteX4" fmla="*/ 2075653 w 3613562"/>
                <a:gd name="connsiteY4" fmla="*/ 1102696 h 5635201"/>
                <a:gd name="connsiteX5" fmla="*/ 2140284 w 3613562"/>
                <a:gd name="connsiteY5" fmla="*/ 1139886 h 5635201"/>
                <a:gd name="connsiteX6" fmla="*/ 2442431 w 3613562"/>
                <a:gd name="connsiteY6" fmla="*/ 1184012 h 5635201"/>
                <a:gd name="connsiteX7" fmla="*/ 2518621 w 3613562"/>
                <a:gd name="connsiteY7" fmla="*/ 1276385 h 5635201"/>
                <a:gd name="connsiteX8" fmla="*/ 2488969 w 3613562"/>
                <a:gd name="connsiteY8" fmla="*/ 1317898 h 5635201"/>
                <a:gd name="connsiteX9" fmla="*/ 2386142 w 3613562"/>
                <a:gd name="connsiteY9" fmla="*/ 1384238 h 5635201"/>
                <a:gd name="connsiteX10" fmla="*/ 2424238 w 3613562"/>
                <a:gd name="connsiteY10" fmla="*/ 1497820 h 5635201"/>
                <a:gd name="connsiteX11" fmla="*/ 2372474 w 3613562"/>
                <a:gd name="connsiteY11" fmla="*/ 1951744 h 5635201"/>
                <a:gd name="connsiteX12" fmla="*/ 2377700 w 3613562"/>
                <a:gd name="connsiteY12" fmla="*/ 2017783 h 5635201"/>
                <a:gd name="connsiteX13" fmla="*/ 2390163 w 3613562"/>
                <a:gd name="connsiteY13" fmla="*/ 2038891 h 5635201"/>
                <a:gd name="connsiteX14" fmla="*/ 2493090 w 3613562"/>
                <a:gd name="connsiteY14" fmla="*/ 2155286 h 5635201"/>
                <a:gd name="connsiteX15" fmla="*/ 2785790 w 3613562"/>
                <a:gd name="connsiteY15" fmla="*/ 2439342 h 5635201"/>
                <a:gd name="connsiteX16" fmla="*/ 2854542 w 3613562"/>
                <a:gd name="connsiteY16" fmla="*/ 2458239 h 5635201"/>
                <a:gd name="connsiteX17" fmla="*/ 3113367 w 3613562"/>
                <a:gd name="connsiteY17" fmla="*/ 2337218 h 5635201"/>
                <a:gd name="connsiteX18" fmla="*/ 3245142 w 3613562"/>
                <a:gd name="connsiteY18" fmla="*/ 2187652 h 5635201"/>
                <a:gd name="connsiteX19" fmla="*/ 3287760 w 3613562"/>
                <a:gd name="connsiteY19" fmla="*/ 2086234 h 5635201"/>
                <a:gd name="connsiteX20" fmla="*/ 3363951 w 3613562"/>
                <a:gd name="connsiteY20" fmla="*/ 2060100 h 5635201"/>
                <a:gd name="connsiteX21" fmla="*/ 3375812 w 3613562"/>
                <a:gd name="connsiteY21" fmla="*/ 2124729 h 5635201"/>
                <a:gd name="connsiteX22" fmla="*/ 3335304 w 3613562"/>
                <a:gd name="connsiteY22" fmla="*/ 2237910 h 5635201"/>
                <a:gd name="connsiteX23" fmla="*/ 3374606 w 3613562"/>
                <a:gd name="connsiteY23" fmla="*/ 2291181 h 5635201"/>
                <a:gd name="connsiteX24" fmla="*/ 3555231 w 3613562"/>
                <a:gd name="connsiteY24" fmla="*/ 2286357 h 5635201"/>
                <a:gd name="connsiteX25" fmla="*/ 3613528 w 3613562"/>
                <a:gd name="connsiteY25" fmla="*/ 2332997 h 5635201"/>
                <a:gd name="connsiteX26" fmla="*/ 3556537 w 3613562"/>
                <a:gd name="connsiteY26" fmla="*/ 2380037 h 5635201"/>
                <a:gd name="connsiteX27" fmla="*/ 3266150 w 3613562"/>
                <a:gd name="connsiteY27" fmla="*/ 2393809 h 5635201"/>
                <a:gd name="connsiteX28" fmla="*/ 2880876 w 3613562"/>
                <a:gd name="connsiteY28" fmla="*/ 2547797 h 5635201"/>
                <a:gd name="connsiteX29" fmla="*/ 2870726 w 3613562"/>
                <a:gd name="connsiteY29" fmla="*/ 2596949 h 5635201"/>
                <a:gd name="connsiteX30" fmla="*/ 2934652 w 3613562"/>
                <a:gd name="connsiteY30" fmla="*/ 2989861 h 5635201"/>
                <a:gd name="connsiteX31" fmla="*/ 2889018 w 3613562"/>
                <a:gd name="connsiteY31" fmla="*/ 3224966 h 5635201"/>
                <a:gd name="connsiteX32" fmla="*/ 2872936 w 3613562"/>
                <a:gd name="connsiteY32" fmla="*/ 3292410 h 5635201"/>
                <a:gd name="connsiteX33" fmla="*/ 2891834 w 3613562"/>
                <a:gd name="connsiteY33" fmla="*/ 3687434 h 5635201"/>
                <a:gd name="connsiteX34" fmla="*/ 2934954 w 3613562"/>
                <a:gd name="connsiteY34" fmla="*/ 3731661 h 5635201"/>
                <a:gd name="connsiteX35" fmla="*/ 3322438 w 3613562"/>
                <a:gd name="connsiteY35" fmla="*/ 4118138 h 5635201"/>
                <a:gd name="connsiteX36" fmla="*/ 3092360 w 3613562"/>
                <a:gd name="connsiteY36" fmla="*/ 5451970 h 5635201"/>
                <a:gd name="connsiteX37" fmla="*/ 2805829 w 3613562"/>
                <a:gd name="connsiteY37" fmla="*/ 5625744 h 5635201"/>
                <a:gd name="connsiteX38" fmla="*/ 1608312 w 3613562"/>
                <a:gd name="connsiteY38" fmla="*/ 5618141 h 5635201"/>
                <a:gd name="connsiteX39" fmla="*/ 1201577 w 3613562"/>
                <a:gd name="connsiteY39" fmla="*/ 5418699 h 5635201"/>
                <a:gd name="connsiteX40" fmla="*/ 927472 w 3613562"/>
                <a:gd name="connsiteY40" fmla="*/ 5033628 h 5635201"/>
                <a:gd name="connsiteX41" fmla="*/ 1149710 w 3613562"/>
                <a:gd name="connsiteY41" fmla="*/ 3922537 h 5635201"/>
                <a:gd name="connsiteX42" fmla="*/ 1416478 w 3613562"/>
                <a:gd name="connsiteY42" fmla="*/ 3711858 h 5635201"/>
                <a:gd name="connsiteX43" fmla="*/ 1421804 w 3613562"/>
                <a:gd name="connsiteY43" fmla="*/ 3655671 h 5635201"/>
                <a:gd name="connsiteX44" fmla="*/ 1091010 w 3613562"/>
                <a:gd name="connsiteY44" fmla="*/ 3121435 h 5635201"/>
                <a:gd name="connsiteX45" fmla="*/ 1084276 w 3613562"/>
                <a:gd name="connsiteY45" fmla="*/ 2797175 h 5635201"/>
                <a:gd name="connsiteX46" fmla="*/ 1042863 w 3613562"/>
                <a:gd name="connsiteY46" fmla="*/ 2728220 h 5635201"/>
                <a:gd name="connsiteX47" fmla="*/ 625928 w 3613562"/>
                <a:gd name="connsiteY47" fmla="*/ 2569911 h 5635201"/>
                <a:gd name="connsiteX48" fmla="*/ 321470 w 3613562"/>
                <a:gd name="connsiteY48" fmla="*/ 2552722 h 5635201"/>
                <a:gd name="connsiteX49" fmla="*/ 72896 w 3613562"/>
                <a:gd name="connsiteY49" fmla="*/ 2612228 h 5635201"/>
                <a:gd name="connsiteX50" fmla="*/ 3040 w 3613562"/>
                <a:gd name="connsiteY50" fmla="*/ 2584586 h 5635201"/>
                <a:gd name="connsiteX51" fmla="*/ 49779 w 3613562"/>
                <a:gd name="connsiteY51" fmla="*/ 2516537 h 5635201"/>
                <a:gd name="connsiteX52" fmla="*/ 350821 w 3613562"/>
                <a:gd name="connsiteY52" fmla="*/ 2439945 h 5635201"/>
                <a:gd name="connsiteX53" fmla="*/ 390222 w 3613562"/>
                <a:gd name="connsiteY53" fmla="*/ 2373102 h 5635201"/>
                <a:gd name="connsiteX54" fmla="*/ 334335 w 3613562"/>
                <a:gd name="connsiteY54" fmla="*/ 2134079 h 5635201"/>
                <a:gd name="connsiteX55" fmla="*/ 369818 w 3613562"/>
                <a:gd name="connsiteY55" fmla="*/ 2060201 h 5635201"/>
                <a:gd name="connsiteX56" fmla="*/ 437262 w 3613562"/>
                <a:gd name="connsiteY56" fmla="*/ 2110155 h 5635201"/>
                <a:gd name="connsiteX57" fmla="*/ 493048 w 3613562"/>
                <a:gd name="connsiteY57" fmla="*/ 2312994 h 5635201"/>
                <a:gd name="connsiteX58" fmla="*/ 634874 w 3613562"/>
                <a:gd name="connsiteY58" fmla="*/ 2465175 h 5635201"/>
                <a:gd name="connsiteX59" fmla="*/ 1077943 w 3613562"/>
                <a:gd name="connsiteY59" fmla="*/ 2639367 h 5635201"/>
                <a:gd name="connsiteX60" fmla="*/ 1130011 w 3613562"/>
                <a:gd name="connsiteY60" fmla="*/ 2618057 h 5635201"/>
                <a:gd name="connsiteX61" fmla="*/ 1328527 w 3613562"/>
                <a:gd name="connsiteY61" fmla="*/ 2307868 h 5635201"/>
                <a:gd name="connsiteX62" fmla="*/ 1350037 w 3613562"/>
                <a:gd name="connsiteY62" fmla="*/ 2232180 h 5635201"/>
                <a:gd name="connsiteX63" fmla="*/ 1395470 w 3613562"/>
                <a:gd name="connsiteY63" fmla="*/ 2083118 h 5635201"/>
                <a:gd name="connsiteX64" fmla="*/ 1343604 w 3613562"/>
                <a:gd name="connsiteY64" fmla="*/ 2094778 h 5635201"/>
                <a:gd name="connsiteX65" fmla="*/ 1156746 w 3613562"/>
                <a:gd name="connsiteY65" fmla="*/ 2202328 h 5635201"/>
                <a:gd name="connsiteX66" fmla="*/ 1107092 w 3613562"/>
                <a:gd name="connsiteY66" fmla="*/ 2207453 h 5635201"/>
                <a:gd name="connsiteX67" fmla="*/ 1109807 w 3613562"/>
                <a:gd name="connsiteY67" fmla="*/ 2157296 h 5635201"/>
                <a:gd name="connsiteX68" fmla="*/ 1253946 w 3613562"/>
                <a:gd name="connsiteY68" fmla="*/ 1952547 h 5635201"/>
                <a:gd name="connsiteX69" fmla="*/ 1268419 w 3613562"/>
                <a:gd name="connsiteY69" fmla="*/ 1890431 h 5635201"/>
                <a:gd name="connsiteX70" fmla="*/ 1233441 w 3613562"/>
                <a:gd name="connsiteY70" fmla="*/ 1557325 h 5635201"/>
                <a:gd name="connsiteX71" fmla="*/ 1189414 w 3613562"/>
                <a:gd name="connsiteY71" fmla="*/ 1497116 h 5635201"/>
                <a:gd name="connsiteX72" fmla="*/ 1174438 w 3613562"/>
                <a:gd name="connsiteY72" fmla="*/ 1495709 h 5635201"/>
                <a:gd name="connsiteX73" fmla="*/ 1090307 w 3613562"/>
                <a:gd name="connsiteY73" fmla="*/ 1359310 h 5635201"/>
                <a:gd name="connsiteX74" fmla="*/ 1128604 w 3613562"/>
                <a:gd name="connsiteY74" fmla="*/ 1323628 h 5635201"/>
                <a:gd name="connsiteX75" fmla="*/ 1358580 w 3613562"/>
                <a:gd name="connsiteY75" fmla="*/ 1238190 h 5635201"/>
                <a:gd name="connsiteX76" fmla="*/ 1426630 w 3613562"/>
                <a:gd name="connsiteY76" fmla="*/ 1154562 h 5635201"/>
                <a:gd name="connsiteX77" fmla="*/ 1299981 w 3613562"/>
                <a:gd name="connsiteY77" fmla="*/ 415376 h 5635201"/>
                <a:gd name="connsiteX78" fmla="*/ 1225299 w 3613562"/>
                <a:gd name="connsiteY78" fmla="*/ 285009 h 5635201"/>
                <a:gd name="connsiteX79" fmla="*/ 1236355 w 3613562"/>
                <a:gd name="connsiteY79" fmla="*/ 210928 h 5635201"/>
                <a:gd name="connsiteX80" fmla="*/ 1698320 w 3613562"/>
                <a:gd name="connsiteY80" fmla="*/ 11006 h 5635201"/>
                <a:gd name="connsiteX81" fmla="*/ 1840913 w 3613562"/>
                <a:gd name="connsiteY81" fmla="*/ 514 h 563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13562" h="5635201">
                  <a:moveTo>
                    <a:pt x="1840913" y="514"/>
                  </a:moveTo>
                  <a:cubicBezTo>
                    <a:pt x="1888519" y="-756"/>
                    <a:pt x="1936188" y="300"/>
                    <a:pt x="1983883" y="3969"/>
                  </a:cubicBezTo>
                  <a:cubicBezTo>
                    <a:pt x="2050223" y="9096"/>
                    <a:pt x="2055148" y="15830"/>
                    <a:pt x="2033838" y="76742"/>
                  </a:cubicBezTo>
                  <a:cubicBezTo>
                    <a:pt x="1982676" y="222891"/>
                    <a:pt x="1951617" y="372958"/>
                    <a:pt x="1945990" y="527651"/>
                  </a:cubicBezTo>
                  <a:cubicBezTo>
                    <a:pt x="1938550" y="730490"/>
                    <a:pt x="1982074" y="922172"/>
                    <a:pt x="2075653" y="1102696"/>
                  </a:cubicBezTo>
                  <a:cubicBezTo>
                    <a:pt x="2090528" y="1131443"/>
                    <a:pt x="2112240" y="1139182"/>
                    <a:pt x="2140284" y="1139886"/>
                  </a:cubicBezTo>
                  <a:cubicBezTo>
                    <a:pt x="2242809" y="1142298"/>
                    <a:pt x="2342218" y="1164813"/>
                    <a:pt x="2442431" y="1184012"/>
                  </a:cubicBezTo>
                  <a:cubicBezTo>
                    <a:pt x="2498619" y="1194768"/>
                    <a:pt x="2508370" y="1234068"/>
                    <a:pt x="2518621" y="1276385"/>
                  </a:cubicBezTo>
                  <a:cubicBezTo>
                    <a:pt x="2524050" y="1298701"/>
                    <a:pt x="2504650" y="1308349"/>
                    <a:pt x="2488969" y="1317898"/>
                  </a:cubicBezTo>
                  <a:cubicBezTo>
                    <a:pt x="2453387" y="1339508"/>
                    <a:pt x="2401823" y="1352878"/>
                    <a:pt x="2386142" y="1384238"/>
                  </a:cubicBezTo>
                  <a:cubicBezTo>
                    <a:pt x="2369658" y="1417307"/>
                    <a:pt x="2411673" y="1458518"/>
                    <a:pt x="2424238" y="1497820"/>
                  </a:cubicBezTo>
                  <a:cubicBezTo>
                    <a:pt x="2475300" y="1657436"/>
                    <a:pt x="2453890" y="1808109"/>
                    <a:pt x="2372474" y="1951744"/>
                  </a:cubicBezTo>
                  <a:cubicBezTo>
                    <a:pt x="2358099" y="1977076"/>
                    <a:pt x="2347244" y="1997278"/>
                    <a:pt x="2377700" y="2017783"/>
                  </a:cubicBezTo>
                  <a:cubicBezTo>
                    <a:pt x="2383932" y="2022005"/>
                    <a:pt x="2389762" y="2031554"/>
                    <a:pt x="2390163" y="2038891"/>
                  </a:cubicBezTo>
                  <a:cubicBezTo>
                    <a:pt x="2393984" y="2105230"/>
                    <a:pt x="2445648" y="2126841"/>
                    <a:pt x="2493090" y="2155286"/>
                  </a:cubicBezTo>
                  <a:cubicBezTo>
                    <a:pt x="2612502" y="2226955"/>
                    <a:pt x="2710002" y="2322745"/>
                    <a:pt x="2785790" y="2439342"/>
                  </a:cubicBezTo>
                  <a:cubicBezTo>
                    <a:pt x="2805692" y="2469898"/>
                    <a:pt x="2822779" y="2473818"/>
                    <a:pt x="2854542" y="2458239"/>
                  </a:cubicBezTo>
                  <a:cubicBezTo>
                    <a:pt x="2939980" y="2416223"/>
                    <a:pt x="3027025" y="2377426"/>
                    <a:pt x="3113367" y="2337218"/>
                  </a:cubicBezTo>
                  <a:cubicBezTo>
                    <a:pt x="3179104" y="2306662"/>
                    <a:pt x="3222626" y="2257208"/>
                    <a:pt x="3245142" y="2187652"/>
                  </a:cubicBezTo>
                  <a:cubicBezTo>
                    <a:pt x="3256400" y="2152875"/>
                    <a:pt x="3271679" y="2119100"/>
                    <a:pt x="3287760" y="2086234"/>
                  </a:cubicBezTo>
                  <a:cubicBezTo>
                    <a:pt x="3303642" y="2053566"/>
                    <a:pt x="3332289" y="2046229"/>
                    <a:pt x="3363951" y="2060100"/>
                  </a:cubicBezTo>
                  <a:cubicBezTo>
                    <a:pt x="3396920" y="2074674"/>
                    <a:pt x="3383954" y="2101109"/>
                    <a:pt x="3375812" y="2124729"/>
                  </a:cubicBezTo>
                  <a:cubicBezTo>
                    <a:pt x="3362644" y="2162524"/>
                    <a:pt x="3347566" y="2199815"/>
                    <a:pt x="3335304" y="2237910"/>
                  </a:cubicBezTo>
                  <a:cubicBezTo>
                    <a:pt x="3319020" y="2288469"/>
                    <a:pt x="3322740" y="2292590"/>
                    <a:pt x="3374606" y="2291181"/>
                  </a:cubicBezTo>
                  <a:lnTo>
                    <a:pt x="3555231" y="2286357"/>
                  </a:lnTo>
                  <a:cubicBezTo>
                    <a:pt x="3588601" y="2285251"/>
                    <a:pt x="3612422" y="2297616"/>
                    <a:pt x="3613528" y="2332997"/>
                  </a:cubicBezTo>
                  <a:cubicBezTo>
                    <a:pt x="3614634" y="2370087"/>
                    <a:pt x="3589205" y="2379436"/>
                    <a:pt x="3556537" y="2380037"/>
                  </a:cubicBezTo>
                  <a:cubicBezTo>
                    <a:pt x="3459540" y="2381747"/>
                    <a:pt x="3361739" y="2375615"/>
                    <a:pt x="3266150" y="2393809"/>
                  </a:cubicBezTo>
                  <a:cubicBezTo>
                    <a:pt x="3128243" y="2419943"/>
                    <a:pt x="3009836" y="2497540"/>
                    <a:pt x="2880876" y="2547797"/>
                  </a:cubicBezTo>
                  <a:cubicBezTo>
                    <a:pt x="2851527" y="2559256"/>
                    <a:pt x="2863690" y="2578153"/>
                    <a:pt x="2870726" y="2596949"/>
                  </a:cubicBezTo>
                  <a:cubicBezTo>
                    <a:pt x="2918168" y="2723699"/>
                    <a:pt x="2940180" y="2853764"/>
                    <a:pt x="2934652" y="2989861"/>
                  </a:cubicBezTo>
                  <a:cubicBezTo>
                    <a:pt x="2931336" y="3071478"/>
                    <a:pt x="2912538" y="3148171"/>
                    <a:pt x="2889018" y="3224966"/>
                  </a:cubicBezTo>
                  <a:cubicBezTo>
                    <a:pt x="2882184" y="3247179"/>
                    <a:pt x="2870122" y="3271001"/>
                    <a:pt x="2872936" y="3292410"/>
                  </a:cubicBezTo>
                  <a:cubicBezTo>
                    <a:pt x="2890124" y="3423682"/>
                    <a:pt x="2881379" y="3556061"/>
                    <a:pt x="2891834" y="3687434"/>
                  </a:cubicBezTo>
                  <a:cubicBezTo>
                    <a:pt x="2894044" y="3715075"/>
                    <a:pt x="2917966" y="3720604"/>
                    <a:pt x="2934954" y="3731661"/>
                  </a:cubicBezTo>
                  <a:cubicBezTo>
                    <a:pt x="3091254" y="3833381"/>
                    <a:pt x="3224637" y="3958220"/>
                    <a:pt x="3322438" y="4118138"/>
                  </a:cubicBezTo>
                  <a:cubicBezTo>
                    <a:pt x="3593627" y="4561308"/>
                    <a:pt x="3498238" y="5112030"/>
                    <a:pt x="3092360" y="5451970"/>
                  </a:cubicBezTo>
                  <a:lnTo>
                    <a:pt x="2805829" y="5625744"/>
                  </a:lnTo>
                  <a:cubicBezTo>
                    <a:pt x="2528309" y="5642877"/>
                    <a:pt x="1910392" y="5634542"/>
                    <a:pt x="1608312" y="5618141"/>
                  </a:cubicBezTo>
                  <a:cubicBezTo>
                    <a:pt x="1387713" y="5628901"/>
                    <a:pt x="1315050" y="5516118"/>
                    <a:pt x="1201577" y="5418699"/>
                  </a:cubicBezTo>
                  <a:cubicBezTo>
                    <a:pt x="1088104" y="5321280"/>
                    <a:pt x="986173" y="5184300"/>
                    <a:pt x="927472" y="5033628"/>
                  </a:cubicBezTo>
                  <a:cubicBezTo>
                    <a:pt x="764940" y="4616693"/>
                    <a:pt x="850078" y="4247402"/>
                    <a:pt x="1149710" y="3922537"/>
                  </a:cubicBezTo>
                  <a:cubicBezTo>
                    <a:pt x="1227208" y="3838508"/>
                    <a:pt x="1316867" y="3768046"/>
                    <a:pt x="1416478" y="3711858"/>
                  </a:cubicBezTo>
                  <a:cubicBezTo>
                    <a:pt x="1450350" y="3692760"/>
                    <a:pt x="1455879" y="3683413"/>
                    <a:pt x="1421804" y="3655671"/>
                  </a:cubicBezTo>
                  <a:cubicBezTo>
                    <a:pt x="1250528" y="3515954"/>
                    <a:pt x="1133226" y="3341562"/>
                    <a:pt x="1091010" y="3121435"/>
                  </a:cubicBezTo>
                  <a:cubicBezTo>
                    <a:pt x="1070305" y="3013783"/>
                    <a:pt x="1066987" y="2905428"/>
                    <a:pt x="1084276" y="2797175"/>
                  </a:cubicBezTo>
                  <a:cubicBezTo>
                    <a:pt x="1090307" y="2759380"/>
                    <a:pt x="1081160" y="2741790"/>
                    <a:pt x="1042863" y="2728220"/>
                  </a:cubicBezTo>
                  <a:cubicBezTo>
                    <a:pt x="902846" y="2678265"/>
                    <a:pt x="763433" y="2626300"/>
                    <a:pt x="625928" y="2569911"/>
                  </a:cubicBezTo>
                  <a:cubicBezTo>
                    <a:pt x="525112" y="2528499"/>
                    <a:pt x="424799" y="2527292"/>
                    <a:pt x="321470" y="2552722"/>
                  </a:cubicBezTo>
                  <a:lnTo>
                    <a:pt x="72896" y="2612228"/>
                  </a:lnTo>
                  <a:cubicBezTo>
                    <a:pt x="42842" y="2619464"/>
                    <a:pt x="13594" y="2620469"/>
                    <a:pt x="3040" y="2584586"/>
                  </a:cubicBezTo>
                  <a:cubicBezTo>
                    <a:pt x="-8421" y="2545486"/>
                    <a:pt x="13693" y="2525684"/>
                    <a:pt x="49779" y="2516537"/>
                  </a:cubicBezTo>
                  <a:cubicBezTo>
                    <a:pt x="150093" y="2491006"/>
                    <a:pt x="249904" y="2463064"/>
                    <a:pt x="350821" y="2439945"/>
                  </a:cubicBezTo>
                  <a:cubicBezTo>
                    <a:pt x="392533" y="2430396"/>
                    <a:pt x="399670" y="2410796"/>
                    <a:pt x="390222" y="2373102"/>
                  </a:cubicBezTo>
                  <a:cubicBezTo>
                    <a:pt x="370220" y="2293795"/>
                    <a:pt x="352930" y="2213786"/>
                    <a:pt x="334335" y="2134079"/>
                  </a:cubicBezTo>
                  <a:cubicBezTo>
                    <a:pt x="326395" y="2099803"/>
                    <a:pt x="327200" y="2068944"/>
                    <a:pt x="369818" y="2060201"/>
                  </a:cubicBezTo>
                  <a:cubicBezTo>
                    <a:pt x="409521" y="2052059"/>
                    <a:pt x="427915" y="2075076"/>
                    <a:pt x="437262" y="2110155"/>
                  </a:cubicBezTo>
                  <a:cubicBezTo>
                    <a:pt x="455254" y="2177902"/>
                    <a:pt x="472644" y="2245951"/>
                    <a:pt x="493048" y="2312994"/>
                  </a:cubicBezTo>
                  <a:cubicBezTo>
                    <a:pt x="515363" y="2386068"/>
                    <a:pt x="563207" y="2437131"/>
                    <a:pt x="634874" y="2465175"/>
                  </a:cubicBezTo>
                  <a:lnTo>
                    <a:pt x="1077943" y="2639367"/>
                  </a:lnTo>
                  <a:cubicBezTo>
                    <a:pt x="1104278" y="2649820"/>
                    <a:pt x="1119055" y="2649116"/>
                    <a:pt x="1130011" y="2618057"/>
                  </a:cubicBezTo>
                  <a:cubicBezTo>
                    <a:pt x="1171824" y="2499449"/>
                    <a:pt x="1241783" y="2398031"/>
                    <a:pt x="1328527" y="2307868"/>
                  </a:cubicBezTo>
                  <a:cubicBezTo>
                    <a:pt x="1349635" y="2285856"/>
                    <a:pt x="1358380" y="2264948"/>
                    <a:pt x="1350037" y="2232180"/>
                  </a:cubicBezTo>
                  <a:cubicBezTo>
                    <a:pt x="1335864" y="2176094"/>
                    <a:pt x="1369236" y="2129555"/>
                    <a:pt x="1395470" y="2083118"/>
                  </a:cubicBezTo>
                  <a:cubicBezTo>
                    <a:pt x="1371748" y="2068543"/>
                    <a:pt x="1358280" y="2086535"/>
                    <a:pt x="1343604" y="2094778"/>
                  </a:cubicBezTo>
                  <a:cubicBezTo>
                    <a:pt x="1280984" y="2129958"/>
                    <a:pt x="1219167" y="2166645"/>
                    <a:pt x="1156746" y="2202328"/>
                  </a:cubicBezTo>
                  <a:cubicBezTo>
                    <a:pt x="1141268" y="2211173"/>
                    <a:pt x="1125086" y="2225145"/>
                    <a:pt x="1107092" y="2207453"/>
                  </a:cubicBezTo>
                  <a:cubicBezTo>
                    <a:pt x="1089502" y="2190266"/>
                    <a:pt x="1100962" y="2172876"/>
                    <a:pt x="1109807" y="2157296"/>
                  </a:cubicBezTo>
                  <a:cubicBezTo>
                    <a:pt x="1151521" y="2084625"/>
                    <a:pt x="1199867" y="2016577"/>
                    <a:pt x="1253946" y="1952547"/>
                  </a:cubicBezTo>
                  <a:cubicBezTo>
                    <a:pt x="1269324" y="1934356"/>
                    <a:pt x="1281686" y="1918374"/>
                    <a:pt x="1268419" y="1890431"/>
                  </a:cubicBezTo>
                  <a:cubicBezTo>
                    <a:pt x="1217960" y="1783985"/>
                    <a:pt x="1209416" y="1671710"/>
                    <a:pt x="1233441" y="1557325"/>
                  </a:cubicBezTo>
                  <a:cubicBezTo>
                    <a:pt x="1241984" y="1516918"/>
                    <a:pt x="1232133" y="1496815"/>
                    <a:pt x="1189414" y="1497116"/>
                  </a:cubicBezTo>
                  <a:cubicBezTo>
                    <a:pt x="1184388" y="1497116"/>
                    <a:pt x="1179463" y="1496211"/>
                    <a:pt x="1174438" y="1495709"/>
                  </a:cubicBezTo>
                  <a:cubicBezTo>
                    <a:pt x="1065078" y="1483748"/>
                    <a:pt x="1053619" y="1464549"/>
                    <a:pt x="1090307" y="1359310"/>
                  </a:cubicBezTo>
                  <a:cubicBezTo>
                    <a:pt x="1097242" y="1339407"/>
                    <a:pt x="1110511" y="1330462"/>
                    <a:pt x="1128604" y="1323628"/>
                  </a:cubicBezTo>
                  <a:cubicBezTo>
                    <a:pt x="1205196" y="1294880"/>
                    <a:pt x="1280179" y="1260404"/>
                    <a:pt x="1358580" y="1238190"/>
                  </a:cubicBezTo>
                  <a:cubicBezTo>
                    <a:pt x="1406828" y="1224519"/>
                    <a:pt x="1420900" y="1197984"/>
                    <a:pt x="1426630" y="1154562"/>
                  </a:cubicBezTo>
                  <a:cubicBezTo>
                    <a:pt x="1461005" y="894831"/>
                    <a:pt x="1418688" y="648570"/>
                    <a:pt x="1299981" y="415376"/>
                  </a:cubicBezTo>
                  <a:cubicBezTo>
                    <a:pt x="1277264" y="370748"/>
                    <a:pt x="1251633" y="327526"/>
                    <a:pt x="1225299" y="285009"/>
                  </a:cubicBezTo>
                  <a:cubicBezTo>
                    <a:pt x="1207206" y="255759"/>
                    <a:pt x="1210322" y="234650"/>
                    <a:pt x="1236355" y="210928"/>
                  </a:cubicBezTo>
                  <a:cubicBezTo>
                    <a:pt x="1368029" y="91115"/>
                    <a:pt x="1524732" y="31611"/>
                    <a:pt x="1698320" y="11006"/>
                  </a:cubicBezTo>
                  <a:cubicBezTo>
                    <a:pt x="1745763" y="5376"/>
                    <a:pt x="1793307" y="1783"/>
                    <a:pt x="1840913" y="514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194">
              <a:extLst>
                <a:ext uri="{FF2B5EF4-FFF2-40B4-BE49-F238E27FC236}">
                  <a16:creationId xmlns:a16="http://schemas.microsoft.com/office/drawing/2014/main" id="{72BFE0BE-B66C-434D-9BC1-AB238655675A}"/>
                </a:ext>
              </a:extLst>
            </p:cNvPr>
            <p:cNvSpPr/>
            <p:nvPr/>
          </p:nvSpPr>
          <p:spPr>
            <a:xfrm>
              <a:off x="8420669" y="1810483"/>
              <a:ext cx="2297016" cy="4296515"/>
            </a:xfrm>
            <a:custGeom>
              <a:avLst/>
              <a:gdLst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252239 w 1342512"/>
                <a:gd name="connsiteY17" fmla="*/ 2449473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368136 w 1342512"/>
                <a:gd name="connsiteY17" fmla="*/ 2486620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6486"/>
                <a:gd name="connsiteX1" fmla="*/ 802840 w 1342512"/>
                <a:gd name="connsiteY1" fmla="*/ 1528141 h 2506486"/>
                <a:gd name="connsiteX2" fmla="*/ 822479 w 1342512"/>
                <a:gd name="connsiteY2" fmla="*/ 1561951 h 2506486"/>
                <a:gd name="connsiteX3" fmla="*/ 719285 w 1342512"/>
                <a:gd name="connsiteY3" fmla="*/ 1836016 h 2506486"/>
                <a:gd name="connsiteX4" fmla="*/ 668659 w 1342512"/>
                <a:gd name="connsiteY4" fmla="*/ 2016531 h 2506486"/>
                <a:gd name="connsiteX5" fmla="*/ 687769 w 1342512"/>
                <a:gd name="connsiteY5" fmla="*/ 2062865 h 2506486"/>
                <a:gd name="connsiteX6" fmla="*/ 1009344 w 1342512"/>
                <a:gd name="connsiteY6" fmla="*/ 2171468 h 2506486"/>
                <a:gd name="connsiteX7" fmla="*/ 1032746 w 1342512"/>
                <a:gd name="connsiteY7" fmla="*/ 2173350 h 2506486"/>
                <a:gd name="connsiteX8" fmla="*/ 1080962 w 1342512"/>
                <a:gd name="connsiteY8" fmla="*/ 2136835 h 2506486"/>
                <a:gd name="connsiteX9" fmla="*/ 1090311 w 1342512"/>
                <a:gd name="connsiteY9" fmla="*/ 1814201 h 2506486"/>
                <a:gd name="connsiteX10" fmla="*/ 1102424 w 1342512"/>
                <a:gd name="connsiteY10" fmla="*/ 1668025 h 2506486"/>
                <a:gd name="connsiteX11" fmla="*/ 1125238 w 1342512"/>
                <a:gd name="connsiteY11" fmla="*/ 1659088 h 2506486"/>
                <a:gd name="connsiteX12" fmla="*/ 1341915 w 1342512"/>
                <a:gd name="connsiteY12" fmla="*/ 2034347 h 2506486"/>
                <a:gd name="connsiteX13" fmla="*/ 1186507 w 1342512"/>
                <a:gd name="connsiteY13" fmla="*/ 2388027 h 2506486"/>
                <a:gd name="connsiteX14" fmla="*/ 1059441 w 1342512"/>
                <a:gd name="connsiteY14" fmla="*/ 2481989 h 2506486"/>
                <a:gd name="connsiteX15" fmla="*/ 969478 w 1342512"/>
                <a:gd name="connsiteY15" fmla="*/ 2499512 h 2506486"/>
                <a:gd name="connsiteX16" fmla="*/ 534018 w 1342512"/>
                <a:gd name="connsiteY16" fmla="*/ 2505937 h 2506486"/>
                <a:gd name="connsiteX17" fmla="*/ 368136 w 1342512"/>
                <a:gd name="connsiteY17" fmla="*/ 2486620 h 2506486"/>
                <a:gd name="connsiteX18" fmla="*/ 225191 w 1342512"/>
                <a:gd name="connsiteY18" fmla="*/ 2440124 h 2506486"/>
                <a:gd name="connsiteX19" fmla="*/ 1812 w 1342512"/>
                <a:gd name="connsiteY19" fmla="*/ 2077741 h 2506486"/>
                <a:gd name="connsiteX20" fmla="*/ 124291 w 1342512"/>
                <a:gd name="connsiteY20" fmla="*/ 1737821 h 2506486"/>
                <a:gd name="connsiteX21" fmla="*/ 545532 w 1342512"/>
                <a:gd name="connsiteY21" fmla="*/ 1525730 h 2506486"/>
                <a:gd name="connsiteX22" fmla="*/ 665425 w 1342512"/>
                <a:gd name="connsiteY22" fmla="*/ 1517851 h 2506486"/>
                <a:gd name="connsiteX23" fmla="*/ 553764 w 1342512"/>
                <a:gd name="connsiteY23" fmla="*/ 1210330 h 2506486"/>
                <a:gd name="connsiteX24" fmla="*/ 513957 w 1342512"/>
                <a:gd name="connsiteY24" fmla="*/ 1261544 h 2506486"/>
                <a:gd name="connsiteX25" fmla="*/ 603038 w 1342512"/>
                <a:gd name="connsiteY25" fmla="*/ 1322167 h 2506486"/>
                <a:gd name="connsiteX26" fmla="*/ 658134 w 1342512"/>
                <a:gd name="connsiteY26" fmla="*/ 1262897 h 2506486"/>
                <a:gd name="connsiteX27" fmla="*/ 637965 w 1342512"/>
                <a:gd name="connsiteY27" fmla="*/ 1216680 h 2506486"/>
                <a:gd name="connsiteX28" fmla="*/ 553764 w 1342512"/>
                <a:gd name="connsiteY28" fmla="*/ 1210330 h 2506486"/>
                <a:gd name="connsiteX29" fmla="*/ 546474 w 1342512"/>
                <a:gd name="connsiteY29" fmla="*/ 922034 h 2506486"/>
                <a:gd name="connsiteX30" fmla="*/ 481206 w 1342512"/>
                <a:gd name="connsiteY30" fmla="*/ 980657 h 2506486"/>
                <a:gd name="connsiteX31" fmla="*/ 550766 w 1342512"/>
                <a:gd name="connsiteY31" fmla="*/ 1040751 h 2506486"/>
                <a:gd name="connsiteX32" fmla="*/ 621855 w 1342512"/>
                <a:gd name="connsiteY32" fmla="*/ 966604 h 2506486"/>
                <a:gd name="connsiteX33" fmla="*/ 617328 w 1342512"/>
                <a:gd name="connsiteY33" fmla="*/ 953492 h 2506486"/>
                <a:gd name="connsiteX34" fmla="*/ 546474 w 1342512"/>
                <a:gd name="connsiteY34" fmla="*/ 922034 h 2506486"/>
                <a:gd name="connsiteX35" fmla="*/ 563760 w 1342512"/>
                <a:gd name="connsiteY35" fmla="*/ 697714 h 2506486"/>
                <a:gd name="connsiteX36" fmla="*/ 497258 w 1342512"/>
                <a:gd name="connsiteY36" fmla="*/ 748693 h 2506486"/>
                <a:gd name="connsiteX37" fmla="*/ 551001 w 1342512"/>
                <a:gd name="connsiteY37" fmla="*/ 785619 h 2506486"/>
                <a:gd name="connsiteX38" fmla="*/ 608331 w 1342512"/>
                <a:gd name="connsiteY38" fmla="*/ 731759 h 2506486"/>
                <a:gd name="connsiteX39" fmla="*/ 563760 w 1342512"/>
                <a:gd name="connsiteY39" fmla="*/ 697714 h 2506486"/>
                <a:gd name="connsiteX40" fmla="*/ 660956 w 1342512"/>
                <a:gd name="connsiteY40" fmla="*/ 624742 h 2506486"/>
                <a:gd name="connsiteX41" fmla="*/ 699234 w 1342512"/>
                <a:gd name="connsiteY41" fmla="*/ 647204 h 2506486"/>
                <a:gd name="connsiteX42" fmla="*/ 824537 w 1342512"/>
                <a:gd name="connsiteY42" fmla="*/ 894633 h 2506486"/>
                <a:gd name="connsiteX43" fmla="*/ 939902 w 1342512"/>
                <a:gd name="connsiteY43" fmla="*/ 1107546 h 2506486"/>
                <a:gd name="connsiteX44" fmla="*/ 951603 w 1342512"/>
                <a:gd name="connsiteY44" fmla="*/ 1223793 h 2506486"/>
                <a:gd name="connsiteX45" fmla="*/ 937902 w 1342512"/>
                <a:gd name="connsiteY45" fmla="*/ 1255075 h 2506486"/>
                <a:gd name="connsiteX46" fmla="*/ 623383 w 1342512"/>
                <a:gd name="connsiteY46" fmla="*/ 1410659 h 2506486"/>
                <a:gd name="connsiteX47" fmla="*/ 157572 w 1342512"/>
                <a:gd name="connsiteY47" fmla="*/ 923033 h 2506486"/>
                <a:gd name="connsiteX48" fmla="*/ 287872 w 1342512"/>
                <a:gd name="connsiteY48" fmla="*/ 650967 h 2506486"/>
                <a:gd name="connsiteX49" fmla="*/ 316037 w 1342512"/>
                <a:gd name="connsiteY49" fmla="*/ 639736 h 2506486"/>
                <a:gd name="connsiteX50" fmla="*/ 660956 w 1342512"/>
                <a:gd name="connsiteY50" fmla="*/ 624742 h 2506486"/>
                <a:gd name="connsiteX51" fmla="*/ 795210 w 1342512"/>
                <a:gd name="connsiteY51" fmla="*/ 577320 h 2506486"/>
                <a:gd name="connsiteX52" fmla="*/ 819832 w 1342512"/>
                <a:gd name="connsiteY52" fmla="*/ 581524 h 2506486"/>
                <a:gd name="connsiteX53" fmla="*/ 1032334 w 1342512"/>
                <a:gd name="connsiteY53" fmla="*/ 869760 h 2506486"/>
                <a:gd name="connsiteX54" fmla="*/ 1038273 w 1342512"/>
                <a:gd name="connsiteY54" fmla="*/ 1007117 h 2506486"/>
                <a:gd name="connsiteX55" fmla="*/ 853642 w 1342512"/>
                <a:gd name="connsiteY55" fmla="*/ 769154 h 2506486"/>
                <a:gd name="connsiteX56" fmla="*/ 772793 w 1342512"/>
                <a:gd name="connsiteY56" fmla="*/ 620920 h 2506486"/>
                <a:gd name="connsiteX57" fmla="*/ 774204 w 1342512"/>
                <a:gd name="connsiteY57" fmla="*/ 587581 h 2506486"/>
                <a:gd name="connsiteX58" fmla="*/ 795210 w 1342512"/>
                <a:gd name="connsiteY58" fmla="*/ 577320 h 2506486"/>
                <a:gd name="connsiteX59" fmla="*/ 644021 w 1342512"/>
                <a:gd name="connsiteY59" fmla="*/ 349 h 2506486"/>
                <a:gd name="connsiteX60" fmla="*/ 713405 w 1342512"/>
                <a:gd name="connsiteY60" fmla="*/ 24163 h 2506486"/>
                <a:gd name="connsiteX61" fmla="*/ 738395 w 1342512"/>
                <a:gd name="connsiteY61" fmla="*/ 452813 h 2506486"/>
                <a:gd name="connsiteX62" fmla="*/ 676243 w 1342512"/>
                <a:gd name="connsiteY62" fmla="*/ 488798 h 2506486"/>
                <a:gd name="connsiteX63" fmla="*/ 461154 w 1342512"/>
                <a:gd name="connsiteY63" fmla="*/ 517551 h 2506486"/>
                <a:gd name="connsiteX64" fmla="*/ 319917 w 1342512"/>
                <a:gd name="connsiteY64" fmla="*/ 466748 h 2506486"/>
                <a:gd name="connsiteX65" fmla="*/ 324092 w 1342512"/>
                <a:gd name="connsiteY65" fmla="*/ 436643 h 2506486"/>
                <a:gd name="connsiteX66" fmla="*/ 427991 w 1342512"/>
                <a:gd name="connsiteY66" fmla="*/ 406302 h 2506486"/>
                <a:gd name="connsiteX67" fmla="*/ 456215 w 1342512"/>
                <a:gd name="connsiteY67" fmla="*/ 398541 h 2506486"/>
                <a:gd name="connsiteX68" fmla="*/ 509488 w 1342512"/>
                <a:gd name="connsiteY68" fmla="*/ 335684 h 2506486"/>
                <a:gd name="connsiteX69" fmla="*/ 467681 w 1342512"/>
                <a:gd name="connsiteY69" fmla="*/ 260891 h 2506486"/>
                <a:gd name="connsiteX70" fmla="*/ 392535 w 1342512"/>
                <a:gd name="connsiteY70" fmla="*/ 272004 h 2506486"/>
                <a:gd name="connsiteX71" fmla="*/ 267997 w 1342512"/>
                <a:gd name="connsiteY71" fmla="*/ 359204 h 2506486"/>
                <a:gd name="connsiteX72" fmla="*/ 239244 w 1342512"/>
                <a:gd name="connsiteY72" fmla="*/ 349149 h 2506486"/>
                <a:gd name="connsiteX73" fmla="*/ 276935 w 1342512"/>
                <a:gd name="connsiteY73" fmla="*/ 82081 h 2506486"/>
                <a:gd name="connsiteX74" fmla="*/ 312450 w 1342512"/>
                <a:gd name="connsiteY74" fmla="*/ 58032 h 2506486"/>
                <a:gd name="connsiteX75" fmla="*/ 644021 w 1342512"/>
                <a:gd name="connsiteY75" fmla="*/ 349 h 2506486"/>
                <a:gd name="connsiteX0" fmla="*/ 665425 w 1342512"/>
                <a:gd name="connsiteY0" fmla="*/ 1517851 h 2509958"/>
                <a:gd name="connsiteX1" fmla="*/ 802840 w 1342512"/>
                <a:gd name="connsiteY1" fmla="*/ 1528141 h 2509958"/>
                <a:gd name="connsiteX2" fmla="*/ 822479 w 1342512"/>
                <a:gd name="connsiteY2" fmla="*/ 1561951 h 2509958"/>
                <a:gd name="connsiteX3" fmla="*/ 719285 w 1342512"/>
                <a:gd name="connsiteY3" fmla="*/ 1836016 h 2509958"/>
                <a:gd name="connsiteX4" fmla="*/ 668659 w 1342512"/>
                <a:gd name="connsiteY4" fmla="*/ 2016531 h 2509958"/>
                <a:gd name="connsiteX5" fmla="*/ 687769 w 1342512"/>
                <a:gd name="connsiteY5" fmla="*/ 2062865 h 2509958"/>
                <a:gd name="connsiteX6" fmla="*/ 1009344 w 1342512"/>
                <a:gd name="connsiteY6" fmla="*/ 2171468 h 2509958"/>
                <a:gd name="connsiteX7" fmla="*/ 1032746 w 1342512"/>
                <a:gd name="connsiteY7" fmla="*/ 2173350 h 2509958"/>
                <a:gd name="connsiteX8" fmla="*/ 1080962 w 1342512"/>
                <a:gd name="connsiteY8" fmla="*/ 2136835 h 2509958"/>
                <a:gd name="connsiteX9" fmla="*/ 1090311 w 1342512"/>
                <a:gd name="connsiteY9" fmla="*/ 1814201 h 2509958"/>
                <a:gd name="connsiteX10" fmla="*/ 1102424 w 1342512"/>
                <a:gd name="connsiteY10" fmla="*/ 1668025 h 2509958"/>
                <a:gd name="connsiteX11" fmla="*/ 1125238 w 1342512"/>
                <a:gd name="connsiteY11" fmla="*/ 1659088 h 2509958"/>
                <a:gd name="connsiteX12" fmla="*/ 1341915 w 1342512"/>
                <a:gd name="connsiteY12" fmla="*/ 2034347 h 2509958"/>
                <a:gd name="connsiteX13" fmla="*/ 1186507 w 1342512"/>
                <a:gd name="connsiteY13" fmla="*/ 2388027 h 2509958"/>
                <a:gd name="connsiteX14" fmla="*/ 1059441 w 1342512"/>
                <a:gd name="connsiteY14" fmla="*/ 2481989 h 2509958"/>
                <a:gd name="connsiteX15" fmla="*/ 969478 w 1342512"/>
                <a:gd name="connsiteY15" fmla="*/ 2499512 h 2509958"/>
                <a:gd name="connsiteX16" fmla="*/ 534018 w 1342512"/>
                <a:gd name="connsiteY16" fmla="*/ 2505937 h 2509958"/>
                <a:gd name="connsiteX17" fmla="*/ 377051 w 1342512"/>
                <a:gd name="connsiteY17" fmla="*/ 2504450 h 2509958"/>
                <a:gd name="connsiteX18" fmla="*/ 225191 w 1342512"/>
                <a:gd name="connsiteY18" fmla="*/ 2440124 h 2509958"/>
                <a:gd name="connsiteX19" fmla="*/ 1812 w 1342512"/>
                <a:gd name="connsiteY19" fmla="*/ 2077741 h 2509958"/>
                <a:gd name="connsiteX20" fmla="*/ 124291 w 1342512"/>
                <a:gd name="connsiteY20" fmla="*/ 1737821 h 2509958"/>
                <a:gd name="connsiteX21" fmla="*/ 545532 w 1342512"/>
                <a:gd name="connsiteY21" fmla="*/ 1525730 h 2509958"/>
                <a:gd name="connsiteX22" fmla="*/ 665425 w 1342512"/>
                <a:gd name="connsiteY22" fmla="*/ 1517851 h 2509958"/>
                <a:gd name="connsiteX23" fmla="*/ 553764 w 1342512"/>
                <a:gd name="connsiteY23" fmla="*/ 1210330 h 2509958"/>
                <a:gd name="connsiteX24" fmla="*/ 513957 w 1342512"/>
                <a:gd name="connsiteY24" fmla="*/ 1261544 h 2509958"/>
                <a:gd name="connsiteX25" fmla="*/ 603038 w 1342512"/>
                <a:gd name="connsiteY25" fmla="*/ 1322167 h 2509958"/>
                <a:gd name="connsiteX26" fmla="*/ 658134 w 1342512"/>
                <a:gd name="connsiteY26" fmla="*/ 1262897 h 2509958"/>
                <a:gd name="connsiteX27" fmla="*/ 637965 w 1342512"/>
                <a:gd name="connsiteY27" fmla="*/ 1216680 h 2509958"/>
                <a:gd name="connsiteX28" fmla="*/ 553764 w 1342512"/>
                <a:gd name="connsiteY28" fmla="*/ 1210330 h 2509958"/>
                <a:gd name="connsiteX29" fmla="*/ 546474 w 1342512"/>
                <a:gd name="connsiteY29" fmla="*/ 922034 h 2509958"/>
                <a:gd name="connsiteX30" fmla="*/ 481206 w 1342512"/>
                <a:gd name="connsiteY30" fmla="*/ 980657 h 2509958"/>
                <a:gd name="connsiteX31" fmla="*/ 550766 w 1342512"/>
                <a:gd name="connsiteY31" fmla="*/ 1040751 h 2509958"/>
                <a:gd name="connsiteX32" fmla="*/ 621855 w 1342512"/>
                <a:gd name="connsiteY32" fmla="*/ 966604 h 2509958"/>
                <a:gd name="connsiteX33" fmla="*/ 617328 w 1342512"/>
                <a:gd name="connsiteY33" fmla="*/ 953492 h 2509958"/>
                <a:gd name="connsiteX34" fmla="*/ 546474 w 1342512"/>
                <a:gd name="connsiteY34" fmla="*/ 922034 h 2509958"/>
                <a:gd name="connsiteX35" fmla="*/ 563760 w 1342512"/>
                <a:gd name="connsiteY35" fmla="*/ 697714 h 2509958"/>
                <a:gd name="connsiteX36" fmla="*/ 497258 w 1342512"/>
                <a:gd name="connsiteY36" fmla="*/ 748693 h 2509958"/>
                <a:gd name="connsiteX37" fmla="*/ 551001 w 1342512"/>
                <a:gd name="connsiteY37" fmla="*/ 785619 h 2509958"/>
                <a:gd name="connsiteX38" fmla="*/ 608331 w 1342512"/>
                <a:gd name="connsiteY38" fmla="*/ 731759 h 2509958"/>
                <a:gd name="connsiteX39" fmla="*/ 563760 w 1342512"/>
                <a:gd name="connsiteY39" fmla="*/ 697714 h 2509958"/>
                <a:gd name="connsiteX40" fmla="*/ 660956 w 1342512"/>
                <a:gd name="connsiteY40" fmla="*/ 624742 h 2509958"/>
                <a:gd name="connsiteX41" fmla="*/ 699234 w 1342512"/>
                <a:gd name="connsiteY41" fmla="*/ 647204 h 2509958"/>
                <a:gd name="connsiteX42" fmla="*/ 824537 w 1342512"/>
                <a:gd name="connsiteY42" fmla="*/ 894633 h 2509958"/>
                <a:gd name="connsiteX43" fmla="*/ 939902 w 1342512"/>
                <a:gd name="connsiteY43" fmla="*/ 1107546 h 2509958"/>
                <a:gd name="connsiteX44" fmla="*/ 951603 w 1342512"/>
                <a:gd name="connsiteY44" fmla="*/ 1223793 h 2509958"/>
                <a:gd name="connsiteX45" fmla="*/ 937902 w 1342512"/>
                <a:gd name="connsiteY45" fmla="*/ 1255075 h 2509958"/>
                <a:gd name="connsiteX46" fmla="*/ 623383 w 1342512"/>
                <a:gd name="connsiteY46" fmla="*/ 1410659 h 2509958"/>
                <a:gd name="connsiteX47" fmla="*/ 157572 w 1342512"/>
                <a:gd name="connsiteY47" fmla="*/ 923033 h 2509958"/>
                <a:gd name="connsiteX48" fmla="*/ 287872 w 1342512"/>
                <a:gd name="connsiteY48" fmla="*/ 650967 h 2509958"/>
                <a:gd name="connsiteX49" fmla="*/ 316037 w 1342512"/>
                <a:gd name="connsiteY49" fmla="*/ 639736 h 2509958"/>
                <a:gd name="connsiteX50" fmla="*/ 660956 w 1342512"/>
                <a:gd name="connsiteY50" fmla="*/ 624742 h 2509958"/>
                <a:gd name="connsiteX51" fmla="*/ 795210 w 1342512"/>
                <a:gd name="connsiteY51" fmla="*/ 577320 h 2509958"/>
                <a:gd name="connsiteX52" fmla="*/ 819832 w 1342512"/>
                <a:gd name="connsiteY52" fmla="*/ 581524 h 2509958"/>
                <a:gd name="connsiteX53" fmla="*/ 1032334 w 1342512"/>
                <a:gd name="connsiteY53" fmla="*/ 869760 h 2509958"/>
                <a:gd name="connsiteX54" fmla="*/ 1038273 w 1342512"/>
                <a:gd name="connsiteY54" fmla="*/ 1007117 h 2509958"/>
                <a:gd name="connsiteX55" fmla="*/ 853642 w 1342512"/>
                <a:gd name="connsiteY55" fmla="*/ 769154 h 2509958"/>
                <a:gd name="connsiteX56" fmla="*/ 772793 w 1342512"/>
                <a:gd name="connsiteY56" fmla="*/ 620920 h 2509958"/>
                <a:gd name="connsiteX57" fmla="*/ 774204 w 1342512"/>
                <a:gd name="connsiteY57" fmla="*/ 587581 h 2509958"/>
                <a:gd name="connsiteX58" fmla="*/ 795210 w 1342512"/>
                <a:gd name="connsiteY58" fmla="*/ 577320 h 2509958"/>
                <a:gd name="connsiteX59" fmla="*/ 644021 w 1342512"/>
                <a:gd name="connsiteY59" fmla="*/ 349 h 2509958"/>
                <a:gd name="connsiteX60" fmla="*/ 713405 w 1342512"/>
                <a:gd name="connsiteY60" fmla="*/ 24163 h 2509958"/>
                <a:gd name="connsiteX61" fmla="*/ 738395 w 1342512"/>
                <a:gd name="connsiteY61" fmla="*/ 452813 h 2509958"/>
                <a:gd name="connsiteX62" fmla="*/ 676243 w 1342512"/>
                <a:gd name="connsiteY62" fmla="*/ 488798 h 2509958"/>
                <a:gd name="connsiteX63" fmla="*/ 461154 w 1342512"/>
                <a:gd name="connsiteY63" fmla="*/ 517551 h 2509958"/>
                <a:gd name="connsiteX64" fmla="*/ 319917 w 1342512"/>
                <a:gd name="connsiteY64" fmla="*/ 466748 h 2509958"/>
                <a:gd name="connsiteX65" fmla="*/ 324092 w 1342512"/>
                <a:gd name="connsiteY65" fmla="*/ 436643 h 2509958"/>
                <a:gd name="connsiteX66" fmla="*/ 427991 w 1342512"/>
                <a:gd name="connsiteY66" fmla="*/ 406302 h 2509958"/>
                <a:gd name="connsiteX67" fmla="*/ 456215 w 1342512"/>
                <a:gd name="connsiteY67" fmla="*/ 398541 h 2509958"/>
                <a:gd name="connsiteX68" fmla="*/ 509488 w 1342512"/>
                <a:gd name="connsiteY68" fmla="*/ 335684 h 2509958"/>
                <a:gd name="connsiteX69" fmla="*/ 467681 w 1342512"/>
                <a:gd name="connsiteY69" fmla="*/ 260891 h 2509958"/>
                <a:gd name="connsiteX70" fmla="*/ 392535 w 1342512"/>
                <a:gd name="connsiteY70" fmla="*/ 272004 h 2509958"/>
                <a:gd name="connsiteX71" fmla="*/ 267997 w 1342512"/>
                <a:gd name="connsiteY71" fmla="*/ 359204 h 2509958"/>
                <a:gd name="connsiteX72" fmla="*/ 239244 w 1342512"/>
                <a:gd name="connsiteY72" fmla="*/ 349149 h 2509958"/>
                <a:gd name="connsiteX73" fmla="*/ 276935 w 1342512"/>
                <a:gd name="connsiteY73" fmla="*/ 82081 h 2509958"/>
                <a:gd name="connsiteX74" fmla="*/ 312450 w 1342512"/>
                <a:gd name="connsiteY74" fmla="*/ 58032 h 2509958"/>
                <a:gd name="connsiteX75" fmla="*/ 644021 w 1342512"/>
                <a:gd name="connsiteY75" fmla="*/ 349 h 2509958"/>
                <a:gd name="connsiteX0" fmla="*/ 665425 w 1342512"/>
                <a:gd name="connsiteY0" fmla="*/ 1517851 h 2513399"/>
                <a:gd name="connsiteX1" fmla="*/ 802840 w 1342512"/>
                <a:gd name="connsiteY1" fmla="*/ 1528141 h 2513399"/>
                <a:gd name="connsiteX2" fmla="*/ 822479 w 1342512"/>
                <a:gd name="connsiteY2" fmla="*/ 1561951 h 2513399"/>
                <a:gd name="connsiteX3" fmla="*/ 719285 w 1342512"/>
                <a:gd name="connsiteY3" fmla="*/ 1836016 h 2513399"/>
                <a:gd name="connsiteX4" fmla="*/ 668659 w 1342512"/>
                <a:gd name="connsiteY4" fmla="*/ 2016531 h 2513399"/>
                <a:gd name="connsiteX5" fmla="*/ 687769 w 1342512"/>
                <a:gd name="connsiteY5" fmla="*/ 2062865 h 2513399"/>
                <a:gd name="connsiteX6" fmla="*/ 1009344 w 1342512"/>
                <a:gd name="connsiteY6" fmla="*/ 2171468 h 2513399"/>
                <a:gd name="connsiteX7" fmla="*/ 1032746 w 1342512"/>
                <a:gd name="connsiteY7" fmla="*/ 2173350 h 2513399"/>
                <a:gd name="connsiteX8" fmla="*/ 1080962 w 1342512"/>
                <a:gd name="connsiteY8" fmla="*/ 2136835 h 2513399"/>
                <a:gd name="connsiteX9" fmla="*/ 1090311 w 1342512"/>
                <a:gd name="connsiteY9" fmla="*/ 1814201 h 2513399"/>
                <a:gd name="connsiteX10" fmla="*/ 1102424 w 1342512"/>
                <a:gd name="connsiteY10" fmla="*/ 1668025 h 2513399"/>
                <a:gd name="connsiteX11" fmla="*/ 1125238 w 1342512"/>
                <a:gd name="connsiteY11" fmla="*/ 1659088 h 2513399"/>
                <a:gd name="connsiteX12" fmla="*/ 1341915 w 1342512"/>
                <a:gd name="connsiteY12" fmla="*/ 2034347 h 2513399"/>
                <a:gd name="connsiteX13" fmla="*/ 1186507 w 1342512"/>
                <a:gd name="connsiteY13" fmla="*/ 2388027 h 2513399"/>
                <a:gd name="connsiteX14" fmla="*/ 1059441 w 1342512"/>
                <a:gd name="connsiteY14" fmla="*/ 2481989 h 2513399"/>
                <a:gd name="connsiteX15" fmla="*/ 969478 w 1342512"/>
                <a:gd name="connsiteY15" fmla="*/ 2499512 h 2513399"/>
                <a:gd name="connsiteX16" fmla="*/ 534018 w 1342512"/>
                <a:gd name="connsiteY16" fmla="*/ 2505937 h 2513399"/>
                <a:gd name="connsiteX17" fmla="*/ 377051 w 1342512"/>
                <a:gd name="connsiteY17" fmla="*/ 2508908 h 2513399"/>
                <a:gd name="connsiteX18" fmla="*/ 225191 w 1342512"/>
                <a:gd name="connsiteY18" fmla="*/ 2440124 h 2513399"/>
                <a:gd name="connsiteX19" fmla="*/ 1812 w 1342512"/>
                <a:gd name="connsiteY19" fmla="*/ 2077741 h 2513399"/>
                <a:gd name="connsiteX20" fmla="*/ 124291 w 1342512"/>
                <a:gd name="connsiteY20" fmla="*/ 1737821 h 2513399"/>
                <a:gd name="connsiteX21" fmla="*/ 545532 w 1342512"/>
                <a:gd name="connsiteY21" fmla="*/ 1525730 h 2513399"/>
                <a:gd name="connsiteX22" fmla="*/ 665425 w 1342512"/>
                <a:gd name="connsiteY22" fmla="*/ 1517851 h 2513399"/>
                <a:gd name="connsiteX23" fmla="*/ 553764 w 1342512"/>
                <a:gd name="connsiteY23" fmla="*/ 1210330 h 2513399"/>
                <a:gd name="connsiteX24" fmla="*/ 513957 w 1342512"/>
                <a:gd name="connsiteY24" fmla="*/ 1261544 h 2513399"/>
                <a:gd name="connsiteX25" fmla="*/ 603038 w 1342512"/>
                <a:gd name="connsiteY25" fmla="*/ 1322167 h 2513399"/>
                <a:gd name="connsiteX26" fmla="*/ 658134 w 1342512"/>
                <a:gd name="connsiteY26" fmla="*/ 1262897 h 2513399"/>
                <a:gd name="connsiteX27" fmla="*/ 637965 w 1342512"/>
                <a:gd name="connsiteY27" fmla="*/ 1216680 h 2513399"/>
                <a:gd name="connsiteX28" fmla="*/ 553764 w 1342512"/>
                <a:gd name="connsiteY28" fmla="*/ 1210330 h 2513399"/>
                <a:gd name="connsiteX29" fmla="*/ 546474 w 1342512"/>
                <a:gd name="connsiteY29" fmla="*/ 922034 h 2513399"/>
                <a:gd name="connsiteX30" fmla="*/ 481206 w 1342512"/>
                <a:gd name="connsiteY30" fmla="*/ 980657 h 2513399"/>
                <a:gd name="connsiteX31" fmla="*/ 550766 w 1342512"/>
                <a:gd name="connsiteY31" fmla="*/ 1040751 h 2513399"/>
                <a:gd name="connsiteX32" fmla="*/ 621855 w 1342512"/>
                <a:gd name="connsiteY32" fmla="*/ 966604 h 2513399"/>
                <a:gd name="connsiteX33" fmla="*/ 617328 w 1342512"/>
                <a:gd name="connsiteY33" fmla="*/ 953492 h 2513399"/>
                <a:gd name="connsiteX34" fmla="*/ 546474 w 1342512"/>
                <a:gd name="connsiteY34" fmla="*/ 922034 h 2513399"/>
                <a:gd name="connsiteX35" fmla="*/ 563760 w 1342512"/>
                <a:gd name="connsiteY35" fmla="*/ 697714 h 2513399"/>
                <a:gd name="connsiteX36" fmla="*/ 497258 w 1342512"/>
                <a:gd name="connsiteY36" fmla="*/ 748693 h 2513399"/>
                <a:gd name="connsiteX37" fmla="*/ 551001 w 1342512"/>
                <a:gd name="connsiteY37" fmla="*/ 785619 h 2513399"/>
                <a:gd name="connsiteX38" fmla="*/ 608331 w 1342512"/>
                <a:gd name="connsiteY38" fmla="*/ 731759 h 2513399"/>
                <a:gd name="connsiteX39" fmla="*/ 563760 w 1342512"/>
                <a:gd name="connsiteY39" fmla="*/ 697714 h 2513399"/>
                <a:gd name="connsiteX40" fmla="*/ 660956 w 1342512"/>
                <a:gd name="connsiteY40" fmla="*/ 624742 h 2513399"/>
                <a:gd name="connsiteX41" fmla="*/ 699234 w 1342512"/>
                <a:gd name="connsiteY41" fmla="*/ 647204 h 2513399"/>
                <a:gd name="connsiteX42" fmla="*/ 824537 w 1342512"/>
                <a:gd name="connsiteY42" fmla="*/ 894633 h 2513399"/>
                <a:gd name="connsiteX43" fmla="*/ 939902 w 1342512"/>
                <a:gd name="connsiteY43" fmla="*/ 1107546 h 2513399"/>
                <a:gd name="connsiteX44" fmla="*/ 951603 w 1342512"/>
                <a:gd name="connsiteY44" fmla="*/ 1223793 h 2513399"/>
                <a:gd name="connsiteX45" fmla="*/ 937902 w 1342512"/>
                <a:gd name="connsiteY45" fmla="*/ 1255075 h 2513399"/>
                <a:gd name="connsiteX46" fmla="*/ 623383 w 1342512"/>
                <a:gd name="connsiteY46" fmla="*/ 1410659 h 2513399"/>
                <a:gd name="connsiteX47" fmla="*/ 157572 w 1342512"/>
                <a:gd name="connsiteY47" fmla="*/ 923033 h 2513399"/>
                <a:gd name="connsiteX48" fmla="*/ 287872 w 1342512"/>
                <a:gd name="connsiteY48" fmla="*/ 650967 h 2513399"/>
                <a:gd name="connsiteX49" fmla="*/ 316037 w 1342512"/>
                <a:gd name="connsiteY49" fmla="*/ 639736 h 2513399"/>
                <a:gd name="connsiteX50" fmla="*/ 660956 w 1342512"/>
                <a:gd name="connsiteY50" fmla="*/ 624742 h 2513399"/>
                <a:gd name="connsiteX51" fmla="*/ 795210 w 1342512"/>
                <a:gd name="connsiteY51" fmla="*/ 577320 h 2513399"/>
                <a:gd name="connsiteX52" fmla="*/ 819832 w 1342512"/>
                <a:gd name="connsiteY52" fmla="*/ 581524 h 2513399"/>
                <a:gd name="connsiteX53" fmla="*/ 1032334 w 1342512"/>
                <a:gd name="connsiteY53" fmla="*/ 869760 h 2513399"/>
                <a:gd name="connsiteX54" fmla="*/ 1038273 w 1342512"/>
                <a:gd name="connsiteY54" fmla="*/ 1007117 h 2513399"/>
                <a:gd name="connsiteX55" fmla="*/ 853642 w 1342512"/>
                <a:gd name="connsiteY55" fmla="*/ 769154 h 2513399"/>
                <a:gd name="connsiteX56" fmla="*/ 772793 w 1342512"/>
                <a:gd name="connsiteY56" fmla="*/ 620920 h 2513399"/>
                <a:gd name="connsiteX57" fmla="*/ 774204 w 1342512"/>
                <a:gd name="connsiteY57" fmla="*/ 587581 h 2513399"/>
                <a:gd name="connsiteX58" fmla="*/ 795210 w 1342512"/>
                <a:gd name="connsiteY58" fmla="*/ 577320 h 2513399"/>
                <a:gd name="connsiteX59" fmla="*/ 644021 w 1342512"/>
                <a:gd name="connsiteY59" fmla="*/ 349 h 2513399"/>
                <a:gd name="connsiteX60" fmla="*/ 713405 w 1342512"/>
                <a:gd name="connsiteY60" fmla="*/ 24163 h 2513399"/>
                <a:gd name="connsiteX61" fmla="*/ 738395 w 1342512"/>
                <a:gd name="connsiteY61" fmla="*/ 452813 h 2513399"/>
                <a:gd name="connsiteX62" fmla="*/ 676243 w 1342512"/>
                <a:gd name="connsiteY62" fmla="*/ 488798 h 2513399"/>
                <a:gd name="connsiteX63" fmla="*/ 461154 w 1342512"/>
                <a:gd name="connsiteY63" fmla="*/ 517551 h 2513399"/>
                <a:gd name="connsiteX64" fmla="*/ 319917 w 1342512"/>
                <a:gd name="connsiteY64" fmla="*/ 466748 h 2513399"/>
                <a:gd name="connsiteX65" fmla="*/ 324092 w 1342512"/>
                <a:gd name="connsiteY65" fmla="*/ 436643 h 2513399"/>
                <a:gd name="connsiteX66" fmla="*/ 427991 w 1342512"/>
                <a:gd name="connsiteY66" fmla="*/ 406302 h 2513399"/>
                <a:gd name="connsiteX67" fmla="*/ 456215 w 1342512"/>
                <a:gd name="connsiteY67" fmla="*/ 398541 h 2513399"/>
                <a:gd name="connsiteX68" fmla="*/ 509488 w 1342512"/>
                <a:gd name="connsiteY68" fmla="*/ 335684 h 2513399"/>
                <a:gd name="connsiteX69" fmla="*/ 467681 w 1342512"/>
                <a:gd name="connsiteY69" fmla="*/ 260891 h 2513399"/>
                <a:gd name="connsiteX70" fmla="*/ 392535 w 1342512"/>
                <a:gd name="connsiteY70" fmla="*/ 272004 h 2513399"/>
                <a:gd name="connsiteX71" fmla="*/ 267997 w 1342512"/>
                <a:gd name="connsiteY71" fmla="*/ 359204 h 2513399"/>
                <a:gd name="connsiteX72" fmla="*/ 239244 w 1342512"/>
                <a:gd name="connsiteY72" fmla="*/ 349149 h 2513399"/>
                <a:gd name="connsiteX73" fmla="*/ 276935 w 1342512"/>
                <a:gd name="connsiteY73" fmla="*/ 82081 h 2513399"/>
                <a:gd name="connsiteX74" fmla="*/ 312450 w 1342512"/>
                <a:gd name="connsiteY74" fmla="*/ 58032 h 2513399"/>
                <a:gd name="connsiteX75" fmla="*/ 644021 w 1342512"/>
                <a:gd name="connsiteY75" fmla="*/ 349 h 2513399"/>
                <a:gd name="connsiteX0" fmla="*/ 665425 w 1342512"/>
                <a:gd name="connsiteY0" fmla="*/ 1517851 h 2509542"/>
                <a:gd name="connsiteX1" fmla="*/ 802840 w 1342512"/>
                <a:gd name="connsiteY1" fmla="*/ 1528141 h 2509542"/>
                <a:gd name="connsiteX2" fmla="*/ 822479 w 1342512"/>
                <a:gd name="connsiteY2" fmla="*/ 1561951 h 2509542"/>
                <a:gd name="connsiteX3" fmla="*/ 719285 w 1342512"/>
                <a:gd name="connsiteY3" fmla="*/ 1836016 h 2509542"/>
                <a:gd name="connsiteX4" fmla="*/ 668659 w 1342512"/>
                <a:gd name="connsiteY4" fmla="*/ 2016531 h 2509542"/>
                <a:gd name="connsiteX5" fmla="*/ 687769 w 1342512"/>
                <a:gd name="connsiteY5" fmla="*/ 2062865 h 2509542"/>
                <a:gd name="connsiteX6" fmla="*/ 1009344 w 1342512"/>
                <a:gd name="connsiteY6" fmla="*/ 2171468 h 2509542"/>
                <a:gd name="connsiteX7" fmla="*/ 1032746 w 1342512"/>
                <a:gd name="connsiteY7" fmla="*/ 2173350 h 2509542"/>
                <a:gd name="connsiteX8" fmla="*/ 1080962 w 1342512"/>
                <a:gd name="connsiteY8" fmla="*/ 2136835 h 2509542"/>
                <a:gd name="connsiteX9" fmla="*/ 1090311 w 1342512"/>
                <a:gd name="connsiteY9" fmla="*/ 1814201 h 2509542"/>
                <a:gd name="connsiteX10" fmla="*/ 1102424 w 1342512"/>
                <a:gd name="connsiteY10" fmla="*/ 1668025 h 2509542"/>
                <a:gd name="connsiteX11" fmla="*/ 1125238 w 1342512"/>
                <a:gd name="connsiteY11" fmla="*/ 1659088 h 2509542"/>
                <a:gd name="connsiteX12" fmla="*/ 1341915 w 1342512"/>
                <a:gd name="connsiteY12" fmla="*/ 2034347 h 2509542"/>
                <a:gd name="connsiteX13" fmla="*/ 1186507 w 1342512"/>
                <a:gd name="connsiteY13" fmla="*/ 2388027 h 2509542"/>
                <a:gd name="connsiteX14" fmla="*/ 1059441 w 1342512"/>
                <a:gd name="connsiteY14" fmla="*/ 2481989 h 2509542"/>
                <a:gd name="connsiteX15" fmla="*/ 969478 w 1342512"/>
                <a:gd name="connsiteY15" fmla="*/ 2499512 h 2509542"/>
                <a:gd name="connsiteX16" fmla="*/ 534018 w 1342512"/>
                <a:gd name="connsiteY16" fmla="*/ 2505937 h 2509542"/>
                <a:gd name="connsiteX17" fmla="*/ 377051 w 1342512"/>
                <a:gd name="connsiteY17" fmla="*/ 2508908 h 2509542"/>
                <a:gd name="connsiteX18" fmla="*/ 225191 w 1342512"/>
                <a:gd name="connsiteY18" fmla="*/ 2440124 h 2509542"/>
                <a:gd name="connsiteX19" fmla="*/ 1812 w 1342512"/>
                <a:gd name="connsiteY19" fmla="*/ 2077741 h 2509542"/>
                <a:gd name="connsiteX20" fmla="*/ 124291 w 1342512"/>
                <a:gd name="connsiteY20" fmla="*/ 1737821 h 2509542"/>
                <a:gd name="connsiteX21" fmla="*/ 545532 w 1342512"/>
                <a:gd name="connsiteY21" fmla="*/ 1525730 h 2509542"/>
                <a:gd name="connsiteX22" fmla="*/ 665425 w 1342512"/>
                <a:gd name="connsiteY22" fmla="*/ 1517851 h 2509542"/>
                <a:gd name="connsiteX23" fmla="*/ 553764 w 1342512"/>
                <a:gd name="connsiteY23" fmla="*/ 1210330 h 2509542"/>
                <a:gd name="connsiteX24" fmla="*/ 513957 w 1342512"/>
                <a:gd name="connsiteY24" fmla="*/ 1261544 h 2509542"/>
                <a:gd name="connsiteX25" fmla="*/ 603038 w 1342512"/>
                <a:gd name="connsiteY25" fmla="*/ 1322167 h 2509542"/>
                <a:gd name="connsiteX26" fmla="*/ 658134 w 1342512"/>
                <a:gd name="connsiteY26" fmla="*/ 1262897 h 2509542"/>
                <a:gd name="connsiteX27" fmla="*/ 637965 w 1342512"/>
                <a:gd name="connsiteY27" fmla="*/ 1216680 h 2509542"/>
                <a:gd name="connsiteX28" fmla="*/ 553764 w 1342512"/>
                <a:gd name="connsiteY28" fmla="*/ 1210330 h 2509542"/>
                <a:gd name="connsiteX29" fmla="*/ 546474 w 1342512"/>
                <a:gd name="connsiteY29" fmla="*/ 922034 h 2509542"/>
                <a:gd name="connsiteX30" fmla="*/ 481206 w 1342512"/>
                <a:gd name="connsiteY30" fmla="*/ 980657 h 2509542"/>
                <a:gd name="connsiteX31" fmla="*/ 550766 w 1342512"/>
                <a:gd name="connsiteY31" fmla="*/ 1040751 h 2509542"/>
                <a:gd name="connsiteX32" fmla="*/ 621855 w 1342512"/>
                <a:gd name="connsiteY32" fmla="*/ 966604 h 2509542"/>
                <a:gd name="connsiteX33" fmla="*/ 617328 w 1342512"/>
                <a:gd name="connsiteY33" fmla="*/ 953492 h 2509542"/>
                <a:gd name="connsiteX34" fmla="*/ 546474 w 1342512"/>
                <a:gd name="connsiteY34" fmla="*/ 922034 h 2509542"/>
                <a:gd name="connsiteX35" fmla="*/ 563760 w 1342512"/>
                <a:gd name="connsiteY35" fmla="*/ 697714 h 2509542"/>
                <a:gd name="connsiteX36" fmla="*/ 497258 w 1342512"/>
                <a:gd name="connsiteY36" fmla="*/ 748693 h 2509542"/>
                <a:gd name="connsiteX37" fmla="*/ 551001 w 1342512"/>
                <a:gd name="connsiteY37" fmla="*/ 785619 h 2509542"/>
                <a:gd name="connsiteX38" fmla="*/ 608331 w 1342512"/>
                <a:gd name="connsiteY38" fmla="*/ 731759 h 2509542"/>
                <a:gd name="connsiteX39" fmla="*/ 563760 w 1342512"/>
                <a:gd name="connsiteY39" fmla="*/ 697714 h 2509542"/>
                <a:gd name="connsiteX40" fmla="*/ 660956 w 1342512"/>
                <a:gd name="connsiteY40" fmla="*/ 624742 h 2509542"/>
                <a:gd name="connsiteX41" fmla="*/ 699234 w 1342512"/>
                <a:gd name="connsiteY41" fmla="*/ 647204 h 2509542"/>
                <a:gd name="connsiteX42" fmla="*/ 824537 w 1342512"/>
                <a:gd name="connsiteY42" fmla="*/ 894633 h 2509542"/>
                <a:gd name="connsiteX43" fmla="*/ 939902 w 1342512"/>
                <a:gd name="connsiteY43" fmla="*/ 1107546 h 2509542"/>
                <a:gd name="connsiteX44" fmla="*/ 951603 w 1342512"/>
                <a:gd name="connsiteY44" fmla="*/ 1223793 h 2509542"/>
                <a:gd name="connsiteX45" fmla="*/ 937902 w 1342512"/>
                <a:gd name="connsiteY45" fmla="*/ 1255075 h 2509542"/>
                <a:gd name="connsiteX46" fmla="*/ 623383 w 1342512"/>
                <a:gd name="connsiteY46" fmla="*/ 1410659 h 2509542"/>
                <a:gd name="connsiteX47" fmla="*/ 157572 w 1342512"/>
                <a:gd name="connsiteY47" fmla="*/ 923033 h 2509542"/>
                <a:gd name="connsiteX48" fmla="*/ 287872 w 1342512"/>
                <a:gd name="connsiteY48" fmla="*/ 650967 h 2509542"/>
                <a:gd name="connsiteX49" fmla="*/ 316037 w 1342512"/>
                <a:gd name="connsiteY49" fmla="*/ 639736 h 2509542"/>
                <a:gd name="connsiteX50" fmla="*/ 660956 w 1342512"/>
                <a:gd name="connsiteY50" fmla="*/ 624742 h 2509542"/>
                <a:gd name="connsiteX51" fmla="*/ 795210 w 1342512"/>
                <a:gd name="connsiteY51" fmla="*/ 577320 h 2509542"/>
                <a:gd name="connsiteX52" fmla="*/ 819832 w 1342512"/>
                <a:gd name="connsiteY52" fmla="*/ 581524 h 2509542"/>
                <a:gd name="connsiteX53" fmla="*/ 1032334 w 1342512"/>
                <a:gd name="connsiteY53" fmla="*/ 869760 h 2509542"/>
                <a:gd name="connsiteX54" fmla="*/ 1038273 w 1342512"/>
                <a:gd name="connsiteY54" fmla="*/ 1007117 h 2509542"/>
                <a:gd name="connsiteX55" fmla="*/ 853642 w 1342512"/>
                <a:gd name="connsiteY55" fmla="*/ 769154 h 2509542"/>
                <a:gd name="connsiteX56" fmla="*/ 772793 w 1342512"/>
                <a:gd name="connsiteY56" fmla="*/ 620920 h 2509542"/>
                <a:gd name="connsiteX57" fmla="*/ 774204 w 1342512"/>
                <a:gd name="connsiteY57" fmla="*/ 587581 h 2509542"/>
                <a:gd name="connsiteX58" fmla="*/ 795210 w 1342512"/>
                <a:gd name="connsiteY58" fmla="*/ 577320 h 2509542"/>
                <a:gd name="connsiteX59" fmla="*/ 644021 w 1342512"/>
                <a:gd name="connsiteY59" fmla="*/ 349 h 2509542"/>
                <a:gd name="connsiteX60" fmla="*/ 713405 w 1342512"/>
                <a:gd name="connsiteY60" fmla="*/ 24163 h 2509542"/>
                <a:gd name="connsiteX61" fmla="*/ 738395 w 1342512"/>
                <a:gd name="connsiteY61" fmla="*/ 452813 h 2509542"/>
                <a:gd name="connsiteX62" fmla="*/ 676243 w 1342512"/>
                <a:gd name="connsiteY62" fmla="*/ 488798 h 2509542"/>
                <a:gd name="connsiteX63" fmla="*/ 461154 w 1342512"/>
                <a:gd name="connsiteY63" fmla="*/ 517551 h 2509542"/>
                <a:gd name="connsiteX64" fmla="*/ 319917 w 1342512"/>
                <a:gd name="connsiteY64" fmla="*/ 466748 h 2509542"/>
                <a:gd name="connsiteX65" fmla="*/ 324092 w 1342512"/>
                <a:gd name="connsiteY65" fmla="*/ 436643 h 2509542"/>
                <a:gd name="connsiteX66" fmla="*/ 427991 w 1342512"/>
                <a:gd name="connsiteY66" fmla="*/ 406302 h 2509542"/>
                <a:gd name="connsiteX67" fmla="*/ 456215 w 1342512"/>
                <a:gd name="connsiteY67" fmla="*/ 398541 h 2509542"/>
                <a:gd name="connsiteX68" fmla="*/ 509488 w 1342512"/>
                <a:gd name="connsiteY68" fmla="*/ 335684 h 2509542"/>
                <a:gd name="connsiteX69" fmla="*/ 467681 w 1342512"/>
                <a:gd name="connsiteY69" fmla="*/ 260891 h 2509542"/>
                <a:gd name="connsiteX70" fmla="*/ 392535 w 1342512"/>
                <a:gd name="connsiteY70" fmla="*/ 272004 h 2509542"/>
                <a:gd name="connsiteX71" fmla="*/ 267997 w 1342512"/>
                <a:gd name="connsiteY71" fmla="*/ 359204 h 2509542"/>
                <a:gd name="connsiteX72" fmla="*/ 239244 w 1342512"/>
                <a:gd name="connsiteY72" fmla="*/ 349149 h 2509542"/>
                <a:gd name="connsiteX73" fmla="*/ 276935 w 1342512"/>
                <a:gd name="connsiteY73" fmla="*/ 82081 h 2509542"/>
                <a:gd name="connsiteX74" fmla="*/ 312450 w 1342512"/>
                <a:gd name="connsiteY74" fmla="*/ 58032 h 2509542"/>
                <a:gd name="connsiteX75" fmla="*/ 644021 w 1342512"/>
                <a:gd name="connsiteY75" fmla="*/ 349 h 2509542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43721" h="2513399">
                  <a:moveTo>
                    <a:pt x="666634" y="1517851"/>
                  </a:moveTo>
                  <a:cubicBezTo>
                    <a:pt x="712733" y="1517381"/>
                    <a:pt x="758361" y="1522731"/>
                    <a:pt x="804049" y="1528141"/>
                  </a:cubicBezTo>
                  <a:cubicBezTo>
                    <a:pt x="827745" y="1530963"/>
                    <a:pt x="834860" y="1536373"/>
                    <a:pt x="823688" y="1561951"/>
                  </a:cubicBezTo>
                  <a:cubicBezTo>
                    <a:pt x="784586" y="1651444"/>
                    <a:pt x="748600" y="1742348"/>
                    <a:pt x="720494" y="1836016"/>
                  </a:cubicBezTo>
                  <a:cubicBezTo>
                    <a:pt x="702560" y="1895874"/>
                    <a:pt x="687331" y="1956497"/>
                    <a:pt x="669868" y="2016531"/>
                  </a:cubicBezTo>
                  <a:cubicBezTo>
                    <a:pt x="663517" y="2038228"/>
                    <a:pt x="671220" y="2050929"/>
                    <a:pt x="688978" y="2062865"/>
                  </a:cubicBezTo>
                  <a:cubicBezTo>
                    <a:pt x="786350" y="2128486"/>
                    <a:pt x="894894" y="2160237"/>
                    <a:pt x="1010553" y="2171468"/>
                  </a:cubicBezTo>
                  <a:cubicBezTo>
                    <a:pt x="1018315" y="2172233"/>
                    <a:pt x="1026253" y="2172115"/>
                    <a:pt x="1033955" y="2173350"/>
                  </a:cubicBezTo>
                  <a:cubicBezTo>
                    <a:pt x="1079055" y="2180758"/>
                    <a:pt x="1078937" y="2180817"/>
                    <a:pt x="1082171" y="2136835"/>
                  </a:cubicBezTo>
                  <a:cubicBezTo>
                    <a:pt x="1090050" y="2029408"/>
                    <a:pt x="1082230" y="1921569"/>
                    <a:pt x="1091520" y="1814201"/>
                  </a:cubicBezTo>
                  <a:cubicBezTo>
                    <a:pt x="1095695" y="1765515"/>
                    <a:pt x="1100223" y="1716829"/>
                    <a:pt x="1103633" y="1668025"/>
                  </a:cubicBezTo>
                  <a:cubicBezTo>
                    <a:pt x="1105162" y="1646740"/>
                    <a:pt x="1112629" y="1648974"/>
                    <a:pt x="1126447" y="1659088"/>
                  </a:cubicBezTo>
                  <a:cubicBezTo>
                    <a:pt x="1254160" y="1752285"/>
                    <a:pt x="1334716" y="1874001"/>
                    <a:pt x="1343124" y="2034347"/>
                  </a:cubicBezTo>
                  <a:cubicBezTo>
                    <a:pt x="1350592" y="2176643"/>
                    <a:pt x="1287441" y="2291302"/>
                    <a:pt x="1187716" y="2388027"/>
                  </a:cubicBezTo>
                  <a:cubicBezTo>
                    <a:pt x="1149556" y="2425012"/>
                    <a:pt x="1102810" y="2450531"/>
                    <a:pt x="1060650" y="2481989"/>
                  </a:cubicBezTo>
                  <a:cubicBezTo>
                    <a:pt x="1030721" y="2504333"/>
                    <a:pt x="1058258" y="2495521"/>
                    <a:pt x="970687" y="2499512"/>
                  </a:cubicBezTo>
                  <a:cubicBezTo>
                    <a:pt x="883117" y="2503503"/>
                    <a:pt x="633965" y="2504371"/>
                    <a:pt x="535227" y="2505937"/>
                  </a:cubicBezTo>
                  <a:cubicBezTo>
                    <a:pt x="436489" y="2507503"/>
                    <a:pt x="430226" y="2519877"/>
                    <a:pt x="378260" y="2508908"/>
                  </a:cubicBezTo>
                  <a:cubicBezTo>
                    <a:pt x="326294" y="2497939"/>
                    <a:pt x="301333" y="2494951"/>
                    <a:pt x="223428" y="2440124"/>
                  </a:cubicBezTo>
                  <a:cubicBezTo>
                    <a:pt x="144543" y="2384607"/>
                    <a:pt x="19342" y="2194791"/>
                    <a:pt x="3021" y="2077741"/>
                  </a:cubicBezTo>
                  <a:cubicBezTo>
                    <a:pt x="-13300" y="1960691"/>
                    <a:pt x="37771" y="1833546"/>
                    <a:pt x="125500" y="1737821"/>
                  </a:cubicBezTo>
                  <a:cubicBezTo>
                    <a:pt x="238748" y="1614224"/>
                    <a:pt x="383925" y="1551955"/>
                    <a:pt x="546741" y="1525730"/>
                  </a:cubicBezTo>
                  <a:cubicBezTo>
                    <a:pt x="586431" y="1519439"/>
                    <a:pt x="626532" y="1518733"/>
                    <a:pt x="666634" y="1517851"/>
                  </a:cubicBezTo>
                  <a:close/>
                  <a:moveTo>
                    <a:pt x="554973" y="1210330"/>
                  </a:moveTo>
                  <a:cubicBezTo>
                    <a:pt x="527337" y="1214034"/>
                    <a:pt x="512696" y="1233262"/>
                    <a:pt x="515166" y="1261544"/>
                  </a:cubicBezTo>
                  <a:cubicBezTo>
                    <a:pt x="518988" y="1305174"/>
                    <a:pt x="549505" y="1325930"/>
                    <a:pt x="604247" y="1322167"/>
                  </a:cubicBezTo>
                  <a:cubicBezTo>
                    <a:pt x="653698" y="1318756"/>
                    <a:pt x="659402" y="1312759"/>
                    <a:pt x="659343" y="1262897"/>
                  </a:cubicBezTo>
                  <a:cubicBezTo>
                    <a:pt x="656873" y="1246962"/>
                    <a:pt x="667104" y="1222501"/>
                    <a:pt x="639174" y="1216680"/>
                  </a:cubicBezTo>
                  <a:cubicBezTo>
                    <a:pt x="611597" y="1210977"/>
                    <a:pt x="583374" y="1206508"/>
                    <a:pt x="554973" y="1210330"/>
                  </a:cubicBezTo>
                  <a:close/>
                  <a:moveTo>
                    <a:pt x="547683" y="922034"/>
                  </a:moveTo>
                  <a:cubicBezTo>
                    <a:pt x="514226" y="920564"/>
                    <a:pt x="481886" y="951669"/>
                    <a:pt x="482415" y="980657"/>
                  </a:cubicBezTo>
                  <a:cubicBezTo>
                    <a:pt x="483180" y="1021406"/>
                    <a:pt x="505876" y="1041045"/>
                    <a:pt x="551975" y="1040751"/>
                  </a:cubicBezTo>
                  <a:cubicBezTo>
                    <a:pt x="588725" y="1040515"/>
                    <a:pt x="625122" y="1002825"/>
                    <a:pt x="623064" y="966604"/>
                  </a:cubicBezTo>
                  <a:cubicBezTo>
                    <a:pt x="622829" y="962018"/>
                    <a:pt x="621300" y="954492"/>
                    <a:pt x="618537" y="953492"/>
                  </a:cubicBezTo>
                  <a:cubicBezTo>
                    <a:pt x="594017" y="944731"/>
                    <a:pt x="574319" y="923210"/>
                    <a:pt x="547683" y="922034"/>
                  </a:cubicBezTo>
                  <a:close/>
                  <a:moveTo>
                    <a:pt x="564969" y="697714"/>
                  </a:moveTo>
                  <a:cubicBezTo>
                    <a:pt x="535805" y="693069"/>
                    <a:pt x="501407" y="720646"/>
                    <a:pt x="498467" y="748693"/>
                  </a:cubicBezTo>
                  <a:cubicBezTo>
                    <a:pt x="497115" y="761276"/>
                    <a:pt x="528749" y="783032"/>
                    <a:pt x="552210" y="785619"/>
                  </a:cubicBezTo>
                  <a:cubicBezTo>
                    <a:pt x="572319" y="787854"/>
                    <a:pt x="608070" y="756337"/>
                    <a:pt x="609540" y="731759"/>
                  </a:cubicBezTo>
                  <a:cubicBezTo>
                    <a:pt x="611362" y="700948"/>
                    <a:pt x="585020" y="700948"/>
                    <a:pt x="564969" y="697714"/>
                  </a:cubicBezTo>
                  <a:close/>
                  <a:moveTo>
                    <a:pt x="662165" y="624742"/>
                  </a:moveTo>
                  <a:cubicBezTo>
                    <a:pt x="686567" y="619333"/>
                    <a:pt x="693740" y="624625"/>
                    <a:pt x="700443" y="647204"/>
                  </a:cubicBezTo>
                  <a:cubicBezTo>
                    <a:pt x="727315" y="736991"/>
                    <a:pt x="772591" y="817723"/>
                    <a:pt x="825746" y="894633"/>
                  </a:cubicBezTo>
                  <a:cubicBezTo>
                    <a:pt x="871845" y="961312"/>
                    <a:pt x="918649" y="1027755"/>
                    <a:pt x="941111" y="1107546"/>
                  </a:cubicBezTo>
                  <a:cubicBezTo>
                    <a:pt x="951871" y="1145884"/>
                    <a:pt x="952400" y="1184692"/>
                    <a:pt x="952812" y="1223793"/>
                  </a:cubicBezTo>
                  <a:cubicBezTo>
                    <a:pt x="952929" y="1236494"/>
                    <a:pt x="947167" y="1246020"/>
                    <a:pt x="939111" y="1255075"/>
                  </a:cubicBezTo>
                  <a:cubicBezTo>
                    <a:pt x="849971" y="1355740"/>
                    <a:pt x="738604" y="1408307"/>
                    <a:pt x="624592" y="1410659"/>
                  </a:cubicBezTo>
                  <a:cubicBezTo>
                    <a:pt x="334827" y="1408542"/>
                    <a:pt x="135261" y="1191395"/>
                    <a:pt x="158781" y="923033"/>
                  </a:cubicBezTo>
                  <a:cubicBezTo>
                    <a:pt x="168071" y="817252"/>
                    <a:pt x="213053" y="726113"/>
                    <a:pt x="289081" y="650967"/>
                  </a:cubicBezTo>
                  <a:cubicBezTo>
                    <a:pt x="297136" y="643029"/>
                    <a:pt x="305133" y="636385"/>
                    <a:pt x="317246" y="639736"/>
                  </a:cubicBezTo>
                  <a:cubicBezTo>
                    <a:pt x="433846" y="672429"/>
                    <a:pt x="548329" y="650144"/>
                    <a:pt x="662165" y="624742"/>
                  </a:cubicBezTo>
                  <a:close/>
                  <a:moveTo>
                    <a:pt x="796419" y="577320"/>
                  </a:moveTo>
                  <a:cubicBezTo>
                    <a:pt x="803754" y="575395"/>
                    <a:pt x="811692" y="575880"/>
                    <a:pt x="821041" y="581524"/>
                  </a:cubicBezTo>
                  <a:cubicBezTo>
                    <a:pt x="931644" y="648556"/>
                    <a:pt x="1005202" y="742459"/>
                    <a:pt x="1033543" y="869760"/>
                  </a:cubicBezTo>
                  <a:cubicBezTo>
                    <a:pt x="1043539" y="914507"/>
                    <a:pt x="1048067" y="959724"/>
                    <a:pt x="1039482" y="1007117"/>
                  </a:cubicBezTo>
                  <a:cubicBezTo>
                    <a:pt x="991149" y="916977"/>
                    <a:pt x="916709" y="847946"/>
                    <a:pt x="854851" y="769154"/>
                  </a:cubicBezTo>
                  <a:cubicBezTo>
                    <a:pt x="819630" y="724349"/>
                    <a:pt x="791642" y="675369"/>
                    <a:pt x="774002" y="620920"/>
                  </a:cubicBezTo>
                  <a:cubicBezTo>
                    <a:pt x="770415" y="609866"/>
                    <a:pt x="759008" y="597048"/>
                    <a:pt x="775413" y="587581"/>
                  </a:cubicBezTo>
                  <a:cubicBezTo>
                    <a:pt x="782352" y="583583"/>
                    <a:pt x="789084" y="579246"/>
                    <a:pt x="796419" y="577320"/>
                  </a:cubicBezTo>
                  <a:close/>
                  <a:moveTo>
                    <a:pt x="645230" y="349"/>
                  </a:moveTo>
                  <a:cubicBezTo>
                    <a:pt x="672513" y="-1826"/>
                    <a:pt x="694034" y="6170"/>
                    <a:pt x="714614" y="24163"/>
                  </a:cubicBezTo>
                  <a:cubicBezTo>
                    <a:pt x="849736" y="142233"/>
                    <a:pt x="860731" y="325864"/>
                    <a:pt x="739604" y="452813"/>
                  </a:cubicBezTo>
                  <a:cubicBezTo>
                    <a:pt x="722258" y="470982"/>
                    <a:pt x="702619" y="483212"/>
                    <a:pt x="677452" y="488798"/>
                  </a:cubicBezTo>
                  <a:cubicBezTo>
                    <a:pt x="609480" y="504145"/>
                    <a:pt x="541390" y="516552"/>
                    <a:pt x="462363" y="517551"/>
                  </a:cubicBezTo>
                  <a:cubicBezTo>
                    <a:pt x="413207" y="524842"/>
                    <a:pt x="364050" y="506203"/>
                    <a:pt x="321126" y="466748"/>
                  </a:cubicBezTo>
                  <a:cubicBezTo>
                    <a:pt x="305486" y="452401"/>
                    <a:pt x="306426" y="444698"/>
                    <a:pt x="325301" y="436643"/>
                  </a:cubicBezTo>
                  <a:cubicBezTo>
                    <a:pt x="358758" y="422354"/>
                    <a:pt x="394685" y="416827"/>
                    <a:pt x="429200" y="406302"/>
                  </a:cubicBezTo>
                  <a:cubicBezTo>
                    <a:pt x="438549" y="403480"/>
                    <a:pt x="448134" y="401539"/>
                    <a:pt x="457424" y="398541"/>
                  </a:cubicBezTo>
                  <a:cubicBezTo>
                    <a:pt x="488882" y="388545"/>
                    <a:pt x="507815" y="365730"/>
                    <a:pt x="510697" y="335684"/>
                  </a:cubicBezTo>
                  <a:cubicBezTo>
                    <a:pt x="514048" y="300992"/>
                    <a:pt x="496232" y="278295"/>
                    <a:pt x="468890" y="260891"/>
                  </a:cubicBezTo>
                  <a:cubicBezTo>
                    <a:pt x="440725" y="242957"/>
                    <a:pt x="414677" y="252835"/>
                    <a:pt x="393744" y="272004"/>
                  </a:cubicBezTo>
                  <a:cubicBezTo>
                    <a:pt x="355877" y="306696"/>
                    <a:pt x="313071" y="333332"/>
                    <a:pt x="269206" y="359204"/>
                  </a:cubicBezTo>
                  <a:cubicBezTo>
                    <a:pt x="251978" y="369376"/>
                    <a:pt x="246333" y="366083"/>
                    <a:pt x="240453" y="349149"/>
                  </a:cubicBezTo>
                  <a:cubicBezTo>
                    <a:pt x="206937" y="253482"/>
                    <a:pt x="219462" y="164635"/>
                    <a:pt x="278144" y="82081"/>
                  </a:cubicBezTo>
                  <a:cubicBezTo>
                    <a:pt x="287140" y="69439"/>
                    <a:pt x="298841" y="62030"/>
                    <a:pt x="313659" y="58032"/>
                  </a:cubicBezTo>
                  <a:cubicBezTo>
                    <a:pt x="422438" y="28691"/>
                    <a:pt x="532864" y="9346"/>
                    <a:pt x="645230" y="349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195">
              <a:extLst>
                <a:ext uri="{FF2B5EF4-FFF2-40B4-BE49-F238E27FC236}">
                  <a16:creationId xmlns:a16="http://schemas.microsoft.com/office/drawing/2014/main" id="{9B68FA28-B447-4E8F-AFC9-183F2B0E98B2}"/>
                </a:ext>
              </a:extLst>
            </p:cNvPr>
            <p:cNvSpPr/>
            <p:nvPr/>
          </p:nvSpPr>
          <p:spPr>
            <a:xfrm>
              <a:off x="8722453" y="2289530"/>
              <a:ext cx="520970" cy="361741"/>
            </a:xfrm>
            <a:custGeom>
              <a:avLst/>
              <a:gdLst>
                <a:gd name="connsiteX0" fmla="*/ 189923 w 304760"/>
                <a:gd name="connsiteY0" fmla="*/ 76557 h 211613"/>
                <a:gd name="connsiteX1" fmla="*/ 249428 w 304760"/>
                <a:gd name="connsiteY1" fmla="*/ 38631 h 211613"/>
                <a:gd name="connsiteX2" fmla="*/ 251369 w 304760"/>
                <a:gd name="connsiteY2" fmla="*/ 24813 h 211613"/>
                <a:gd name="connsiteX3" fmla="*/ 245430 w 304760"/>
                <a:gd name="connsiteY3" fmla="*/ 5116 h 211613"/>
                <a:gd name="connsiteX4" fmla="*/ 273242 w 304760"/>
                <a:gd name="connsiteY4" fmla="*/ 2999 h 211613"/>
                <a:gd name="connsiteX5" fmla="*/ 304759 w 304760"/>
                <a:gd name="connsiteY5" fmla="*/ 47687 h 211613"/>
                <a:gd name="connsiteX6" fmla="*/ 271713 w 304760"/>
                <a:gd name="connsiteY6" fmla="*/ 92374 h 211613"/>
                <a:gd name="connsiteX7" fmla="*/ 246959 w 304760"/>
                <a:gd name="connsiteY7" fmla="*/ 78733 h 211613"/>
                <a:gd name="connsiteX8" fmla="*/ 205093 w 304760"/>
                <a:gd name="connsiteY8" fmla="*/ 113072 h 211613"/>
                <a:gd name="connsiteX9" fmla="*/ 110014 w 304760"/>
                <a:gd name="connsiteY9" fmla="*/ 149351 h 211613"/>
                <a:gd name="connsiteX10" fmla="*/ 32222 w 304760"/>
                <a:gd name="connsiteY10" fmla="*/ 200919 h 211613"/>
                <a:gd name="connsiteX11" fmla="*/ 0 w 304760"/>
                <a:gd name="connsiteY11" fmla="*/ 210326 h 211613"/>
                <a:gd name="connsiteX12" fmla="*/ 88670 w 304760"/>
                <a:gd name="connsiteY12" fmla="*/ 110426 h 211613"/>
                <a:gd name="connsiteX13" fmla="*/ 117717 w 304760"/>
                <a:gd name="connsiteY13" fmla="*/ 114071 h 211613"/>
                <a:gd name="connsiteX14" fmla="*/ 189923 w 304760"/>
                <a:gd name="connsiteY14" fmla="*/ 76557 h 21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760" h="211613">
                  <a:moveTo>
                    <a:pt x="189923" y="76557"/>
                  </a:moveTo>
                  <a:cubicBezTo>
                    <a:pt x="195862" y="24578"/>
                    <a:pt x="210973" y="14994"/>
                    <a:pt x="249428" y="38631"/>
                  </a:cubicBezTo>
                  <a:cubicBezTo>
                    <a:pt x="252662" y="34398"/>
                    <a:pt x="252427" y="29929"/>
                    <a:pt x="251369" y="24813"/>
                  </a:cubicBezTo>
                  <a:cubicBezTo>
                    <a:pt x="249899" y="17934"/>
                    <a:pt x="237080" y="13289"/>
                    <a:pt x="245430" y="5116"/>
                  </a:cubicBezTo>
                  <a:cubicBezTo>
                    <a:pt x="253074" y="-2411"/>
                    <a:pt x="264069" y="-294"/>
                    <a:pt x="273242" y="2999"/>
                  </a:cubicBezTo>
                  <a:cubicBezTo>
                    <a:pt x="293704" y="10466"/>
                    <a:pt x="304935" y="25872"/>
                    <a:pt x="304759" y="47687"/>
                  </a:cubicBezTo>
                  <a:cubicBezTo>
                    <a:pt x="304524" y="69913"/>
                    <a:pt x="289765" y="82908"/>
                    <a:pt x="271713" y="92374"/>
                  </a:cubicBezTo>
                  <a:cubicBezTo>
                    <a:pt x="258131" y="99489"/>
                    <a:pt x="257601" y="82026"/>
                    <a:pt x="246959" y="78733"/>
                  </a:cubicBezTo>
                  <a:cubicBezTo>
                    <a:pt x="244724" y="103958"/>
                    <a:pt x="225262" y="108485"/>
                    <a:pt x="205093" y="113072"/>
                  </a:cubicBezTo>
                  <a:cubicBezTo>
                    <a:pt x="171636" y="120598"/>
                    <a:pt x="141413" y="136180"/>
                    <a:pt x="110014" y="149351"/>
                  </a:cubicBezTo>
                  <a:cubicBezTo>
                    <a:pt x="79615" y="162052"/>
                    <a:pt x="61269" y="188806"/>
                    <a:pt x="32222" y="200919"/>
                  </a:cubicBezTo>
                  <a:cubicBezTo>
                    <a:pt x="22697" y="204917"/>
                    <a:pt x="15523" y="215207"/>
                    <a:pt x="0" y="210326"/>
                  </a:cubicBezTo>
                  <a:cubicBezTo>
                    <a:pt x="30223" y="176340"/>
                    <a:pt x="59623" y="143589"/>
                    <a:pt x="88670" y="110426"/>
                  </a:cubicBezTo>
                  <a:cubicBezTo>
                    <a:pt x="99195" y="98372"/>
                    <a:pt x="108662" y="103311"/>
                    <a:pt x="117717" y="114071"/>
                  </a:cubicBezTo>
                  <a:cubicBezTo>
                    <a:pt x="127243" y="72853"/>
                    <a:pt x="160406" y="56977"/>
                    <a:pt x="189923" y="76557"/>
                  </a:cubicBezTo>
                  <a:close/>
                </a:path>
              </a:pathLst>
            </a:custGeom>
            <a:solidFill>
              <a:schemeClr val="accent1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196">
              <a:extLst>
                <a:ext uri="{FF2B5EF4-FFF2-40B4-BE49-F238E27FC236}">
                  <a16:creationId xmlns:a16="http://schemas.microsoft.com/office/drawing/2014/main" id="{D5482322-B89E-4F7F-807A-C98705FE31BF}"/>
                </a:ext>
              </a:extLst>
            </p:cNvPr>
            <p:cNvSpPr/>
            <p:nvPr/>
          </p:nvSpPr>
          <p:spPr>
            <a:xfrm>
              <a:off x="8931209" y="2020867"/>
              <a:ext cx="511965" cy="212176"/>
            </a:xfrm>
            <a:custGeom>
              <a:avLst/>
              <a:gdLst>
                <a:gd name="connsiteX0" fmla="*/ 235361 w 299492"/>
                <a:gd name="connsiteY0" fmla="*/ 4396 h 124120"/>
                <a:gd name="connsiteX1" fmla="*/ 275249 w 299492"/>
                <a:gd name="connsiteY1" fmla="*/ 18162 h 124120"/>
                <a:gd name="connsiteX2" fmla="*/ 299474 w 299492"/>
                <a:gd name="connsiteY2" fmla="*/ 77197 h 124120"/>
                <a:gd name="connsiteX3" fmla="*/ 274543 w 299492"/>
                <a:gd name="connsiteY3" fmla="*/ 122473 h 124120"/>
                <a:gd name="connsiteX4" fmla="*/ 215802 w 299492"/>
                <a:gd name="connsiteY4" fmla="*/ 101070 h 124120"/>
                <a:gd name="connsiteX5" fmla="*/ 207864 w 299492"/>
                <a:gd name="connsiteY5" fmla="*/ 26923 h 124120"/>
                <a:gd name="connsiteX6" fmla="*/ 235361 w 299492"/>
                <a:gd name="connsiteY6" fmla="*/ 4396 h 124120"/>
                <a:gd name="connsiteX7" fmla="*/ 57778 w 299492"/>
                <a:gd name="connsiteY7" fmla="*/ 29 h 124120"/>
                <a:gd name="connsiteX8" fmla="*/ 93970 w 299492"/>
                <a:gd name="connsiteY8" fmla="*/ 36213 h 124120"/>
                <a:gd name="connsiteX9" fmla="*/ 87679 w 299492"/>
                <a:gd name="connsiteY9" fmla="*/ 90661 h 124120"/>
                <a:gd name="connsiteX10" fmla="*/ 29173 w 299492"/>
                <a:gd name="connsiteY10" fmla="*/ 122590 h 124120"/>
                <a:gd name="connsiteX11" fmla="*/ 243 w 299492"/>
                <a:gd name="connsiteY11" fmla="*/ 76138 h 124120"/>
                <a:gd name="connsiteX12" fmla="*/ 37405 w 299492"/>
                <a:gd name="connsiteY12" fmla="*/ 5637 h 124120"/>
                <a:gd name="connsiteX13" fmla="*/ 57778 w 299492"/>
                <a:gd name="connsiteY13" fmla="*/ 29 h 12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9492" h="124120">
                  <a:moveTo>
                    <a:pt x="235361" y="4396"/>
                  </a:moveTo>
                  <a:cubicBezTo>
                    <a:pt x="248554" y="2698"/>
                    <a:pt x="263813" y="7049"/>
                    <a:pt x="275249" y="18162"/>
                  </a:cubicBezTo>
                  <a:cubicBezTo>
                    <a:pt x="293065" y="35508"/>
                    <a:pt x="298298" y="58263"/>
                    <a:pt x="299474" y="77197"/>
                  </a:cubicBezTo>
                  <a:cubicBezTo>
                    <a:pt x="299768" y="100952"/>
                    <a:pt x="296769" y="118827"/>
                    <a:pt x="274543" y="122473"/>
                  </a:cubicBezTo>
                  <a:cubicBezTo>
                    <a:pt x="251670" y="126177"/>
                    <a:pt x="228621" y="125413"/>
                    <a:pt x="215802" y="101070"/>
                  </a:cubicBezTo>
                  <a:cubicBezTo>
                    <a:pt x="203513" y="77667"/>
                    <a:pt x="201749" y="52148"/>
                    <a:pt x="207864" y="26923"/>
                  </a:cubicBezTo>
                  <a:cubicBezTo>
                    <a:pt x="211040" y="13840"/>
                    <a:pt x="222168" y="6093"/>
                    <a:pt x="235361" y="4396"/>
                  </a:cubicBezTo>
                  <a:close/>
                  <a:moveTo>
                    <a:pt x="57778" y="29"/>
                  </a:moveTo>
                  <a:cubicBezTo>
                    <a:pt x="76738" y="-710"/>
                    <a:pt x="90795" y="12708"/>
                    <a:pt x="93970" y="36213"/>
                  </a:cubicBezTo>
                  <a:cubicBezTo>
                    <a:pt x="96499" y="54970"/>
                    <a:pt x="93676" y="73139"/>
                    <a:pt x="87679" y="90661"/>
                  </a:cubicBezTo>
                  <a:cubicBezTo>
                    <a:pt x="79505" y="114416"/>
                    <a:pt x="54692" y="127705"/>
                    <a:pt x="29173" y="122590"/>
                  </a:cubicBezTo>
                  <a:cubicBezTo>
                    <a:pt x="3419" y="117356"/>
                    <a:pt x="-1227" y="98658"/>
                    <a:pt x="243" y="76138"/>
                  </a:cubicBezTo>
                  <a:cubicBezTo>
                    <a:pt x="1890" y="47091"/>
                    <a:pt x="8358" y="19925"/>
                    <a:pt x="37405" y="5637"/>
                  </a:cubicBezTo>
                  <a:cubicBezTo>
                    <a:pt x="44593" y="2094"/>
                    <a:pt x="51458" y="275"/>
                    <a:pt x="57778" y="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197">
              <a:extLst>
                <a:ext uri="{FF2B5EF4-FFF2-40B4-BE49-F238E27FC236}">
                  <a16:creationId xmlns:a16="http://schemas.microsoft.com/office/drawing/2014/main" id="{25EDD54A-7620-486A-B93E-1E48FCA6CFAF}"/>
                </a:ext>
              </a:extLst>
            </p:cNvPr>
            <p:cNvSpPr/>
            <p:nvPr/>
          </p:nvSpPr>
          <p:spPr>
            <a:xfrm>
              <a:off x="9267034" y="2251510"/>
              <a:ext cx="401629" cy="361741"/>
            </a:xfrm>
            <a:custGeom>
              <a:avLst/>
              <a:gdLst>
                <a:gd name="connsiteX0" fmla="*/ 0 w 197252"/>
                <a:gd name="connsiteY0" fmla="*/ 172209 h 177662"/>
                <a:gd name="connsiteX1" fmla="*/ 64444 w 197252"/>
                <a:gd name="connsiteY1" fmla="*/ 137517 h 177662"/>
                <a:gd name="connsiteX2" fmla="*/ 142001 w 197252"/>
                <a:gd name="connsiteY2" fmla="*/ 55844 h 177662"/>
                <a:gd name="connsiteX3" fmla="*/ 137297 w 197252"/>
                <a:gd name="connsiteY3" fmla="*/ 20682 h 177662"/>
                <a:gd name="connsiteX4" fmla="*/ 134769 w 197252"/>
                <a:gd name="connsiteY4" fmla="*/ 3042 h 177662"/>
                <a:gd name="connsiteX5" fmla="*/ 150410 w 197252"/>
                <a:gd name="connsiteY5" fmla="*/ 4277 h 177662"/>
                <a:gd name="connsiteX6" fmla="*/ 187336 w 197252"/>
                <a:gd name="connsiteY6" fmla="*/ 32795 h 177662"/>
                <a:gd name="connsiteX7" fmla="*/ 178222 w 197252"/>
                <a:gd name="connsiteY7" fmla="*/ 59137 h 177662"/>
                <a:gd name="connsiteX8" fmla="*/ 160641 w 197252"/>
                <a:gd name="connsiteY8" fmla="*/ 80305 h 177662"/>
                <a:gd name="connsiteX9" fmla="*/ 23579 w 197252"/>
                <a:gd name="connsiteY9" fmla="*/ 176442 h 177662"/>
                <a:gd name="connsiteX10" fmla="*/ 0 w 197252"/>
                <a:gd name="connsiteY10" fmla="*/ 172209 h 17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52" h="177662">
                  <a:moveTo>
                    <a:pt x="0" y="172209"/>
                  </a:moveTo>
                  <a:cubicBezTo>
                    <a:pt x="22168" y="160331"/>
                    <a:pt x="43571" y="149453"/>
                    <a:pt x="64444" y="137517"/>
                  </a:cubicBezTo>
                  <a:cubicBezTo>
                    <a:pt x="98372" y="118113"/>
                    <a:pt x="125126" y="91653"/>
                    <a:pt x="142001" y="55844"/>
                  </a:cubicBezTo>
                  <a:cubicBezTo>
                    <a:pt x="148116" y="42849"/>
                    <a:pt x="154173" y="30854"/>
                    <a:pt x="137297" y="20682"/>
                  </a:cubicBezTo>
                  <a:cubicBezTo>
                    <a:pt x="130947" y="16860"/>
                    <a:pt x="128771" y="9569"/>
                    <a:pt x="134769" y="3042"/>
                  </a:cubicBezTo>
                  <a:cubicBezTo>
                    <a:pt x="140061" y="-2721"/>
                    <a:pt x="145647" y="866"/>
                    <a:pt x="150410" y="4277"/>
                  </a:cubicBezTo>
                  <a:cubicBezTo>
                    <a:pt x="163051" y="13449"/>
                    <a:pt x="177457" y="21211"/>
                    <a:pt x="187336" y="32795"/>
                  </a:cubicBezTo>
                  <a:cubicBezTo>
                    <a:pt x="195097" y="41850"/>
                    <a:pt x="208915" y="59254"/>
                    <a:pt x="178222" y="59137"/>
                  </a:cubicBezTo>
                  <a:cubicBezTo>
                    <a:pt x="166521" y="59078"/>
                    <a:pt x="165580" y="72719"/>
                    <a:pt x="160641" y="80305"/>
                  </a:cubicBezTo>
                  <a:cubicBezTo>
                    <a:pt x="127713" y="130755"/>
                    <a:pt x="85142" y="167269"/>
                    <a:pt x="23579" y="176442"/>
                  </a:cubicBezTo>
                  <a:cubicBezTo>
                    <a:pt x="16582" y="177442"/>
                    <a:pt x="8408" y="180029"/>
                    <a:pt x="0" y="172209"/>
                  </a:cubicBezTo>
                  <a:close/>
                </a:path>
              </a:pathLst>
            </a:custGeom>
            <a:solidFill>
              <a:schemeClr val="accent1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3" name="Group 85">
            <a:extLst>
              <a:ext uri="{FF2B5EF4-FFF2-40B4-BE49-F238E27FC236}">
                <a16:creationId xmlns:a16="http://schemas.microsoft.com/office/drawing/2014/main" id="{888168FB-9453-4C1F-925F-E39CF37CC245}"/>
              </a:ext>
            </a:extLst>
          </p:cNvPr>
          <p:cNvGrpSpPr/>
          <p:nvPr/>
        </p:nvGrpSpPr>
        <p:grpSpPr>
          <a:xfrm>
            <a:off x="630707" y="3465700"/>
            <a:ext cx="10575557" cy="939998"/>
            <a:chOff x="-1141087" y="3428995"/>
            <a:chExt cx="10930585" cy="971554"/>
          </a:xfrm>
        </p:grpSpPr>
        <p:sp>
          <p:nvSpPr>
            <p:cNvPr id="4" name="Freeform: Shape 92">
              <a:extLst>
                <a:ext uri="{FF2B5EF4-FFF2-40B4-BE49-F238E27FC236}">
                  <a16:creationId xmlns:a16="http://schemas.microsoft.com/office/drawing/2014/main" id="{CFD90E2C-45C5-4F8C-959F-A95D6217ACEC}"/>
                </a:ext>
              </a:extLst>
            </p:cNvPr>
            <p:cNvSpPr/>
            <p:nvPr/>
          </p:nvSpPr>
          <p:spPr>
            <a:xfrm>
              <a:off x="668585" y="3699017"/>
              <a:ext cx="487862" cy="407608"/>
            </a:xfrm>
            <a:custGeom>
              <a:avLst/>
              <a:gdLst>
                <a:gd name="connsiteX0" fmla="*/ 0 w 487862"/>
                <a:gd name="connsiteY0" fmla="*/ 0 h 407608"/>
                <a:gd name="connsiteX1" fmla="*/ 5766 w 487862"/>
                <a:gd name="connsiteY1" fmla="*/ 0 h 407608"/>
                <a:gd name="connsiteX2" fmla="*/ 14123 w 487862"/>
                <a:gd name="connsiteY2" fmla="*/ 10918 h 407608"/>
                <a:gd name="connsiteX3" fmla="*/ 241622 w 487862"/>
                <a:gd name="connsiteY3" fmla="*/ 112493 h 407608"/>
                <a:gd name="connsiteX4" fmla="*/ 469120 w 487862"/>
                <a:gd name="connsiteY4" fmla="*/ 10918 h 407608"/>
                <a:gd name="connsiteX5" fmla="*/ 477477 w 487862"/>
                <a:gd name="connsiteY5" fmla="*/ 0 h 407608"/>
                <a:gd name="connsiteX6" fmla="*/ 487862 w 487862"/>
                <a:gd name="connsiteY6" fmla="*/ 0 h 407608"/>
                <a:gd name="connsiteX7" fmla="*/ 487862 w 487862"/>
                <a:gd name="connsiteY7" fmla="*/ 407608 h 407608"/>
                <a:gd name="connsiteX8" fmla="*/ 474203 w 487862"/>
                <a:gd name="connsiteY8" fmla="*/ 407608 h 407608"/>
                <a:gd name="connsiteX9" fmla="*/ 438436 w 487862"/>
                <a:gd name="connsiteY9" fmla="*/ 371831 h 407608"/>
                <a:gd name="connsiteX10" fmla="*/ 199551 w 487862"/>
                <a:gd name="connsiteY10" fmla="*/ 301071 h 407608"/>
                <a:gd name="connsiteX11" fmla="*/ 29024 w 487862"/>
                <a:gd name="connsiteY11" fmla="*/ 383451 h 407608"/>
                <a:gd name="connsiteX12" fmla="*/ 8179 w 487862"/>
                <a:gd name="connsiteY12" fmla="*/ 407608 h 407608"/>
                <a:gd name="connsiteX13" fmla="*/ 0 w 487862"/>
                <a:gd name="connsiteY13" fmla="*/ 407608 h 40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862" h="407608">
                  <a:moveTo>
                    <a:pt x="0" y="0"/>
                  </a:moveTo>
                  <a:lnTo>
                    <a:pt x="5766" y="0"/>
                  </a:lnTo>
                  <a:lnTo>
                    <a:pt x="14123" y="10918"/>
                  </a:lnTo>
                  <a:cubicBezTo>
                    <a:pt x="72345" y="73676"/>
                    <a:pt x="152778" y="112493"/>
                    <a:pt x="241622" y="112493"/>
                  </a:cubicBezTo>
                  <a:cubicBezTo>
                    <a:pt x="330465" y="112493"/>
                    <a:pt x="410898" y="73676"/>
                    <a:pt x="469120" y="10918"/>
                  </a:cubicBezTo>
                  <a:lnTo>
                    <a:pt x="477477" y="0"/>
                  </a:lnTo>
                  <a:lnTo>
                    <a:pt x="487862" y="0"/>
                  </a:lnTo>
                  <a:lnTo>
                    <a:pt x="487862" y="407608"/>
                  </a:lnTo>
                  <a:lnTo>
                    <a:pt x="474203" y="407608"/>
                  </a:lnTo>
                  <a:lnTo>
                    <a:pt x="438436" y="371831"/>
                  </a:lnTo>
                  <a:cubicBezTo>
                    <a:pt x="372463" y="317279"/>
                    <a:pt x="287622" y="289382"/>
                    <a:pt x="199551" y="301071"/>
                  </a:cubicBezTo>
                  <a:cubicBezTo>
                    <a:pt x="133497" y="309838"/>
                    <a:pt x="75007" y="339627"/>
                    <a:pt x="29024" y="383451"/>
                  </a:cubicBezTo>
                  <a:lnTo>
                    <a:pt x="8179" y="407608"/>
                  </a:lnTo>
                  <a:lnTo>
                    <a:pt x="0" y="40760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" name="Freeform: Shape 87">
              <a:extLst>
                <a:ext uri="{FF2B5EF4-FFF2-40B4-BE49-F238E27FC236}">
                  <a16:creationId xmlns:a16="http://schemas.microsoft.com/office/drawing/2014/main" id="{3C303C37-A02D-4556-9A57-5131F2FD1C08}"/>
                </a:ext>
              </a:extLst>
            </p:cNvPr>
            <p:cNvSpPr/>
            <p:nvPr/>
          </p:nvSpPr>
          <p:spPr>
            <a:xfrm>
              <a:off x="-223422" y="3710966"/>
              <a:ext cx="487862" cy="407608"/>
            </a:xfrm>
            <a:custGeom>
              <a:avLst/>
              <a:gdLst>
                <a:gd name="connsiteX0" fmla="*/ 0 w 487862"/>
                <a:gd name="connsiteY0" fmla="*/ 0 h 407608"/>
                <a:gd name="connsiteX1" fmla="*/ 5766 w 487862"/>
                <a:gd name="connsiteY1" fmla="*/ 0 h 407608"/>
                <a:gd name="connsiteX2" fmla="*/ 14123 w 487862"/>
                <a:gd name="connsiteY2" fmla="*/ 10918 h 407608"/>
                <a:gd name="connsiteX3" fmla="*/ 241622 w 487862"/>
                <a:gd name="connsiteY3" fmla="*/ 112493 h 407608"/>
                <a:gd name="connsiteX4" fmla="*/ 469120 w 487862"/>
                <a:gd name="connsiteY4" fmla="*/ 10918 h 407608"/>
                <a:gd name="connsiteX5" fmla="*/ 477477 w 487862"/>
                <a:gd name="connsiteY5" fmla="*/ 0 h 407608"/>
                <a:gd name="connsiteX6" fmla="*/ 487862 w 487862"/>
                <a:gd name="connsiteY6" fmla="*/ 0 h 407608"/>
                <a:gd name="connsiteX7" fmla="*/ 487862 w 487862"/>
                <a:gd name="connsiteY7" fmla="*/ 407608 h 407608"/>
                <a:gd name="connsiteX8" fmla="*/ 474203 w 487862"/>
                <a:gd name="connsiteY8" fmla="*/ 407608 h 407608"/>
                <a:gd name="connsiteX9" fmla="*/ 438436 w 487862"/>
                <a:gd name="connsiteY9" fmla="*/ 371831 h 407608"/>
                <a:gd name="connsiteX10" fmla="*/ 199551 w 487862"/>
                <a:gd name="connsiteY10" fmla="*/ 301071 h 407608"/>
                <a:gd name="connsiteX11" fmla="*/ 29024 w 487862"/>
                <a:gd name="connsiteY11" fmla="*/ 383451 h 407608"/>
                <a:gd name="connsiteX12" fmla="*/ 8179 w 487862"/>
                <a:gd name="connsiteY12" fmla="*/ 407608 h 407608"/>
                <a:gd name="connsiteX13" fmla="*/ 0 w 487862"/>
                <a:gd name="connsiteY13" fmla="*/ 407608 h 40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862" h="407608">
                  <a:moveTo>
                    <a:pt x="0" y="0"/>
                  </a:moveTo>
                  <a:lnTo>
                    <a:pt x="5766" y="0"/>
                  </a:lnTo>
                  <a:lnTo>
                    <a:pt x="14123" y="10918"/>
                  </a:lnTo>
                  <a:cubicBezTo>
                    <a:pt x="72345" y="73676"/>
                    <a:pt x="152778" y="112493"/>
                    <a:pt x="241622" y="112493"/>
                  </a:cubicBezTo>
                  <a:cubicBezTo>
                    <a:pt x="330465" y="112493"/>
                    <a:pt x="410898" y="73676"/>
                    <a:pt x="469120" y="10918"/>
                  </a:cubicBezTo>
                  <a:lnTo>
                    <a:pt x="477477" y="0"/>
                  </a:lnTo>
                  <a:lnTo>
                    <a:pt x="487862" y="0"/>
                  </a:lnTo>
                  <a:lnTo>
                    <a:pt x="487862" y="407608"/>
                  </a:lnTo>
                  <a:lnTo>
                    <a:pt x="474203" y="407608"/>
                  </a:lnTo>
                  <a:lnTo>
                    <a:pt x="438436" y="371831"/>
                  </a:lnTo>
                  <a:cubicBezTo>
                    <a:pt x="372463" y="317279"/>
                    <a:pt x="287622" y="289382"/>
                    <a:pt x="199551" y="301071"/>
                  </a:cubicBezTo>
                  <a:cubicBezTo>
                    <a:pt x="133497" y="309838"/>
                    <a:pt x="75007" y="339627"/>
                    <a:pt x="29024" y="383451"/>
                  </a:cubicBezTo>
                  <a:lnTo>
                    <a:pt x="8179" y="407608"/>
                  </a:lnTo>
                  <a:lnTo>
                    <a:pt x="0" y="40760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6" name="Oval 88">
              <a:extLst>
                <a:ext uri="{FF2B5EF4-FFF2-40B4-BE49-F238E27FC236}">
                  <a16:creationId xmlns:a16="http://schemas.microsoft.com/office/drawing/2014/main" id="{6B71B375-8BAE-4F17-9230-67AC8D84FBC3}"/>
                </a:ext>
              </a:extLst>
            </p:cNvPr>
            <p:cNvSpPr/>
            <p:nvPr/>
          </p:nvSpPr>
          <p:spPr>
            <a:xfrm rot="16200000">
              <a:off x="-1141087" y="3428995"/>
              <a:ext cx="971550" cy="97155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89">
              <a:extLst>
                <a:ext uri="{FF2B5EF4-FFF2-40B4-BE49-F238E27FC236}">
                  <a16:creationId xmlns:a16="http://schemas.microsoft.com/office/drawing/2014/main" id="{F6EAFC51-7454-497A-8F2F-E06C864D81CD}"/>
                </a:ext>
              </a:extLst>
            </p:cNvPr>
            <p:cNvSpPr/>
            <p:nvPr/>
          </p:nvSpPr>
          <p:spPr>
            <a:xfrm rot="16200000">
              <a:off x="172447" y="3614707"/>
              <a:ext cx="600126" cy="600126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130">
              <a:extLst>
                <a:ext uri="{FF2B5EF4-FFF2-40B4-BE49-F238E27FC236}">
                  <a16:creationId xmlns:a16="http://schemas.microsoft.com/office/drawing/2014/main" id="{EFC8B5AF-7D2F-4C75-850F-1F10A8652EAC}"/>
                </a:ext>
              </a:extLst>
            </p:cNvPr>
            <p:cNvSpPr/>
            <p:nvPr/>
          </p:nvSpPr>
          <p:spPr>
            <a:xfrm>
              <a:off x="-1002156" y="3566351"/>
              <a:ext cx="693688" cy="6968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" name="Rectangle 130">
              <a:extLst>
                <a:ext uri="{FF2B5EF4-FFF2-40B4-BE49-F238E27FC236}">
                  <a16:creationId xmlns:a16="http://schemas.microsoft.com/office/drawing/2014/main" id="{9F825196-A306-4BAB-903D-FE76D1CFAAEA}"/>
                </a:ext>
              </a:extLst>
            </p:cNvPr>
            <p:cNvSpPr/>
            <p:nvPr/>
          </p:nvSpPr>
          <p:spPr>
            <a:xfrm>
              <a:off x="269627" y="3710966"/>
              <a:ext cx="405766" cy="4076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0" name="Freeform: Shape 50">
              <a:extLst>
                <a:ext uri="{FF2B5EF4-FFF2-40B4-BE49-F238E27FC236}">
                  <a16:creationId xmlns:a16="http://schemas.microsoft.com/office/drawing/2014/main" id="{B2649534-B7F8-4FAD-9B67-72E34ACC9861}"/>
                </a:ext>
              </a:extLst>
            </p:cNvPr>
            <p:cNvSpPr/>
            <p:nvPr/>
          </p:nvSpPr>
          <p:spPr>
            <a:xfrm>
              <a:off x="2026571" y="3710969"/>
              <a:ext cx="487862" cy="407608"/>
            </a:xfrm>
            <a:custGeom>
              <a:avLst/>
              <a:gdLst>
                <a:gd name="connsiteX0" fmla="*/ 0 w 487862"/>
                <a:gd name="connsiteY0" fmla="*/ 0 h 407608"/>
                <a:gd name="connsiteX1" fmla="*/ 5766 w 487862"/>
                <a:gd name="connsiteY1" fmla="*/ 0 h 407608"/>
                <a:gd name="connsiteX2" fmla="*/ 14123 w 487862"/>
                <a:gd name="connsiteY2" fmla="*/ 10918 h 407608"/>
                <a:gd name="connsiteX3" fmla="*/ 241622 w 487862"/>
                <a:gd name="connsiteY3" fmla="*/ 112493 h 407608"/>
                <a:gd name="connsiteX4" fmla="*/ 469120 w 487862"/>
                <a:gd name="connsiteY4" fmla="*/ 10918 h 407608"/>
                <a:gd name="connsiteX5" fmla="*/ 477477 w 487862"/>
                <a:gd name="connsiteY5" fmla="*/ 0 h 407608"/>
                <a:gd name="connsiteX6" fmla="*/ 487862 w 487862"/>
                <a:gd name="connsiteY6" fmla="*/ 0 h 407608"/>
                <a:gd name="connsiteX7" fmla="*/ 487862 w 487862"/>
                <a:gd name="connsiteY7" fmla="*/ 407608 h 407608"/>
                <a:gd name="connsiteX8" fmla="*/ 474203 w 487862"/>
                <a:gd name="connsiteY8" fmla="*/ 407608 h 407608"/>
                <a:gd name="connsiteX9" fmla="*/ 438436 w 487862"/>
                <a:gd name="connsiteY9" fmla="*/ 371831 h 407608"/>
                <a:gd name="connsiteX10" fmla="*/ 199551 w 487862"/>
                <a:gd name="connsiteY10" fmla="*/ 301071 h 407608"/>
                <a:gd name="connsiteX11" fmla="*/ 29024 w 487862"/>
                <a:gd name="connsiteY11" fmla="*/ 383451 h 407608"/>
                <a:gd name="connsiteX12" fmla="*/ 8179 w 487862"/>
                <a:gd name="connsiteY12" fmla="*/ 407608 h 407608"/>
                <a:gd name="connsiteX13" fmla="*/ 0 w 487862"/>
                <a:gd name="connsiteY13" fmla="*/ 407608 h 40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862" h="407608">
                  <a:moveTo>
                    <a:pt x="0" y="0"/>
                  </a:moveTo>
                  <a:lnTo>
                    <a:pt x="5766" y="0"/>
                  </a:lnTo>
                  <a:lnTo>
                    <a:pt x="14123" y="10918"/>
                  </a:lnTo>
                  <a:cubicBezTo>
                    <a:pt x="72345" y="73676"/>
                    <a:pt x="152778" y="112493"/>
                    <a:pt x="241622" y="112493"/>
                  </a:cubicBezTo>
                  <a:cubicBezTo>
                    <a:pt x="330465" y="112493"/>
                    <a:pt x="410898" y="73676"/>
                    <a:pt x="469120" y="10918"/>
                  </a:cubicBezTo>
                  <a:lnTo>
                    <a:pt x="477477" y="0"/>
                  </a:lnTo>
                  <a:lnTo>
                    <a:pt x="487862" y="0"/>
                  </a:lnTo>
                  <a:lnTo>
                    <a:pt x="487862" y="407608"/>
                  </a:lnTo>
                  <a:lnTo>
                    <a:pt x="474203" y="407608"/>
                  </a:lnTo>
                  <a:lnTo>
                    <a:pt x="438436" y="371831"/>
                  </a:lnTo>
                  <a:cubicBezTo>
                    <a:pt x="372463" y="317279"/>
                    <a:pt x="287622" y="289382"/>
                    <a:pt x="199551" y="301071"/>
                  </a:cubicBezTo>
                  <a:cubicBezTo>
                    <a:pt x="133497" y="309838"/>
                    <a:pt x="75007" y="339627"/>
                    <a:pt x="29024" y="383451"/>
                  </a:cubicBezTo>
                  <a:lnTo>
                    <a:pt x="8179" y="407608"/>
                  </a:lnTo>
                  <a:lnTo>
                    <a:pt x="0" y="40760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1" name="Freeform: Shape 51">
              <a:extLst>
                <a:ext uri="{FF2B5EF4-FFF2-40B4-BE49-F238E27FC236}">
                  <a16:creationId xmlns:a16="http://schemas.microsoft.com/office/drawing/2014/main" id="{5AC3745A-29D4-4540-835D-601DCE4B5A3A}"/>
                </a:ext>
              </a:extLst>
            </p:cNvPr>
            <p:cNvSpPr/>
            <p:nvPr/>
          </p:nvSpPr>
          <p:spPr>
            <a:xfrm>
              <a:off x="2937968" y="3710969"/>
              <a:ext cx="487862" cy="407608"/>
            </a:xfrm>
            <a:custGeom>
              <a:avLst/>
              <a:gdLst>
                <a:gd name="connsiteX0" fmla="*/ 0 w 487862"/>
                <a:gd name="connsiteY0" fmla="*/ 0 h 407608"/>
                <a:gd name="connsiteX1" fmla="*/ 5766 w 487862"/>
                <a:gd name="connsiteY1" fmla="*/ 0 h 407608"/>
                <a:gd name="connsiteX2" fmla="*/ 14123 w 487862"/>
                <a:gd name="connsiteY2" fmla="*/ 10918 h 407608"/>
                <a:gd name="connsiteX3" fmla="*/ 241622 w 487862"/>
                <a:gd name="connsiteY3" fmla="*/ 112493 h 407608"/>
                <a:gd name="connsiteX4" fmla="*/ 469120 w 487862"/>
                <a:gd name="connsiteY4" fmla="*/ 10918 h 407608"/>
                <a:gd name="connsiteX5" fmla="*/ 477477 w 487862"/>
                <a:gd name="connsiteY5" fmla="*/ 0 h 407608"/>
                <a:gd name="connsiteX6" fmla="*/ 487862 w 487862"/>
                <a:gd name="connsiteY6" fmla="*/ 0 h 407608"/>
                <a:gd name="connsiteX7" fmla="*/ 487862 w 487862"/>
                <a:gd name="connsiteY7" fmla="*/ 407608 h 407608"/>
                <a:gd name="connsiteX8" fmla="*/ 474203 w 487862"/>
                <a:gd name="connsiteY8" fmla="*/ 407608 h 407608"/>
                <a:gd name="connsiteX9" fmla="*/ 438436 w 487862"/>
                <a:gd name="connsiteY9" fmla="*/ 371831 h 407608"/>
                <a:gd name="connsiteX10" fmla="*/ 199551 w 487862"/>
                <a:gd name="connsiteY10" fmla="*/ 301071 h 407608"/>
                <a:gd name="connsiteX11" fmla="*/ 29024 w 487862"/>
                <a:gd name="connsiteY11" fmla="*/ 383451 h 407608"/>
                <a:gd name="connsiteX12" fmla="*/ 8179 w 487862"/>
                <a:gd name="connsiteY12" fmla="*/ 407608 h 407608"/>
                <a:gd name="connsiteX13" fmla="*/ 0 w 487862"/>
                <a:gd name="connsiteY13" fmla="*/ 407608 h 40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862" h="407608">
                  <a:moveTo>
                    <a:pt x="0" y="0"/>
                  </a:moveTo>
                  <a:lnTo>
                    <a:pt x="5766" y="0"/>
                  </a:lnTo>
                  <a:lnTo>
                    <a:pt x="14123" y="10918"/>
                  </a:lnTo>
                  <a:cubicBezTo>
                    <a:pt x="72345" y="73676"/>
                    <a:pt x="152778" y="112493"/>
                    <a:pt x="241622" y="112493"/>
                  </a:cubicBezTo>
                  <a:cubicBezTo>
                    <a:pt x="330465" y="112493"/>
                    <a:pt x="410898" y="73676"/>
                    <a:pt x="469120" y="10918"/>
                  </a:cubicBezTo>
                  <a:lnTo>
                    <a:pt x="477477" y="0"/>
                  </a:lnTo>
                  <a:lnTo>
                    <a:pt x="487862" y="0"/>
                  </a:lnTo>
                  <a:lnTo>
                    <a:pt x="487862" y="407608"/>
                  </a:lnTo>
                  <a:lnTo>
                    <a:pt x="474203" y="407608"/>
                  </a:lnTo>
                  <a:lnTo>
                    <a:pt x="438436" y="371831"/>
                  </a:lnTo>
                  <a:cubicBezTo>
                    <a:pt x="372463" y="317279"/>
                    <a:pt x="287622" y="289382"/>
                    <a:pt x="199551" y="301071"/>
                  </a:cubicBezTo>
                  <a:cubicBezTo>
                    <a:pt x="133497" y="309838"/>
                    <a:pt x="75007" y="339627"/>
                    <a:pt x="29024" y="383451"/>
                  </a:cubicBezTo>
                  <a:lnTo>
                    <a:pt x="8179" y="407608"/>
                  </a:lnTo>
                  <a:lnTo>
                    <a:pt x="0" y="40760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2" name="Freeform: Shape 54">
              <a:extLst>
                <a:ext uri="{FF2B5EF4-FFF2-40B4-BE49-F238E27FC236}">
                  <a16:creationId xmlns:a16="http://schemas.microsoft.com/office/drawing/2014/main" id="{7B903673-0202-41FA-932E-8040B311DDBD}"/>
                </a:ext>
              </a:extLst>
            </p:cNvPr>
            <p:cNvSpPr/>
            <p:nvPr/>
          </p:nvSpPr>
          <p:spPr>
            <a:xfrm>
              <a:off x="4282215" y="3710969"/>
              <a:ext cx="487862" cy="407608"/>
            </a:xfrm>
            <a:custGeom>
              <a:avLst/>
              <a:gdLst>
                <a:gd name="connsiteX0" fmla="*/ 0 w 487862"/>
                <a:gd name="connsiteY0" fmla="*/ 0 h 407608"/>
                <a:gd name="connsiteX1" fmla="*/ 5766 w 487862"/>
                <a:gd name="connsiteY1" fmla="*/ 0 h 407608"/>
                <a:gd name="connsiteX2" fmla="*/ 14123 w 487862"/>
                <a:gd name="connsiteY2" fmla="*/ 10918 h 407608"/>
                <a:gd name="connsiteX3" fmla="*/ 241622 w 487862"/>
                <a:gd name="connsiteY3" fmla="*/ 112493 h 407608"/>
                <a:gd name="connsiteX4" fmla="*/ 469120 w 487862"/>
                <a:gd name="connsiteY4" fmla="*/ 10918 h 407608"/>
                <a:gd name="connsiteX5" fmla="*/ 477477 w 487862"/>
                <a:gd name="connsiteY5" fmla="*/ 0 h 407608"/>
                <a:gd name="connsiteX6" fmla="*/ 487862 w 487862"/>
                <a:gd name="connsiteY6" fmla="*/ 0 h 407608"/>
                <a:gd name="connsiteX7" fmla="*/ 487862 w 487862"/>
                <a:gd name="connsiteY7" fmla="*/ 407608 h 407608"/>
                <a:gd name="connsiteX8" fmla="*/ 474203 w 487862"/>
                <a:gd name="connsiteY8" fmla="*/ 407608 h 407608"/>
                <a:gd name="connsiteX9" fmla="*/ 438436 w 487862"/>
                <a:gd name="connsiteY9" fmla="*/ 371831 h 407608"/>
                <a:gd name="connsiteX10" fmla="*/ 199551 w 487862"/>
                <a:gd name="connsiteY10" fmla="*/ 301071 h 407608"/>
                <a:gd name="connsiteX11" fmla="*/ 29024 w 487862"/>
                <a:gd name="connsiteY11" fmla="*/ 383451 h 407608"/>
                <a:gd name="connsiteX12" fmla="*/ 8179 w 487862"/>
                <a:gd name="connsiteY12" fmla="*/ 407608 h 407608"/>
                <a:gd name="connsiteX13" fmla="*/ 0 w 487862"/>
                <a:gd name="connsiteY13" fmla="*/ 407608 h 40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862" h="407608">
                  <a:moveTo>
                    <a:pt x="0" y="0"/>
                  </a:moveTo>
                  <a:lnTo>
                    <a:pt x="5766" y="0"/>
                  </a:lnTo>
                  <a:lnTo>
                    <a:pt x="14123" y="10918"/>
                  </a:lnTo>
                  <a:cubicBezTo>
                    <a:pt x="72345" y="73676"/>
                    <a:pt x="152778" y="112493"/>
                    <a:pt x="241622" y="112493"/>
                  </a:cubicBezTo>
                  <a:cubicBezTo>
                    <a:pt x="330465" y="112493"/>
                    <a:pt x="410898" y="73676"/>
                    <a:pt x="469120" y="10918"/>
                  </a:cubicBezTo>
                  <a:lnTo>
                    <a:pt x="477477" y="0"/>
                  </a:lnTo>
                  <a:lnTo>
                    <a:pt x="487862" y="0"/>
                  </a:lnTo>
                  <a:lnTo>
                    <a:pt x="487862" y="407608"/>
                  </a:lnTo>
                  <a:lnTo>
                    <a:pt x="474203" y="407608"/>
                  </a:lnTo>
                  <a:lnTo>
                    <a:pt x="438436" y="371831"/>
                  </a:lnTo>
                  <a:cubicBezTo>
                    <a:pt x="372463" y="317279"/>
                    <a:pt x="287622" y="289382"/>
                    <a:pt x="199551" y="301071"/>
                  </a:cubicBezTo>
                  <a:cubicBezTo>
                    <a:pt x="133497" y="309838"/>
                    <a:pt x="75007" y="339627"/>
                    <a:pt x="29024" y="383451"/>
                  </a:cubicBezTo>
                  <a:lnTo>
                    <a:pt x="8179" y="407608"/>
                  </a:lnTo>
                  <a:lnTo>
                    <a:pt x="0" y="4076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: Shape 55">
              <a:extLst>
                <a:ext uri="{FF2B5EF4-FFF2-40B4-BE49-F238E27FC236}">
                  <a16:creationId xmlns:a16="http://schemas.microsoft.com/office/drawing/2014/main" id="{B2F991F0-ADA5-4C5A-AD64-5AC2580D0ADC}"/>
                </a:ext>
              </a:extLst>
            </p:cNvPr>
            <p:cNvSpPr/>
            <p:nvPr/>
          </p:nvSpPr>
          <p:spPr>
            <a:xfrm>
              <a:off x="5193612" y="3710969"/>
              <a:ext cx="487862" cy="407608"/>
            </a:xfrm>
            <a:custGeom>
              <a:avLst/>
              <a:gdLst>
                <a:gd name="connsiteX0" fmla="*/ 0 w 487862"/>
                <a:gd name="connsiteY0" fmla="*/ 0 h 407608"/>
                <a:gd name="connsiteX1" fmla="*/ 5766 w 487862"/>
                <a:gd name="connsiteY1" fmla="*/ 0 h 407608"/>
                <a:gd name="connsiteX2" fmla="*/ 14123 w 487862"/>
                <a:gd name="connsiteY2" fmla="*/ 10918 h 407608"/>
                <a:gd name="connsiteX3" fmla="*/ 241622 w 487862"/>
                <a:gd name="connsiteY3" fmla="*/ 112493 h 407608"/>
                <a:gd name="connsiteX4" fmla="*/ 469120 w 487862"/>
                <a:gd name="connsiteY4" fmla="*/ 10918 h 407608"/>
                <a:gd name="connsiteX5" fmla="*/ 477477 w 487862"/>
                <a:gd name="connsiteY5" fmla="*/ 0 h 407608"/>
                <a:gd name="connsiteX6" fmla="*/ 487862 w 487862"/>
                <a:gd name="connsiteY6" fmla="*/ 0 h 407608"/>
                <a:gd name="connsiteX7" fmla="*/ 487862 w 487862"/>
                <a:gd name="connsiteY7" fmla="*/ 407608 h 407608"/>
                <a:gd name="connsiteX8" fmla="*/ 474203 w 487862"/>
                <a:gd name="connsiteY8" fmla="*/ 407608 h 407608"/>
                <a:gd name="connsiteX9" fmla="*/ 438436 w 487862"/>
                <a:gd name="connsiteY9" fmla="*/ 371831 h 407608"/>
                <a:gd name="connsiteX10" fmla="*/ 199551 w 487862"/>
                <a:gd name="connsiteY10" fmla="*/ 301071 h 407608"/>
                <a:gd name="connsiteX11" fmla="*/ 29024 w 487862"/>
                <a:gd name="connsiteY11" fmla="*/ 383451 h 407608"/>
                <a:gd name="connsiteX12" fmla="*/ 8179 w 487862"/>
                <a:gd name="connsiteY12" fmla="*/ 407608 h 407608"/>
                <a:gd name="connsiteX13" fmla="*/ 0 w 487862"/>
                <a:gd name="connsiteY13" fmla="*/ 407608 h 40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862" h="407608">
                  <a:moveTo>
                    <a:pt x="0" y="0"/>
                  </a:moveTo>
                  <a:lnTo>
                    <a:pt x="5766" y="0"/>
                  </a:lnTo>
                  <a:lnTo>
                    <a:pt x="14123" y="10918"/>
                  </a:lnTo>
                  <a:cubicBezTo>
                    <a:pt x="72345" y="73676"/>
                    <a:pt x="152778" y="112493"/>
                    <a:pt x="241622" y="112493"/>
                  </a:cubicBezTo>
                  <a:cubicBezTo>
                    <a:pt x="330465" y="112493"/>
                    <a:pt x="410898" y="73676"/>
                    <a:pt x="469120" y="10918"/>
                  </a:cubicBezTo>
                  <a:lnTo>
                    <a:pt x="477477" y="0"/>
                  </a:lnTo>
                  <a:lnTo>
                    <a:pt x="487862" y="0"/>
                  </a:lnTo>
                  <a:lnTo>
                    <a:pt x="487862" y="407608"/>
                  </a:lnTo>
                  <a:lnTo>
                    <a:pt x="474203" y="407608"/>
                  </a:lnTo>
                  <a:lnTo>
                    <a:pt x="438436" y="371831"/>
                  </a:lnTo>
                  <a:cubicBezTo>
                    <a:pt x="372463" y="317279"/>
                    <a:pt x="287622" y="289382"/>
                    <a:pt x="199551" y="301071"/>
                  </a:cubicBezTo>
                  <a:cubicBezTo>
                    <a:pt x="133497" y="309838"/>
                    <a:pt x="75007" y="339627"/>
                    <a:pt x="29024" y="383451"/>
                  </a:cubicBezTo>
                  <a:lnTo>
                    <a:pt x="8179" y="407608"/>
                  </a:lnTo>
                  <a:lnTo>
                    <a:pt x="0" y="4076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" name="Freeform: Shape 58">
              <a:extLst>
                <a:ext uri="{FF2B5EF4-FFF2-40B4-BE49-F238E27FC236}">
                  <a16:creationId xmlns:a16="http://schemas.microsoft.com/office/drawing/2014/main" id="{DF2A0436-D18D-4ACF-9B48-190FA59EB7A5}"/>
                </a:ext>
              </a:extLst>
            </p:cNvPr>
            <p:cNvSpPr/>
            <p:nvPr/>
          </p:nvSpPr>
          <p:spPr>
            <a:xfrm>
              <a:off x="6537859" y="3710969"/>
              <a:ext cx="487862" cy="407608"/>
            </a:xfrm>
            <a:custGeom>
              <a:avLst/>
              <a:gdLst>
                <a:gd name="connsiteX0" fmla="*/ 0 w 487862"/>
                <a:gd name="connsiteY0" fmla="*/ 0 h 407608"/>
                <a:gd name="connsiteX1" fmla="*/ 5766 w 487862"/>
                <a:gd name="connsiteY1" fmla="*/ 0 h 407608"/>
                <a:gd name="connsiteX2" fmla="*/ 14123 w 487862"/>
                <a:gd name="connsiteY2" fmla="*/ 10918 h 407608"/>
                <a:gd name="connsiteX3" fmla="*/ 241622 w 487862"/>
                <a:gd name="connsiteY3" fmla="*/ 112493 h 407608"/>
                <a:gd name="connsiteX4" fmla="*/ 469120 w 487862"/>
                <a:gd name="connsiteY4" fmla="*/ 10918 h 407608"/>
                <a:gd name="connsiteX5" fmla="*/ 477477 w 487862"/>
                <a:gd name="connsiteY5" fmla="*/ 0 h 407608"/>
                <a:gd name="connsiteX6" fmla="*/ 487862 w 487862"/>
                <a:gd name="connsiteY6" fmla="*/ 0 h 407608"/>
                <a:gd name="connsiteX7" fmla="*/ 487862 w 487862"/>
                <a:gd name="connsiteY7" fmla="*/ 407608 h 407608"/>
                <a:gd name="connsiteX8" fmla="*/ 474203 w 487862"/>
                <a:gd name="connsiteY8" fmla="*/ 407608 h 407608"/>
                <a:gd name="connsiteX9" fmla="*/ 438436 w 487862"/>
                <a:gd name="connsiteY9" fmla="*/ 371831 h 407608"/>
                <a:gd name="connsiteX10" fmla="*/ 199551 w 487862"/>
                <a:gd name="connsiteY10" fmla="*/ 301071 h 407608"/>
                <a:gd name="connsiteX11" fmla="*/ 29024 w 487862"/>
                <a:gd name="connsiteY11" fmla="*/ 383451 h 407608"/>
                <a:gd name="connsiteX12" fmla="*/ 8179 w 487862"/>
                <a:gd name="connsiteY12" fmla="*/ 407608 h 407608"/>
                <a:gd name="connsiteX13" fmla="*/ 0 w 487862"/>
                <a:gd name="connsiteY13" fmla="*/ 407608 h 40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862" h="407608">
                  <a:moveTo>
                    <a:pt x="0" y="0"/>
                  </a:moveTo>
                  <a:lnTo>
                    <a:pt x="5766" y="0"/>
                  </a:lnTo>
                  <a:lnTo>
                    <a:pt x="14123" y="10918"/>
                  </a:lnTo>
                  <a:cubicBezTo>
                    <a:pt x="72345" y="73676"/>
                    <a:pt x="152778" y="112493"/>
                    <a:pt x="241622" y="112493"/>
                  </a:cubicBezTo>
                  <a:cubicBezTo>
                    <a:pt x="330465" y="112493"/>
                    <a:pt x="410898" y="73676"/>
                    <a:pt x="469120" y="10918"/>
                  </a:cubicBezTo>
                  <a:lnTo>
                    <a:pt x="477477" y="0"/>
                  </a:lnTo>
                  <a:lnTo>
                    <a:pt x="487862" y="0"/>
                  </a:lnTo>
                  <a:lnTo>
                    <a:pt x="487862" y="407608"/>
                  </a:lnTo>
                  <a:lnTo>
                    <a:pt x="474203" y="407608"/>
                  </a:lnTo>
                  <a:lnTo>
                    <a:pt x="438436" y="371831"/>
                  </a:lnTo>
                  <a:cubicBezTo>
                    <a:pt x="372463" y="317279"/>
                    <a:pt x="287622" y="289382"/>
                    <a:pt x="199551" y="301071"/>
                  </a:cubicBezTo>
                  <a:cubicBezTo>
                    <a:pt x="133497" y="309838"/>
                    <a:pt x="75007" y="339627"/>
                    <a:pt x="29024" y="383451"/>
                  </a:cubicBezTo>
                  <a:lnTo>
                    <a:pt x="8179" y="407608"/>
                  </a:lnTo>
                  <a:lnTo>
                    <a:pt x="0" y="40760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: Shape 59">
              <a:extLst>
                <a:ext uri="{FF2B5EF4-FFF2-40B4-BE49-F238E27FC236}">
                  <a16:creationId xmlns:a16="http://schemas.microsoft.com/office/drawing/2014/main" id="{5BD63640-F614-4940-8726-AF1744D746AF}"/>
                </a:ext>
              </a:extLst>
            </p:cNvPr>
            <p:cNvSpPr/>
            <p:nvPr/>
          </p:nvSpPr>
          <p:spPr>
            <a:xfrm>
              <a:off x="7449256" y="3710969"/>
              <a:ext cx="487862" cy="407608"/>
            </a:xfrm>
            <a:custGeom>
              <a:avLst/>
              <a:gdLst>
                <a:gd name="connsiteX0" fmla="*/ 0 w 487862"/>
                <a:gd name="connsiteY0" fmla="*/ 0 h 407608"/>
                <a:gd name="connsiteX1" fmla="*/ 5766 w 487862"/>
                <a:gd name="connsiteY1" fmla="*/ 0 h 407608"/>
                <a:gd name="connsiteX2" fmla="*/ 14123 w 487862"/>
                <a:gd name="connsiteY2" fmla="*/ 10918 h 407608"/>
                <a:gd name="connsiteX3" fmla="*/ 241622 w 487862"/>
                <a:gd name="connsiteY3" fmla="*/ 112493 h 407608"/>
                <a:gd name="connsiteX4" fmla="*/ 469120 w 487862"/>
                <a:gd name="connsiteY4" fmla="*/ 10918 h 407608"/>
                <a:gd name="connsiteX5" fmla="*/ 477477 w 487862"/>
                <a:gd name="connsiteY5" fmla="*/ 0 h 407608"/>
                <a:gd name="connsiteX6" fmla="*/ 487862 w 487862"/>
                <a:gd name="connsiteY6" fmla="*/ 0 h 407608"/>
                <a:gd name="connsiteX7" fmla="*/ 487862 w 487862"/>
                <a:gd name="connsiteY7" fmla="*/ 407608 h 407608"/>
                <a:gd name="connsiteX8" fmla="*/ 474203 w 487862"/>
                <a:gd name="connsiteY8" fmla="*/ 407608 h 407608"/>
                <a:gd name="connsiteX9" fmla="*/ 438436 w 487862"/>
                <a:gd name="connsiteY9" fmla="*/ 371831 h 407608"/>
                <a:gd name="connsiteX10" fmla="*/ 199551 w 487862"/>
                <a:gd name="connsiteY10" fmla="*/ 301071 h 407608"/>
                <a:gd name="connsiteX11" fmla="*/ 29024 w 487862"/>
                <a:gd name="connsiteY11" fmla="*/ 383451 h 407608"/>
                <a:gd name="connsiteX12" fmla="*/ 8179 w 487862"/>
                <a:gd name="connsiteY12" fmla="*/ 407608 h 407608"/>
                <a:gd name="connsiteX13" fmla="*/ 0 w 487862"/>
                <a:gd name="connsiteY13" fmla="*/ 407608 h 40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862" h="407608">
                  <a:moveTo>
                    <a:pt x="0" y="0"/>
                  </a:moveTo>
                  <a:lnTo>
                    <a:pt x="5766" y="0"/>
                  </a:lnTo>
                  <a:lnTo>
                    <a:pt x="14123" y="10918"/>
                  </a:lnTo>
                  <a:cubicBezTo>
                    <a:pt x="72345" y="73676"/>
                    <a:pt x="152778" y="112493"/>
                    <a:pt x="241622" y="112493"/>
                  </a:cubicBezTo>
                  <a:cubicBezTo>
                    <a:pt x="330465" y="112493"/>
                    <a:pt x="410898" y="73676"/>
                    <a:pt x="469120" y="10918"/>
                  </a:cubicBezTo>
                  <a:lnTo>
                    <a:pt x="477477" y="0"/>
                  </a:lnTo>
                  <a:lnTo>
                    <a:pt x="487862" y="0"/>
                  </a:lnTo>
                  <a:lnTo>
                    <a:pt x="487862" y="407608"/>
                  </a:lnTo>
                  <a:lnTo>
                    <a:pt x="474203" y="407608"/>
                  </a:lnTo>
                  <a:lnTo>
                    <a:pt x="438436" y="371831"/>
                  </a:lnTo>
                  <a:cubicBezTo>
                    <a:pt x="372463" y="317279"/>
                    <a:pt x="287622" y="289382"/>
                    <a:pt x="199551" y="301071"/>
                  </a:cubicBezTo>
                  <a:cubicBezTo>
                    <a:pt x="133497" y="309838"/>
                    <a:pt x="75007" y="339627"/>
                    <a:pt x="29024" y="383451"/>
                  </a:cubicBezTo>
                  <a:lnTo>
                    <a:pt x="8179" y="407608"/>
                  </a:lnTo>
                  <a:lnTo>
                    <a:pt x="0" y="40760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6" name="Freeform: Shape 62">
              <a:extLst>
                <a:ext uri="{FF2B5EF4-FFF2-40B4-BE49-F238E27FC236}">
                  <a16:creationId xmlns:a16="http://schemas.microsoft.com/office/drawing/2014/main" id="{6386E4F7-BCA3-4AF8-A1D4-80795DCEDF53}"/>
                </a:ext>
              </a:extLst>
            </p:cNvPr>
            <p:cNvSpPr/>
            <p:nvPr/>
          </p:nvSpPr>
          <p:spPr>
            <a:xfrm>
              <a:off x="8793503" y="3710969"/>
              <a:ext cx="487862" cy="407608"/>
            </a:xfrm>
            <a:custGeom>
              <a:avLst/>
              <a:gdLst>
                <a:gd name="connsiteX0" fmla="*/ 0 w 487862"/>
                <a:gd name="connsiteY0" fmla="*/ 0 h 407608"/>
                <a:gd name="connsiteX1" fmla="*/ 5766 w 487862"/>
                <a:gd name="connsiteY1" fmla="*/ 0 h 407608"/>
                <a:gd name="connsiteX2" fmla="*/ 14123 w 487862"/>
                <a:gd name="connsiteY2" fmla="*/ 10918 h 407608"/>
                <a:gd name="connsiteX3" fmla="*/ 241622 w 487862"/>
                <a:gd name="connsiteY3" fmla="*/ 112493 h 407608"/>
                <a:gd name="connsiteX4" fmla="*/ 469120 w 487862"/>
                <a:gd name="connsiteY4" fmla="*/ 10918 h 407608"/>
                <a:gd name="connsiteX5" fmla="*/ 477477 w 487862"/>
                <a:gd name="connsiteY5" fmla="*/ 0 h 407608"/>
                <a:gd name="connsiteX6" fmla="*/ 487862 w 487862"/>
                <a:gd name="connsiteY6" fmla="*/ 0 h 407608"/>
                <a:gd name="connsiteX7" fmla="*/ 487862 w 487862"/>
                <a:gd name="connsiteY7" fmla="*/ 407608 h 407608"/>
                <a:gd name="connsiteX8" fmla="*/ 474203 w 487862"/>
                <a:gd name="connsiteY8" fmla="*/ 407608 h 407608"/>
                <a:gd name="connsiteX9" fmla="*/ 438436 w 487862"/>
                <a:gd name="connsiteY9" fmla="*/ 371831 h 407608"/>
                <a:gd name="connsiteX10" fmla="*/ 199551 w 487862"/>
                <a:gd name="connsiteY10" fmla="*/ 301071 h 407608"/>
                <a:gd name="connsiteX11" fmla="*/ 29024 w 487862"/>
                <a:gd name="connsiteY11" fmla="*/ 383451 h 407608"/>
                <a:gd name="connsiteX12" fmla="*/ 8179 w 487862"/>
                <a:gd name="connsiteY12" fmla="*/ 407608 h 407608"/>
                <a:gd name="connsiteX13" fmla="*/ 0 w 487862"/>
                <a:gd name="connsiteY13" fmla="*/ 407608 h 40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7862" h="407608">
                  <a:moveTo>
                    <a:pt x="0" y="0"/>
                  </a:moveTo>
                  <a:lnTo>
                    <a:pt x="5766" y="0"/>
                  </a:lnTo>
                  <a:lnTo>
                    <a:pt x="14123" y="10918"/>
                  </a:lnTo>
                  <a:cubicBezTo>
                    <a:pt x="72345" y="73676"/>
                    <a:pt x="152778" y="112493"/>
                    <a:pt x="241622" y="112493"/>
                  </a:cubicBezTo>
                  <a:cubicBezTo>
                    <a:pt x="330465" y="112493"/>
                    <a:pt x="410898" y="73676"/>
                    <a:pt x="469120" y="10918"/>
                  </a:cubicBezTo>
                  <a:lnTo>
                    <a:pt x="477477" y="0"/>
                  </a:lnTo>
                  <a:lnTo>
                    <a:pt x="487862" y="0"/>
                  </a:lnTo>
                  <a:lnTo>
                    <a:pt x="487862" y="407608"/>
                  </a:lnTo>
                  <a:lnTo>
                    <a:pt x="474203" y="407608"/>
                  </a:lnTo>
                  <a:lnTo>
                    <a:pt x="438436" y="371831"/>
                  </a:lnTo>
                  <a:cubicBezTo>
                    <a:pt x="372463" y="317279"/>
                    <a:pt x="287622" y="289382"/>
                    <a:pt x="199551" y="301071"/>
                  </a:cubicBezTo>
                  <a:cubicBezTo>
                    <a:pt x="133497" y="309838"/>
                    <a:pt x="75007" y="339627"/>
                    <a:pt x="29024" y="383451"/>
                  </a:cubicBezTo>
                  <a:lnTo>
                    <a:pt x="8179" y="407608"/>
                  </a:lnTo>
                  <a:lnTo>
                    <a:pt x="0" y="4076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" name="Oval 10">
              <a:extLst>
                <a:ext uri="{FF2B5EF4-FFF2-40B4-BE49-F238E27FC236}">
                  <a16:creationId xmlns:a16="http://schemas.microsoft.com/office/drawing/2014/main" id="{9FCE1BC0-62F7-4D42-8E26-BBED88F17BFC}"/>
                </a:ext>
              </a:extLst>
            </p:cNvPr>
            <p:cNvSpPr/>
            <p:nvPr/>
          </p:nvSpPr>
          <p:spPr>
            <a:xfrm rot="16200000">
              <a:off x="1108906" y="3428998"/>
              <a:ext cx="971550" cy="9715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1">
              <a:extLst>
                <a:ext uri="{FF2B5EF4-FFF2-40B4-BE49-F238E27FC236}">
                  <a16:creationId xmlns:a16="http://schemas.microsoft.com/office/drawing/2014/main" id="{A5D80BF5-880D-44D0-A5AA-29385A302A78}"/>
                </a:ext>
              </a:extLst>
            </p:cNvPr>
            <p:cNvSpPr/>
            <p:nvPr/>
          </p:nvSpPr>
          <p:spPr>
            <a:xfrm rot="16200000">
              <a:off x="2422440" y="3614710"/>
              <a:ext cx="600126" cy="60012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52">
              <a:extLst>
                <a:ext uri="{FF2B5EF4-FFF2-40B4-BE49-F238E27FC236}">
                  <a16:creationId xmlns:a16="http://schemas.microsoft.com/office/drawing/2014/main" id="{5E84E297-83D3-481C-B731-CC6C780B7012}"/>
                </a:ext>
              </a:extLst>
            </p:cNvPr>
            <p:cNvSpPr/>
            <p:nvPr/>
          </p:nvSpPr>
          <p:spPr>
            <a:xfrm rot="16200000">
              <a:off x="3364550" y="3428998"/>
              <a:ext cx="971550" cy="9715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53">
              <a:extLst>
                <a:ext uri="{FF2B5EF4-FFF2-40B4-BE49-F238E27FC236}">
                  <a16:creationId xmlns:a16="http://schemas.microsoft.com/office/drawing/2014/main" id="{17E3D5F9-62BB-4AC1-A42E-C67FE33B9CD4}"/>
                </a:ext>
              </a:extLst>
            </p:cNvPr>
            <p:cNvSpPr/>
            <p:nvPr/>
          </p:nvSpPr>
          <p:spPr>
            <a:xfrm rot="16200000">
              <a:off x="4678084" y="3614711"/>
              <a:ext cx="600126" cy="60012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56">
              <a:extLst>
                <a:ext uri="{FF2B5EF4-FFF2-40B4-BE49-F238E27FC236}">
                  <a16:creationId xmlns:a16="http://schemas.microsoft.com/office/drawing/2014/main" id="{D87185A5-BE9C-4C87-AEEC-D7155FF77CE8}"/>
                </a:ext>
              </a:extLst>
            </p:cNvPr>
            <p:cNvSpPr/>
            <p:nvPr/>
          </p:nvSpPr>
          <p:spPr>
            <a:xfrm rot="16200000">
              <a:off x="5620194" y="3428999"/>
              <a:ext cx="971550" cy="9715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57">
              <a:extLst>
                <a:ext uri="{FF2B5EF4-FFF2-40B4-BE49-F238E27FC236}">
                  <a16:creationId xmlns:a16="http://schemas.microsoft.com/office/drawing/2014/main" id="{077600F9-AF39-4B8A-8DF3-2ED446916DAC}"/>
                </a:ext>
              </a:extLst>
            </p:cNvPr>
            <p:cNvSpPr/>
            <p:nvPr/>
          </p:nvSpPr>
          <p:spPr>
            <a:xfrm rot="16200000">
              <a:off x="6933728" y="3614711"/>
              <a:ext cx="600126" cy="60012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60">
              <a:extLst>
                <a:ext uri="{FF2B5EF4-FFF2-40B4-BE49-F238E27FC236}">
                  <a16:creationId xmlns:a16="http://schemas.microsoft.com/office/drawing/2014/main" id="{8B7A7CD6-74D9-4162-BA34-8F0AB089C93F}"/>
                </a:ext>
              </a:extLst>
            </p:cNvPr>
            <p:cNvSpPr/>
            <p:nvPr/>
          </p:nvSpPr>
          <p:spPr>
            <a:xfrm rot="16200000">
              <a:off x="7875838" y="3428998"/>
              <a:ext cx="971550" cy="9715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61">
              <a:extLst>
                <a:ext uri="{FF2B5EF4-FFF2-40B4-BE49-F238E27FC236}">
                  <a16:creationId xmlns:a16="http://schemas.microsoft.com/office/drawing/2014/main" id="{A55675F9-A7EC-4D71-BAA2-60E331AB7BAB}"/>
                </a:ext>
              </a:extLst>
            </p:cNvPr>
            <p:cNvSpPr/>
            <p:nvPr/>
          </p:nvSpPr>
          <p:spPr>
            <a:xfrm rot="16200000">
              <a:off x="9189372" y="3614710"/>
              <a:ext cx="600126" cy="60012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130">
              <a:extLst>
                <a:ext uri="{FF2B5EF4-FFF2-40B4-BE49-F238E27FC236}">
                  <a16:creationId xmlns:a16="http://schemas.microsoft.com/office/drawing/2014/main" id="{336C6974-BE81-4EC8-9C09-601575DC0242}"/>
                </a:ext>
              </a:extLst>
            </p:cNvPr>
            <p:cNvSpPr/>
            <p:nvPr/>
          </p:nvSpPr>
          <p:spPr>
            <a:xfrm>
              <a:off x="1247837" y="3566354"/>
              <a:ext cx="693688" cy="6968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6" name="Rectangle 130">
              <a:extLst>
                <a:ext uri="{FF2B5EF4-FFF2-40B4-BE49-F238E27FC236}">
                  <a16:creationId xmlns:a16="http://schemas.microsoft.com/office/drawing/2014/main" id="{81476A8E-3F52-4BAA-93E6-D2471DD0CE15}"/>
                </a:ext>
              </a:extLst>
            </p:cNvPr>
            <p:cNvSpPr/>
            <p:nvPr/>
          </p:nvSpPr>
          <p:spPr>
            <a:xfrm>
              <a:off x="3503481" y="3566354"/>
              <a:ext cx="693688" cy="6968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7" name="Rectangle 130">
              <a:extLst>
                <a:ext uri="{FF2B5EF4-FFF2-40B4-BE49-F238E27FC236}">
                  <a16:creationId xmlns:a16="http://schemas.microsoft.com/office/drawing/2014/main" id="{BFA41BAD-F1A8-42D9-82A9-94E383721B7D}"/>
                </a:ext>
              </a:extLst>
            </p:cNvPr>
            <p:cNvSpPr/>
            <p:nvPr/>
          </p:nvSpPr>
          <p:spPr>
            <a:xfrm>
              <a:off x="5759125" y="3566354"/>
              <a:ext cx="693688" cy="6968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8" name="Rectangle 130">
              <a:extLst>
                <a:ext uri="{FF2B5EF4-FFF2-40B4-BE49-F238E27FC236}">
                  <a16:creationId xmlns:a16="http://schemas.microsoft.com/office/drawing/2014/main" id="{32CB0F6D-CC8E-4211-9AEB-39DCFCE318B1}"/>
                </a:ext>
              </a:extLst>
            </p:cNvPr>
            <p:cNvSpPr/>
            <p:nvPr/>
          </p:nvSpPr>
          <p:spPr>
            <a:xfrm>
              <a:off x="8014769" y="3566354"/>
              <a:ext cx="693688" cy="6968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9" name="Rectangle 130">
              <a:extLst>
                <a:ext uri="{FF2B5EF4-FFF2-40B4-BE49-F238E27FC236}">
                  <a16:creationId xmlns:a16="http://schemas.microsoft.com/office/drawing/2014/main" id="{AEDF0C30-B945-4173-8171-4BB8FF49636E}"/>
                </a:ext>
              </a:extLst>
            </p:cNvPr>
            <p:cNvSpPr/>
            <p:nvPr/>
          </p:nvSpPr>
          <p:spPr>
            <a:xfrm>
              <a:off x="2519620" y="3710969"/>
              <a:ext cx="405766" cy="4076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0" name="Rectangle 130">
              <a:extLst>
                <a:ext uri="{FF2B5EF4-FFF2-40B4-BE49-F238E27FC236}">
                  <a16:creationId xmlns:a16="http://schemas.microsoft.com/office/drawing/2014/main" id="{C1410EF0-C4DB-4A24-96E8-262B760EDD6E}"/>
                </a:ext>
              </a:extLst>
            </p:cNvPr>
            <p:cNvSpPr/>
            <p:nvPr/>
          </p:nvSpPr>
          <p:spPr>
            <a:xfrm>
              <a:off x="4775264" y="3710969"/>
              <a:ext cx="405766" cy="4076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1" name="Rectangle 130">
              <a:extLst>
                <a:ext uri="{FF2B5EF4-FFF2-40B4-BE49-F238E27FC236}">
                  <a16:creationId xmlns:a16="http://schemas.microsoft.com/office/drawing/2014/main" id="{7039CEFD-7283-4FD8-ABC6-2B0FE04FA36C}"/>
                </a:ext>
              </a:extLst>
            </p:cNvPr>
            <p:cNvSpPr/>
            <p:nvPr/>
          </p:nvSpPr>
          <p:spPr>
            <a:xfrm>
              <a:off x="7030908" y="3710969"/>
              <a:ext cx="405766" cy="4076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2" name="Rectangle 130">
              <a:extLst>
                <a:ext uri="{FF2B5EF4-FFF2-40B4-BE49-F238E27FC236}">
                  <a16:creationId xmlns:a16="http://schemas.microsoft.com/office/drawing/2014/main" id="{FCEE7668-25B0-4027-9AC2-B2069B5B8537}"/>
                </a:ext>
              </a:extLst>
            </p:cNvPr>
            <p:cNvSpPr/>
            <p:nvPr/>
          </p:nvSpPr>
          <p:spPr>
            <a:xfrm>
              <a:off x="9286552" y="3710969"/>
              <a:ext cx="405766" cy="4076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AF41F086-A75F-4488-B9B3-E0A07F065D03}"/>
              </a:ext>
            </a:extLst>
          </p:cNvPr>
          <p:cNvSpPr/>
          <p:nvPr/>
        </p:nvSpPr>
        <p:spPr>
          <a:xfrm flipH="1">
            <a:off x="913197" y="3786403"/>
            <a:ext cx="365358" cy="301398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771A48B0-0BD6-4E39-B397-06B9156A8268}"/>
              </a:ext>
            </a:extLst>
          </p:cNvPr>
          <p:cNvSpPr/>
          <p:nvPr/>
        </p:nvSpPr>
        <p:spPr>
          <a:xfrm flipH="1">
            <a:off x="9637094" y="3759116"/>
            <a:ext cx="372846" cy="373768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Rounded Rectangle 32">
            <a:extLst>
              <a:ext uri="{FF2B5EF4-FFF2-40B4-BE49-F238E27FC236}">
                <a16:creationId xmlns:a16="http://schemas.microsoft.com/office/drawing/2014/main" id="{B9351B9A-9768-4D32-94E6-A2121EA08A33}"/>
              </a:ext>
            </a:extLst>
          </p:cNvPr>
          <p:cNvSpPr/>
          <p:nvPr/>
        </p:nvSpPr>
        <p:spPr>
          <a:xfrm>
            <a:off x="5299375" y="3757778"/>
            <a:ext cx="355843" cy="35584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CE4EA215-9849-46C6-B07F-7485F0F6FFBD}"/>
              </a:ext>
            </a:extLst>
          </p:cNvPr>
          <p:cNvSpPr/>
          <p:nvPr/>
        </p:nvSpPr>
        <p:spPr>
          <a:xfrm>
            <a:off x="7461450" y="3747920"/>
            <a:ext cx="381794" cy="35739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48552B7C-8015-4E90-AEFC-50B0DEE2B437}"/>
              </a:ext>
            </a:extLst>
          </p:cNvPr>
          <p:cNvSpPr/>
          <p:nvPr/>
        </p:nvSpPr>
        <p:spPr>
          <a:xfrm rot="2700000">
            <a:off x="3135790" y="3682982"/>
            <a:ext cx="281921" cy="50543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직사각형 113">
            <a:extLst>
              <a:ext uri="{FF2B5EF4-FFF2-40B4-BE49-F238E27FC236}">
                <a16:creationId xmlns:a16="http://schemas.microsoft.com/office/drawing/2014/main" id="{8F7F2DF9-8B72-4E57-8DA1-1108DA147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2694" y="2804238"/>
            <a:ext cx="116275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charset="0"/>
              </a:rPr>
              <a:t>2027</a:t>
            </a:r>
            <a:endParaRPr lang="ko-KR" altLang="en-US" sz="2400" dirty="0">
              <a:solidFill>
                <a:schemeClr val="accent4"/>
              </a:solidFill>
            </a:endParaRPr>
          </a:p>
        </p:txBody>
      </p:sp>
      <p:sp>
        <p:nvSpPr>
          <p:cNvPr id="39" name="직사각형 113">
            <a:extLst>
              <a:ext uri="{FF2B5EF4-FFF2-40B4-BE49-F238E27FC236}">
                <a16:creationId xmlns:a16="http://schemas.microsoft.com/office/drawing/2014/main" id="{E7905495-BE82-4936-88A8-1A28010B3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7553" y="2804238"/>
            <a:ext cx="116275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charset="0"/>
              </a:rPr>
              <a:t>2026</a:t>
            </a:r>
            <a:endParaRPr lang="ko-KR" altLang="en-US" sz="2400" dirty="0">
              <a:solidFill>
                <a:schemeClr val="accent3"/>
              </a:solidFill>
            </a:endParaRPr>
          </a:p>
        </p:txBody>
      </p:sp>
      <p:sp>
        <p:nvSpPr>
          <p:cNvPr id="40" name="직사각형 113">
            <a:extLst>
              <a:ext uri="{FF2B5EF4-FFF2-40B4-BE49-F238E27FC236}">
                <a16:creationId xmlns:a16="http://schemas.microsoft.com/office/drawing/2014/main" id="{30EEFE38-E0FC-48F5-B25F-017EE6F35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2413" y="2804238"/>
            <a:ext cx="116275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charset="0"/>
              </a:rPr>
              <a:t>2025</a:t>
            </a:r>
            <a:endParaRPr lang="ko-KR" altLang="en-US" sz="2400" dirty="0">
              <a:solidFill>
                <a:schemeClr val="accent2"/>
              </a:solidFill>
            </a:endParaRPr>
          </a:p>
        </p:txBody>
      </p:sp>
      <p:sp>
        <p:nvSpPr>
          <p:cNvPr id="41" name="직사각형 113">
            <a:extLst>
              <a:ext uri="{FF2B5EF4-FFF2-40B4-BE49-F238E27FC236}">
                <a16:creationId xmlns:a16="http://schemas.microsoft.com/office/drawing/2014/main" id="{824ED271-F429-4169-9ECA-F9AB85409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273" y="2804238"/>
            <a:ext cx="116275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charset="0"/>
              </a:rPr>
              <a:t>2024</a:t>
            </a:r>
            <a:endParaRPr lang="ko-KR" altLang="en-US" sz="2400" dirty="0">
              <a:solidFill>
                <a:schemeClr val="accent1"/>
              </a:solidFill>
            </a:endParaRPr>
          </a:p>
        </p:txBody>
      </p:sp>
      <p:sp>
        <p:nvSpPr>
          <p:cNvPr id="42" name="직사각형 113">
            <a:extLst>
              <a:ext uri="{FF2B5EF4-FFF2-40B4-BE49-F238E27FC236}">
                <a16:creationId xmlns:a16="http://schemas.microsoft.com/office/drawing/2014/main" id="{667A43BB-ECDF-47E2-980E-8EE3EE8C8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2133" y="2804238"/>
            <a:ext cx="116275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b="1" dirty="0">
                <a:solidFill>
                  <a:schemeClr val="accent6"/>
                </a:solidFill>
                <a:cs typeface="Arial" charset="0"/>
              </a:rPr>
              <a:t>2023</a:t>
            </a:r>
            <a:endParaRPr lang="ko-KR" altLang="en-US" sz="2400" dirty="0">
              <a:solidFill>
                <a:schemeClr val="accent6"/>
              </a:solidFill>
            </a:endParaRPr>
          </a:p>
        </p:txBody>
      </p:sp>
      <p:grpSp>
        <p:nvGrpSpPr>
          <p:cNvPr id="43" name="Group 103">
            <a:extLst>
              <a:ext uri="{FF2B5EF4-FFF2-40B4-BE49-F238E27FC236}">
                <a16:creationId xmlns:a16="http://schemas.microsoft.com/office/drawing/2014/main" id="{6D8BB7B7-F9CC-4FB9-8A54-E97744AB72B7}"/>
              </a:ext>
            </a:extLst>
          </p:cNvPr>
          <p:cNvGrpSpPr/>
          <p:nvPr/>
        </p:nvGrpSpPr>
        <p:grpSpPr>
          <a:xfrm>
            <a:off x="1235139" y="2166236"/>
            <a:ext cx="1916743" cy="560909"/>
            <a:chOff x="1687463" y="1470330"/>
            <a:chExt cx="2293987" cy="560909"/>
          </a:xfrm>
        </p:grpSpPr>
        <p:sp>
          <p:nvSpPr>
            <p:cNvPr id="44" name="Chevron 50">
              <a:extLst>
                <a:ext uri="{FF2B5EF4-FFF2-40B4-BE49-F238E27FC236}">
                  <a16:creationId xmlns:a16="http://schemas.microsoft.com/office/drawing/2014/main" id="{AAC17E48-A63C-4ADA-B2C0-5E1FD40477A6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DCEF301-7C81-42A3-9B14-B69ADEC020D5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A978024-646F-4C8F-BB6F-0CD2A7BAB522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7" name="Straight Arrow Connector 95">
            <a:extLst>
              <a:ext uri="{FF2B5EF4-FFF2-40B4-BE49-F238E27FC236}">
                <a16:creationId xmlns:a16="http://schemas.microsoft.com/office/drawing/2014/main" id="{C46C8B41-BC1D-46E5-93C8-E04828D386CE}"/>
              </a:ext>
            </a:extLst>
          </p:cNvPr>
          <p:cNvCxnSpPr>
            <a:cxnSpLocks/>
          </p:cNvCxnSpPr>
          <p:nvPr/>
        </p:nvCxnSpPr>
        <p:spPr>
          <a:xfrm flipV="1">
            <a:off x="2189581" y="3265903"/>
            <a:ext cx="0" cy="658233"/>
          </a:xfrm>
          <a:prstGeom prst="straightConnector1">
            <a:avLst/>
          </a:prstGeom>
          <a:ln w="25400">
            <a:solidFill>
              <a:schemeClr val="accent6"/>
            </a:solidFill>
            <a:headEnd type="oval" w="lg" len="lg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98">
            <a:extLst>
              <a:ext uri="{FF2B5EF4-FFF2-40B4-BE49-F238E27FC236}">
                <a16:creationId xmlns:a16="http://schemas.microsoft.com/office/drawing/2014/main" id="{DAD4A6FA-A716-4C73-BC48-1304F36E2448}"/>
              </a:ext>
            </a:extLst>
          </p:cNvPr>
          <p:cNvCxnSpPr>
            <a:cxnSpLocks/>
          </p:cNvCxnSpPr>
          <p:nvPr/>
        </p:nvCxnSpPr>
        <p:spPr>
          <a:xfrm flipV="1">
            <a:off x="4373488" y="3265903"/>
            <a:ext cx="0" cy="658233"/>
          </a:xfrm>
          <a:prstGeom prst="straightConnector1">
            <a:avLst/>
          </a:prstGeom>
          <a:ln w="25400">
            <a:solidFill>
              <a:schemeClr val="accent1"/>
            </a:solidFill>
            <a:headEnd type="oval" w="lg" len="lg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99">
            <a:extLst>
              <a:ext uri="{FF2B5EF4-FFF2-40B4-BE49-F238E27FC236}">
                <a16:creationId xmlns:a16="http://schemas.microsoft.com/office/drawing/2014/main" id="{33033073-55D2-4B64-8C00-6D360A260D8C}"/>
              </a:ext>
            </a:extLst>
          </p:cNvPr>
          <p:cNvCxnSpPr>
            <a:cxnSpLocks/>
          </p:cNvCxnSpPr>
          <p:nvPr/>
        </p:nvCxnSpPr>
        <p:spPr>
          <a:xfrm flipV="1">
            <a:off x="6557395" y="3265903"/>
            <a:ext cx="0" cy="658233"/>
          </a:xfrm>
          <a:prstGeom prst="straightConnector1">
            <a:avLst/>
          </a:prstGeom>
          <a:ln w="25400">
            <a:solidFill>
              <a:schemeClr val="accent2"/>
            </a:solidFill>
            <a:headEnd type="oval" w="lg" len="lg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100">
            <a:extLst>
              <a:ext uri="{FF2B5EF4-FFF2-40B4-BE49-F238E27FC236}">
                <a16:creationId xmlns:a16="http://schemas.microsoft.com/office/drawing/2014/main" id="{4BB94569-2A1C-4115-89BE-7269B27165B6}"/>
              </a:ext>
            </a:extLst>
          </p:cNvPr>
          <p:cNvCxnSpPr>
            <a:cxnSpLocks/>
          </p:cNvCxnSpPr>
          <p:nvPr/>
        </p:nvCxnSpPr>
        <p:spPr>
          <a:xfrm flipV="1">
            <a:off x="8741302" y="3265903"/>
            <a:ext cx="0" cy="658233"/>
          </a:xfrm>
          <a:prstGeom prst="straightConnector1">
            <a:avLst/>
          </a:prstGeom>
          <a:ln w="25400">
            <a:solidFill>
              <a:schemeClr val="accent3"/>
            </a:solidFill>
            <a:headEnd type="oval" w="lg" len="lg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101">
            <a:extLst>
              <a:ext uri="{FF2B5EF4-FFF2-40B4-BE49-F238E27FC236}">
                <a16:creationId xmlns:a16="http://schemas.microsoft.com/office/drawing/2014/main" id="{A1C6B7FD-2896-49D1-8EC9-D45A9E999A3B}"/>
              </a:ext>
            </a:extLst>
          </p:cNvPr>
          <p:cNvCxnSpPr>
            <a:cxnSpLocks/>
          </p:cNvCxnSpPr>
          <p:nvPr/>
        </p:nvCxnSpPr>
        <p:spPr>
          <a:xfrm flipV="1">
            <a:off x="10925208" y="3265903"/>
            <a:ext cx="0" cy="658233"/>
          </a:xfrm>
          <a:prstGeom prst="straightConnector1">
            <a:avLst/>
          </a:prstGeom>
          <a:ln w="25400">
            <a:solidFill>
              <a:schemeClr val="accent4"/>
            </a:solidFill>
            <a:headEnd type="oval" w="lg" len="lg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115">
            <a:extLst>
              <a:ext uri="{FF2B5EF4-FFF2-40B4-BE49-F238E27FC236}">
                <a16:creationId xmlns:a16="http://schemas.microsoft.com/office/drawing/2014/main" id="{316E8482-8D65-455A-878B-7B033B9C464E}"/>
              </a:ext>
            </a:extLst>
          </p:cNvPr>
          <p:cNvGrpSpPr/>
          <p:nvPr/>
        </p:nvGrpSpPr>
        <p:grpSpPr>
          <a:xfrm>
            <a:off x="3403350" y="2166236"/>
            <a:ext cx="1916743" cy="560909"/>
            <a:chOff x="1687463" y="1470330"/>
            <a:chExt cx="2293987" cy="560909"/>
          </a:xfrm>
        </p:grpSpPr>
        <p:sp>
          <p:nvSpPr>
            <p:cNvPr id="53" name="Chevron 50">
              <a:extLst>
                <a:ext uri="{FF2B5EF4-FFF2-40B4-BE49-F238E27FC236}">
                  <a16:creationId xmlns:a16="http://schemas.microsoft.com/office/drawing/2014/main" id="{8D49D69D-D227-449B-8168-CBBA15110B19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3A30C302-E727-479F-8AA3-1B6565DB77AF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21F68A9-3563-4553-88C4-5B0F4C77A887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119">
            <a:extLst>
              <a:ext uri="{FF2B5EF4-FFF2-40B4-BE49-F238E27FC236}">
                <a16:creationId xmlns:a16="http://schemas.microsoft.com/office/drawing/2014/main" id="{BDC344E3-AAC0-4C18-94CF-8C72728AA1C2}"/>
              </a:ext>
            </a:extLst>
          </p:cNvPr>
          <p:cNvGrpSpPr/>
          <p:nvPr/>
        </p:nvGrpSpPr>
        <p:grpSpPr>
          <a:xfrm>
            <a:off x="5571561" y="2166236"/>
            <a:ext cx="1916743" cy="560909"/>
            <a:chOff x="1687463" y="1470330"/>
            <a:chExt cx="2293987" cy="560909"/>
          </a:xfrm>
        </p:grpSpPr>
        <p:sp>
          <p:nvSpPr>
            <p:cNvPr id="57" name="Chevron 50">
              <a:extLst>
                <a:ext uri="{FF2B5EF4-FFF2-40B4-BE49-F238E27FC236}">
                  <a16:creationId xmlns:a16="http://schemas.microsoft.com/office/drawing/2014/main" id="{20ABF07F-595E-4E8C-91CC-FD3D8E86E686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8D57275-1822-48EE-8BFE-5B2AB9FC0639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414EC2C1-4F8F-4A08-97C5-DC956ED76509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0" name="Group 123">
            <a:extLst>
              <a:ext uri="{FF2B5EF4-FFF2-40B4-BE49-F238E27FC236}">
                <a16:creationId xmlns:a16="http://schemas.microsoft.com/office/drawing/2014/main" id="{D249769D-7949-4D1F-B393-2C91041171D7}"/>
              </a:ext>
            </a:extLst>
          </p:cNvPr>
          <p:cNvGrpSpPr/>
          <p:nvPr/>
        </p:nvGrpSpPr>
        <p:grpSpPr>
          <a:xfrm>
            <a:off x="7739772" y="2166236"/>
            <a:ext cx="1916743" cy="560909"/>
            <a:chOff x="1687463" y="1470330"/>
            <a:chExt cx="2293987" cy="560909"/>
          </a:xfrm>
        </p:grpSpPr>
        <p:sp>
          <p:nvSpPr>
            <p:cNvPr id="61" name="Chevron 50">
              <a:extLst>
                <a:ext uri="{FF2B5EF4-FFF2-40B4-BE49-F238E27FC236}">
                  <a16:creationId xmlns:a16="http://schemas.microsoft.com/office/drawing/2014/main" id="{03D16523-66B5-46EF-87BD-7C703C7F4AC5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2085CE62-1E6A-40DE-8A6D-15B9002C3600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1CD9496-5E3B-42B7-A5A5-F93AF84BE75B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127">
            <a:extLst>
              <a:ext uri="{FF2B5EF4-FFF2-40B4-BE49-F238E27FC236}">
                <a16:creationId xmlns:a16="http://schemas.microsoft.com/office/drawing/2014/main" id="{A9B56F0B-54D8-4BA5-A21F-C830E1C85A3C}"/>
              </a:ext>
            </a:extLst>
          </p:cNvPr>
          <p:cNvGrpSpPr/>
          <p:nvPr/>
        </p:nvGrpSpPr>
        <p:grpSpPr>
          <a:xfrm>
            <a:off x="9950491" y="2166236"/>
            <a:ext cx="1916743" cy="560909"/>
            <a:chOff x="1687463" y="1470330"/>
            <a:chExt cx="2293987" cy="560909"/>
          </a:xfrm>
        </p:grpSpPr>
        <p:sp>
          <p:nvSpPr>
            <p:cNvPr id="65" name="Chevron 50">
              <a:extLst>
                <a:ext uri="{FF2B5EF4-FFF2-40B4-BE49-F238E27FC236}">
                  <a16:creationId xmlns:a16="http://schemas.microsoft.com/office/drawing/2014/main" id="{8E64F58B-D6AA-4CEC-A53C-EFA642D6BDC0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C8F0A44-205F-4EB4-99D6-C6B69E744A6E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CD1546B-9ED4-4CAF-B364-1B5187DB4A10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A696D75E-B1AB-4745-A348-C698D3288620}"/>
              </a:ext>
            </a:extLst>
          </p:cNvPr>
          <p:cNvSpPr txBox="1"/>
          <p:nvPr/>
        </p:nvSpPr>
        <p:spPr>
          <a:xfrm>
            <a:off x="1315578" y="4592758"/>
            <a:ext cx="1743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photos.        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A893B74-AF7B-41DB-A7CB-FBD7F90AE9AD}"/>
              </a:ext>
            </a:extLst>
          </p:cNvPr>
          <p:cNvSpPr txBox="1"/>
          <p:nvPr/>
        </p:nvSpPr>
        <p:spPr>
          <a:xfrm>
            <a:off x="3504039" y="4592758"/>
            <a:ext cx="1743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photos.        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3EA3970-8133-480F-B546-5E05C23C7FBB}"/>
              </a:ext>
            </a:extLst>
          </p:cNvPr>
          <p:cNvSpPr txBox="1"/>
          <p:nvPr/>
        </p:nvSpPr>
        <p:spPr>
          <a:xfrm>
            <a:off x="5692500" y="4592758"/>
            <a:ext cx="1743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photos.        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DB87C3A-456E-4E7B-AA0F-67B95830C75D}"/>
              </a:ext>
            </a:extLst>
          </p:cNvPr>
          <p:cNvSpPr txBox="1"/>
          <p:nvPr/>
        </p:nvSpPr>
        <p:spPr>
          <a:xfrm>
            <a:off x="7880961" y="4592758"/>
            <a:ext cx="1743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photos.        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25BB5B5-6D2E-42E1-9790-303E27447BB4}"/>
              </a:ext>
            </a:extLst>
          </p:cNvPr>
          <p:cNvSpPr txBox="1"/>
          <p:nvPr/>
        </p:nvSpPr>
        <p:spPr>
          <a:xfrm>
            <a:off x="10069422" y="4592758"/>
            <a:ext cx="1743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photos.        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15" name="Table Placeholder 5">
            <a:extLst>
              <a:ext uri="{FF2B5EF4-FFF2-40B4-BE49-F238E27FC236}">
                <a16:creationId xmlns:a16="http://schemas.microsoft.com/office/drawing/2014/main" id="{F4978E65-F981-430D-A63B-E87916CDAF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3830603"/>
              </p:ext>
            </p:extLst>
          </p:nvPr>
        </p:nvGraphicFramePr>
        <p:xfrm>
          <a:off x="913352" y="1826663"/>
          <a:ext cx="5976334" cy="1190536"/>
        </p:xfrm>
        <a:graphic>
          <a:graphicData uri="http://schemas.openxmlformats.org/drawingml/2006/table">
            <a:tbl>
              <a:tblPr firstRow="1" lastCol="1" bandRow="1" bandCol="1">
                <a:tableStyleId>{5C22544A-7EE6-4342-B048-85BDC9FD1C3A}</a:tableStyleId>
              </a:tblPr>
              <a:tblGrid>
                <a:gridCol w="1626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42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29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229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TITLE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 TITLE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570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570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6" name="Table Placeholder 5">
            <a:extLst>
              <a:ext uri="{FF2B5EF4-FFF2-40B4-BE49-F238E27FC236}">
                <a16:creationId xmlns:a16="http://schemas.microsoft.com/office/drawing/2014/main" id="{21564FE1-E806-45DC-9C0E-402C2192BE7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1237201"/>
              </p:ext>
            </p:extLst>
          </p:nvPr>
        </p:nvGraphicFramePr>
        <p:xfrm>
          <a:off x="913352" y="4145054"/>
          <a:ext cx="5976334" cy="1190536"/>
        </p:xfrm>
        <a:graphic>
          <a:graphicData uri="http://schemas.openxmlformats.org/drawingml/2006/table">
            <a:tbl>
              <a:tblPr firstRow="1" lastCol="1" bandRow="1" bandCol="1">
                <a:tableStyleId>{5C22544A-7EE6-4342-B048-85BDC9FD1C3A}</a:tableStyleId>
              </a:tblPr>
              <a:tblGrid>
                <a:gridCol w="1626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42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29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229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TITLE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 TITLE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570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570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57687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Oval 4">
            <a:extLst>
              <a:ext uri="{FF2B5EF4-FFF2-40B4-BE49-F238E27FC236}">
                <a16:creationId xmlns:a16="http://schemas.microsoft.com/office/drawing/2014/main" id="{FCE11412-42EE-442D-9C9F-2ED176DB50EF}"/>
              </a:ext>
            </a:extLst>
          </p:cNvPr>
          <p:cNvSpPr/>
          <p:nvPr/>
        </p:nvSpPr>
        <p:spPr>
          <a:xfrm>
            <a:off x="1079179" y="5475276"/>
            <a:ext cx="566192" cy="566192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Oval 5">
            <a:extLst>
              <a:ext uri="{FF2B5EF4-FFF2-40B4-BE49-F238E27FC236}">
                <a16:creationId xmlns:a16="http://schemas.microsoft.com/office/drawing/2014/main" id="{F58128BA-7F3C-436D-B210-48DCB29691F3}"/>
              </a:ext>
            </a:extLst>
          </p:cNvPr>
          <p:cNvSpPr/>
          <p:nvPr/>
        </p:nvSpPr>
        <p:spPr>
          <a:xfrm>
            <a:off x="1079179" y="3160381"/>
            <a:ext cx="566192" cy="566192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5851D5E1-F1D9-4648-A25B-3055B67C1350}"/>
              </a:ext>
            </a:extLst>
          </p:cNvPr>
          <p:cNvGrpSpPr/>
          <p:nvPr/>
        </p:nvGrpSpPr>
        <p:grpSpPr>
          <a:xfrm>
            <a:off x="1813980" y="5402620"/>
            <a:ext cx="4958013" cy="711505"/>
            <a:chOff x="2818914" y="5313566"/>
            <a:chExt cx="4176001" cy="71150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B815B3B-482F-4A27-9F7B-FF8555A48C51}"/>
                </a:ext>
              </a:extLst>
            </p:cNvPr>
            <p:cNvSpPr txBox="1"/>
            <p:nvPr/>
          </p:nvSpPr>
          <p:spPr>
            <a:xfrm>
              <a:off x="2818915" y="5563406"/>
              <a:ext cx="417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57C9F6-43F5-4859-8964-083B6E7713DA}"/>
                </a:ext>
              </a:extLst>
            </p:cNvPr>
            <p:cNvSpPr txBox="1"/>
            <p:nvPr/>
          </p:nvSpPr>
          <p:spPr>
            <a:xfrm>
              <a:off x="2818914" y="5313566"/>
              <a:ext cx="4176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95C758B4-1BA5-4DE5-B417-9A2782256BE6}"/>
              </a:ext>
            </a:extLst>
          </p:cNvPr>
          <p:cNvGrpSpPr/>
          <p:nvPr/>
        </p:nvGrpSpPr>
        <p:grpSpPr>
          <a:xfrm>
            <a:off x="1813980" y="3087726"/>
            <a:ext cx="4958013" cy="711505"/>
            <a:chOff x="2818914" y="2763279"/>
            <a:chExt cx="4176001" cy="71150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3ACC577-838D-41F3-BA13-E2469520985B}"/>
                </a:ext>
              </a:extLst>
            </p:cNvPr>
            <p:cNvSpPr txBox="1"/>
            <p:nvPr/>
          </p:nvSpPr>
          <p:spPr>
            <a:xfrm>
              <a:off x="2818915" y="3013119"/>
              <a:ext cx="417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F960D71-DE95-4F81-B5CA-96795E5DE61C}"/>
                </a:ext>
              </a:extLst>
            </p:cNvPr>
            <p:cNvSpPr txBox="1"/>
            <p:nvPr/>
          </p:nvSpPr>
          <p:spPr>
            <a:xfrm>
              <a:off x="2818914" y="2763279"/>
              <a:ext cx="4176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41547EB2-7493-4781-9C57-DE90048FDD54}"/>
              </a:ext>
            </a:extLst>
          </p:cNvPr>
          <p:cNvSpPr txBox="1"/>
          <p:nvPr/>
        </p:nvSpPr>
        <p:spPr>
          <a:xfrm>
            <a:off x="7176120" y="2304472"/>
            <a:ext cx="41678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E7C9122-02C1-4EF1-AE24-57C578933C74}"/>
              </a:ext>
            </a:extLst>
          </p:cNvPr>
          <p:cNvSpPr txBox="1"/>
          <p:nvPr/>
        </p:nvSpPr>
        <p:spPr>
          <a:xfrm>
            <a:off x="7176121" y="1736261"/>
            <a:ext cx="416787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E85C43A-3982-4598-9AAF-AED8FEA3E631}"/>
              </a:ext>
            </a:extLst>
          </p:cNvPr>
          <p:cNvSpPr txBox="1"/>
          <p:nvPr/>
        </p:nvSpPr>
        <p:spPr>
          <a:xfrm>
            <a:off x="7176120" y="4625578"/>
            <a:ext cx="41678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989DA5-6460-47DB-8646-E871DC08D91D}"/>
              </a:ext>
            </a:extLst>
          </p:cNvPr>
          <p:cNvSpPr txBox="1"/>
          <p:nvPr/>
        </p:nvSpPr>
        <p:spPr>
          <a:xfrm>
            <a:off x="7176121" y="4057367"/>
            <a:ext cx="416787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9" name="Rounded Rectangle 5">
            <a:extLst>
              <a:ext uri="{FF2B5EF4-FFF2-40B4-BE49-F238E27FC236}">
                <a16:creationId xmlns:a16="http://schemas.microsoft.com/office/drawing/2014/main" id="{DD471F1A-A735-46A2-8D91-85974F544B09}"/>
              </a:ext>
            </a:extLst>
          </p:cNvPr>
          <p:cNvSpPr/>
          <p:nvPr/>
        </p:nvSpPr>
        <p:spPr>
          <a:xfrm flipH="1">
            <a:off x="1182387" y="3317637"/>
            <a:ext cx="345159" cy="284735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ed Rectangle 27">
            <a:extLst>
              <a:ext uri="{FF2B5EF4-FFF2-40B4-BE49-F238E27FC236}">
                <a16:creationId xmlns:a16="http://schemas.microsoft.com/office/drawing/2014/main" id="{A743D79A-8694-47DE-A77A-22E1C5E52CA2}"/>
              </a:ext>
            </a:extLst>
          </p:cNvPr>
          <p:cNvSpPr/>
          <p:nvPr/>
        </p:nvSpPr>
        <p:spPr>
          <a:xfrm>
            <a:off x="1212884" y="5636834"/>
            <a:ext cx="305252" cy="234475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0512979-229C-4E63-89D2-A3F20D4B407C}"/>
              </a:ext>
            </a:extLst>
          </p:cNvPr>
          <p:cNvSpPr txBox="1"/>
          <p:nvPr/>
        </p:nvSpPr>
        <p:spPr>
          <a:xfrm>
            <a:off x="0" y="92931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Columns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1A192BD4-4301-4C55-92E6-24626491133F}"/>
              </a:ext>
            </a:extLst>
          </p:cNvPr>
          <p:cNvSpPr/>
          <p:nvPr/>
        </p:nvSpPr>
        <p:spPr>
          <a:xfrm>
            <a:off x="9122205" y="2143125"/>
            <a:ext cx="2733527" cy="4262822"/>
          </a:xfrm>
          <a:custGeom>
            <a:avLst/>
            <a:gdLst>
              <a:gd name="connsiteX0" fmla="*/ 1569851 w 2733527"/>
              <a:gd name="connsiteY0" fmla="*/ 2897835 h 4262822"/>
              <a:gd name="connsiteX1" fmla="*/ 1414814 w 2733527"/>
              <a:gd name="connsiteY1" fmla="*/ 2908023 h 4262822"/>
              <a:gd name="connsiteX2" fmla="*/ 870094 w 2733527"/>
              <a:gd name="connsiteY2" fmla="*/ 3182285 h 4262822"/>
              <a:gd name="connsiteX3" fmla="*/ 711713 w 2733527"/>
              <a:gd name="connsiteY3" fmla="*/ 3621846 h 4262822"/>
              <a:gd name="connsiteX4" fmla="*/ 996728 w 2733527"/>
              <a:gd name="connsiteY4" fmla="*/ 4090455 h 4262822"/>
              <a:gd name="connsiteX5" fmla="*/ 1196946 w 2733527"/>
              <a:gd name="connsiteY5" fmla="*/ 4179402 h 4262822"/>
              <a:gd name="connsiteX6" fmla="*/ 1399925 w 2733527"/>
              <a:gd name="connsiteY6" fmla="*/ 4175560 h 4262822"/>
              <a:gd name="connsiteX7" fmla="*/ 1963032 w 2733527"/>
              <a:gd name="connsiteY7" fmla="*/ 4167251 h 4262822"/>
              <a:gd name="connsiteX8" fmla="*/ 2079366 w 2733527"/>
              <a:gd name="connsiteY8" fmla="*/ 4144592 h 4262822"/>
              <a:gd name="connsiteX9" fmla="*/ 2243679 w 2733527"/>
              <a:gd name="connsiteY9" fmla="*/ 4023087 h 4262822"/>
              <a:gd name="connsiteX10" fmla="*/ 2444642 w 2733527"/>
              <a:gd name="connsiteY10" fmla="*/ 3565732 h 4262822"/>
              <a:gd name="connsiteX11" fmla="*/ 2164450 w 2733527"/>
              <a:gd name="connsiteY11" fmla="*/ 3080473 h 4262822"/>
              <a:gd name="connsiteX12" fmla="*/ 2134949 w 2733527"/>
              <a:gd name="connsiteY12" fmla="*/ 3092030 h 4262822"/>
              <a:gd name="connsiteX13" fmla="*/ 2119285 w 2733527"/>
              <a:gd name="connsiteY13" fmla="*/ 3281054 h 4262822"/>
              <a:gd name="connsiteX14" fmla="*/ 2107195 w 2733527"/>
              <a:gd name="connsiteY14" fmla="*/ 3698262 h 4262822"/>
              <a:gd name="connsiteX15" fmla="*/ 2044846 w 2733527"/>
              <a:gd name="connsiteY15" fmla="*/ 3745481 h 4262822"/>
              <a:gd name="connsiteX16" fmla="*/ 2014584 w 2733527"/>
              <a:gd name="connsiteY16" fmla="*/ 3743047 h 4262822"/>
              <a:gd name="connsiteX17" fmla="*/ 1598745 w 2733527"/>
              <a:gd name="connsiteY17" fmla="*/ 3602609 h 4262822"/>
              <a:gd name="connsiteX18" fmla="*/ 1574033 w 2733527"/>
              <a:gd name="connsiteY18" fmla="*/ 3542694 h 4262822"/>
              <a:gd name="connsiteX19" fmla="*/ 1639499 w 2733527"/>
              <a:gd name="connsiteY19" fmla="*/ 3309264 h 4262822"/>
              <a:gd name="connsiteX20" fmla="*/ 1772943 w 2733527"/>
              <a:gd name="connsiteY20" fmla="*/ 2954862 h 4262822"/>
              <a:gd name="connsiteX21" fmla="*/ 1747547 w 2733527"/>
              <a:gd name="connsiteY21" fmla="*/ 2911141 h 4262822"/>
              <a:gd name="connsiteX22" fmla="*/ 1569851 w 2733527"/>
              <a:gd name="connsiteY22" fmla="*/ 2897835 h 4262822"/>
              <a:gd name="connsiteX23" fmla="*/ 1480300 w 2733527"/>
              <a:gd name="connsiteY23" fmla="*/ 2499656 h 4262822"/>
              <a:gd name="connsiteX24" fmla="*/ 1534342 w 2733527"/>
              <a:gd name="connsiteY24" fmla="*/ 2508381 h 4262822"/>
              <a:gd name="connsiteX25" fmla="*/ 1560423 w 2733527"/>
              <a:gd name="connsiteY25" fmla="*/ 2568146 h 4262822"/>
              <a:gd name="connsiteX26" fmla="*/ 1489177 w 2733527"/>
              <a:gd name="connsiteY26" fmla="*/ 2644790 h 4262822"/>
              <a:gd name="connsiteX27" fmla="*/ 1373983 w 2733527"/>
              <a:gd name="connsiteY27" fmla="*/ 2566396 h 4262822"/>
              <a:gd name="connsiteX28" fmla="*/ 1425459 w 2733527"/>
              <a:gd name="connsiteY28" fmla="*/ 2500170 h 4262822"/>
              <a:gd name="connsiteX29" fmla="*/ 1480300 w 2733527"/>
              <a:gd name="connsiteY29" fmla="*/ 2499656 h 4262822"/>
              <a:gd name="connsiteX30" fmla="*/ 1416032 w 2733527"/>
              <a:gd name="connsiteY30" fmla="*/ 2127365 h 4262822"/>
              <a:gd name="connsiteX31" fmla="*/ 1507656 w 2733527"/>
              <a:gd name="connsiteY31" fmla="*/ 2168045 h 4262822"/>
              <a:gd name="connsiteX32" fmla="*/ 1513510 w 2733527"/>
              <a:gd name="connsiteY32" fmla="*/ 2185000 h 4262822"/>
              <a:gd name="connsiteX33" fmla="*/ 1421582 w 2733527"/>
              <a:gd name="connsiteY33" fmla="*/ 2280882 h 4262822"/>
              <a:gd name="connsiteX34" fmla="*/ 1331632 w 2733527"/>
              <a:gd name="connsiteY34" fmla="*/ 2203172 h 4262822"/>
              <a:gd name="connsiteX35" fmla="*/ 1416032 w 2733527"/>
              <a:gd name="connsiteY35" fmla="*/ 2127365 h 4262822"/>
              <a:gd name="connsiteX36" fmla="*/ 1438385 w 2733527"/>
              <a:gd name="connsiteY36" fmla="*/ 1837290 h 4262822"/>
              <a:gd name="connsiteX37" fmla="*/ 1496021 w 2733527"/>
              <a:gd name="connsiteY37" fmla="*/ 1881315 h 4262822"/>
              <a:gd name="connsiteX38" fmla="*/ 1421886 w 2733527"/>
              <a:gd name="connsiteY38" fmla="*/ 1950963 h 4262822"/>
              <a:gd name="connsiteX39" fmla="*/ 1352389 w 2733527"/>
              <a:gd name="connsiteY39" fmla="*/ 1903213 h 4262822"/>
              <a:gd name="connsiteX40" fmla="*/ 1438385 w 2733527"/>
              <a:gd name="connsiteY40" fmla="*/ 1837290 h 4262822"/>
              <a:gd name="connsiteX41" fmla="*/ 1583900 w 2733527"/>
              <a:gd name="connsiteY41" fmla="*/ 1740409 h 4262822"/>
              <a:gd name="connsiteX42" fmla="*/ 1564072 w 2733527"/>
              <a:gd name="connsiteY42" fmla="*/ 1742928 h 4262822"/>
              <a:gd name="connsiteX43" fmla="*/ 1118047 w 2733527"/>
              <a:gd name="connsiteY43" fmla="*/ 1762317 h 4262822"/>
              <a:gd name="connsiteX44" fmla="*/ 1081626 w 2733527"/>
              <a:gd name="connsiteY44" fmla="*/ 1776840 h 4262822"/>
              <a:gd name="connsiteX45" fmla="*/ 913131 w 2733527"/>
              <a:gd name="connsiteY45" fmla="*/ 2128657 h 4262822"/>
              <a:gd name="connsiteX46" fmla="*/ 1515486 w 2733527"/>
              <a:gd name="connsiteY46" fmla="*/ 2759222 h 4262822"/>
              <a:gd name="connsiteX47" fmla="*/ 1922200 w 2733527"/>
              <a:gd name="connsiteY47" fmla="*/ 2558031 h 4262822"/>
              <a:gd name="connsiteX48" fmla="*/ 1939917 w 2733527"/>
              <a:gd name="connsiteY48" fmla="*/ 2517579 h 4262822"/>
              <a:gd name="connsiteX49" fmla="*/ 1924786 w 2733527"/>
              <a:gd name="connsiteY49" fmla="*/ 2367257 h 4262822"/>
              <a:gd name="connsiteX50" fmla="*/ 1775604 w 2733527"/>
              <a:gd name="connsiteY50" fmla="*/ 2091932 h 4262822"/>
              <a:gd name="connsiteX51" fmla="*/ 1613571 w 2733527"/>
              <a:gd name="connsiteY51" fmla="*/ 1771974 h 4262822"/>
              <a:gd name="connsiteX52" fmla="*/ 1583900 w 2733527"/>
              <a:gd name="connsiteY52" fmla="*/ 1740409 h 4262822"/>
              <a:gd name="connsiteX53" fmla="*/ 1737681 w 2733527"/>
              <a:gd name="connsiteY53" fmla="*/ 1681605 h 4262822"/>
              <a:gd name="connsiteX54" fmla="*/ 1710517 w 2733527"/>
              <a:gd name="connsiteY54" fmla="*/ 1694874 h 4262822"/>
              <a:gd name="connsiteX55" fmla="*/ 1708692 w 2733527"/>
              <a:gd name="connsiteY55" fmla="*/ 1737985 h 4262822"/>
              <a:gd name="connsiteX56" fmla="*/ 1813241 w 2733527"/>
              <a:gd name="connsiteY56" fmla="*/ 1929671 h 4262822"/>
              <a:gd name="connsiteX57" fmla="*/ 2051993 w 2733527"/>
              <a:gd name="connsiteY57" fmla="*/ 2237389 h 4262822"/>
              <a:gd name="connsiteX58" fmla="*/ 2044313 w 2733527"/>
              <a:gd name="connsiteY58" fmla="*/ 2059768 h 4262822"/>
              <a:gd name="connsiteX59" fmla="*/ 1769520 w 2733527"/>
              <a:gd name="connsiteY59" fmla="*/ 1687041 h 4262822"/>
              <a:gd name="connsiteX60" fmla="*/ 1737681 w 2733527"/>
              <a:gd name="connsiteY60" fmla="*/ 1681605 h 4262822"/>
              <a:gd name="connsiteX61" fmla="*/ 1542173 w 2733527"/>
              <a:gd name="connsiteY61" fmla="*/ 935505 h 4262822"/>
              <a:gd name="connsiteX62" fmla="*/ 1113408 w 2733527"/>
              <a:gd name="connsiteY62" fmla="*/ 1010097 h 4262822"/>
              <a:gd name="connsiteX63" fmla="*/ 1067483 w 2733527"/>
              <a:gd name="connsiteY63" fmla="*/ 1041196 h 4262822"/>
              <a:gd name="connsiteX64" fmla="*/ 1018743 w 2733527"/>
              <a:gd name="connsiteY64" fmla="*/ 1386550 h 4262822"/>
              <a:gd name="connsiteX65" fmla="*/ 1055925 w 2733527"/>
              <a:gd name="connsiteY65" fmla="*/ 1399552 h 4262822"/>
              <a:gd name="connsiteX66" fmla="*/ 1216969 w 2733527"/>
              <a:gd name="connsiteY66" fmla="*/ 1286791 h 4262822"/>
              <a:gd name="connsiteX67" fmla="*/ 1314142 w 2733527"/>
              <a:gd name="connsiteY67" fmla="*/ 1272420 h 4262822"/>
              <a:gd name="connsiteX68" fmla="*/ 1368204 w 2733527"/>
              <a:gd name="connsiteY68" fmla="*/ 1369138 h 4262822"/>
              <a:gd name="connsiteX69" fmla="*/ 1299315 w 2733527"/>
              <a:gd name="connsiteY69" fmla="*/ 1450420 h 4262822"/>
              <a:gd name="connsiteX70" fmla="*/ 1262818 w 2733527"/>
              <a:gd name="connsiteY70" fmla="*/ 1460456 h 4262822"/>
              <a:gd name="connsiteX71" fmla="*/ 1128463 w 2733527"/>
              <a:gd name="connsiteY71" fmla="*/ 1499691 h 4262822"/>
              <a:gd name="connsiteX72" fmla="*/ 1123064 w 2733527"/>
              <a:gd name="connsiteY72" fmla="*/ 1538621 h 4262822"/>
              <a:gd name="connsiteX73" fmla="*/ 1305702 w 2733527"/>
              <a:gd name="connsiteY73" fmla="*/ 1604316 h 4262822"/>
              <a:gd name="connsiteX74" fmla="*/ 1583841 w 2733527"/>
              <a:gd name="connsiteY74" fmla="*/ 1567134 h 4262822"/>
              <a:gd name="connsiteX75" fmla="*/ 1664211 w 2733527"/>
              <a:gd name="connsiteY75" fmla="*/ 1520601 h 4262822"/>
              <a:gd name="connsiteX76" fmla="*/ 1631896 w 2733527"/>
              <a:gd name="connsiteY76" fmla="*/ 966300 h 4262822"/>
              <a:gd name="connsiteX77" fmla="*/ 1542173 w 2733527"/>
              <a:gd name="connsiteY77" fmla="*/ 935505 h 4262822"/>
              <a:gd name="connsiteX78" fmla="*/ 1392583 w 2733527"/>
              <a:gd name="connsiteY78" fmla="*/ 389 h 4262822"/>
              <a:gd name="connsiteX79" fmla="*/ 1500735 w 2733527"/>
              <a:gd name="connsiteY79" fmla="*/ 3003 h 4262822"/>
              <a:gd name="connsiteX80" fmla="*/ 1538524 w 2733527"/>
              <a:gd name="connsiteY80" fmla="*/ 58053 h 4262822"/>
              <a:gd name="connsiteX81" fmla="*/ 1472070 w 2733527"/>
              <a:gd name="connsiteY81" fmla="*/ 399149 h 4262822"/>
              <a:gd name="connsiteX82" fmla="*/ 1570155 w 2733527"/>
              <a:gd name="connsiteY82" fmla="*/ 834149 h 4262822"/>
              <a:gd name="connsiteX83" fmla="*/ 1619046 w 2733527"/>
              <a:gd name="connsiteY83" fmla="*/ 862282 h 4262822"/>
              <a:gd name="connsiteX84" fmla="*/ 1847609 w 2733527"/>
              <a:gd name="connsiteY84" fmla="*/ 895662 h 4262822"/>
              <a:gd name="connsiteX85" fmla="*/ 1905244 w 2733527"/>
              <a:gd name="connsiteY85" fmla="*/ 965538 h 4262822"/>
              <a:gd name="connsiteX86" fmla="*/ 1882814 w 2733527"/>
              <a:gd name="connsiteY86" fmla="*/ 996941 h 4262822"/>
              <a:gd name="connsiteX87" fmla="*/ 1805029 w 2733527"/>
              <a:gd name="connsiteY87" fmla="*/ 1047125 h 4262822"/>
              <a:gd name="connsiteX88" fmla="*/ 1833847 w 2733527"/>
              <a:gd name="connsiteY88" fmla="*/ 1133046 h 4262822"/>
              <a:gd name="connsiteX89" fmla="*/ 1794689 w 2733527"/>
              <a:gd name="connsiteY89" fmla="*/ 1476423 h 4262822"/>
              <a:gd name="connsiteX90" fmla="*/ 1798643 w 2733527"/>
              <a:gd name="connsiteY90" fmla="*/ 1526379 h 4262822"/>
              <a:gd name="connsiteX91" fmla="*/ 1808071 w 2733527"/>
              <a:gd name="connsiteY91" fmla="*/ 1542346 h 4262822"/>
              <a:gd name="connsiteX92" fmla="*/ 1885931 w 2733527"/>
              <a:gd name="connsiteY92" fmla="*/ 1630395 h 4262822"/>
              <a:gd name="connsiteX93" fmla="*/ 2107348 w 2733527"/>
              <a:gd name="connsiteY93" fmla="*/ 1845273 h 4262822"/>
              <a:gd name="connsiteX94" fmla="*/ 2159356 w 2733527"/>
              <a:gd name="connsiteY94" fmla="*/ 1859567 h 4262822"/>
              <a:gd name="connsiteX95" fmla="*/ 2355148 w 2733527"/>
              <a:gd name="connsiteY95" fmla="*/ 1768020 h 4262822"/>
              <a:gd name="connsiteX96" fmla="*/ 2454831 w 2733527"/>
              <a:gd name="connsiteY96" fmla="*/ 1654878 h 4262822"/>
              <a:gd name="connsiteX97" fmla="*/ 2487070 w 2733527"/>
              <a:gd name="connsiteY97" fmla="*/ 1578159 h 4262822"/>
              <a:gd name="connsiteX98" fmla="*/ 2544705 w 2733527"/>
              <a:gd name="connsiteY98" fmla="*/ 1558390 h 4262822"/>
              <a:gd name="connsiteX99" fmla="*/ 2553678 w 2733527"/>
              <a:gd name="connsiteY99" fmla="*/ 1607279 h 4262822"/>
              <a:gd name="connsiteX100" fmla="*/ 2523035 w 2733527"/>
              <a:gd name="connsiteY100" fmla="*/ 1692897 h 4262822"/>
              <a:gd name="connsiteX101" fmla="*/ 2552765 w 2733527"/>
              <a:gd name="connsiteY101" fmla="*/ 1733194 h 4262822"/>
              <a:gd name="connsiteX102" fmla="*/ 2689402 w 2733527"/>
              <a:gd name="connsiteY102" fmla="*/ 1729545 h 4262822"/>
              <a:gd name="connsiteX103" fmla="*/ 2733501 w 2733527"/>
              <a:gd name="connsiteY103" fmla="*/ 1764826 h 4262822"/>
              <a:gd name="connsiteX104" fmla="*/ 2690390 w 2733527"/>
              <a:gd name="connsiteY104" fmla="*/ 1800411 h 4262822"/>
              <a:gd name="connsiteX105" fmla="*/ 2470723 w 2733527"/>
              <a:gd name="connsiteY105" fmla="*/ 1810829 h 4262822"/>
              <a:gd name="connsiteX106" fmla="*/ 2179277 w 2733527"/>
              <a:gd name="connsiteY106" fmla="*/ 1927315 h 4262822"/>
              <a:gd name="connsiteX107" fmla="*/ 2171599 w 2733527"/>
              <a:gd name="connsiteY107" fmla="*/ 1964496 h 4262822"/>
              <a:gd name="connsiteX108" fmla="*/ 2219957 w 2733527"/>
              <a:gd name="connsiteY108" fmla="*/ 2261720 h 4262822"/>
              <a:gd name="connsiteX109" fmla="*/ 2185436 w 2733527"/>
              <a:gd name="connsiteY109" fmla="*/ 2439568 h 4262822"/>
              <a:gd name="connsiteX110" fmla="*/ 2173271 w 2733527"/>
              <a:gd name="connsiteY110" fmla="*/ 2490587 h 4262822"/>
              <a:gd name="connsiteX111" fmla="*/ 2187566 w 2733527"/>
              <a:gd name="connsiteY111" fmla="*/ 2789408 h 4262822"/>
              <a:gd name="connsiteX112" fmla="*/ 2220185 w 2733527"/>
              <a:gd name="connsiteY112" fmla="*/ 2822864 h 4262822"/>
              <a:gd name="connsiteX113" fmla="*/ 2513303 w 2733527"/>
              <a:gd name="connsiteY113" fmla="*/ 3115220 h 4262822"/>
              <a:gd name="connsiteX114" fmla="*/ 2339257 w 2733527"/>
              <a:gd name="connsiteY114" fmla="*/ 4124215 h 4262822"/>
              <a:gd name="connsiteX115" fmla="*/ 2122507 w 2733527"/>
              <a:gd name="connsiteY115" fmla="*/ 4255668 h 4262822"/>
              <a:gd name="connsiteX116" fmla="*/ 1216629 w 2733527"/>
              <a:gd name="connsiteY116" fmla="*/ 4249917 h 4262822"/>
              <a:gd name="connsiteX117" fmla="*/ 908949 w 2733527"/>
              <a:gd name="connsiteY117" fmla="*/ 4099046 h 4262822"/>
              <a:gd name="connsiteX118" fmla="*/ 701599 w 2733527"/>
              <a:gd name="connsiteY118" fmla="*/ 3807754 h 4262822"/>
              <a:gd name="connsiteX119" fmla="*/ 869713 w 2733527"/>
              <a:gd name="connsiteY119" fmla="*/ 2967255 h 4262822"/>
              <a:gd name="connsiteX120" fmla="*/ 1071514 w 2733527"/>
              <a:gd name="connsiteY120" fmla="*/ 2807884 h 4262822"/>
              <a:gd name="connsiteX121" fmla="*/ 1075543 w 2733527"/>
              <a:gd name="connsiteY121" fmla="*/ 2765381 h 4262822"/>
              <a:gd name="connsiteX122" fmla="*/ 825309 w 2733527"/>
              <a:gd name="connsiteY122" fmla="*/ 2361251 h 4262822"/>
              <a:gd name="connsiteX123" fmla="*/ 820215 w 2733527"/>
              <a:gd name="connsiteY123" fmla="*/ 2115960 h 4262822"/>
              <a:gd name="connsiteX124" fmla="*/ 788888 w 2733527"/>
              <a:gd name="connsiteY124" fmla="*/ 2063798 h 4262822"/>
              <a:gd name="connsiteX125" fmla="*/ 473492 w 2733527"/>
              <a:gd name="connsiteY125" fmla="*/ 1944043 h 4262822"/>
              <a:gd name="connsiteX126" fmla="*/ 243180 w 2733527"/>
              <a:gd name="connsiteY126" fmla="*/ 1931040 h 4262822"/>
              <a:gd name="connsiteX127" fmla="*/ 55143 w 2733527"/>
              <a:gd name="connsiteY127" fmla="*/ 1976054 h 4262822"/>
              <a:gd name="connsiteX128" fmla="*/ 2300 w 2733527"/>
              <a:gd name="connsiteY128" fmla="*/ 1955144 h 4262822"/>
              <a:gd name="connsiteX129" fmla="*/ 37656 w 2733527"/>
              <a:gd name="connsiteY129" fmla="*/ 1903668 h 4262822"/>
              <a:gd name="connsiteX130" fmla="*/ 265383 w 2733527"/>
              <a:gd name="connsiteY130" fmla="*/ 1845729 h 4262822"/>
              <a:gd name="connsiteX131" fmla="*/ 295189 w 2733527"/>
              <a:gd name="connsiteY131" fmla="*/ 1795164 h 4262822"/>
              <a:gd name="connsiteX132" fmla="*/ 252912 w 2733527"/>
              <a:gd name="connsiteY132" fmla="*/ 1614352 h 4262822"/>
              <a:gd name="connsiteX133" fmla="*/ 279754 w 2733527"/>
              <a:gd name="connsiteY133" fmla="*/ 1558466 h 4262822"/>
              <a:gd name="connsiteX134" fmla="*/ 330773 w 2733527"/>
              <a:gd name="connsiteY134" fmla="*/ 1596255 h 4262822"/>
              <a:gd name="connsiteX135" fmla="*/ 372973 w 2733527"/>
              <a:gd name="connsiteY135" fmla="*/ 1749695 h 4262822"/>
              <a:gd name="connsiteX136" fmla="*/ 480259 w 2733527"/>
              <a:gd name="connsiteY136" fmla="*/ 1864814 h 4262822"/>
              <a:gd name="connsiteX137" fmla="*/ 815424 w 2733527"/>
              <a:gd name="connsiteY137" fmla="*/ 1996584 h 4262822"/>
              <a:gd name="connsiteX138" fmla="*/ 854812 w 2733527"/>
              <a:gd name="connsiteY138" fmla="*/ 1980464 h 4262822"/>
              <a:gd name="connsiteX139" fmla="*/ 1004982 w 2733527"/>
              <a:gd name="connsiteY139" fmla="*/ 1745817 h 4262822"/>
              <a:gd name="connsiteX140" fmla="*/ 1021253 w 2733527"/>
              <a:gd name="connsiteY140" fmla="*/ 1688562 h 4262822"/>
              <a:gd name="connsiteX141" fmla="*/ 1055622 w 2733527"/>
              <a:gd name="connsiteY141" fmla="*/ 1575802 h 4262822"/>
              <a:gd name="connsiteX142" fmla="*/ 1016387 w 2733527"/>
              <a:gd name="connsiteY142" fmla="*/ 1584623 h 4262822"/>
              <a:gd name="connsiteX143" fmla="*/ 875036 w 2733527"/>
              <a:gd name="connsiteY143" fmla="*/ 1665980 h 4262822"/>
              <a:gd name="connsiteX144" fmla="*/ 837474 w 2733527"/>
              <a:gd name="connsiteY144" fmla="*/ 1669857 h 4262822"/>
              <a:gd name="connsiteX145" fmla="*/ 839528 w 2733527"/>
              <a:gd name="connsiteY145" fmla="*/ 1631915 h 4262822"/>
              <a:gd name="connsiteX146" fmla="*/ 948564 w 2733527"/>
              <a:gd name="connsiteY146" fmla="*/ 1477030 h 4262822"/>
              <a:gd name="connsiteX147" fmla="*/ 959512 w 2733527"/>
              <a:gd name="connsiteY147" fmla="*/ 1430042 h 4262822"/>
              <a:gd name="connsiteX148" fmla="*/ 933053 w 2733527"/>
              <a:gd name="connsiteY148" fmla="*/ 1178059 h 4262822"/>
              <a:gd name="connsiteX149" fmla="*/ 899748 w 2733527"/>
              <a:gd name="connsiteY149" fmla="*/ 1132513 h 4262822"/>
              <a:gd name="connsiteX150" fmla="*/ 888419 w 2733527"/>
              <a:gd name="connsiteY150" fmla="*/ 1131449 h 4262822"/>
              <a:gd name="connsiteX151" fmla="*/ 824777 w 2733527"/>
              <a:gd name="connsiteY151" fmla="*/ 1028268 h 4262822"/>
              <a:gd name="connsiteX152" fmla="*/ 853747 w 2733527"/>
              <a:gd name="connsiteY152" fmla="*/ 1001276 h 4262822"/>
              <a:gd name="connsiteX153" fmla="*/ 1027716 w 2733527"/>
              <a:gd name="connsiteY153" fmla="*/ 936645 h 4262822"/>
              <a:gd name="connsiteX154" fmla="*/ 1079193 w 2733527"/>
              <a:gd name="connsiteY154" fmla="*/ 873384 h 4262822"/>
              <a:gd name="connsiteX155" fmla="*/ 983388 w 2733527"/>
              <a:gd name="connsiteY155" fmla="*/ 314217 h 4262822"/>
              <a:gd name="connsiteX156" fmla="*/ 926894 w 2733527"/>
              <a:gd name="connsiteY156" fmla="*/ 215599 h 4262822"/>
              <a:gd name="connsiteX157" fmla="*/ 935257 w 2733527"/>
              <a:gd name="connsiteY157" fmla="*/ 159559 h 4262822"/>
              <a:gd name="connsiteX158" fmla="*/ 1284717 w 2733527"/>
              <a:gd name="connsiteY158" fmla="*/ 8326 h 4262822"/>
              <a:gd name="connsiteX159" fmla="*/ 1392583 w 2733527"/>
              <a:gd name="connsiteY159" fmla="*/ 389 h 4262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733527" h="4262822">
                <a:moveTo>
                  <a:pt x="1569851" y="2897835"/>
                </a:moveTo>
                <a:cubicBezTo>
                  <a:pt x="1517994" y="2898975"/>
                  <a:pt x="1466138" y="2899888"/>
                  <a:pt x="1414814" y="2908023"/>
                </a:cubicBezTo>
                <a:cubicBezTo>
                  <a:pt x="1204272" y="2941936"/>
                  <a:pt x="1016539" y="3022458"/>
                  <a:pt x="870094" y="3182285"/>
                </a:cubicBezTo>
                <a:cubicBezTo>
                  <a:pt x="756649" y="3306070"/>
                  <a:pt x="690607" y="3470485"/>
                  <a:pt x="711713" y="3621846"/>
                </a:cubicBezTo>
                <a:cubicBezTo>
                  <a:pt x="732818" y="3773207"/>
                  <a:pt x="894719" y="4018664"/>
                  <a:pt x="996728" y="4090455"/>
                </a:cubicBezTo>
                <a:cubicBezTo>
                  <a:pt x="1097469" y="4161353"/>
                  <a:pt x="1129747" y="4165217"/>
                  <a:pt x="1196946" y="4179402"/>
                </a:cubicBezTo>
                <a:cubicBezTo>
                  <a:pt x="1264145" y="4193586"/>
                  <a:pt x="1272244" y="4177585"/>
                  <a:pt x="1399925" y="4175560"/>
                </a:cubicBezTo>
                <a:cubicBezTo>
                  <a:pt x="1527606" y="4173535"/>
                  <a:pt x="1849793" y="4172412"/>
                  <a:pt x="1963032" y="4167251"/>
                </a:cubicBezTo>
                <a:cubicBezTo>
                  <a:pt x="2076273" y="4162091"/>
                  <a:pt x="2040664" y="4173486"/>
                  <a:pt x="2079366" y="4144592"/>
                </a:cubicBezTo>
                <a:cubicBezTo>
                  <a:pt x="2133884" y="4103913"/>
                  <a:pt x="2194333" y="4070913"/>
                  <a:pt x="2243679" y="4023087"/>
                </a:cubicBezTo>
                <a:cubicBezTo>
                  <a:pt x="2372637" y="3898009"/>
                  <a:pt x="2454299" y="3749739"/>
                  <a:pt x="2444642" y="3565732"/>
                </a:cubicBezTo>
                <a:cubicBezTo>
                  <a:pt x="2433769" y="3358384"/>
                  <a:pt x="2329600" y="3200989"/>
                  <a:pt x="2164450" y="3080473"/>
                </a:cubicBezTo>
                <a:cubicBezTo>
                  <a:pt x="2146582" y="3067394"/>
                  <a:pt x="2136926" y="3064505"/>
                  <a:pt x="2134949" y="3092030"/>
                </a:cubicBezTo>
                <a:cubicBezTo>
                  <a:pt x="2130539" y="3155139"/>
                  <a:pt x="2124684" y="3218097"/>
                  <a:pt x="2119285" y="3281054"/>
                </a:cubicBezTo>
                <a:cubicBezTo>
                  <a:pt x="2107272" y="3419895"/>
                  <a:pt x="2117384" y="3559345"/>
                  <a:pt x="2107195" y="3698262"/>
                </a:cubicBezTo>
                <a:cubicBezTo>
                  <a:pt x="2103013" y="3755137"/>
                  <a:pt x="2103166" y="3755061"/>
                  <a:pt x="2044846" y="3745481"/>
                </a:cubicBezTo>
                <a:cubicBezTo>
                  <a:pt x="2034886" y="3743884"/>
                  <a:pt x="2024621" y="3744037"/>
                  <a:pt x="2014584" y="3743047"/>
                </a:cubicBezTo>
                <a:cubicBezTo>
                  <a:pt x="1865022" y="3728524"/>
                  <a:pt x="1724660" y="3687466"/>
                  <a:pt x="1598745" y="3602609"/>
                </a:cubicBezTo>
                <a:cubicBezTo>
                  <a:pt x="1575782" y="3587175"/>
                  <a:pt x="1565821" y="3570751"/>
                  <a:pt x="1574033" y="3542694"/>
                </a:cubicBezTo>
                <a:cubicBezTo>
                  <a:pt x="1596615" y="3465062"/>
                  <a:pt x="1616309" y="3386668"/>
                  <a:pt x="1639499" y="3309264"/>
                </a:cubicBezTo>
                <a:cubicBezTo>
                  <a:pt x="1675844" y="3188139"/>
                  <a:pt x="1722379" y="3070588"/>
                  <a:pt x="1772943" y="2954862"/>
                </a:cubicBezTo>
                <a:cubicBezTo>
                  <a:pt x="1787390" y="2921786"/>
                  <a:pt x="1778189" y="2914790"/>
                  <a:pt x="1747547" y="2911141"/>
                </a:cubicBezTo>
                <a:cubicBezTo>
                  <a:pt x="1688467" y="2904145"/>
                  <a:pt x="1629463" y="2897227"/>
                  <a:pt x="1569851" y="2897835"/>
                </a:cubicBezTo>
                <a:close/>
                <a:moveTo>
                  <a:pt x="1480300" y="2499656"/>
                </a:moveTo>
                <a:cubicBezTo>
                  <a:pt x="1498472" y="2501405"/>
                  <a:pt x="1516511" y="2504694"/>
                  <a:pt x="1534342" y="2508381"/>
                </a:cubicBezTo>
                <a:cubicBezTo>
                  <a:pt x="1570459" y="2515909"/>
                  <a:pt x="1557229" y="2547540"/>
                  <a:pt x="1560423" y="2568146"/>
                </a:cubicBezTo>
                <a:cubicBezTo>
                  <a:pt x="1560499" y="2632624"/>
                  <a:pt x="1553123" y="2640379"/>
                  <a:pt x="1489177" y="2644790"/>
                </a:cubicBezTo>
                <a:cubicBezTo>
                  <a:pt x="1418388" y="2649656"/>
                  <a:pt x="1378926" y="2622816"/>
                  <a:pt x="1373983" y="2566396"/>
                </a:cubicBezTo>
                <a:cubicBezTo>
                  <a:pt x="1370789" y="2529824"/>
                  <a:pt x="1389722" y="2504960"/>
                  <a:pt x="1425459" y="2500170"/>
                </a:cubicBezTo>
                <a:cubicBezTo>
                  <a:pt x="1443822" y="2497698"/>
                  <a:pt x="1462127" y="2497908"/>
                  <a:pt x="1480300" y="2499656"/>
                </a:cubicBezTo>
                <a:close/>
                <a:moveTo>
                  <a:pt x="1416032" y="2127365"/>
                </a:moveTo>
                <a:cubicBezTo>
                  <a:pt x="1450476" y="2128886"/>
                  <a:pt x="1475948" y="2156715"/>
                  <a:pt x="1507656" y="2168045"/>
                </a:cubicBezTo>
                <a:cubicBezTo>
                  <a:pt x="1511229" y="2169338"/>
                  <a:pt x="1513206" y="2179070"/>
                  <a:pt x="1513510" y="2185000"/>
                </a:cubicBezTo>
                <a:cubicBezTo>
                  <a:pt x="1516171" y="2231839"/>
                  <a:pt x="1469105" y="2280577"/>
                  <a:pt x="1421582" y="2280882"/>
                </a:cubicBezTo>
                <a:cubicBezTo>
                  <a:pt x="1361970" y="2281262"/>
                  <a:pt x="1332621" y="2255866"/>
                  <a:pt x="1331632" y="2203172"/>
                </a:cubicBezTo>
                <a:cubicBezTo>
                  <a:pt x="1330948" y="2165687"/>
                  <a:pt x="1372768" y="2125464"/>
                  <a:pt x="1416032" y="2127365"/>
                </a:cubicBezTo>
                <a:close/>
                <a:moveTo>
                  <a:pt x="1438385" y="1837290"/>
                </a:moveTo>
                <a:cubicBezTo>
                  <a:pt x="1464314" y="1841472"/>
                  <a:pt x="1498377" y="1841472"/>
                  <a:pt x="1496021" y="1881315"/>
                </a:cubicBezTo>
                <a:cubicBezTo>
                  <a:pt x="1494121" y="1913097"/>
                  <a:pt x="1447890" y="1953853"/>
                  <a:pt x="1421886" y="1950963"/>
                </a:cubicBezTo>
                <a:cubicBezTo>
                  <a:pt x="1391548" y="1947617"/>
                  <a:pt x="1350641" y="1919484"/>
                  <a:pt x="1352389" y="1903213"/>
                </a:cubicBezTo>
                <a:cubicBezTo>
                  <a:pt x="1356191" y="1866944"/>
                  <a:pt x="1400672" y="1831283"/>
                  <a:pt x="1438385" y="1837290"/>
                </a:cubicBezTo>
                <a:close/>
                <a:moveTo>
                  <a:pt x="1583900" y="1740409"/>
                </a:moveTo>
                <a:cubicBezTo>
                  <a:pt x="1578457" y="1740295"/>
                  <a:pt x="1571961" y="1741179"/>
                  <a:pt x="1564072" y="1742928"/>
                </a:cubicBezTo>
                <a:cubicBezTo>
                  <a:pt x="1416867" y="1775776"/>
                  <a:pt x="1268826" y="1804593"/>
                  <a:pt x="1118047" y="1762317"/>
                </a:cubicBezTo>
                <a:cubicBezTo>
                  <a:pt x="1102383" y="1757984"/>
                  <a:pt x="1092042" y="1766575"/>
                  <a:pt x="1081626" y="1776840"/>
                </a:cubicBezTo>
                <a:cubicBezTo>
                  <a:pt x="983312" y="1874014"/>
                  <a:pt x="925144" y="1991868"/>
                  <a:pt x="913131" y="2128657"/>
                </a:cubicBezTo>
                <a:cubicBezTo>
                  <a:pt x="882716" y="2475684"/>
                  <a:pt x="1140781" y="2756484"/>
                  <a:pt x="1515486" y="2759222"/>
                </a:cubicBezTo>
                <a:cubicBezTo>
                  <a:pt x="1662918" y="2756180"/>
                  <a:pt x="1806930" y="2688204"/>
                  <a:pt x="1922200" y="2558031"/>
                </a:cubicBezTo>
                <a:cubicBezTo>
                  <a:pt x="1932617" y="2546322"/>
                  <a:pt x="1940069" y="2534003"/>
                  <a:pt x="1939917" y="2517579"/>
                </a:cubicBezTo>
                <a:cubicBezTo>
                  <a:pt x="1939385" y="2467017"/>
                  <a:pt x="1938700" y="2416833"/>
                  <a:pt x="1924786" y="2367257"/>
                </a:cubicBezTo>
                <a:cubicBezTo>
                  <a:pt x="1895740" y="2264076"/>
                  <a:pt x="1835216" y="2178157"/>
                  <a:pt x="1775604" y="2091932"/>
                </a:cubicBezTo>
                <a:cubicBezTo>
                  <a:pt x="1706868" y="1992477"/>
                  <a:pt x="1648320" y="1888080"/>
                  <a:pt x="1613571" y="1771974"/>
                </a:cubicBezTo>
                <a:cubicBezTo>
                  <a:pt x="1607070" y="1750076"/>
                  <a:pt x="1600227" y="1740752"/>
                  <a:pt x="1583900" y="1740409"/>
                </a:cubicBezTo>
                <a:close/>
                <a:moveTo>
                  <a:pt x="1737681" y="1681605"/>
                </a:moveTo>
                <a:cubicBezTo>
                  <a:pt x="1728195" y="1684095"/>
                  <a:pt x="1719490" y="1689704"/>
                  <a:pt x="1710517" y="1694874"/>
                </a:cubicBezTo>
                <a:cubicBezTo>
                  <a:pt x="1689303" y="1707116"/>
                  <a:pt x="1704054" y="1723691"/>
                  <a:pt x="1708692" y="1737985"/>
                </a:cubicBezTo>
                <a:cubicBezTo>
                  <a:pt x="1731503" y="1808395"/>
                  <a:pt x="1767695" y="1871733"/>
                  <a:pt x="1813241" y="1929671"/>
                </a:cubicBezTo>
                <a:cubicBezTo>
                  <a:pt x="1893231" y="2031560"/>
                  <a:pt x="1989492" y="2120826"/>
                  <a:pt x="2051993" y="2237389"/>
                </a:cubicBezTo>
                <a:cubicBezTo>
                  <a:pt x="2063095" y="2176103"/>
                  <a:pt x="2057239" y="2117632"/>
                  <a:pt x="2044313" y="2059768"/>
                </a:cubicBezTo>
                <a:cubicBezTo>
                  <a:pt x="2007664" y="1895151"/>
                  <a:pt x="1912544" y="1773722"/>
                  <a:pt x="1769520" y="1687041"/>
                </a:cubicBezTo>
                <a:cubicBezTo>
                  <a:pt x="1757431" y="1679743"/>
                  <a:pt x="1747166" y="1679115"/>
                  <a:pt x="1737681" y="1681605"/>
                </a:cubicBezTo>
                <a:close/>
                <a:moveTo>
                  <a:pt x="1542173" y="935505"/>
                </a:moveTo>
                <a:cubicBezTo>
                  <a:pt x="1396869" y="947140"/>
                  <a:pt x="1254074" y="972155"/>
                  <a:pt x="1113408" y="1010097"/>
                </a:cubicBezTo>
                <a:cubicBezTo>
                  <a:pt x="1094247" y="1015267"/>
                  <a:pt x="1079116" y="1024848"/>
                  <a:pt x="1067483" y="1041196"/>
                </a:cubicBezTo>
                <a:cubicBezTo>
                  <a:pt x="991599" y="1147949"/>
                  <a:pt x="975403" y="1262840"/>
                  <a:pt x="1018743" y="1386550"/>
                </a:cubicBezTo>
                <a:cubicBezTo>
                  <a:pt x="1026347" y="1408448"/>
                  <a:pt x="1033647" y="1412706"/>
                  <a:pt x="1055925" y="1399552"/>
                </a:cubicBezTo>
                <a:cubicBezTo>
                  <a:pt x="1112648" y="1366096"/>
                  <a:pt x="1168002" y="1331652"/>
                  <a:pt x="1216969" y="1286791"/>
                </a:cubicBezTo>
                <a:cubicBezTo>
                  <a:pt x="1244038" y="1262003"/>
                  <a:pt x="1277721" y="1249229"/>
                  <a:pt x="1314142" y="1272420"/>
                </a:cubicBezTo>
                <a:cubicBezTo>
                  <a:pt x="1349499" y="1294926"/>
                  <a:pt x="1372538" y="1324276"/>
                  <a:pt x="1368204" y="1369138"/>
                </a:cubicBezTo>
                <a:cubicBezTo>
                  <a:pt x="1364478" y="1407991"/>
                  <a:pt x="1339995" y="1437494"/>
                  <a:pt x="1299315" y="1450420"/>
                </a:cubicBezTo>
                <a:cubicBezTo>
                  <a:pt x="1287302" y="1454297"/>
                  <a:pt x="1274908" y="1456807"/>
                  <a:pt x="1262818" y="1460456"/>
                </a:cubicBezTo>
                <a:cubicBezTo>
                  <a:pt x="1218186" y="1474066"/>
                  <a:pt x="1171727" y="1481213"/>
                  <a:pt x="1128463" y="1499691"/>
                </a:cubicBezTo>
                <a:cubicBezTo>
                  <a:pt x="1104055" y="1510107"/>
                  <a:pt x="1102840" y="1520068"/>
                  <a:pt x="1123064" y="1538621"/>
                </a:cubicBezTo>
                <a:cubicBezTo>
                  <a:pt x="1178571" y="1589641"/>
                  <a:pt x="1242137" y="1613744"/>
                  <a:pt x="1305702" y="1604316"/>
                </a:cubicBezTo>
                <a:cubicBezTo>
                  <a:pt x="1407895" y="1603024"/>
                  <a:pt x="1495944" y="1586980"/>
                  <a:pt x="1583841" y="1567134"/>
                </a:cubicBezTo>
                <a:cubicBezTo>
                  <a:pt x="1616385" y="1559911"/>
                  <a:pt x="1641781" y="1544096"/>
                  <a:pt x="1664211" y="1520601"/>
                </a:cubicBezTo>
                <a:cubicBezTo>
                  <a:pt x="1820844" y="1356439"/>
                  <a:pt x="1806626" y="1118980"/>
                  <a:pt x="1631896" y="966300"/>
                </a:cubicBezTo>
                <a:cubicBezTo>
                  <a:pt x="1605283" y="943033"/>
                  <a:pt x="1577454" y="932693"/>
                  <a:pt x="1542173" y="935505"/>
                </a:cubicBezTo>
                <a:close/>
                <a:moveTo>
                  <a:pt x="1392583" y="389"/>
                </a:moveTo>
                <a:cubicBezTo>
                  <a:pt x="1428595" y="-572"/>
                  <a:pt x="1464655" y="227"/>
                  <a:pt x="1500735" y="3003"/>
                </a:cubicBezTo>
                <a:cubicBezTo>
                  <a:pt x="1550918" y="6881"/>
                  <a:pt x="1554644" y="11975"/>
                  <a:pt x="1538524" y="58053"/>
                </a:cubicBezTo>
                <a:cubicBezTo>
                  <a:pt x="1499822" y="168609"/>
                  <a:pt x="1476327" y="282129"/>
                  <a:pt x="1472070" y="399149"/>
                </a:cubicBezTo>
                <a:cubicBezTo>
                  <a:pt x="1466442" y="552589"/>
                  <a:pt x="1499366" y="697589"/>
                  <a:pt x="1570155" y="834149"/>
                </a:cubicBezTo>
                <a:cubicBezTo>
                  <a:pt x="1581408" y="855895"/>
                  <a:pt x="1597832" y="861749"/>
                  <a:pt x="1619046" y="862282"/>
                </a:cubicBezTo>
                <a:cubicBezTo>
                  <a:pt x="1696603" y="864107"/>
                  <a:pt x="1771802" y="881138"/>
                  <a:pt x="1847609" y="895662"/>
                </a:cubicBezTo>
                <a:cubicBezTo>
                  <a:pt x="1890113" y="903798"/>
                  <a:pt x="1897490" y="933527"/>
                  <a:pt x="1905244" y="965538"/>
                </a:cubicBezTo>
                <a:cubicBezTo>
                  <a:pt x="1909351" y="982420"/>
                  <a:pt x="1894676" y="989718"/>
                  <a:pt x="1882814" y="996941"/>
                </a:cubicBezTo>
                <a:cubicBezTo>
                  <a:pt x="1855897" y="1013289"/>
                  <a:pt x="1816891" y="1023403"/>
                  <a:pt x="1805029" y="1047125"/>
                </a:cubicBezTo>
                <a:cubicBezTo>
                  <a:pt x="1792559" y="1072141"/>
                  <a:pt x="1824342" y="1103315"/>
                  <a:pt x="1833847" y="1133046"/>
                </a:cubicBezTo>
                <a:cubicBezTo>
                  <a:pt x="1872474" y="1253789"/>
                  <a:pt x="1856278" y="1367768"/>
                  <a:pt x="1794689" y="1476423"/>
                </a:cubicBezTo>
                <a:cubicBezTo>
                  <a:pt x="1783815" y="1495585"/>
                  <a:pt x="1775604" y="1510867"/>
                  <a:pt x="1798643" y="1526379"/>
                </a:cubicBezTo>
                <a:cubicBezTo>
                  <a:pt x="1803357" y="1529572"/>
                  <a:pt x="1807767" y="1536796"/>
                  <a:pt x="1808071" y="1542346"/>
                </a:cubicBezTo>
                <a:cubicBezTo>
                  <a:pt x="1810961" y="1592529"/>
                  <a:pt x="1850043" y="1608877"/>
                  <a:pt x="1885931" y="1630395"/>
                </a:cubicBezTo>
                <a:cubicBezTo>
                  <a:pt x="1976262" y="1684610"/>
                  <a:pt x="2050017" y="1757071"/>
                  <a:pt x="2107348" y="1845273"/>
                </a:cubicBezTo>
                <a:cubicBezTo>
                  <a:pt x="2122403" y="1868387"/>
                  <a:pt x="2135329" y="1871352"/>
                  <a:pt x="2159356" y="1859567"/>
                </a:cubicBezTo>
                <a:cubicBezTo>
                  <a:pt x="2223987" y="1827784"/>
                  <a:pt x="2289833" y="1798435"/>
                  <a:pt x="2355148" y="1768020"/>
                </a:cubicBezTo>
                <a:cubicBezTo>
                  <a:pt x="2404875" y="1744905"/>
                  <a:pt x="2437798" y="1707495"/>
                  <a:pt x="2454831" y="1654878"/>
                </a:cubicBezTo>
                <a:cubicBezTo>
                  <a:pt x="2463347" y="1628571"/>
                  <a:pt x="2474905" y="1603021"/>
                  <a:pt x="2487070" y="1578159"/>
                </a:cubicBezTo>
                <a:cubicBezTo>
                  <a:pt x="2499084" y="1553447"/>
                  <a:pt x="2520754" y="1547897"/>
                  <a:pt x="2544705" y="1558390"/>
                </a:cubicBezTo>
                <a:cubicBezTo>
                  <a:pt x="2569645" y="1569415"/>
                  <a:pt x="2559837" y="1589412"/>
                  <a:pt x="2553678" y="1607279"/>
                </a:cubicBezTo>
                <a:cubicBezTo>
                  <a:pt x="2543717" y="1635870"/>
                  <a:pt x="2532311" y="1664079"/>
                  <a:pt x="2523035" y="1692897"/>
                </a:cubicBezTo>
                <a:cubicBezTo>
                  <a:pt x="2510717" y="1731143"/>
                  <a:pt x="2513531" y="1734260"/>
                  <a:pt x="2552765" y="1733194"/>
                </a:cubicBezTo>
                <a:lnTo>
                  <a:pt x="2689402" y="1729545"/>
                </a:lnTo>
                <a:cubicBezTo>
                  <a:pt x="2714645" y="1728708"/>
                  <a:pt x="2732665" y="1738062"/>
                  <a:pt x="2733501" y="1764826"/>
                </a:cubicBezTo>
                <a:cubicBezTo>
                  <a:pt x="2734338" y="1792884"/>
                  <a:pt x="2715102" y="1799956"/>
                  <a:pt x="2690390" y="1800411"/>
                </a:cubicBezTo>
                <a:cubicBezTo>
                  <a:pt x="2617015" y="1801704"/>
                  <a:pt x="2543032" y="1797065"/>
                  <a:pt x="2470723" y="1810829"/>
                </a:cubicBezTo>
                <a:cubicBezTo>
                  <a:pt x="2366401" y="1830598"/>
                  <a:pt x="2276831" y="1889297"/>
                  <a:pt x="2179277" y="1927315"/>
                </a:cubicBezTo>
                <a:cubicBezTo>
                  <a:pt x="2157075" y="1935983"/>
                  <a:pt x="2166276" y="1950278"/>
                  <a:pt x="2171599" y="1964496"/>
                </a:cubicBezTo>
                <a:cubicBezTo>
                  <a:pt x="2207487" y="2060378"/>
                  <a:pt x="2224138" y="2158767"/>
                  <a:pt x="2219957" y="2261720"/>
                </a:cubicBezTo>
                <a:cubicBezTo>
                  <a:pt x="2217448" y="2323460"/>
                  <a:pt x="2203228" y="2381476"/>
                  <a:pt x="2185436" y="2439568"/>
                </a:cubicBezTo>
                <a:cubicBezTo>
                  <a:pt x="2180267" y="2456371"/>
                  <a:pt x="2171142" y="2474392"/>
                  <a:pt x="2173271" y="2490587"/>
                </a:cubicBezTo>
                <a:cubicBezTo>
                  <a:pt x="2186273" y="2589889"/>
                  <a:pt x="2179657" y="2690029"/>
                  <a:pt x="2187566" y="2789408"/>
                </a:cubicBezTo>
                <a:cubicBezTo>
                  <a:pt x="2189238" y="2810318"/>
                  <a:pt x="2207334" y="2814500"/>
                  <a:pt x="2220185" y="2822864"/>
                </a:cubicBezTo>
                <a:cubicBezTo>
                  <a:pt x="2338420" y="2899812"/>
                  <a:pt x="2439319" y="2994248"/>
                  <a:pt x="2513303" y="3115220"/>
                </a:cubicBezTo>
                <a:cubicBezTo>
                  <a:pt x="2718447" y="3450462"/>
                  <a:pt x="2646289" y="3867063"/>
                  <a:pt x="2339257" y="4124215"/>
                </a:cubicBezTo>
                <a:lnTo>
                  <a:pt x="2122507" y="4255668"/>
                </a:lnTo>
                <a:cubicBezTo>
                  <a:pt x="1912573" y="4268629"/>
                  <a:pt x="1445141" y="4262324"/>
                  <a:pt x="1216629" y="4249917"/>
                </a:cubicBezTo>
                <a:cubicBezTo>
                  <a:pt x="1049754" y="4258057"/>
                  <a:pt x="994787" y="4172740"/>
                  <a:pt x="908949" y="4099046"/>
                </a:cubicBezTo>
                <a:cubicBezTo>
                  <a:pt x="823111" y="4025352"/>
                  <a:pt x="746004" y="3921732"/>
                  <a:pt x="701599" y="3807754"/>
                </a:cubicBezTo>
                <a:cubicBezTo>
                  <a:pt x="578649" y="3492358"/>
                  <a:pt x="643053" y="3213003"/>
                  <a:pt x="869713" y="2967255"/>
                </a:cubicBezTo>
                <a:cubicBezTo>
                  <a:pt x="928338" y="2903690"/>
                  <a:pt x="996162" y="2850388"/>
                  <a:pt x="1071514" y="2807884"/>
                </a:cubicBezTo>
                <a:cubicBezTo>
                  <a:pt x="1097137" y="2793437"/>
                  <a:pt x="1101319" y="2786366"/>
                  <a:pt x="1075543" y="2765381"/>
                </a:cubicBezTo>
                <a:cubicBezTo>
                  <a:pt x="945979" y="2659690"/>
                  <a:pt x="857244" y="2527769"/>
                  <a:pt x="825309" y="2361251"/>
                </a:cubicBezTo>
                <a:cubicBezTo>
                  <a:pt x="809646" y="2279816"/>
                  <a:pt x="807137" y="2197849"/>
                  <a:pt x="820215" y="2115960"/>
                </a:cubicBezTo>
                <a:cubicBezTo>
                  <a:pt x="824777" y="2087370"/>
                  <a:pt x="817858" y="2074063"/>
                  <a:pt x="788888" y="2063798"/>
                </a:cubicBezTo>
                <a:cubicBezTo>
                  <a:pt x="682970" y="2026009"/>
                  <a:pt x="577509" y="1986699"/>
                  <a:pt x="473492" y="1944043"/>
                </a:cubicBezTo>
                <a:cubicBezTo>
                  <a:pt x="397228" y="1912717"/>
                  <a:pt x="321345" y="1911803"/>
                  <a:pt x="243180" y="1931040"/>
                </a:cubicBezTo>
                <a:lnTo>
                  <a:pt x="55143" y="1976054"/>
                </a:lnTo>
                <a:cubicBezTo>
                  <a:pt x="32408" y="1981528"/>
                  <a:pt x="10283" y="1982288"/>
                  <a:pt x="2300" y="1955144"/>
                </a:cubicBezTo>
                <a:cubicBezTo>
                  <a:pt x="-6370" y="1925567"/>
                  <a:pt x="10358" y="1910587"/>
                  <a:pt x="37656" y="1903668"/>
                </a:cubicBezTo>
                <a:cubicBezTo>
                  <a:pt x="113540" y="1884354"/>
                  <a:pt x="189043" y="1863217"/>
                  <a:pt x="265383" y="1845729"/>
                </a:cubicBezTo>
                <a:cubicBezTo>
                  <a:pt x="296937" y="1838505"/>
                  <a:pt x="302336" y="1823679"/>
                  <a:pt x="295189" y="1795164"/>
                </a:cubicBezTo>
                <a:cubicBezTo>
                  <a:pt x="280058" y="1735172"/>
                  <a:pt x="266979" y="1674648"/>
                  <a:pt x="252912" y="1614352"/>
                </a:cubicBezTo>
                <a:cubicBezTo>
                  <a:pt x="246906" y="1588424"/>
                  <a:pt x="247515" y="1565080"/>
                  <a:pt x="279754" y="1558466"/>
                </a:cubicBezTo>
                <a:cubicBezTo>
                  <a:pt x="309788" y="1552307"/>
                  <a:pt x="323702" y="1569719"/>
                  <a:pt x="330773" y="1596255"/>
                </a:cubicBezTo>
                <a:cubicBezTo>
                  <a:pt x="344383" y="1647503"/>
                  <a:pt x="357538" y="1698979"/>
                  <a:pt x="372973" y="1749695"/>
                </a:cubicBezTo>
                <a:cubicBezTo>
                  <a:pt x="389853" y="1804973"/>
                  <a:pt x="426045" y="1843600"/>
                  <a:pt x="480259" y="1864814"/>
                </a:cubicBezTo>
                <a:lnTo>
                  <a:pt x="815424" y="1996584"/>
                </a:lnTo>
                <a:cubicBezTo>
                  <a:pt x="835346" y="2004491"/>
                  <a:pt x="846524" y="2003959"/>
                  <a:pt x="854812" y="1980464"/>
                </a:cubicBezTo>
                <a:cubicBezTo>
                  <a:pt x="886442" y="1890741"/>
                  <a:pt x="939363" y="1814022"/>
                  <a:pt x="1004982" y="1745817"/>
                </a:cubicBezTo>
                <a:cubicBezTo>
                  <a:pt x="1020949" y="1729166"/>
                  <a:pt x="1027565" y="1713350"/>
                  <a:pt x="1021253" y="1688562"/>
                </a:cubicBezTo>
                <a:cubicBezTo>
                  <a:pt x="1010532" y="1646135"/>
                  <a:pt x="1035777" y="1610930"/>
                  <a:pt x="1055622" y="1575802"/>
                </a:cubicBezTo>
                <a:cubicBezTo>
                  <a:pt x="1037677" y="1564777"/>
                  <a:pt x="1027489" y="1578387"/>
                  <a:pt x="1016387" y="1584623"/>
                </a:cubicBezTo>
                <a:cubicBezTo>
                  <a:pt x="969017" y="1611235"/>
                  <a:pt x="922255" y="1638987"/>
                  <a:pt x="875036" y="1665980"/>
                </a:cubicBezTo>
                <a:cubicBezTo>
                  <a:pt x="863327" y="1672671"/>
                  <a:pt x="851086" y="1683240"/>
                  <a:pt x="837474" y="1669857"/>
                </a:cubicBezTo>
                <a:cubicBezTo>
                  <a:pt x="824168" y="1656856"/>
                  <a:pt x="832837" y="1643701"/>
                  <a:pt x="839528" y="1631915"/>
                </a:cubicBezTo>
                <a:cubicBezTo>
                  <a:pt x="871083" y="1576942"/>
                  <a:pt x="907655" y="1525466"/>
                  <a:pt x="948564" y="1477030"/>
                </a:cubicBezTo>
                <a:cubicBezTo>
                  <a:pt x="960197" y="1463269"/>
                  <a:pt x="969548" y="1451179"/>
                  <a:pt x="959512" y="1430042"/>
                </a:cubicBezTo>
                <a:cubicBezTo>
                  <a:pt x="921342" y="1349519"/>
                  <a:pt x="914879" y="1264587"/>
                  <a:pt x="933053" y="1178059"/>
                </a:cubicBezTo>
                <a:cubicBezTo>
                  <a:pt x="939515" y="1147493"/>
                  <a:pt x="932063" y="1132286"/>
                  <a:pt x="899748" y="1132513"/>
                </a:cubicBezTo>
                <a:cubicBezTo>
                  <a:pt x="895946" y="1132513"/>
                  <a:pt x="892220" y="1131829"/>
                  <a:pt x="888419" y="1131449"/>
                </a:cubicBezTo>
                <a:cubicBezTo>
                  <a:pt x="805692" y="1122401"/>
                  <a:pt x="797024" y="1107878"/>
                  <a:pt x="824777" y="1028268"/>
                </a:cubicBezTo>
                <a:cubicBezTo>
                  <a:pt x="830023" y="1013212"/>
                  <a:pt x="840061" y="1006446"/>
                  <a:pt x="853747" y="1001276"/>
                </a:cubicBezTo>
                <a:cubicBezTo>
                  <a:pt x="911687" y="979529"/>
                  <a:pt x="968408" y="953449"/>
                  <a:pt x="1027716" y="936645"/>
                </a:cubicBezTo>
                <a:cubicBezTo>
                  <a:pt x="1064214" y="926304"/>
                  <a:pt x="1074859" y="906231"/>
                  <a:pt x="1079193" y="873384"/>
                </a:cubicBezTo>
                <a:cubicBezTo>
                  <a:pt x="1105197" y="676907"/>
                  <a:pt x="1073185" y="490619"/>
                  <a:pt x="983388" y="314217"/>
                </a:cubicBezTo>
                <a:cubicBezTo>
                  <a:pt x="966203" y="280457"/>
                  <a:pt x="946814" y="247761"/>
                  <a:pt x="926894" y="215599"/>
                </a:cubicBezTo>
                <a:cubicBezTo>
                  <a:pt x="913207" y="193472"/>
                  <a:pt x="915564" y="177504"/>
                  <a:pt x="935257" y="159559"/>
                </a:cubicBezTo>
                <a:cubicBezTo>
                  <a:pt x="1034864" y="68925"/>
                  <a:pt x="1153404" y="23913"/>
                  <a:pt x="1284717" y="8326"/>
                </a:cubicBezTo>
                <a:cubicBezTo>
                  <a:pt x="1320606" y="4067"/>
                  <a:pt x="1356571" y="1349"/>
                  <a:pt x="1392583" y="389"/>
                </a:cubicBezTo>
                <a:close/>
              </a:path>
            </a:pathLst>
          </a:custGeom>
          <a:solidFill>
            <a:schemeClr val="bg1">
              <a:alpha val="97000"/>
            </a:schemeClr>
          </a:solidFill>
          <a:ln w="58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6" name="Freeform: Shape 195">
            <a:extLst>
              <a:ext uri="{FF2B5EF4-FFF2-40B4-BE49-F238E27FC236}">
                <a16:creationId xmlns:a16="http://schemas.microsoft.com/office/drawing/2014/main" id="{1FDF3F99-8EB5-4457-9FBC-151DCCE1B709}"/>
              </a:ext>
            </a:extLst>
          </p:cNvPr>
          <p:cNvSpPr/>
          <p:nvPr/>
        </p:nvSpPr>
        <p:spPr>
          <a:xfrm>
            <a:off x="10058300" y="3440560"/>
            <a:ext cx="394095" cy="273644"/>
          </a:xfrm>
          <a:custGeom>
            <a:avLst/>
            <a:gdLst>
              <a:gd name="connsiteX0" fmla="*/ 189923 w 304760"/>
              <a:gd name="connsiteY0" fmla="*/ 76557 h 211613"/>
              <a:gd name="connsiteX1" fmla="*/ 249428 w 304760"/>
              <a:gd name="connsiteY1" fmla="*/ 38631 h 211613"/>
              <a:gd name="connsiteX2" fmla="*/ 251369 w 304760"/>
              <a:gd name="connsiteY2" fmla="*/ 24813 h 211613"/>
              <a:gd name="connsiteX3" fmla="*/ 245430 w 304760"/>
              <a:gd name="connsiteY3" fmla="*/ 5116 h 211613"/>
              <a:gd name="connsiteX4" fmla="*/ 273242 w 304760"/>
              <a:gd name="connsiteY4" fmla="*/ 2999 h 211613"/>
              <a:gd name="connsiteX5" fmla="*/ 304759 w 304760"/>
              <a:gd name="connsiteY5" fmla="*/ 47687 h 211613"/>
              <a:gd name="connsiteX6" fmla="*/ 271713 w 304760"/>
              <a:gd name="connsiteY6" fmla="*/ 92374 h 211613"/>
              <a:gd name="connsiteX7" fmla="*/ 246959 w 304760"/>
              <a:gd name="connsiteY7" fmla="*/ 78733 h 211613"/>
              <a:gd name="connsiteX8" fmla="*/ 205093 w 304760"/>
              <a:gd name="connsiteY8" fmla="*/ 113072 h 211613"/>
              <a:gd name="connsiteX9" fmla="*/ 110014 w 304760"/>
              <a:gd name="connsiteY9" fmla="*/ 149351 h 211613"/>
              <a:gd name="connsiteX10" fmla="*/ 32222 w 304760"/>
              <a:gd name="connsiteY10" fmla="*/ 200919 h 211613"/>
              <a:gd name="connsiteX11" fmla="*/ 0 w 304760"/>
              <a:gd name="connsiteY11" fmla="*/ 210326 h 211613"/>
              <a:gd name="connsiteX12" fmla="*/ 88670 w 304760"/>
              <a:gd name="connsiteY12" fmla="*/ 110426 h 211613"/>
              <a:gd name="connsiteX13" fmla="*/ 117717 w 304760"/>
              <a:gd name="connsiteY13" fmla="*/ 114071 h 211613"/>
              <a:gd name="connsiteX14" fmla="*/ 189923 w 304760"/>
              <a:gd name="connsiteY14" fmla="*/ 76557 h 21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4760" h="211613">
                <a:moveTo>
                  <a:pt x="189923" y="76557"/>
                </a:moveTo>
                <a:cubicBezTo>
                  <a:pt x="195862" y="24578"/>
                  <a:pt x="210973" y="14994"/>
                  <a:pt x="249428" y="38631"/>
                </a:cubicBezTo>
                <a:cubicBezTo>
                  <a:pt x="252662" y="34398"/>
                  <a:pt x="252427" y="29929"/>
                  <a:pt x="251369" y="24813"/>
                </a:cubicBezTo>
                <a:cubicBezTo>
                  <a:pt x="249899" y="17934"/>
                  <a:pt x="237080" y="13289"/>
                  <a:pt x="245430" y="5116"/>
                </a:cubicBezTo>
                <a:cubicBezTo>
                  <a:pt x="253074" y="-2411"/>
                  <a:pt x="264069" y="-294"/>
                  <a:pt x="273242" y="2999"/>
                </a:cubicBezTo>
                <a:cubicBezTo>
                  <a:pt x="293704" y="10466"/>
                  <a:pt x="304935" y="25872"/>
                  <a:pt x="304759" y="47687"/>
                </a:cubicBezTo>
                <a:cubicBezTo>
                  <a:pt x="304524" y="69913"/>
                  <a:pt x="289765" y="82908"/>
                  <a:pt x="271713" y="92374"/>
                </a:cubicBezTo>
                <a:cubicBezTo>
                  <a:pt x="258131" y="99489"/>
                  <a:pt x="257601" y="82026"/>
                  <a:pt x="246959" y="78733"/>
                </a:cubicBezTo>
                <a:cubicBezTo>
                  <a:pt x="244724" y="103958"/>
                  <a:pt x="225262" y="108485"/>
                  <a:pt x="205093" y="113072"/>
                </a:cubicBezTo>
                <a:cubicBezTo>
                  <a:pt x="171636" y="120598"/>
                  <a:pt x="141413" y="136180"/>
                  <a:pt x="110014" y="149351"/>
                </a:cubicBezTo>
                <a:cubicBezTo>
                  <a:pt x="79615" y="162052"/>
                  <a:pt x="61269" y="188806"/>
                  <a:pt x="32222" y="200919"/>
                </a:cubicBezTo>
                <a:cubicBezTo>
                  <a:pt x="22697" y="204917"/>
                  <a:pt x="15523" y="215207"/>
                  <a:pt x="0" y="210326"/>
                </a:cubicBezTo>
                <a:cubicBezTo>
                  <a:pt x="30223" y="176340"/>
                  <a:pt x="59623" y="143589"/>
                  <a:pt x="88670" y="110426"/>
                </a:cubicBezTo>
                <a:cubicBezTo>
                  <a:pt x="99195" y="98372"/>
                  <a:pt x="108662" y="103311"/>
                  <a:pt x="117717" y="114071"/>
                </a:cubicBezTo>
                <a:cubicBezTo>
                  <a:pt x="127243" y="72853"/>
                  <a:pt x="160406" y="56977"/>
                  <a:pt x="189923" y="76557"/>
                </a:cubicBezTo>
                <a:close/>
              </a:path>
            </a:pathLst>
          </a:custGeom>
          <a:solidFill>
            <a:schemeClr val="accent1"/>
          </a:solidFill>
          <a:ln w="58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196">
            <a:extLst>
              <a:ext uri="{FF2B5EF4-FFF2-40B4-BE49-F238E27FC236}">
                <a16:creationId xmlns:a16="http://schemas.microsoft.com/office/drawing/2014/main" id="{2AF5F152-52C2-4284-9463-3660D8170810}"/>
              </a:ext>
            </a:extLst>
          </p:cNvPr>
          <p:cNvSpPr/>
          <p:nvPr/>
        </p:nvSpPr>
        <p:spPr>
          <a:xfrm>
            <a:off x="10216216" y="3237326"/>
            <a:ext cx="387283" cy="160503"/>
          </a:xfrm>
          <a:custGeom>
            <a:avLst/>
            <a:gdLst>
              <a:gd name="connsiteX0" fmla="*/ 235361 w 299492"/>
              <a:gd name="connsiteY0" fmla="*/ 4396 h 124120"/>
              <a:gd name="connsiteX1" fmla="*/ 275249 w 299492"/>
              <a:gd name="connsiteY1" fmla="*/ 18162 h 124120"/>
              <a:gd name="connsiteX2" fmla="*/ 299474 w 299492"/>
              <a:gd name="connsiteY2" fmla="*/ 77197 h 124120"/>
              <a:gd name="connsiteX3" fmla="*/ 274543 w 299492"/>
              <a:gd name="connsiteY3" fmla="*/ 122473 h 124120"/>
              <a:gd name="connsiteX4" fmla="*/ 215802 w 299492"/>
              <a:gd name="connsiteY4" fmla="*/ 101070 h 124120"/>
              <a:gd name="connsiteX5" fmla="*/ 207864 w 299492"/>
              <a:gd name="connsiteY5" fmla="*/ 26923 h 124120"/>
              <a:gd name="connsiteX6" fmla="*/ 235361 w 299492"/>
              <a:gd name="connsiteY6" fmla="*/ 4396 h 124120"/>
              <a:gd name="connsiteX7" fmla="*/ 57778 w 299492"/>
              <a:gd name="connsiteY7" fmla="*/ 29 h 124120"/>
              <a:gd name="connsiteX8" fmla="*/ 93970 w 299492"/>
              <a:gd name="connsiteY8" fmla="*/ 36213 h 124120"/>
              <a:gd name="connsiteX9" fmla="*/ 87679 w 299492"/>
              <a:gd name="connsiteY9" fmla="*/ 90661 h 124120"/>
              <a:gd name="connsiteX10" fmla="*/ 29173 w 299492"/>
              <a:gd name="connsiteY10" fmla="*/ 122590 h 124120"/>
              <a:gd name="connsiteX11" fmla="*/ 243 w 299492"/>
              <a:gd name="connsiteY11" fmla="*/ 76138 h 124120"/>
              <a:gd name="connsiteX12" fmla="*/ 37405 w 299492"/>
              <a:gd name="connsiteY12" fmla="*/ 5637 h 124120"/>
              <a:gd name="connsiteX13" fmla="*/ 57778 w 299492"/>
              <a:gd name="connsiteY13" fmla="*/ 29 h 12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9492" h="124120">
                <a:moveTo>
                  <a:pt x="235361" y="4396"/>
                </a:moveTo>
                <a:cubicBezTo>
                  <a:pt x="248554" y="2698"/>
                  <a:pt x="263813" y="7049"/>
                  <a:pt x="275249" y="18162"/>
                </a:cubicBezTo>
                <a:cubicBezTo>
                  <a:pt x="293065" y="35508"/>
                  <a:pt x="298298" y="58263"/>
                  <a:pt x="299474" y="77197"/>
                </a:cubicBezTo>
                <a:cubicBezTo>
                  <a:pt x="299768" y="100952"/>
                  <a:pt x="296769" y="118827"/>
                  <a:pt x="274543" y="122473"/>
                </a:cubicBezTo>
                <a:cubicBezTo>
                  <a:pt x="251670" y="126177"/>
                  <a:pt x="228621" y="125413"/>
                  <a:pt x="215802" y="101070"/>
                </a:cubicBezTo>
                <a:cubicBezTo>
                  <a:pt x="203513" y="77667"/>
                  <a:pt x="201749" y="52148"/>
                  <a:pt x="207864" y="26923"/>
                </a:cubicBezTo>
                <a:cubicBezTo>
                  <a:pt x="211040" y="13840"/>
                  <a:pt x="222168" y="6093"/>
                  <a:pt x="235361" y="4396"/>
                </a:cubicBezTo>
                <a:close/>
                <a:moveTo>
                  <a:pt x="57778" y="29"/>
                </a:moveTo>
                <a:cubicBezTo>
                  <a:pt x="76738" y="-710"/>
                  <a:pt x="90795" y="12708"/>
                  <a:pt x="93970" y="36213"/>
                </a:cubicBezTo>
                <a:cubicBezTo>
                  <a:pt x="96499" y="54970"/>
                  <a:pt x="93676" y="73139"/>
                  <a:pt x="87679" y="90661"/>
                </a:cubicBezTo>
                <a:cubicBezTo>
                  <a:pt x="79505" y="114416"/>
                  <a:pt x="54692" y="127705"/>
                  <a:pt x="29173" y="122590"/>
                </a:cubicBezTo>
                <a:cubicBezTo>
                  <a:pt x="3419" y="117356"/>
                  <a:pt x="-1227" y="98658"/>
                  <a:pt x="243" y="76138"/>
                </a:cubicBezTo>
                <a:cubicBezTo>
                  <a:pt x="1890" y="47091"/>
                  <a:pt x="8358" y="19925"/>
                  <a:pt x="37405" y="5637"/>
                </a:cubicBezTo>
                <a:cubicBezTo>
                  <a:pt x="44593" y="2094"/>
                  <a:pt x="51458" y="275"/>
                  <a:pt x="57778" y="2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58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197">
            <a:extLst>
              <a:ext uri="{FF2B5EF4-FFF2-40B4-BE49-F238E27FC236}">
                <a16:creationId xmlns:a16="http://schemas.microsoft.com/office/drawing/2014/main" id="{885ADE87-1126-4480-87E9-5F6821D2535D}"/>
              </a:ext>
            </a:extLst>
          </p:cNvPr>
          <p:cNvSpPr/>
          <p:nvPr/>
        </p:nvSpPr>
        <p:spPr>
          <a:xfrm>
            <a:off x="10470255" y="3411799"/>
            <a:ext cx="303818" cy="273644"/>
          </a:xfrm>
          <a:custGeom>
            <a:avLst/>
            <a:gdLst>
              <a:gd name="connsiteX0" fmla="*/ 0 w 197252"/>
              <a:gd name="connsiteY0" fmla="*/ 172209 h 177662"/>
              <a:gd name="connsiteX1" fmla="*/ 64444 w 197252"/>
              <a:gd name="connsiteY1" fmla="*/ 137517 h 177662"/>
              <a:gd name="connsiteX2" fmla="*/ 142001 w 197252"/>
              <a:gd name="connsiteY2" fmla="*/ 55844 h 177662"/>
              <a:gd name="connsiteX3" fmla="*/ 137297 w 197252"/>
              <a:gd name="connsiteY3" fmla="*/ 20682 h 177662"/>
              <a:gd name="connsiteX4" fmla="*/ 134769 w 197252"/>
              <a:gd name="connsiteY4" fmla="*/ 3042 h 177662"/>
              <a:gd name="connsiteX5" fmla="*/ 150410 w 197252"/>
              <a:gd name="connsiteY5" fmla="*/ 4277 h 177662"/>
              <a:gd name="connsiteX6" fmla="*/ 187336 w 197252"/>
              <a:gd name="connsiteY6" fmla="*/ 32795 h 177662"/>
              <a:gd name="connsiteX7" fmla="*/ 178222 w 197252"/>
              <a:gd name="connsiteY7" fmla="*/ 59137 h 177662"/>
              <a:gd name="connsiteX8" fmla="*/ 160641 w 197252"/>
              <a:gd name="connsiteY8" fmla="*/ 80305 h 177662"/>
              <a:gd name="connsiteX9" fmla="*/ 23579 w 197252"/>
              <a:gd name="connsiteY9" fmla="*/ 176442 h 177662"/>
              <a:gd name="connsiteX10" fmla="*/ 0 w 197252"/>
              <a:gd name="connsiteY10" fmla="*/ 172209 h 17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7252" h="177662">
                <a:moveTo>
                  <a:pt x="0" y="172209"/>
                </a:moveTo>
                <a:cubicBezTo>
                  <a:pt x="22168" y="160331"/>
                  <a:pt x="43571" y="149453"/>
                  <a:pt x="64444" y="137517"/>
                </a:cubicBezTo>
                <a:cubicBezTo>
                  <a:pt x="98372" y="118113"/>
                  <a:pt x="125126" y="91653"/>
                  <a:pt x="142001" y="55844"/>
                </a:cubicBezTo>
                <a:cubicBezTo>
                  <a:pt x="148116" y="42849"/>
                  <a:pt x="154173" y="30854"/>
                  <a:pt x="137297" y="20682"/>
                </a:cubicBezTo>
                <a:cubicBezTo>
                  <a:pt x="130947" y="16860"/>
                  <a:pt x="128771" y="9569"/>
                  <a:pt x="134769" y="3042"/>
                </a:cubicBezTo>
                <a:cubicBezTo>
                  <a:pt x="140061" y="-2721"/>
                  <a:pt x="145647" y="866"/>
                  <a:pt x="150410" y="4277"/>
                </a:cubicBezTo>
                <a:cubicBezTo>
                  <a:pt x="163051" y="13449"/>
                  <a:pt x="177457" y="21211"/>
                  <a:pt x="187336" y="32795"/>
                </a:cubicBezTo>
                <a:cubicBezTo>
                  <a:pt x="195097" y="41850"/>
                  <a:pt x="208915" y="59254"/>
                  <a:pt x="178222" y="59137"/>
                </a:cubicBezTo>
                <a:cubicBezTo>
                  <a:pt x="166521" y="59078"/>
                  <a:pt x="165580" y="72719"/>
                  <a:pt x="160641" y="80305"/>
                </a:cubicBezTo>
                <a:cubicBezTo>
                  <a:pt x="127713" y="130755"/>
                  <a:pt x="85142" y="167269"/>
                  <a:pt x="23579" y="176442"/>
                </a:cubicBezTo>
                <a:cubicBezTo>
                  <a:pt x="16582" y="177442"/>
                  <a:pt x="8408" y="180029"/>
                  <a:pt x="0" y="172209"/>
                </a:cubicBezTo>
                <a:close/>
              </a:path>
            </a:pathLst>
          </a:custGeom>
          <a:solidFill>
            <a:schemeClr val="accent5"/>
          </a:solidFill>
          <a:ln w="58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847B0D2-7743-46EE-8319-B64C3D36625F}"/>
              </a:ext>
            </a:extLst>
          </p:cNvPr>
          <p:cNvSpPr txBox="1"/>
          <p:nvPr/>
        </p:nvSpPr>
        <p:spPr>
          <a:xfrm>
            <a:off x="890558" y="2295525"/>
            <a:ext cx="4952245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9005054-EC10-43CA-BBBA-0AD2C414BE89}"/>
              </a:ext>
            </a:extLst>
          </p:cNvPr>
          <p:cNvSpPr txBox="1"/>
          <p:nvPr/>
        </p:nvSpPr>
        <p:spPr>
          <a:xfrm>
            <a:off x="890559" y="4192481"/>
            <a:ext cx="220836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95988C2-06B2-44E0-9804-A0D71DED710A}"/>
              </a:ext>
            </a:extLst>
          </p:cNvPr>
          <p:cNvSpPr txBox="1"/>
          <p:nvPr/>
        </p:nvSpPr>
        <p:spPr>
          <a:xfrm>
            <a:off x="3634441" y="4192481"/>
            <a:ext cx="220836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Easy to change colors, photos.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9BD5C98-1061-42E0-A893-1246DFA2CAAE}"/>
              </a:ext>
            </a:extLst>
          </p:cNvPr>
          <p:cNvSpPr txBox="1"/>
          <p:nvPr/>
        </p:nvSpPr>
        <p:spPr>
          <a:xfrm>
            <a:off x="6378323" y="2295525"/>
            <a:ext cx="2313560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7779288" y="318221"/>
            <a:ext cx="389401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Columns 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434658-C561-4570-9B93-2BFE1486E728}"/>
              </a:ext>
            </a:extLst>
          </p:cNvPr>
          <p:cNvGrpSpPr/>
          <p:nvPr/>
        </p:nvGrpSpPr>
        <p:grpSpPr>
          <a:xfrm>
            <a:off x="857412" y="492854"/>
            <a:ext cx="6649501" cy="2833787"/>
            <a:chOff x="5090630" y="1321272"/>
            <a:chExt cx="2926080" cy="2833787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C302764-A81D-4F4E-B1CC-5D95B2849640}"/>
                </a:ext>
              </a:extLst>
            </p:cNvPr>
            <p:cNvSpPr txBox="1"/>
            <p:nvPr/>
          </p:nvSpPr>
          <p:spPr>
            <a:xfrm>
              <a:off x="5090630" y="1321272"/>
              <a:ext cx="29260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00B73AF-4794-4930-9EFF-1590FEC648BF}"/>
                </a:ext>
              </a:extLst>
            </p:cNvPr>
            <p:cNvSpPr txBox="1"/>
            <p:nvPr/>
          </p:nvSpPr>
          <p:spPr>
            <a:xfrm>
              <a:off x="5090630" y="1846735"/>
              <a:ext cx="2926080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Get a modern PowerPoint  Presentation that is beautifully designed.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  </a:r>
            </a:p>
            <a:p>
              <a:pPr algn="just"/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pPr algn="just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85AE96A-987D-4EBB-9B6F-765F057BD8EF}"/>
              </a:ext>
            </a:extLst>
          </p:cNvPr>
          <p:cNvGrpSpPr/>
          <p:nvPr/>
        </p:nvGrpSpPr>
        <p:grpSpPr>
          <a:xfrm>
            <a:off x="857412" y="3725911"/>
            <a:ext cx="6649501" cy="2833787"/>
            <a:chOff x="8156371" y="1321272"/>
            <a:chExt cx="2926080" cy="2833787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114DC3D-AA37-4424-921A-0ADF64693B07}"/>
                </a:ext>
              </a:extLst>
            </p:cNvPr>
            <p:cNvSpPr txBox="1"/>
            <p:nvPr/>
          </p:nvSpPr>
          <p:spPr>
            <a:xfrm>
              <a:off x="8156371" y="1321272"/>
              <a:ext cx="29260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8CF776D-B574-49DB-9315-A26A2D266359}"/>
                </a:ext>
              </a:extLst>
            </p:cNvPr>
            <p:cNvSpPr txBox="1"/>
            <p:nvPr/>
          </p:nvSpPr>
          <p:spPr>
            <a:xfrm>
              <a:off x="8156371" y="1846735"/>
              <a:ext cx="2926080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Get a modern PowerPoint  Presentation that is beautifully designed.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  </a:r>
            </a:p>
            <a:p>
              <a:pPr algn="just"/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pPr algn="just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>
            <a:extLst>
              <a:ext uri="{FF2B5EF4-FFF2-40B4-BE49-F238E27FC236}">
                <a16:creationId xmlns:a16="http://schemas.microsoft.com/office/drawing/2014/main" id="{3D8A2750-4259-42AE-B28A-FC5C4A771668}"/>
              </a:ext>
            </a:extLst>
          </p:cNvPr>
          <p:cNvGrpSpPr/>
          <p:nvPr/>
        </p:nvGrpSpPr>
        <p:grpSpPr>
          <a:xfrm>
            <a:off x="0" y="5089323"/>
            <a:ext cx="12191999" cy="1318987"/>
            <a:chOff x="1" y="4959383"/>
            <a:chExt cx="12191999" cy="131898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8829AF6-048F-46DD-B627-70ADFF3A0F4E}"/>
                </a:ext>
              </a:extLst>
            </p:cNvPr>
            <p:cNvSpPr txBox="1"/>
            <p:nvPr/>
          </p:nvSpPr>
          <p:spPr>
            <a:xfrm>
              <a:off x="1" y="4959383"/>
              <a:ext cx="12191999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60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THANK YOU</a:t>
              </a:r>
              <a:endParaRPr lang="ko-KR" altLang="en-US" sz="6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596788A-16D2-41D7-8837-CAA6907156AE}"/>
                </a:ext>
              </a:extLst>
            </p:cNvPr>
            <p:cNvSpPr txBox="1"/>
            <p:nvPr/>
          </p:nvSpPr>
          <p:spPr>
            <a:xfrm>
              <a:off x="148" y="5898714"/>
              <a:ext cx="12191852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867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148">
            <a:extLst>
              <a:ext uri="{FF2B5EF4-FFF2-40B4-BE49-F238E27FC236}">
                <a16:creationId xmlns:a16="http://schemas.microsoft.com/office/drawing/2014/main" id="{E30BA9DA-59CE-4965-8672-AFCCADFF0E33}"/>
              </a:ext>
            </a:extLst>
          </p:cNvPr>
          <p:cNvGrpSpPr/>
          <p:nvPr/>
        </p:nvGrpSpPr>
        <p:grpSpPr>
          <a:xfrm rot="2597867">
            <a:off x="7510540" y="4103570"/>
            <a:ext cx="1647136" cy="2566360"/>
            <a:chOff x="7005248" y="205186"/>
            <a:chExt cx="1591645" cy="2479901"/>
          </a:xfrm>
        </p:grpSpPr>
        <p:sp>
          <p:nvSpPr>
            <p:cNvPr id="4" name="Freeform: Shape 149">
              <a:extLst>
                <a:ext uri="{FF2B5EF4-FFF2-40B4-BE49-F238E27FC236}">
                  <a16:creationId xmlns:a16="http://schemas.microsoft.com/office/drawing/2014/main" id="{05C6B937-0865-45A2-BE21-0ADE2949E011}"/>
                </a:ext>
              </a:extLst>
            </p:cNvPr>
            <p:cNvSpPr/>
            <p:nvPr/>
          </p:nvSpPr>
          <p:spPr>
            <a:xfrm>
              <a:off x="7005248" y="205186"/>
              <a:ext cx="1591645" cy="2479901"/>
            </a:xfrm>
            <a:custGeom>
              <a:avLst/>
              <a:gdLst>
                <a:gd name="connsiteX0" fmla="*/ 1000760 w 1591645"/>
                <a:gd name="connsiteY0" fmla="*/ 1444079 h 2479901"/>
                <a:gd name="connsiteX1" fmla="*/ 1003808 w 1591645"/>
                <a:gd name="connsiteY1" fmla="*/ 1810982 h 2479901"/>
                <a:gd name="connsiteX2" fmla="*/ 1000760 w 1591645"/>
                <a:gd name="connsiteY2" fmla="*/ 1444079 h 2479901"/>
                <a:gd name="connsiteX3" fmla="*/ 1165351 w 1591645"/>
                <a:gd name="connsiteY3" fmla="*/ 1368641 h 2479901"/>
                <a:gd name="connsiteX4" fmla="*/ 1404048 w 1591645"/>
                <a:gd name="connsiteY4" fmla="*/ 1377023 h 2479901"/>
                <a:gd name="connsiteX5" fmla="*/ 1165351 w 1591645"/>
                <a:gd name="connsiteY5" fmla="*/ 1368641 h 2479901"/>
                <a:gd name="connsiteX6" fmla="*/ 584136 w 1591645"/>
                <a:gd name="connsiteY6" fmla="*/ 1340923 h 2479901"/>
                <a:gd name="connsiteX7" fmla="*/ 289718 w 1591645"/>
                <a:gd name="connsiteY7" fmla="*/ 1349686 h 2479901"/>
                <a:gd name="connsiteX8" fmla="*/ 584136 w 1591645"/>
                <a:gd name="connsiteY8" fmla="*/ 1340923 h 2479901"/>
                <a:gd name="connsiteX9" fmla="*/ 1355268 w 1591645"/>
                <a:gd name="connsiteY9" fmla="*/ 1103937 h 2479901"/>
                <a:gd name="connsiteX10" fmla="*/ 1309941 w 1591645"/>
                <a:gd name="connsiteY10" fmla="*/ 1108893 h 2479901"/>
                <a:gd name="connsiteX11" fmla="*/ 1450340 w 1591645"/>
                <a:gd name="connsiteY11" fmla="*/ 1164043 h 2479901"/>
                <a:gd name="connsiteX12" fmla="*/ 1482344 w 1591645"/>
                <a:gd name="connsiteY12" fmla="*/ 1178616 h 2479901"/>
                <a:gd name="connsiteX13" fmla="*/ 1465961 w 1591645"/>
                <a:gd name="connsiteY13" fmla="*/ 1142326 h 2479901"/>
                <a:gd name="connsiteX14" fmla="*/ 1355268 w 1591645"/>
                <a:gd name="connsiteY14" fmla="*/ 1103937 h 2479901"/>
                <a:gd name="connsiteX15" fmla="*/ 385683 w 1591645"/>
                <a:gd name="connsiteY15" fmla="*/ 1082830 h 2479901"/>
                <a:gd name="connsiteX16" fmla="*/ 311340 w 1591645"/>
                <a:gd name="connsiteY16" fmla="*/ 1088319 h 2479901"/>
                <a:gd name="connsiteX17" fmla="*/ 245522 w 1591645"/>
                <a:gd name="connsiteY17" fmla="*/ 1122609 h 2479901"/>
                <a:gd name="connsiteX18" fmla="*/ 233997 w 1591645"/>
                <a:gd name="connsiteY18" fmla="*/ 1158042 h 2479901"/>
                <a:gd name="connsiteX19" fmla="*/ 269335 w 1591645"/>
                <a:gd name="connsiteY19" fmla="*/ 1146993 h 2479901"/>
                <a:gd name="connsiteX20" fmla="*/ 376301 w 1591645"/>
                <a:gd name="connsiteY20" fmla="*/ 1101464 h 2479901"/>
                <a:gd name="connsiteX21" fmla="*/ 460787 w 1591645"/>
                <a:gd name="connsiteY21" fmla="*/ 1101559 h 2479901"/>
                <a:gd name="connsiteX22" fmla="*/ 460025 w 1591645"/>
                <a:gd name="connsiteY22" fmla="*/ 1089272 h 2479901"/>
                <a:gd name="connsiteX23" fmla="*/ 385683 w 1591645"/>
                <a:gd name="connsiteY23" fmla="*/ 1082830 h 2479901"/>
                <a:gd name="connsiteX24" fmla="*/ 529273 w 1591645"/>
                <a:gd name="connsiteY24" fmla="*/ 756 h 2479901"/>
                <a:gd name="connsiteX25" fmla="*/ 809499 w 1591645"/>
                <a:gd name="connsiteY25" fmla="*/ 114390 h 2479901"/>
                <a:gd name="connsiteX26" fmla="*/ 998951 w 1591645"/>
                <a:gd name="connsiteY26" fmla="*/ 516440 h 2479901"/>
                <a:gd name="connsiteX27" fmla="*/ 994760 w 1591645"/>
                <a:gd name="connsiteY27" fmla="*/ 911060 h 2479901"/>
                <a:gd name="connsiteX28" fmla="*/ 994665 w 1591645"/>
                <a:gd name="connsiteY28" fmla="*/ 1038029 h 2479901"/>
                <a:gd name="connsiteX29" fmla="*/ 1106488 w 1591645"/>
                <a:gd name="connsiteY29" fmla="*/ 980402 h 2479901"/>
                <a:gd name="connsiteX30" fmla="*/ 1413860 w 1591645"/>
                <a:gd name="connsiteY30" fmla="*/ 949160 h 2479901"/>
                <a:gd name="connsiteX31" fmla="*/ 1510253 w 1591645"/>
                <a:gd name="connsiteY31" fmla="*/ 1048316 h 2479901"/>
                <a:gd name="connsiteX32" fmla="*/ 1588644 w 1591645"/>
                <a:gd name="connsiteY32" fmla="*/ 1245007 h 2479901"/>
                <a:gd name="connsiteX33" fmla="*/ 1562831 w 1591645"/>
                <a:gd name="connsiteY33" fmla="*/ 1313778 h 2479901"/>
                <a:gd name="connsiteX34" fmla="*/ 1545210 w 1591645"/>
                <a:gd name="connsiteY34" fmla="*/ 1372547 h 2479901"/>
                <a:gd name="connsiteX35" fmla="*/ 1491298 w 1591645"/>
                <a:gd name="connsiteY35" fmla="*/ 1525137 h 2479901"/>
                <a:gd name="connsiteX36" fmla="*/ 1308228 w 1591645"/>
                <a:gd name="connsiteY36" fmla="*/ 1581525 h 2479901"/>
                <a:gd name="connsiteX37" fmla="*/ 1172973 w 1591645"/>
                <a:gd name="connsiteY37" fmla="*/ 1524090 h 2479901"/>
                <a:gd name="connsiteX38" fmla="*/ 1163448 w 1591645"/>
                <a:gd name="connsiteY38" fmla="*/ 1893374 h 2479901"/>
                <a:gd name="connsiteX39" fmla="*/ 1262508 w 1591645"/>
                <a:gd name="connsiteY39" fmla="*/ 1800124 h 2479901"/>
                <a:gd name="connsiteX40" fmla="*/ 1330421 w 1591645"/>
                <a:gd name="connsiteY40" fmla="*/ 1676394 h 2479901"/>
                <a:gd name="connsiteX41" fmla="*/ 1411479 w 1591645"/>
                <a:gd name="connsiteY41" fmla="*/ 1830318 h 2479901"/>
                <a:gd name="connsiteX42" fmla="*/ 1416717 w 1591645"/>
                <a:gd name="connsiteY42" fmla="*/ 1867751 h 2479901"/>
                <a:gd name="connsiteX43" fmla="*/ 1092582 w 1591645"/>
                <a:gd name="connsiteY43" fmla="*/ 1983956 h 2479901"/>
                <a:gd name="connsiteX44" fmla="*/ 995522 w 1591645"/>
                <a:gd name="connsiteY44" fmla="*/ 1897946 h 2479901"/>
                <a:gd name="connsiteX45" fmla="*/ 995522 w 1591645"/>
                <a:gd name="connsiteY45" fmla="*/ 2278946 h 2479901"/>
                <a:gd name="connsiteX46" fmla="*/ 995712 w 1591645"/>
                <a:gd name="connsiteY46" fmla="*/ 2369338 h 2479901"/>
                <a:gd name="connsiteX47" fmla="*/ 918655 w 1591645"/>
                <a:gd name="connsiteY47" fmla="*/ 2471637 h 2479901"/>
                <a:gd name="connsiteX48" fmla="*/ 786448 w 1591645"/>
                <a:gd name="connsiteY48" fmla="*/ 2472017 h 2479901"/>
                <a:gd name="connsiteX49" fmla="*/ 705486 w 1591645"/>
                <a:gd name="connsiteY49" fmla="*/ 2364576 h 2479901"/>
                <a:gd name="connsiteX50" fmla="*/ 714630 w 1591645"/>
                <a:gd name="connsiteY50" fmla="*/ 2036725 h 2479901"/>
                <a:gd name="connsiteX51" fmla="*/ 706248 w 1591645"/>
                <a:gd name="connsiteY51" fmla="*/ 1418838 h 2479901"/>
                <a:gd name="connsiteX52" fmla="*/ 663957 w 1591645"/>
                <a:gd name="connsiteY52" fmla="*/ 1691729 h 2479901"/>
                <a:gd name="connsiteX53" fmla="*/ 677958 w 1591645"/>
                <a:gd name="connsiteY53" fmla="*/ 1857179 h 2479901"/>
                <a:gd name="connsiteX54" fmla="*/ 596615 w 1591645"/>
                <a:gd name="connsiteY54" fmla="*/ 1966621 h 2479901"/>
                <a:gd name="connsiteX55" fmla="*/ 262383 w 1591645"/>
                <a:gd name="connsiteY55" fmla="*/ 1838129 h 2479901"/>
                <a:gd name="connsiteX56" fmla="*/ 265335 w 1591645"/>
                <a:gd name="connsiteY56" fmla="*/ 1808506 h 2479901"/>
                <a:gd name="connsiteX57" fmla="*/ 367158 w 1591645"/>
                <a:gd name="connsiteY57" fmla="*/ 1648486 h 2479901"/>
                <a:gd name="connsiteX58" fmla="*/ 470694 w 1591645"/>
                <a:gd name="connsiteY58" fmla="*/ 1856226 h 2479901"/>
                <a:gd name="connsiteX59" fmla="*/ 503556 w 1591645"/>
                <a:gd name="connsiteY59" fmla="*/ 1879658 h 2479901"/>
                <a:gd name="connsiteX60" fmla="*/ 515367 w 1591645"/>
                <a:gd name="connsiteY60" fmla="*/ 1838224 h 2479901"/>
                <a:gd name="connsiteX61" fmla="*/ 508032 w 1591645"/>
                <a:gd name="connsiteY61" fmla="*/ 1691063 h 2479901"/>
                <a:gd name="connsiteX62" fmla="*/ 524701 w 1591645"/>
                <a:gd name="connsiteY62" fmla="*/ 1513136 h 2479901"/>
                <a:gd name="connsiteX63" fmla="*/ 502127 w 1591645"/>
                <a:gd name="connsiteY63" fmla="*/ 1517803 h 2479901"/>
                <a:gd name="connsiteX64" fmla="*/ 186754 w 1591645"/>
                <a:gd name="connsiteY64" fmla="*/ 1477988 h 2479901"/>
                <a:gd name="connsiteX65" fmla="*/ 156369 w 1591645"/>
                <a:gd name="connsiteY65" fmla="*/ 1361403 h 2479901"/>
                <a:gd name="connsiteX66" fmla="*/ 145225 w 1591645"/>
                <a:gd name="connsiteY66" fmla="*/ 1284726 h 2479901"/>
                <a:gd name="connsiteX67" fmla="*/ 128937 w 1591645"/>
                <a:gd name="connsiteY67" fmla="*/ 1191191 h 2479901"/>
                <a:gd name="connsiteX68" fmla="*/ 229331 w 1591645"/>
                <a:gd name="connsiteY68" fmla="*/ 994500 h 2479901"/>
                <a:gd name="connsiteX69" fmla="*/ 538131 w 1591645"/>
                <a:gd name="connsiteY69" fmla="*/ 942302 h 2479901"/>
                <a:gd name="connsiteX70" fmla="*/ 678625 w 1591645"/>
                <a:gd name="connsiteY70" fmla="*/ 1018788 h 2479901"/>
                <a:gd name="connsiteX71" fmla="*/ 711867 w 1591645"/>
                <a:gd name="connsiteY71" fmla="*/ 1006787 h 2479901"/>
                <a:gd name="connsiteX72" fmla="*/ 714915 w 1591645"/>
                <a:gd name="connsiteY72" fmla="*/ 498057 h 2479901"/>
                <a:gd name="connsiteX73" fmla="*/ 610426 w 1591645"/>
                <a:gd name="connsiteY73" fmla="*/ 315367 h 2479901"/>
                <a:gd name="connsiteX74" fmla="*/ 276956 w 1591645"/>
                <a:gd name="connsiteY74" fmla="*/ 444050 h 2479901"/>
                <a:gd name="connsiteX75" fmla="*/ 304864 w 1591645"/>
                <a:gd name="connsiteY75" fmla="*/ 680460 h 2479901"/>
                <a:gd name="connsiteX76" fmla="*/ 341345 w 1591645"/>
                <a:gd name="connsiteY76" fmla="*/ 797808 h 2479901"/>
                <a:gd name="connsiteX77" fmla="*/ 306293 w 1591645"/>
                <a:gd name="connsiteY77" fmla="*/ 895630 h 2479901"/>
                <a:gd name="connsiteX78" fmla="*/ 160560 w 1591645"/>
                <a:gd name="connsiteY78" fmla="*/ 946875 h 2479901"/>
                <a:gd name="connsiteX79" fmla="*/ 68263 w 1591645"/>
                <a:gd name="connsiteY79" fmla="*/ 878866 h 2479901"/>
                <a:gd name="connsiteX80" fmla="*/ 1874 w 1591645"/>
                <a:gd name="connsiteY80" fmla="*/ 554540 h 2479901"/>
                <a:gd name="connsiteX81" fmla="*/ 529273 w 1591645"/>
                <a:gd name="connsiteY81" fmla="*/ 756 h 24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91645" h="2479901">
                  <a:moveTo>
                    <a:pt x="1000760" y="1444079"/>
                  </a:moveTo>
                  <a:cubicBezTo>
                    <a:pt x="999427" y="1566761"/>
                    <a:pt x="986949" y="1689253"/>
                    <a:pt x="1003808" y="1810982"/>
                  </a:cubicBezTo>
                  <a:cubicBezTo>
                    <a:pt x="1023239" y="1688205"/>
                    <a:pt x="1042956" y="1565428"/>
                    <a:pt x="1000760" y="1444079"/>
                  </a:cubicBezTo>
                  <a:close/>
                  <a:moveTo>
                    <a:pt x="1165351" y="1368641"/>
                  </a:moveTo>
                  <a:cubicBezTo>
                    <a:pt x="1266411" y="1444555"/>
                    <a:pt x="1337468" y="1448461"/>
                    <a:pt x="1404048" y="1377023"/>
                  </a:cubicBezTo>
                  <a:cubicBezTo>
                    <a:pt x="1325562" y="1392454"/>
                    <a:pt x="1251076" y="1370355"/>
                    <a:pt x="1165351" y="1368641"/>
                  </a:cubicBezTo>
                  <a:close/>
                  <a:moveTo>
                    <a:pt x="584136" y="1340923"/>
                  </a:moveTo>
                  <a:cubicBezTo>
                    <a:pt x="483647" y="1355496"/>
                    <a:pt x="390397" y="1375308"/>
                    <a:pt x="289718" y="1349686"/>
                  </a:cubicBezTo>
                  <a:cubicBezTo>
                    <a:pt x="347439" y="1436459"/>
                    <a:pt x="507745" y="1407693"/>
                    <a:pt x="584136" y="1340923"/>
                  </a:cubicBezTo>
                  <a:close/>
                  <a:moveTo>
                    <a:pt x="1355268" y="1103937"/>
                  </a:moveTo>
                  <a:cubicBezTo>
                    <a:pt x="1341005" y="1104101"/>
                    <a:pt x="1325943" y="1105750"/>
                    <a:pt x="1309941" y="1108893"/>
                  </a:cubicBezTo>
                  <a:cubicBezTo>
                    <a:pt x="1365758" y="1120419"/>
                    <a:pt x="1416240" y="1122038"/>
                    <a:pt x="1450340" y="1164043"/>
                  </a:cubicBezTo>
                  <a:cubicBezTo>
                    <a:pt x="1457960" y="1173378"/>
                    <a:pt x="1462436" y="1201953"/>
                    <a:pt x="1482344" y="1178616"/>
                  </a:cubicBezTo>
                  <a:cubicBezTo>
                    <a:pt x="1496631" y="1161948"/>
                    <a:pt x="1477200" y="1151375"/>
                    <a:pt x="1465961" y="1142326"/>
                  </a:cubicBezTo>
                  <a:cubicBezTo>
                    <a:pt x="1433671" y="1116323"/>
                    <a:pt x="1398060" y="1103446"/>
                    <a:pt x="1355268" y="1103937"/>
                  </a:cubicBezTo>
                  <a:close/>
                  <a:moveTo>
                    <a:pt x="385683" y="1082830"/>
                  </a:moveTo>
                  <a:cubicBezTo>
                    <a:pt x="360823" y="1082580"/>
                    <a:pt x="335962" y="1084318"/>
                    <a:pt x="311340" y="1088319"/>
                  </a:cubicBezTo>
                  <a:cubicBezTo>
                    <a:pt x="287528" y="1092129"/>
                    <a:pt x="262001" y="1101749"/>
                    <a:pt x="245522" y="1122609"/>
                  </a:cubicBezTo>
                  <a:cubicBezTo>
                    <a:pt x="237617" y="1132611"/>
                    <a:pt x="221424" y="1145374"/>
                    <a:pt x="233997" y="1158042"/>
                  </a:cubicBezTo>
                  <a:cubicBezTo>
                    <a:pt x="246094" y="1170139"/>
                    <a:pt x="261429" y="1160233"/>
                    <a:pt x="269335" y="1146993"/>
                  </a:cubicBezTo>
                  <a:cubicBezTo>
                    <a:pt x="294100" y="1105274"/>
                    <a:pt x="333724" y="1100606"/>
                    <a:pt x="376301" y="1101464"/>
                  </a:cubicBezTo>
                  <a:cubicBezTo>
                    <a:pt x="404399" y="1102035"/>
                    <a:pt x="432593" y="1101559"/>
                    <a:pt x="460787" y="1101559"/>
                  </a:cubicBezTo>
                  <a:cubicBezTo>
                    <a:pt x="460597" y="1097368"/>
                    <a:pt x="460311" y="1093272"/>
                    <a:pt x="460025" y="1089272"/>
                  </a:cubicBezTo>
                  <a:cubicBezTo>
                    <a:pt x="435403" y="1085319"/>
                    <a:pt x="410543" y="1083080"/>
                    <a:pt x="385683" y="1082830"/>
                  </a:cubicBezTo>
                  <a:close/>
                  <a:moveTo>
                    <a:pt x="529273" y="756"/>
                  </a:moveTo>
                  <a:cubicBezTo>
                    <a:pt x="697770" y="9329"/>
                    <a:pt x="800259" y="107151"/>
                    <a:pt x="809499" y="114390"/>
                  </a:cubicBezTo>
                  <a:cubicBezTo>
                    <a:pt x="940277" y="216497"/>
                    <a:pt x="990283" y="356991"/>
                    <a:pt x="998951" y="516440"/>
                  </a:cubicBezTo>
                  <a:cubicBezTo>
                    <a:pt x="1006095" y="647980"/>
                    <a:pt x="997236" y="779520"/>
                    <a:pt x="994760" y="911060"/>
                  </a:cubicBezTo>
                  <a:cubicBezTo>
                    <a:pt x="993998" y="950494"/>
                    <a:pt x="994665" y="989927"/>
                    <a:pt x="994665" y="1038029"/>
                  </a:cubicBezTo>
                  <a:cubicBezTo>
                    <a:pt x="1038289" y="1015359"/>
                    <a:pt x="1071436" y="995738"/>
                    <a:pt x="1106488" y="980402"/>
                  </a:cubicBezTo>
                  <a:cubicBezTo>
                    <a:pt x="1205262" y="937254"/>
                    <a:pt x="1305370" y="911156"/>
                    <a:pt x="1413860" y="949160"/>
                  </a:cubicBezTo>
                  <a:cubicBezTo>
                    <a:pt x="1464914" y="966972"/>
                    <a:pt x="1485583" y="1009454"/>
                    <a:pt x="1510253" y="1048316"/>
                  </a:cubicBezTo>
                  <a:cubicBezTo>
                    <a:pt x="1548448" y="1108514"/>
                    <a:pt x="1570927" y="1175951"/>
                    <a:pt x="1588644" y="1245007"/>
                  </a:cubicBezTo>
                  <a:cubicBezTo>
                    <a:pt x="1596264" y="1274820"/>
                    <a:pt x="1589977" y="1298061"/>
                    <a:pt x="1562831" y="1313778"/>
                  </a:cubicBezTo>
                  <a:cubicBezTo>
                    <a:pt x="1537399" y="1327970"/>
                    <a:pt x="1535113" y="1345210"/>
                    <a:pt x="1545210" y="1372547"/>
                  </a:cubicBezTo>
                  <a:cubicBezTo>
                    <a:pt x="1574642" y="1452366"/>
                    <a:pt x="1563498" y="1480465"/>
                    <a:pt x="1491298" y="1525137"/>
                  </a:cubicBezTo>
                  <a:cubicBezTo>
                    <a:pt x="1435291" y="1559808"/>
                    <a:pt x="1375665" y="1581144"/>
                    <a:pt x="1308228" y="1581525"/>
                  </a:cubicBezTo>
                  <a:cubicBezTo>
                    <a:pt x="1256602" y="1581716"/>
                    <a:pt x="1222884" y="1544854"/>
                    <a:pt x="1172973" y="1524090"/>
                  </a:cubicBezTo>
                  <a:cubicBezTo>
                    <a:pt x="1193928" y="1649248"/>
                    <a:pt x="1165353" y="1768596"/>
                    <a:pt x="1163448" y="1893374"/>
                  </a:cubicBezTo>
                  <a:cubicBezTo>
                    <a:pt x="1211073" y="1874229"/>
                    <a:pt x="1237552" y="1836510"/>
                    <a:pt x="1262508" y="1800124"/>
                  </a:cubicBezTo>
                  <a:cubicBezTo>
                    <a:pt x="1288035" y="1762976"/>
                    <a:pt x="1306418" y="1720971"/>
                    <a:pt x="1330421" y="1676394"/>
                  </a:cubicBezTo>
                  <a:cubicBezTo>
                    <a:pt x="1346423" y="1737926"/>
                    <a:pt x="1375188" y="1786217"/>
                    <a:pt x="1411479" y="1830318"/>
                  </a:cubicBezTo>
                  <a:cubicBezTo>
                    <a:pt x="1421099" y="1841939"/>
                    <a:pt x="1426909" y="1851559"/>
                    <a:pt x="1416717" y="1867751"/>
                  </a:cubicBezTo>
                  <a:cubicBezTo>
                    <a:pt x="1348995" y="1975670"/>
                    <a:pt x="1213835" y="2023105"/>
                    <a:pt x="1092582" y="1983956"/>
                  </a:cubicBezTo>
                  <a:cubicBezTo>
                    <a:pt x="1050005" y="1970240"/>
                    <a:pt x="1023621" y="1942237"/>
                    <a:pt x="995522" y="1897946"/>
                  </a:cubicBezTo>
                  <a:cubicBezTo>
                    <a:pt x="995522" y="2031486"/>
                    <a:pt x="995522" y="2155216"/>
                    <a:pt x="995522" y="2278946"/>
                  </a:cubicBezTo>
                  <a:cubicBezTo>
                    <a:pt x="995522" y="2309045"/>
                    <a:pt x="995712" y="2339239"/>
                    <a:pt x="995712" y="2369338"/>
                  </a:cubicBezTo>
                  <a:cubicBezTo>
                    <a:pt x="995617" y="2440490"/>
                    <a:pt x="986949" y="2453634"/>
                    <a:pt x="918655" y="2471637"/>
                  </a:cubicBezTo>
                  <a:cubicBezTo>
                    <a:pt x="875126" y="2483067"/>
                    <a:pt x="829882" y="2482114"/>
                    <a:pt x="786448" y="2472017"/>
                  </a:cubicBezTo>
                  <a:cubicBezTo>
                    <a:pt x="732537" y="2459540"/>
                    <a:pt x="708248" y="2426012"/>
                    <a:pt x="705486" y="2364576"/>
                  </a:cubicBezTo>
                  <a:cubicBezTo>
                    <a:pt x="700533" y="2255133"/>
                    <a:pt x="716535" y="2146358"/>
                    <a:pt x="714630" y="2036725"/>
                  </a:cubicBezTo>
                  <a:cubicBezTo>
                    <a:pt x="711105" y="1835462"/>
                    <a:pt x="719106" y="1634103"/>
                    <a:pt x="706248" y="1418838"/>
                  </a:cubicBezTo>
                  <a:cubicBezTo>
                    <a:pt x="670624" y="1515708"/>
                    <a:pt x="650145" y="1600861"/>
                    <a:pt x="663957" y="1691729"/>
                  </a:cubicBezTo>
                  <a:cubicBezTo>
                    <a:pt x="672243" y="1746498"/>
                    <a:pt x="680911" y="1801362"/>
                    <a:pt x="677958" y="1857179"/>
                  </a:cubicBezTo>
                  <a:cubicBezTo>
                    <a:pt x="674910" y="1914710"/>
                    <a:pt x="650907" y="1947285"/>
                    <a:pt x="596615" y="1966621"/>
                  </a:cubicBezTo>
                  <a:cubicBezTo>
                    <a:pt x="470885" y="2011484"/>
                    <a:pt x="321628" y="1954048"/>
                    <a:pt x="262383" y="1838129"/>
                  </a:cubicBezTo>
                  <a:cubicBezTo>
                    <a:pt x="256953" y="1827556"/>
                    <a:pt x="255048" y="1818317"/>
                    <a:pt x="265335" y="1808506"/>
                  </a:cubicBezTo>
                  <a:cubicBezTo>
                    <a:pt x="310103" y="1765739"/>
                    <a:pt x="341345" y="1713542"/>
                    <a:pt x="367158" y="1648486"/>
                  </a:cubicBezTo>
                  <a:cubicBezTo>
                    <a:pt x="392875" y="1728973"/>
                    <a:pt x="419736" y="1798886"/>
                    <a:pt x="470694" y="1856226"/>
                  </a:cubicBezTo>
                  <a:cubicBezTo>
                    <a:pt x="479838" y="1866514"/>
                    <a:pt x="489649" y="1883563"/>
                    <a:pt x="503556" y="1879658"/>
                  </a:cubicBezTo>
                  <a:cubicBezTo>
                    <a:pt x="523082" y="1874133"/>
                    <a:pt x="515652" y="1852321"/>
                    <a:pt x="515367" y="1838224"/>
                  </a:cubicBezTo>
                  <a:cubicBezTo>
                    <a:pt x="514319" y="1789170"/>
                    <a:pt x="509652" y="1740117"/>
                    <a:pt x="508032" y="1691063"/>
                  </a:cubicBezTo>
                  <a:cubicBezTo>
                    <a:pt x="505937" y="1631055"/>
                    <a:pt x="501841" y="1570667"/>
                    <a:pt x="524701" y="1513136"/>
                  </a:cubicBezTo>
                  <a:cubicBezTo>
                    <a:pt x="512985" y="1507040"/>
                    <a:pt x="507651" y="1514279"/>
                    <a:pt x="502127" y="1517803"/>
                  </a:cubicBezTo>
                  <a:cubicBezTo>
                    <a:pt x="384303" y="1591622"/>
                    <a:pt x="314294" y="1567238"/>
                    <a:pt x="186754" y="1477988"/>
                  </a:cubicBezTo>
                  <a:cubicBezTo>
                    <a:pt x="145606" y="1449128"/>
                    <a:pt x="133795" y="1408456"/>
                    <a:pt x="156369" y="1361403"/>
                  </a:cubicBezTo>
                  <a:cubicBezTo>
                    <a:pt x="169990" y="1332923"/>
                    <a:pt x="176467" y="1309777"/>
                    <a:pt x="145225" y="1284726"/>
                  </a:cubicBezTo>
                  <a:cubicBezTo>
                    <a:pt x="116364" y="1261485"/>
                    <a:pt x="120270" y="1223004"/>
                    <a:pt x="128937" y="1191191"/>
                  </a:cubicBezTo>
                  <a:cubicBezTo>
                    <a:pt x="148559" y="1119086"/>
                    <a:pt x="179420" y="1050602"/>
                    <a:pt x="229331" y="994500"/>
                  </a:cubicBezTo>
                  <a:cubicBezTo>
                    <a:pt x="317818" y="895059"/>
                    <a:pt x="422307" y="899916"/>
                    <a:pt x="538131" y="942302"/>
                  </a:cubicBezTo>
                  <a:cubicBezTo>
                    <a:pt x="588138" y="960591"/>
                    <a:pt x="634334" y="988403"/>
                    <a:pt x="678625" y="1018788"/>
                  </a:cubicBezTo>
                  <a:cubicBezTo>
                    <a:pt x="694151" y="1029456"/>
                    <a:pt x="713582" y="1040219"/>
                    <a:pt x="711867" y="1006787"/>
                  </a:cubicBezTo>
                  <a:cubicBezTo>
                    <a:pt x="703390" y="837051"/>
                    <a:pt x="723869" y="667602"/>
                    <a:pt x="714915" y="498057"/>
                  </a:cubicBezTo>
                  <a:cubicBezTo>
                    <a:pt x="710820" y="420333"/>
                    <a:pt x="673196" y="359849"/>
                    <a:pt x="610426" y="315367"/>
                  </a:cubicBezTo>
                  <a:cubicBezTo>
                    <a:pt x="492983" y="232214"/>
                    <a:pt x="311722" y="304413"/>
                    <a:pt x="276956" y="444050"/>
                  </a:cubicBezTo>
                  <a:cubicBezTo>
                    <a:pt x="256001" y="528060"/>
                    <a:pt x="282766" y="603308"/>
                    <a:pt x="304864" y="680460"/>
                  </a:cubicBezTo>
                  <a:cubicBezTo>
                    <a:pt x="316199" y="719799"/>
                    <a:pt x="328581" y="758851"/>
                    <a:pt x="341345" y="797808"/>
                  </a:cubicBezTo>
                  <a:cubicBezTo>
                    <a:pt x="355061" y="839813"/>
                    <a:pt x="342583" y="870960"/>
                    <a:pt x="306293" y="895630"/>
                  </a:cubicBezTo>
                  <a:cubicBezTo>
                    <a:pt x="262002" y="925824"/>
                    <a:pt x="213234" y="942684"/>
                    <a:pt x="160560" y="946875"/>
                  </a:cubicBezTo>
                  <a:cubicBezTo>
                    <a:pt x="110268" y="950875"/>
                    <a:pt x="79788" y="929444"/>
                    <a:pt x="68263" y="878866"/>
                  </a:cubicBezTo>
                  <a:cubicBezTo>
                    <a:pt x="43784" y="771138"/>
                    <a:pt x="11113" y="663792"/>
                    <a:pt x="1874" y="554540"/>
                  </a:cubicBezTo>
                  <a:cubicBezTo>
                    <a:pt x="-22224" y="270218"/>
                    <a:pt x="187897" y="-16674"/>
                    <a:pt x="529273" y="75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" name="Group 150">
              <a:extLst>
                <a:ext uri="{FF2B5EF4-FFF2-40B4-BE49-F238E27FC236}">
                  <a16:creationId xmlns:a16="http://schemas.microsoft.com/office/drawing/2014/main" id="{A2E54B3A-5849-4720-BE4F-225C4CBEB765}"/>
                </a:ext>
              </a:extLst>
            </p:cNvPr>
            <p:cNvGrpSpPr/>
            <p:nvPr/>
          </p:nvGrpSpPr>
          <p:grpSpPr>
            <a:xfrm>
              <a:off x="7039501" y="235364"/>
              <a:ext cx="941649" cy="2419544"/>
              <a:chOff x="7417892" y="4050286"/>
              <a:chExt cx="941649" cy="2419544"/>
            </a:xfrm>
          </p:grpSpPr>
          <p:sp>
            <p:nvSpPr>
              <p:cNvPr id="7" name="Freeform: Shape 152">
                <a:extLst>
                  <a:ext uri="{FF2B5EF4-FFF2-40B4-BE49-F238E27FC236}">
                    <a16:creationId xmlns:a16="http://schemas.microsoft.com/office/drawing/2014/main" id="{C5F13A40-F7EF-4AE5-AAC4-39D597012989}"/>
                  </a:ext>
                </a:extLst>
              </p:cNvPr>
              <p:cNvSpPr/>
              <p:nvPr/>
            </p:nvSpPr>
            <p:spPr>
              <a:xfrm>
                <a:off x="8122505" y="4680615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153">
                <a:extLst>
                  <a:ext uri="{FF2B5EF4-FFF2-40B4-BE49-F238E27FC236}">
                    <a16:creationId xmlns:a16="http://schemas.microsoft.com/office/drawing/2014/main" id="{446A3FEC-35B9-4461-8431-4467A35653B0}"/>
                  </a:ext>
                </a:extLst>
              </p:cNvPr>
              <p:cNvSpPr/>
              <p:nvPr/>
            </p:nvSpPr>
            <p:spPr>
              <a:xfrm>
                <a:off x="8122275" y="5476239"/>
                <a:ext cx="237266" cy="404717"/>
              </a:xfrm>
              <a:custGeom>
                <a:avLst/>
                <a:gdLst>
                  <a:gd name="connsiteX0" fmla="*/ 6902 w 237266"/>
                  <a:gd name="connsiteY0" fmla="*/ 0 h 404717"/>
                  <a:gd name="connsiteX1" fmla="*/ 120059 w 237266"/>
                  <a:gd name="connsiteY1" fmla="*/ 105442 h 404717"/>
                  <a:gd name="connsiteX2" fmla="*/ 230359 w 237266"/>
                  <a:gd name="connsiteY2" fmla="*/ 354330 h 404717"/>
                  <a:gd name="connsiteX3" fmla="*/ 227596 w 237266"/>
                  <a:gd name="connsiteY3" fmla="*/ 404717 h 404717"/>
                  <a:gd name="connsiteX4" fmla="*/ 81864 w 237266"/>
                  <a:gd name="connsiteY4" fmla="*/ 267176 h 404717"/>
                  <a:gd name="connsiteX5" fmla="*/ 6235 w 237266"/>
                  <a:gd name="connsiteY5" fmla="*/ 61150 h 404717"/>
                  <a:gd name="connsiteX6" fmla="*/ 6902 w 237266"/>
                  <a:gd name="connsiteY6" fmla="*/ 0 h 40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266" h="404717">
                    <a:moveTo>
                      <a:pt x="6902" y="0"/>
                    </a:moveTo>
                    <a:cubicBezTo>
                      <a:pt x="41192" y="43434"/>
                      <a:pt x="77768" y="77152"/>
                      <a:pt x="120059" y="105442"/>
                    </a:cubicBezTo>
                    <a:cubicBezTo>
                      <a:pt x="209213" y="165163"/>
                      <a:pt x="255790" y="243554"/>
                      <a:pt x="230359" y="354330"/>
                    </a:cubicBezTo>
                    <a:cubicBezTo>
                      <a:pt x="227215" y="367951"/>
                      <a:pt x="228644" y="382619"/>
                      <a:pt x="227596" y="404717"/>
                    </a:cubicBezTo>
                    <a:cubicBezTo>
                      <a:pt x="184448" y="346805"/>
                      <a:pt x="130251" y="310229"/>
                      <a:pt x="81864" y="267176"/>
                    </a:cubicBezTo>
                    <a:cubicBezTo>
                      <a:pt x="20713" y="212788"/>
                      <a:pt x="-15196" y="147542"/>
                      <a:pt x="6235" y="61150"/>
                    </a:cubicBezTo>
                    <a:cubicBezTo>
                      <a:pt x="10998" y="41910"/>
                      <a:pt x="6902" y="20479"/>
                      <a:pt x="6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154">
                <a:extLst>
                  <a:ext uri="{FF2B5EF4-FFF2-40B4-BE49-F238E27FC236}">
                    <a16:creationId xmlns:a16="http://schemas.microsoft.com/office/drawing/2014/main" id="{ED47E23E-EC9A-4AAD-A1EB-9BF7D400BF8A}"/>
                  </a:ext>
                </a:extLst>
              </p:cNvPr>
              <p:cNvSpPr/>
              <p:nvPr/>
            </p:nvSpPr>
            <p:spPr>
              <a:xfrm>
                <a:off x="8125868" y="5840189"/>
                <a:ext cx="230215" cy="419671"/>
              </a:xfrm>
              <a:custGeom>
                <a:avLst/>
                <a:gdLst>
                  <a:gd name="connsiteX0" fmla="*/ 2929 w 230215"/>
                  <a:gd name="connsiteY0" fmla="*/ 0 h 419671"/>
                  <a:gd name="connsiteX1" fmla="*/ 162377 w 230215"/>
                  <a:gd name="connsiteY1" fmla="*/ 156972 h 419671"/>
                  <a:gd name="connsiteX2" fmla="*/ 228481 w 230215"/>
                  <a:gd name="connsiteY2" fmla="*/ 303562 h 419671"/>
                  <a:gd name="connsiteX3" fmla="*/ 227623 w 230215"/>
                  <a:gd name="connsiteY3" fmla="*/ 419671 h 419671"/>
                  <a:gd name="connsiteX4" fmla="*/ 59221 w 230215"/>
                  <a:gd name="connsiteY4" fmla="*/ 257366 h 419671"/>
                  <a:gd name="connsiteX5" fmla="*/ 2929 w 230215"/>
                  <a:gd name="connsiteY5" fmla="*/ 0 h 41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215" h="419671">
                    <a:moveTo>
                      <a:pt x="2929" y="0"/>
                    </a:moveTo>
                    <a:cubicBezTo>
                      <a:pt x="50077" y="70199"/>
                      <a:pt x="107704" y="112205"/>
                      <a:pt x="162377" y="156972"/>
                    </a:cubicBezTo>
                    <a:cubicBezTo>
                      <a:pt x="209240" y="195358"/>
                      <a:pt x="237720" y="239078"/>
                      <a:pt x="228481" y="303562"/>
                    </a:cubicBezTo>
                    <a:cubicBezTo>
                      <a:pt x="223432" y="339090"/>
                      <a:pt x="227623" y="375857"/>
                      <a:pt x="227623" y="419671"/>
                    </a:cubicBezTo>
                    <a:cubicBezTo>
                      <a:pt x="177617" y="354235"/>
                      <a:pt x="112085" y="312515"/>
                      <a:pt x="59221" y="257366"/>
                    </a:cubicBezTo>
                    <a:cubicBezTo>
                      <a:pt x="-7930" y="187262"/>
                      <a:pt x="-2405" y="99632"/>
                      <a:pt x="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155">
                <a:extLst>
                  <a:ext uri="{FF2B5EF4-FFF2-40B4-BE49-F238E27FC236}">
                    <a16:creationId xmlns:a16="http://schemas.microsoft.com/office/drawing/2014/main" id="{05D33DEC-3C9A-47B0-B192-869330AB54E2}"/>
                  </a:ext>
                </a:extLst>
              </p:cNvPr>
              <p:cNvSpPr/>
              <p:nvPr/>
            </p:nvSpPr>
            <p:spPr>
              <a:xfrm>
                <a:off x="7417892" y="4317903"/>
                <a:ext cx="228748" cy="341471"/>
              </a:xfrm>
              <a:custGeom>
                <a:avLst/>
                <a:gdLst>
                  <a:gd name="connsiteX0" fmla="*/ 48822 w 228748"/>
                  <a:gd name="connsiteY0" fmla="*/ 0 h 341471"/>
                  <a:gd name="connsiteX1" fmla="*/ 201031 w 228748"/>
                  <a:gd name="connsiteY1" fmla="*/ 208217 h 341471"/>
                  <a:gd name="connsiteX2" fmla="*/ 228749 w 228748"/>
                  <a:gd name="connsiteY2" fmla="*/ 341471 h 341471"/>
                  <a:gd name="connsiteX3" fmla="*/ 29486 w 228748"/>
                  <a:gd name="connsiteY3" fmla="*/ 199454 h 341471"/>
                  <a:gd name="connsiteX4" fmla="*/ 5769 w 228748"/>
                  <a:gd name="connsiteY4" fmla="*/ 111728 h 341471"/>
                  <a:gd name="connsiteX5" fmla="*/ 48822 w 228748"/>
                  <a:gd name="connsiteY5" fmla="*/ 0 h 34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748" h="341471">
                    <a:moveTo>
                      <a:pt x="48822" y="0"/>
                    </a:moveTo>
                    <a:cubicBezTo>
                      <a:pt x="85683" y="82201"/>
                      <a:pt x="170456" y="125825"/>
                      <a:pt x="201031" y="208217"/>
                    </a:cubicBezTo>
                    <a:cubicBezTo>
                      <a:pt x="215604" y="247460"/>
                      <a:pt x="218652" y="290894"/>
                      <a:pt x="228749" y="341471"/>
                    </a:cubicBezTo>
                    <a:cubicBezTo>
                      <a:pt x="161883" y="285369"/>
                      <a:pt x="88160" y="253937"/>
                      <a:pt x="29486" y="199454"/>
                    </a:cubicBezTo>
                    <a:cubicBezTo>
                      <a:pt x="1863" y="173736"/>
                      <a:pt x="-7090" y="147828"/>
                      <a:pt x="5769" y="111728"/>
                    </a:cubicBezTo>
                    <a:cubicBezTo>
                      <a:pt x="18723" y="75438"/>
                      <a:pt x="21104" y="35338"/>
                      <a:pt x="48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56">
                <a:extLst>
                  <a:ext uri="{FF2B5EF4-FFF2-40B4-BE49-F238E27FC236}">
                    <a16:creationId xmlns:a16="http://schemas.microsoft.com/office/drawing/2014/main" id="{AA17204E-9C6F-4385-AB0A-27C05E00D239}"/>
                  </a:ext>
                </a:extLst>
              </p:cNvPr>
              <p:cNvSpPr/>
              <p:nvPr/>
            </p:nvSpPr>
            <p:spPr>
              <a:xfrm>
                <a:off x="8099174" y="4404771"/>
                <a:ext cx="255650" cy="326421"/>
              </a:xfrm>
              <a:custGeom>
                <a:avLst/>
                <a:gdLst>
                  <a:gd name="connsiteX0" fmla="*/ 0 w 255650"/>
                  <a:gd name="connsiteY0" fmla="*/ 0 h 326421"/>
                  <a:gd name="connsiteX1" fmla="*/ 216313 w 255650"/>
                  <a:gd name="connsiteY1" fmla="*/ 107918 h 326421"/>
                  <a:gd name="connsiteX2" fmla="*/ 255365 w 255650"/>
                  <a:gd name="connsiteY2" fmla="*/ 181642 h 326421"/>
                  <a:gd name="connsiteX3" fmla="*/ 254603 w 255650"/>
                  <a:gd name="connsiteY3" fmla="*/ 326422 h 326421"/>
                  <a:gd name="connsiteX4" fmla="*/ 0 w 255650"/>
                  <a:gd name="connsiteY4" fmla="*/ 0 h 326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50" h="326421">
                    <a:moveTo>
                      <a:pt x="0" y="0"/>
                    </a:moveTo>
                    <a:cubicBezTo>
                      <a:pt x="74962" y="43148"/>
                      <a:pt x="151543" y="62675"/>
                      <a:pt x="216313" y="107918"/>
                    </a:cubicBezTo>
                    <a:cubicBezTo>
                      <a:pt x="242983" y="126587"/>
                      <a:pt x="257937" y="146780"/>
                      <a:pt x="255365" y="181642"/>
                    </a:cubicBezTo>
                    <a:cubicBezTo>
                      <a:pt x="252127" y="225266"/>
                      <a:pt x="254603" y="269272"/>
                      <a:pt x="254603" y="326422"/>
                    </a:cubicBezTo>
                    <a:cubicBezTo>
                      <a:pt x="174498" y="208312"/>
                      <a:pt x="25051" y="16059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57">
                <a:extLst>
                  <a:ext uri="{FF2B5EF4-FFF2-40B4-BE49-F238E27FC236}">
                    <a16:creationId xmlns:a16="http://schemas.microsoft.com/office/drawing/2014/main" id="{DAF6A56F-915E-46E8-988A-128A3D3788F0}"/>
                  </a:ext>
                </a:extLst>
              </p:cNvPr>
              <p:cNvSpPr/>
              <p:nvPr/>
            </p:nvSpPr>
            <p:spPr>
              <a:xfrm>
                <a:off x="7951155" y="4179080"/>
                <a:ext cx="352710" cy="145896"/>
              </a:xfrm>
              <a:custGeom>
                <a:avLst/>
                <a:gdLst>
                  <a:gd name="connsiteX0" fmla="*/ 352711 w 352710"/>
                  <a:gd name="connsiteY0" fmla="*/ 145776 h 145896"/>
                  <a:gd name="connsiteX1" fmla="*/ 166878 w 352710"/>
                  <a:gd name="connsiteY1" fmla="*/ 145300 h 145896"/>
                  <a:gd name="connsiteX2" fmla="*/ 0 w 352710"/>
                  <a:gd name="connsiteY2" fmla="*/ 92532 h 145896"/>
                  <a:gd name="connsiteX3" fmla="*/ 138779 w 352710"/>
                  <a:gd name="connsiteY3" fmla="*/ 23666 h 145896"/>
                  <a:gd name="connsiteX4" fmla="*/ 314706 w 352710"/>
                  <a:gd name="connsiteY4" fmla="*/ 74815 h 145896"/>
                  <a:gd name="connsiteX5" fmla="*/ 352711 w 352710"/>
                  <a:gd name="connsiteY5" fmla="*/ 145776 h 1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710" h="145896">
                    <a:moveTo>
                      <a:pt x="352711" y="145776"/>
                    </a:moveTo>
                    <a:cubicBezTo>
                      <a:pt x="285845" y="123202"/>
                      <a:pt x="226409" y="142443"/>
                      <a:pt x="166878" y="145300"/>
                    </a:cubicBezTo>
                    <a:cubicBezTo>
                      <a:pt x="104870" y="148348"/>
                      <a:pt x="47911" y="141014"/>
                      <a:pt x="0" y="92532"/>
                    </a:cubicBezTo>
                    <a:cubicBezTo>
                      <a:pt x="50101" y="78435"/>
                      <a:pt x="92678" y="47764"/>
                      <a:pt x="138779" y="23666"/>
                    </a:cubicBezTo>
                    <a:cubicBezTo>
                      <a:pt x="220694" y="-19197"/>
                      <a:pt x="269558" y="-4814"/>
                      <a:pt x="314706" y="74815"/>
                    </a:cubicBezTo>
                    <a:cubicBezTo>
                      <a:pt x="326326" y="95294"/>
                      <a:pt x="336995" y="116249"/>
                      <a:pt x="352711" y="145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58">
                <a:extLst>
                  <a:ext uri="{FF2B5EF4-FFF2-40B4-BE49-F238E27FC236}">
                    <a16:creationId xmlns:a16="http://schemas.microsoft.com/office/drawing/2014/main" id="{E2CD3657-4389-4427-8319-A0BECDC9A53C}"/>
                  </a:ext>
                </a:extLst>
              </p:cNvPr>
              <p:cNvSpPr/>
              <p:nvPr/>
            </p:nvSpPr>
            <p:spPr>
              <a:xfrm>
                <a:off x="7431567" y="4662518"/>
                <a:ext cx="269527" cy="233428"/>
              </a:xfrm>
              <a:custGeom>
                <a:avLst/>
                <a:gdLst>
                  <a:gd name="connsiteX0" fmla="*/ 0 w 269527"/>
                  <a:gd name="connsiteY0" fmla="*/ 0 h 233428"/>
                  <a:gd name="connsiteX1" fmla="*/ 209264 w 269527"/>
                  <a:gd name="connsiteY1" fmla="*/ 97536 h 233428"/>
                  <a:gd name="connsiteX2" fmla="*/ 262890 w 269527"/>
                  <a:gd name="connsiteY2" fmla="*/ 148304 h 233428"/>
                  <a:gd name="connsiteX3" fmla="*/ 251174 w 269527"/>
                  <a:gd name="connsiteY3" fmla="*/ 218408 h 233428"/>
                  <a:gd name="connsiteX4" fmla="*/ 195167 w 269527"/>
                  <a:gd name="connsiteY4" fmla="*/ 227457 h 233428"/>
                  <a:gd name="connsiteX5" fmla="*/ 111824 w 269527"/>
                  <a:gd name="connsiteY5" fmla="*/ 194501 h 233428"/>
                  <a:gd name="connsiteX6" fmla="*/ 0 w 269527"/>
                  <a:gd name="connsiteY6" fmla="*/ 0 h 23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527" h="233428">
                    <a:moveTo>
                      <a:pt x="0" y="0"/>
                    </a:moveTo>
                    <a:cubicBezTo>
                      <a:pt x="66484" y="49244"/>
                      <a:pt x="143542" y="60484"/>
                      <a:pt x="209264" y="97536"/>
                    </a:cubicBezTo>
                    <a:cubicBezTo>
                      <a:pt x="231934" y="110300"/>
                      <a:pt x="250889" y="125063"/>
                      <a:pt x="262890" y="148304"/>
                    </a:cubicBezTo>
                    <a:cubicBezTo>
                      <a:pt x="276511" y="174688"/>
                      <a:pt x="267462" y="196691"/>
                      <a:pt x="251174" y="218408"/>
                    </a:cubicBezTo>
                    <a:cubicBezTo>
                      <a:pt x="235077" y="239935"/>
                      <a:pt x="214313" y="233839"/>
                      <a:pt x="195167" y="227457"/>
                    </a:cubicBezTo>
                    <a:cubicBezTo>
                      <a:pt x="166878" y="218027"/>
                      <a:pt x="140017" y="204311"/>
                      <a:pt x="111824" y="194501"/>
                    </a:cubicBezTo>
                    <a:cubicBezTo>
                      <a:pt x="21241" y="162592"/>
                      <a:pt x="12192" y="8458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59">
                <a:extLst>
                  <a:ext uri="{FF2B5EF4-FFF2-40B4-BE49-F238E27FC236}">
                    <a16:creationId xmlns:a16="http://schemas.microsoft.com/office/drawing/2014/main" id="{9FB9751D-F9F9-4D89-8198-8F835667B95C}"/>
                  </a:ext>
                </a:extLst>
              </p:cNvPr>
              <p:cNvSpPr/>
              <p:nvPr/>
            </p:nvSpPr>
            <p:spPr>
              <a:xfrm>
                <a:off x="8122601" y="6193280"/>
                <a:ext cx="218222" cy="276550"/>
              </a:xfrm>
              <a:custGeom>
                <a:avLst/>
                <a:gdLst>
                  <a:gd name="connsiteX0" fmla="*/ 8196 w 218222"/>
                  <a:gd name="connsiteY0" fmla="*/ 0 h 276550"/>
                  <a:gd name="connsiteX1" fmla="*/ 185170 w 218222"/>
                  <a:gd name="connsiteY1" fmla="*/ 188405 h 276550"/>
                  <a:gd name="connsiteX2" fmla="*/ 217079 w 218222"/>
                  <a:gd name="connsiteY2" fmla="*/ 240697 h 276550"/>
                  <a:gd name="connsiteX3" fmla="*/ 157167 w 218222"/>
                  <a:gd name="connsiteY3" fmla="*/ 271653 h 276550"/>
                  <a:gd name="connsiteX4" fmla="*/ 46010 w 218222"/>
                  <a:gd name="connsiteY4" fmla="*/ 260509 h 276550"/>
                  <a:gd name="connsiteX5" fmla="*/ 7148 w 218222"/>
                  <a:gd name="connsiteY5" fmla="*/ 211931 h 276550"/>
                  <a:gd name="connsiteX6" fmla="*/ 8196 w 218222"/>
                  <a:gd name="connsiteY6" fmla="*/ 0 h 27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222" h="276550">
                    <a:moveTo>
                      <a:pt x="8196" y="0"/>
                    </a:moveTo>
                    <a:cubicBezTo>
                      <a:pt x="58393" y="81058"/>
                      <a:pt x="129449" y="127349"/>
                      <a:pt x="185170" y="188405"/>
                    </a:cubicBezTo>
                    <a:cubicBezTo>
                      <a:pt x="198982" y="203549"/>
                      <a:pt x="223842" y="218694"/>
                      <a:pt x="217079" y="240697"/>
                    </a:cubicBezTo>
                    <a:cubicBezTo>
                      <a:pt x="209459" y="265462"/>
                      <a:pt x="179741" y="265272"/>
                      <a:pt x="157167" y="271653"/>
                    </a:cubicBezTo>
                    <a:cubicBezTo>
                      <a:pt x="118495" y="282607"/>
                      <a:pt x="81729" y="273558"/>
                      <a:pt x="46010" y="260509"/>
                    </a:cubicBezTo>
                    <a:cubicBezTo>
                      <a:pt x="24865" y="252794"/>
                      <a:pt x="11149" y="237649"/>
                      <a:pt x="7148" y="211931"/>
                    </a:cubicBezTo>
                    <a:cubicBezTo>
                      <a:pt x="-3234" y="144209"/>
                      <a:pt x="-1805" y="76962"/>
                      <a:pt x="8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60">
                <a:extLst>
                  <a:ext uri="{FF2B5EF4-FFF2-40B4-BE49-F238E27FC236}">
                    <a16:creationId xmlns:a16="http://schemas.microsoft.com/office/drawing/2014/main" id="{959D7FE8-2090-4B99-89FE-4C3BED4C568C}"/>
                  </a:ext>
                </a:extLst>
              </p:cNvPr>
              <p:cNvSpPr/>
              <p:nvPr/>
            </p:nvSpPr>
            <p:spPr>
              <a:xfrm>
                <a:off x="7752940" y="4050286"/>
                <a:ext cx="307847" cy="246661"/>
              </a:xfrm>
              <a:custGeom>
                <a:avLst/>
                <a:gdLst>
                  <a:gd name="connsiteX0" fmla="*/ 0 w 307847"/>
                  <a:gd name="connsiteY0" fmla="*/ 246662 h 246661"/>
                  <a:gd name="connsiteX1" fmla="*/ 98679 w 307847"/>
                  <a:gd name="connsiteY1" fmla="*/ 26730 h 246661"/>
                  <a:gd name="connsiteX2" fmla="*/ 153067 w 307847"/>
                  <a:gd name="connsiteY2" fmla="*/ 727 h 246661"/>
                  <a:gd name="connsiteX3" fmla="*/ 307848 w 307847"/>
                  <a:gd name="connsiteY3" fmla="*/ 38922 h 246661"/>
                  <a:gd name="connsiteX4" fmla="*/ 176403 w 307847"/>
                  <a:gd name="connsiteY4" fmla="*/ 137601 h 246661"/>
                  <a:gd name="connsiteX5" fmla="*/ 0 w 307847"/>
                  <a:gd name="connsiteY5" fmla="*/ 246662 h 246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847" h="246661">
                    <a:moveTo>
                      <a:pt x="0" y="246662"/>
                    </a:moveTo>
                    <a:cubicBezTo>
                      <a:pt x="28289" y="169605"/>
                      <a:pt x="56102" y="95119"/>
                      <a:pt x="98679" y="26730"/>
                    </a:cubicBezTo>
                    <a:cubicBezTo>
                      <a:pt x="112586" y="4346"/>
                      <a:pt x="127921" y="-2417"/>
                      <a:pt x="153067" y="727"/>
                    </a:cubicBezTo>
                    <a:cubicBezTo>
                      <a:pt x="204692" y="7204"/>
                      <a:pt x="255842" y="14062"/>
                      <a:pt x="307848" y="38922"/>
                    </a:cubicBezTo>
                    <a:cubicBezTo>
                      <a:pt x="253175" y="61591"/>
                      <a:pt x="210979" y="94548"/>
                      <a:pt x="176403" y="137601"/>
                    </a:cubicBezTo>
                    <a:cubicBezTo>
                      <a:pt x="131921" y="192941"/>
                      <a:pt x="77819" y="234375"/>
                      <a:pt x="0" y="246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61">
                <a:extLst>
                  <a:ext uri="{FF2B5EF4-FFF2-40B4-BE49-F238E27FC236}">
                    <a16:creationId xmlns:a16="http://schemas.microsoft.com/office/drawing/2014/main" id="{E51464EC-9366-4AF7-9254-2AD2BDB9F062}"/>
                  </a:ext>
                </a:extLst>
              </p:cNvPr>
              <p:cNvSpPr/>
              <p:nvPr/>
            </p:nvSpPr>
            <p:spPr>
              <a:xfrm>
                <a:off x="7569710" y="4084826"/>
                <a:ext cx="140843" cy="349758"/>
              </a:xfrm>
              <a:custGeom>
                <a:avLst/>
                <a:gdLst>
                  <a:gd name="connsiteX0" fmla="*/ 140843 w 140843"/>
                  <a:gd name="connsiteY0" fmla="*/ 0 h 349758"/>
                  <a:gd name="connsiteX1" fmla="*/ 75216 w 140843"/>
                  <a:gd name="connsiteY1" fmla="*/ 349758 h 349758"/>
                  <a:gd name="connsiteX2" fmla="*/ 4922 w 140843"/>
                  <a:gd name="connsiteY2" fmla="*/ 144685 h 349758"/>
                  <a:gd name="connsiteX3" fmla="*/ 42450 w 140843"/>
                  <a:gd name="connsiteY3" fmla="*/ 48863 h 349758"/>
                  <a:gd name="connsiteX4" fmla="*/ 140843 w 140843"/>
                  <a:gd name="connsiteY4" fmla="*/ 0 h 34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843" h="349758">
                    <a:moveTo>
                      <a:pt x="140843" y="0"/>
                    </a:moveTo>
                    <a:cubicBezTo>
                      <a:pt x="109411" y="118777"/>
                      <a:pt x="139796" y="241840"/>
                      <a:pt x="75216" y="349758"/>
                    </a:cubicBezTo>
                    <a:cubicBezTo>
                      <a:pt x="61691" y="277178"/>
                      <a:pt x="25686" y="213646"/>
                      <a:pt x="4922" y="144685"/>
                    </a:cubicBezTo>
                    <a:cubicBezTo>
                      <a:pt x="-7842" y="102298"/>
                      <a:pt x="4064" y="70009"/>
                      <a:pt x="42450" y="48863"/>
                    </a:cubicBezTo>
                    <a:cubicBezTo>
                      <a:pt x="72454" y="32385"/>
                      <a:pt x="103791" y="18288"/>
                      <a:pt x="140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2">
                <a:extLst>
                  <a:ext uri="{FF2B5EF4-FFF2-40B4-BE49-F238E27FC236}">
                    <a16:creationId xmlns:a16="http://schemas.microsoft.com/office/drawing/2014/main" id="{28511F39-41AD-4FDA-9F3D-5640569C3120}"/>
                  </a:ext>
                </a:extLst>
              </p:cNvPr>
              <p:cNvSpPr/>
              <p:nvPr/>
            </p:nvSpPr>
            <p:spPr>
              <a:xfrm>
                <a:off x="8122275" y="5054226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" name="Freeform: Shape 151">
              <a:extLst>
                <a:ext uri="{FF2B5EF4-FFF2-40B4-BE49-F238E27FC236}">
                  <a16:creationId xmlns:a16="http://schemas.microsoft.com/office/drawing/2014/main" id="{B80A5BE5-E7CB-46C6-86FF-E41A64785EAE}"/>
                </a:ext>
              </a:extLst>
            </p:cNvPr>
            <p:cNvSpPr/>
            <p:nvPr/>
          </p:nvSpPr>
          <p:spPr>
            <a:xfrm>
              <a:off x="7166580" y="1151497"/>
              <a:ext cx="1393335" cy="1016277"/>
            </a:xfrm>
            <a:custGeom>
              <a:avLst/>
              <a:gdLst>
                <a:gd name="connsiteX0" fmla="*/ 960655 w 1393335"/>
                <a:gd name="connsiteY0" fmla="*/ 1007661 h 1016277"/>
                <a:gd name="connsiteX1" fmla="*/ 960967 w 1393335"/>
                <a:gd name="connsiteY1" fmla="*/ 1007737 h 1016277"/>
                <a:gd name="connsiteX2" fmla="*/ 960301 w 1393335"/>
                <a:gd name="connsiteY2" fmla="*/ 1008403 h 1016277"/>
                <a:gd name="connsiteX3" fmla="*/ 961158 w 1393335"/>
                <a:gd name="connsiteY3" fmla="*/ 1007642 h 1016277"/>
                <a:gd name="connsiteX4" fmla="*/ 961717 w 1393335"/>
                <a:gd name="connsiteY4" fmla="*/ 1007710 h 1016277"/>
                <a:gd name="connsiteX5" fmla="*/ 960301 w 1393335"/>
                <a:gd name="connsiteY5" fmla="*/ 1008404 h 1016277"/>
                <a:gd name="connsiteX6" fmla="*/ 961158 w 1393335"/>
                <a:gd name="connsiteY6" fmla="*/ 1007642 h 1016277"/>
                <a:gd name="connsiteX7" fmla="*/ 1157754 w 1393335"/>
                <a:gd name="connsiteY7" fmla="*/ 804759 h 1016277"/>
                <a:gd name="connsiteX8" fmla="*/ 1220619 w 1393335"/>
                <a:gd name="connsiteY8" fmla="*/ 891246 h 1016277"/>
                <a:gd name="connsiteX9" fmla="*/ 1215857 w 1393335"/>
                <a:gd name="connsiteY9" fmla="*/ 924203 h 1016277"/>
                <a:gd name="connsiteX10" fmla="*/ 1032847 w 1393335"/>
                <a:gd name="connsiteY10" fmla="*/ 1016277 h 1016277"/>
                <a:gd name="connsiteX11" fmla="*/ 961717 w 1393335"/>
                <a:gd name="connsiteY11" fmla="*/ 1007710 h 1016277"/>
                <a:gd name="connsiteX12" fmla="*/ 1021947 w 1393335"/>
                <a:gd name="connsiteY12" fmla="*/ 978165 h 1016277"/>
                <a:gd name="connsiteX13" fmla="*/ 1157754 w 1393335"/>
                <a:gd name="connsiteY13" fmla="*/ 804759 h 1016277"/>
                <a:gd name="connsiteX14" fmla="*/ 1335237 w 1393335"/>
                <a:gd name="connsiteY14" fmla="*/ 424460 h 1016277"/>
                <a:gd name="connsiteX15" fmla="*/ 1335490 w 1393335"/>
                <a:gd name="connsiteY15" fmla="*/ 424712 h 1016277"/>
                <a:gd name="connsiteX16" fmla="*/ 1335282 w 1393335"/>
                <a:gd name="connsiteY16" fmla="*/ 424530 h 1016277"/>
                <a:gd name="connsiteX17" fmla="*/ 49489 w 1393335"/>
                <a:gd name="connsiteY17" fmla="*/ 395681 h 1016277"/>
                <a:gd name="connsiteX18" fmla="*/ 49377 w 1393335"/>
                <a:gd name="connsiteY18" fmla="*/ 395840 h 1016277"/>
                <a:gd name="connsiteX19" fmla="*/ 48948 w 1393335"/>
                <a:gd name="connsiteY19" fmla="*/ 396041 h 1016277"/>
                <a:gd name="connsiteX20" fmla="*/ 598848 w 1393335"/>
                <a:gd name="connsiteY20" fmla="*/ 313616 h 1016277"/>
                <a:gd name="connsiteX21" fmla="*/ 601542 w 1393335"/>
                <a:gd name="connsiteY21" fmla="*/ 317461 h 1016277"/>
                <a:gd name="connsiteX22" fmla="*/ 601872 w 1393335"/>
                <a:gd name="connsiteY22" fmla="*/ 330134 h 1016277"/>
                <a:gd name="connsiteX23" fmla="*/ 577110 w 1393335"/>
                <a:gd name="connsiteY23" fmla="*/ 364514 h 1016277"/>
                <a:gd name="connsiteX24" fmla="*/ 478717 w 1393335"/>
                <a:gd name="connsiteY24" fmla="*/ 646549 h 1016277"/>
                <a:gd name="connsiteX25" fmla="*/ 488051 w 1393335"/>
                <a:gd name="connsiteY25" fmla="*/ 883436 h 1016277"/>
                <a:gd name="connsiteX26" fmla="*/ 442808 w 1393335"/>
                <a:gd name="connsiteY26" fmla="*/ 986782 h 1016277"/>
                <a:gd name="connsiteX27" fmla="*/ 350796 w 1393335"/>
                <a:gd name="connsiteY27" fmla="*/ 999356 h 1016277"/>
                <a:gd name="connsiteX28" fmla="*/ 138293 w 1393335"/>
                <a:gd name="connsiteY28" fmla="*/ 898009 h 1016277"/>
                <a:gd name="connsiteX29" fmla="*/ 142199 w 1393335"/>
                <a:gd name="connsiteY29" fmla="*/ 860957 h 1016277"/>
                <a:gd name="connsiteX30" fmla="*/ 199730 w 1393335"/>
                <a:gd name="connsiteY30" fmla="*/ 789615 h 1016277"/>
                <a:gd name="connsiteX31" fmla="*/ 267548 w 1393335"/>
                <a:gd name="connsiteY31" fmla="*/ 901153 h 1016277"/>
                <a:gd name="connsiteX32" fmla="*/ 365750 w 1393335"/>
                <a:gd name="connsiteY32" fmla="*/ 977353 h 1016277"/>
                <a:gd name="connsiteX33" fmla="*/ 382038 w 1393335"/>
                <a:gd name="connsiteY33" fmla="*/ 865529 h 1016277"/>
                <a:gd name="connsiteX34" fmla="*/ 402136 w 1393335"/>
                <a:gd name="connsiteY34" fmla="*/ 551966 h 1016277"/>
                <a:gd name="connsiteX35" fmla="*/ 422329 w 1393335"/>
                <a:gd name="connsiteY35" fmla="*/ 495387 h 1016277"/>
                <a:gd name="connsiteX36" fmla="*/ 282502 w 1393335"/>
                <a:gd name="connsiteY36" fmla="*/ 566825 h 1016277"/>
                <a:gd name="connsiteX37" fmla="*/ 179441 w 1393335"/>
                <a:gd name="connsiteY37" fmla="*/ 575683 h 1016277"/>
                <a:gd name="connsiteX38" fmla="*/ 51521 w 1393335"/>
                <a:gd name="connsiteY38" fmla="*/ 515580 h 1016277"/>
                <a:gd name="connsiteX39" fmla="*/ 36947 w 1393335"/>
                <a:gd name="connsiteY39" fmla="*/ 419854 h 1016277"/>
                <a:gd name="connsiteX40" fmla="*/ 49745 w 1393335"/>
                <a:gd name="connsiteY40" fmla="*/ 396179 h 1016277"/>
                <a:gd name="connsiteX41" fmla="*/ 83132 w 1393335"/>
                <a:gd name="connsiteY41" fmla="*/ 405091 h 1016277"/>
                <a:gd name="connsiteX42" fmla="*/ 106098 w 1393335"/>
                <a:gd name="connsiteY42" fmla="*/ 430713 h 1016277"/>
                <a:gd name="connsiteX43" fmla="*/ 339651 w 1393335"/>
                <a:gd name="connsiteY43" fmla="*/ 472146 h 1016277"/>
                <a:gd name="connsiteX44" fmla="*/ 451701 w 1393335"/>
                <a:gd name="connsiteY44" fmla="*/ 413556 h 1016277"/>
                <a:gd name="connsiteX45" fmla="*/ 554482 w 1393335"/>
                <a:gd name="connsiteY45" fmla="*/ 340074 h 1016277"/>
                <a:gd name="connsiteX46" fmla="*/ 554535 w 1393335"/>
                <a:gd name="connsiteY46" fmla="*/ 340130 h 1016277"/>
                <a:gd name="connsiteX47" fmla="*/ 589492 w 1393335"/>
                <a:gd name="connsiteY47" fmla="*/ 316413 h 1016277"/>
                <a:gd name="connsiteX48" fmla="*/ 598848 w 1393335"/>
                <a:gd name="connsiteY48" fmla="*/ 313616 h 1016277"/>
                <a:gd name="connsiteX49" fmla="*/ 801328 w 1393335"/>
                <a:gd name="connsiteY49" fmla="*/ 310412 h 1016277"/>
                <a:gd name="connsiteX50" fmla="*/ 801688 w 1393335"/>
                <a:gd name="connsiteY50" fmla="*/ 310520 h 1016277"/>
                <a:gd name="connsiteX51" fmla="*/ 801625 w 1393335"/>
                <a:gd name="connsiteY51" fmla="*/ 310531 h 1016277"/>
                <a:gd name="connsiteX52" fmla="*/ 1153944 w 1393335"/>
                <a:gd name="connsiteY52" fmla="*/ 193826 h 1016277"/>
                <a:gd name="connsiteX53" fmla="*/ 1285008 w 1393335"/>
                <a:gd name="connsiteY53" fmla="*/ 267740 h 1016277"/>
                <a:gd name="connsiteX54" fmla="*/ 1322727 w 1393335"/>
                <a:gd name="connsiteY54" fmla="*/ 272979 h 1016277"/>
                <a:gd name="connsiteX55" fmla="*/ 1385020 w 1393335"/>
                <a:gd name="connsiteY55" fmla="*/ 273074 h 1016277"/>
                <a:gd name="connsiteX56" fmla="*/ 1362541 w 1393335"/>
                <a:gd name="connsiteY56" fmla="*/ 361656 h 1016277"/>
                <a:gd name="connsiteX57" fmla="*/ 1345206 w 1393335"/>
                <a:gd name="connsiteY57" fmla="*/ 406709 h 1016277"/>
                <a:gd name="connsiteX58" fmla="*/ 1346438 w 1393335"/>
                <a:gd name="connsiteY58" fmla="*/ 425462 h 1016277"/>
                <a:gd name="connsiteX59" fmla="*/ 1334716 w 1393335"/>
                <a:gd name="connsiteY59" fmla="*/ 423627 h 1016277"/>
                <a:gd name="connsiteX60" fmla="*/ 1311238 w 1393335"/>
                <a:gd name="connsiteY60" fmla="*/ 386159 h 1016277"/>
                <a:gd name="connsiteX61" fmla="*/ 1276150 w 1393335"/>
                <a:gd name="connsiteY61" fmla="*/ 357179 h 1016277"/>
                <a:gd name="connsiteX62" fmla="*/ 1208903 w 1393335"/>
                <a:gd name="connsiteY62" fmla="*/ 391755 h 1016277"/>
                <a:gd name="connsiteX63" fmla="*/ 974683 w 1393335"/>
                <a:gd name="connsiteY63" fmla="*/ 362513 h 1016277"/>
                <a:gd name="connsiteX64" fmla="*/ 895150 w 1393335"/>
                <a:gd name="connsiteY64" fmla="*/ 331819 h 1016277"/>
                <a:gd name="connsiteX65" fmla="*/ 813796 w 1393335"/>
                <a:gd name="connsiteY65" fmla="*/ 308544 h 1016277"/>
                <a:gd name="connsiteX66" fmla="*/ 813520 w 1393335"/>
                <a:gd name="connsiteY66" fmla="*/ 308411 h 1016277"/>
                <a:gd name="connsiteX67" fmla="*/ 846346 w 1393335"/>
                <a:gd name="connsiteY67" fmla="*/ 300601 h 1016277"/>
                <a:gd name="connsiteX68" fmla="*/ 877960 w 1393335"/>
                <a:gd name="connsiteY68" fmla="*/ 299977 h 1016277"/>
                <a:gd name="connsiteX69" fmla="*/ 880767 w 1393335"/>
                <a:gd name="connsiteY69" fmla="*/ 292315 h 1016277"/>
                <a:gd name="connsiteX70" fmla="*/ 792184 w 1393335"/>
                <a:gd name="connsiteY70" fmla="*/ 274979 h 1016277"/>
                <a:gd name="connsiteX71" fmla="*/ 898960 w 1393335"/>
                <a:gd name="connsiteY71" fmla="*/ 247643 h 1016277"/>
                <a:gd name="connsiteX72" fmla="*/ 815425 w 1393335"/>
                <a:gd name="connsiteY72" fmla="*/ 250119 h 1016277"/>
                <a:gd name="connsiteX73" fmla="*/ 858895 w 1393335"/>
                <a:gd name="connsiteY73" fmla="*/ 232891 h 1016277"/>
                <a:gd name="connsiteX74" fmla="*/ 898612 w 1393335"/>
                <a:gd name="connsiteY74" fmla="*/ 215117 h 1016277"/>
                <a:gd name="connsiteX75" fmla="*/ 899245 w 1393335"/>
                <a:gd name="connsiteY75" fmla="*/ 214971 h 1016277"/>
                <a:gd name="connsiteX76" fmla="*/ 1153944 w 1393335"/>
                <a:gd name="connsiteY76" fmla="*/ 193826 h 1016277"/>
                <a:gd name="connsiteX77" fmla="*/ 230370 w 1393335"/>
                <a:gd name="connsiteY77" fmla="*/ 174666 h 1016277"/>
                <a:gd name="connsiteX78" fmla="*/ 296789 w 1393335"/>
                <a:gd name="connsiteY78" fmla="*/ 175157 h 1016277"/>
                <a:gd name="connsiteX79" fmla="*/ 504338 w 1393335"/>
                <a:gd name="connsiteY79" fmla="*/ 214971 h 1016277"/>
                <a:gd name="connsiteX80" fmla="*/ 504469 w 1393335"/>
                <a:gd name="connsiteY80" fmla="*/ 214988 h 1016277"/>
                <a:gd name="connsiteX81" fmla="*/ 576824 w 1393335"/>
                <a:gd name="connsiteY81" fmla="*/ 249547 h 1016277"/>
                <a:gd name="connsiteX82" fmla="*/ 493575 w 1393335"/>
                <a:gd name="connsiteY82" fmla="*/ 245737 h 1016277"/>
                <a:gd name="connsiteX83" fmla="*/ 598445 w 1393335"/>
                <a:gd name="connsiteY83" fmla="*/ 272503 h 1016277"/>
                <a:gd name="connsiteX84" fmla="*/ 609113 w 1393335"/>
                <a:gd name="connsiteY84" fmla="*/ 289171 h 1016277"/>
                <a:gd name="connsiteX85" fmla="*/ 599303 w 1393335"/>
                <a:gd name="connsiteY85" fmla="*/ 295553 h 1016277"/>
                <a:gd name="connsiteX86" fmla="*/ 522341 w 1393335"/>
                <a:gd name="connsiteY86" fmla="*/ 292029 h 1016277"/>
                <a:gd name="connsiteX87" fmla="*/ 233924 w 1393335"/>
                <a:gd name="connsiteY87" fmla="*/ 271169 h 1016277"/>
                <a:gd name="connsiteX88" fmla="*/ 173440 w 1393335"/>
                <a:gd name="connsiteY88" fmla="*/ 283933 h 1016277"/>
                <a:gd name="connsiteX89" fmla="*/ 371167 w 1393335"/>
                <a:gd name="connsiteY89" fmla="*/ 303828 h 1016277"/>
                <a:gd name="connsiteX90" fmla="*/ 569863 w 1393335"/>
                <a:gd name="connsiteY90" fmla="*/ 300919 h 1016277"/>
                <a:gd name="connsiteX91" fmla="*/ 572347 w 1393335"/>
                <a:gd name="connsiteY91" fmla="*/ 304411 h 1016277"/>
                <a:gd name="connsiteX92" fmla="*/ 572298 w 1393335"/>
                <a:gd name="connsiteY92" fmla="*/ 305475 h 1016277"/>
                <a:gd name="connsiteX93" fmla="*/ 557024 w 1393335"/>
                <a:gd name="connsiteY93" fmla="*/ 316937 h 1016277"/>
                <a:gd name="connsiteX94" fmla="*/ 542777 w 1393335"/>
                <a:gd name="connsiteY94" fmla="*/ 327613 h 1016277"/>
                <a:gd name="connsiteX95" fmla="*/ 542724 w 1393335"/>
                <a:gd name="connsiteY95" fmla="*/ 327557 h 1016277"/>
                <a:gd name="connsiteX96" fmla="*/ 380799 w 1393335"/>
                <a:gd name="connsiteY96" fmla="*/ 374896 h 1016277"/>
                <a:gd name="connsiteX97" fmla="*/ 115147 w 1393335"/>
                <a:gd name="connsiteY97" fmla="*/ 367181 h 1016277"/>
                <a:gd name="connsiteX98" fmla="*/ 59997 w 1393335"/>
                <a:gd name="connsiteY98" fmla="*/ 380802 h 1016277"/>
                <a:gd name="connsiteX99" fmla="*/ 49949 w 1393335"/>
                <a:gd name="connsiteY99" fmla="*/ 395031 h 1016277"/>
                <a:gd name="connsiteX100" fmla="*/ 40321 w 1393335"/>
                <a:gd name="connsiteY100" fmla="*/ 378192 h 1016277"/>
                <a:gd name="connsiteX101" fmla="*/ 47143 w 1393335"/>
                <a:gd name="connsiteY101" fmla="*/ 353837 h 1016277"/>
                <a:gd name="connsiteX102" fmla="*/ 53985 w 1393335"/>
                <a:gd name="connsiteY102" fmla="*/ 329501 h 1016277"/>
                <a:gd name="connsiteX103" fmla="*/ 30852 w 1393335"/>
                <a:gd name="connsiteY103" fmla="*/ 333923 h 1016277"/>
                <a:gd name="connsiteX104" fmla="*/ 85 w 1393335"/>
                <a:gd name="connsiteY104" fmla="*/ 291743 h 1016277"/>
                <a:gd name="connsiteX105" fmla="*/ 8753 w 1393335"/>
                <a:gd name="connsiteY105" fmla="*/ 230783 h 1016277"/>
                <a:gd name="connsiteX106" fmla="*/ 19612 w 1393335"/>
                <a:gd name="connsiteY106" fmla="*/ 222591 h 1016277"/>
                <a:gd name="connsiteX107" fmla="*/ 77021 w 1393335"/>
                <a:gd name="connsiteY107" fmla="*/ 255462 h 1016277"/>
                <a:gd name="connsiteX108" fmla="*/ 87048 w 1393335"/>
                <a:gd name="connsiteY108" fmla="*/ 277454 h 1016277"/>
                <a:gd name="connsiteX109" fmla="*/ 114229 w 1393335"/>
                <a:gd name="connsiteY109" fmla="*/ 233815 h 1016277"/>
                <a:gd name="connsiteX110" fmla="*/ 230370 w 1393335"/>
                <a:gd name="connsiteY110" fmla="*/ 174666 h 1016277"/>
                <a:gd name="connsiteX111" fmla="*/ 798851 w 1393335"/>
                <a:gd name="connsiteY111" fmla="*/ 147153 h 1016277"/>
                <a:gd name="connsiteX112" fmla="*/ 766370 w 1393335"/>
                <a:gd name="connsiteY112" fmla="*/ 232783 h 1016277"/>
                <a:gd name="connsiteX113" fmla="*/ 774067 w 1393335"/>
                <a:gd name="connsiteY113" fmla="*/ 266634 h 1016277"/>
                <a:gd name="connsiteX114" fmla="*/ 774301 w 1393335"/>
                <a:gd name="connsiteY114" fmla="*/ 301713 h 1016277"/>
                <a:gd name="connsiteX115" fmla="*/ 785052 w 1393335"/>
                <a:gd name="connsiteY115" fmla="*/ 301924 h 1016277"/>
                <a:gd name="connsiteX116" fmla="*/ 800959 w 1393335"/>
                <a:gd name="connsiteY116" fmla="*/ 310394 h 1016277"/>
                <a:gd name="connsiteX117" fmla="*/ 801562 w 1393335"/>
                <a:gd name="connsiteY117" fmla="*/ 310543 h 1016277"/>
                <a:gd name="connsiteX118" fmla="*/ 801321 w 1393335"/>
                <a:gd name="connsiteY118" fmla="*/ 310587 h 1016277"/>
                <a:gd name="connsiteX119" fmla="*/ 801709 w 1393335"/>
                <a:gd name="connsiteY119" fmla="*/ 310793 h 1016277"/>
                <a:gd name="connsiteX120" fmla="*/ 801474 w 1393335"/>
                <a:gd name="connsiteY120" fmla="*/ 310839 h 1016277"/>
                <a:gd name="connsiteX121" fmla="*/ 856339 w 1393335"/>
                <a:gd name="connsiteY121" fmla="*/ 364752 h 1016277"/>
                <a:gd name="connsiteX122" fmla="*/ 1050693 w 1393335"/>
                <a:gd name="connsiteY122" fmla="*/ 486910 h 1016277"/>
                <a:gd name="connsiteX123" fmla="*/ 1257671 w 1393335"/>
                <a:gd name="connsiteY123" fmla="*/ 470050 h 1016277"/>
                <a:gd name="connsiteX124" fmla="*/ 1302343 w 1393335"/>
                <a:gd name="connsiteY124" fmla="*/ 436141 h 1016277"/>
                <a:gd name="connsiteX125" fmla="*/ 1317512 w 1393335"/>
                <a:gd name="connsiteY125" fmla="*/ 425569 h 1016277"/>
                <a:gd name="connsiteX126" fmla="*/ 1334876 w 1393335"/>
                <a:gd name="connsiteY126" fmla="*/ 424736 h 1016277"/>
                <a:gd name="connsiteX127" fmla="*/ 1355921 w 1393335"/>
                <a:gd name="connsiteY127" fmla="*/ 476809 h 1016277"/>
                <a:gd name="connsiteX128" fmla="*/ 1276626 w 1393335"/>
                <a:gd name="connsiteY128" fmla="*/ 573397 h 1016277"/>
                <a:gd name="connsiteX129" fmla="*/ 996877 w 1393335"/>
                <a:gd name="connsiteY129" fmla="*/ 535202 h 1016277"/>
                <a:gd name="connsiteX130" fmla="*/ 957538 w 1393335"/>
                <a:gd name="connsiteY130" fmla="*/ 503388 h 1016277"/>
                <a:gd name="connsiteX131" fmla="*/ 973921 w 1393335"/>
                <a:gd name="connsiteY131" fmla="*/ 567015 h 1016277"/>
                <a:gd name="connsiteX132" fmla="*/ 967920 w 1393335"/>
                <a:gd name="connsiteY132" fmla="*/ 904486 h 1016277"/>
                <a:gd name="connsiteX133" fmla="*/ 972140 w 1393335"/>
                <a:gd name="connsiteY133" fmla="*/ 983554 h 1016277"/>
                <a:gd name="connsiteX134" fmla="*/ 960655 w 1393335"/>
                <a:gd name="connsiteY134" fmla="*/ 1007661 h 1016277"/>
                <a:gd name="connsiteX135" fmla="*/ 914057 w 1393335"/>
                <a:gd name="connsiteY135" fmla="*/ 996337 h 1016277"/>
                <a:gd name="connsiteX136" fmla="*/ 869908 w 1393335"/>
                <a:gd name="connsiteY136" fmla="*/ 895342 h 1016277"/>
                <a:gd name="connsiteX137" fmla="*/ 889435 w 1393335"/>
                <a:gd name="connsiteY137" fmla="*/ 664741 h 1016277"/>
                <a:gd name="connsiteX138" fmla="*/ 844762 w 1393335"/>
                <a:gd name="connsiteY138" fmla="*/ 405280 h 1016277"/>
                <a:gd name="connsiteX139" fmla="*/ 791518 w 1393335"/>
                <a:gd name="connsiteY139" fmla="*/ 334605 h 1016277"/>
                <a:gd name="connsiteX140" fmla="*/ 784261 w 1393335"/>
                <a:gd name="connsiteY140" fmla="*/ 330774 h 1016277"/>
                <a:gd name="connsiteX141" fmla="*/ 774667 w 1393335"/>
                <a:gd name="connsiteY141" fmla="*/ 334707 h 1016277"/>
                <a:gd name="connsiteX142" fmla="*/ 624687 w 1393335"/>
                <a:gd name="connsiteY142" fmla="*/ 336895 h 1016277"/>
                <a:gd name="connsiteX143" fmla="*/ 649499 w 1393335"/>
                <a:gd name="connsiteY143" fmla="*/ 174871 h 1016277"/>
                <a:gd name="connsiteX144" fmla="*/ 798851 w 1393335"/>
                <a:gd name="connsiteY144" fmla="*/ 147153 h 1016277"/>
                <a:gd name="connsiteX145" fmla="*/ 1124131 w 1393335"/>
                <a:gd name="connsiteY145" fmla="*/ 15828 h 1016277"/>
                <a:gd name="connsiteX146" fmla="*/ 1253956 w 1393335"/>
                <a:gd name="connsiteY146" fmla="*/ 43521 h 1016277"/>
                <a:gd name="connsiteX147" fmla="*/ 1370543 w 1393335"/>
                <a:gd name="connsiteY147" fmla="*/ 232974 h 1016277"/>
                <a:gd name="connsiteX148" fmla="*/ 1252814 w 1393335"/>
                <a:gd name="connsiteY148" fmla="*/ 138295 h 1016277"/>
                <a:gd name="connsiteX149" fmla="*/ 983542 w 1393335"/>
                <a:gd name="connsiteY149" fmla="*/ 166013 h 1016277"/>
                <a:gd name="connsiteX150" fmla="*/ 897912 w 1393335"/>
                <a:gd name="connsiteY150" fmla="*/ 204780 h 1016277"/>
                <a:gd name="connsiteX151" fmla="*/ 897846 w 1393335"/>
                <a:gd name="connsiteY151" fmla="*/ 204831 h 1016277"/>
                <a:gd name="connsiteX152" fmla="*/ 840798 w 1393335"/>
                <a:gd name="connsiteY152" fmla="*/ 222688 h 1016277"/>
                <a:gd name="connsiteX153" fmla="*/ 781822 w 1393335"/>
                <a:gd name="connsiteY153" fmla="*/ 233447 h 1016277"/>
                <a:gd name="connsiteX154" fmla="*/ 786318 w 1393335"/>
                <a:gd name="connsiteY154" fmla="*/ 211333 h 1016277"/>
                <a:gd name="connsiteX155" fmla="*/ 825617 w 1393335"/>
                <a:gd name="connsiteY155" fmla="*/ 166394 h 1016277"/>
                <a:gd name="connsiteX156" fmla="*/ 997734 w 1393335"/>
                <a:gd name="connsiteY156" fmla="*/ 49713 h 1016277"/>
                <a:gd name="connsiteX157" fmla="*/ 1124131 w 1393335"/>
                <a:gd name="connsiteY157" fmla="*/ 15828 h 1016277"/>
                <a:gd name="connsiteX158" fmla="*/ 259546 w 1393335"/>
                <a:gd name="connsiteY158" fmla="*/ 849 h 1016277"/>
                <a:gd name="connsiteX159" fmla="*/ 537771 w 1393335"/>
                <a:gd name="connsiteY159" fmla="*/ 129532 h 1016277"/>
                <a:gd name="connsiteX160" fmla="*/ 553583 w 1393335"/>
                <a:gd name="connsiteY160" fmla="*/ 139724 h 1016277"/>
                <a:gd name="connsiteX161" fmla="*/ 553662 w 1393335"/>
                <a:gd name="connsiteY161" fmla="*/ 139809 h 1016277"/>
                <a:gd name="connsiteX162" fmla="*/ 553488 w 1393335"/>
                <a:gd name="connsiteY162" fmla="*/ 139724 h 1016277"/>
                <a:gd name="connsiteX163" fmla="*/ 593302 w 1393335"/>
                <a:gd name="connsiteY163" fmla="*/ 186301 h 1016277"/>
                <a:gd name="connsiteX164" fmla="*/ 606637 w 1393335"/>
                <a:gd name="connsiteY164" fmla="*/ 234879 h 1016277"/>
                <a:gd name="connsiteX165" fmla="*/ 575109 w 1393335"/>
                <a:gd name="connsiteY165" fmla="*/ 232021 h 1016277"/>
                <a:gd name="connsiteX166" fmla="*/ 505962 w 1393335"/>
                <a:gd name="connsiteY166" fmla="*/ 205163 h 1016277"/>
                <a:gd name="connsiteX167" fmla="*/ 505958 w 1393335"/>
                <a:gd name="connsiteY167" fmla="*/ 205160 h 1016277"/>
                <a:gd name="connsiteX168" fmla="*/ 303075 w 1393335"/>
                <a:gd name="connsiteY168" fmla="*/ 118292 h 1016277"/>
                <a:gd name="connsiteX169" fmla="*/ 41995 w 1393335"/>
                <a:gd name="connsiteY169" fmla="*/ 180872 h 1016277"/>
                <a:gd name="connsiteX170" fmla="*/ 259546 w 1393335"/>
                <a:gd name="connsiteY170" fmla="*/ 849 h 10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393335" h="1016277">
                  <a:moveTo>
                    <a:pt x="960655" y="1007661"/>
                  </a:moveTo>
                  <a:lnTo>
                    <a:pt x="960967" y="1007737"/>
                  </a:lnTo>
                  <a:lnTo>
                    <a:pt x="960301" y="1008403"/>
                  </a:lnTo>
                  <a:close/>
                  <a:moveTo>
                    <a:pt x="961158" y="1007642"/>
                  </a:moveTo>
                  <a:lnTo>
                    <a:pt x="961717" y="1007710"/>
                  </a:lnTo>
                  <a:lnTo>
                    <a:pt x="960301" y="1008404"/>
                  </a:lnTo>
                  <a:cubicBezTo>
                    <a:pt x="960301" y="1008404"/>
                    <a:pt x="960968" y="1007737"/>
                    <a:pt x="961158" y="1007642"/>
                  </a:cubicBezTo>
                  <a:close/>
                  <a:moveTo>
                    <a:pt x="1157754" y="804759"/>
                  </a:moveTo>
                  <a:cubicBezTo>
                    <a:pt x="1179376" y="834572"/>
                    <a:pt x="1199664" y="863147"/>
                    <a:pt x="1220619" y="891246"/>
                  </a:cubicBezTo>
                  <a:cubicBezTo>
                    <a:pt x="1230525" y="904486"/>
                    <a:pt x="1223762" y="913630"/>
                    <a:pt x="1215857" y="924203"/>
                  </a:cubicBezTo>
                  <a:cubicBezTo>
                    <a:pt x="1173352" y="980853"/>
                    <a:pt x="1104486" y="1014197"/>
                    <a:pt x="1032847" y="1016277"/>
                  </a:cubicBezTo>
                  <a:lnTo>
                    <a:pt x="961717" y="1007710"/>
                  </a:lnTo>
                  <a:lnTo>
                    <a:pt x="1021947" y="978165"/>
                  </a:lnTo>
                  <a:cubicBezTo>
                    <a:pt x="1076834" y="943830"/>
                    <a:pt x="1114107" y="894413"/>
                    <a:pt x="1157754" y="804759"/>
                  </a:cubicBezTo>
                  <a:close/>
                  <a:moveTo>
                    <a:pt x="1335237" y="424460"/>
                  </a:moveTo>
                  <a:lnTo>
                    <a:pt x="1335490" y="424712"/>
                  </a:lnTo>
                  <a:lnTo>
                    <a:pt x="1335282" y="424530"/>
                  </a:lnTo>
                  <a:close/>
                  <a:moveTo>
                    <a:pt x="49489" y="395681"/>
                  </a:moveTo>
                  <a:lnTo>
                    <a:pt x="49377" y="395840"/>
                  </a:lnTo>
                  <a:lnTo>
                    <a:pt x="48948" y="396041"/>
                  </a:lnTo>
                  <a:close/>
                  <a:moveTo>
                    <a:pt x="598848" y="313616"/>
                  </a:moveTo>
                  <a:cubicBezTo>
                    <a:pt x="600649" y="313997"/>
                    <a:pt x="601340" y="315485"/>
                    <a:pt x="601542" y="317461"/>
                  </a:cubicBezTo>
                  <a:lnTo>
                    <a:pt x="601872" y="330134"/>
                  </a:lnTo>
                  <a:lnTo>
                    <a:pt x="577110" y="364514"/>
                  </a:lnTo>
                  <a:cubicBezTo>
                    <a:pt x="491766" y="440428"/>
                    <a:pt x="489956" y="545489"/>
                    <a:pt x="478717" y="646549"/>
                  </a:cubicBezTo>
                  <a:cubicBezTo>
                    <a:pt x="469954" y="725607"/>
                    <a:pt x="489861" y="804283"/>
                    <a:pt x="488051" y="883436"/>
                  </a:cubicBezTo>
                  <a:cubicBezTo>
                    <a:pt x="487099" y="923441"/>
                    <a:pt x="481955" y="962779"/>
                    <a:pt x="442808" y="986782"/>
                  </a:cubicBezTo>
                  <a:cubicBezTo>
                    <a:pt x="414137" y="1004403"/>
                    <a:pt x="380990" y="995926"/>
                    <a:pt x="350796" y="999356"/>
                  </a:cubicBezTo>
                  <a:cubicBezTo>
                    <a:pt x="261737" y="1009357"/>
                    <a:pt x="193253" y="965161"/>
                    <a:pt x="138293" y="898009"/>
                  </a:cubicBezTo>
                  <a:cubicBezTo>
                    <a:pt x="127244" y="884579"/>
                    <a:pt x="130673" y="873721"/>
                    <a:pt x="142199" y="860957"/>
                  </a:cubicBezTo>
                  <a:cubicBezTo>
                    <a:pt x="162106" y="838954"/>
                    <a:pt x="179632" y="814761"/>
                    <a:pt x="199730" y="789615"/>
                  </a:cubicBezTo>
                  <a:cubicBezTo>
                    <a:pt x="221542" y="826000"/>
                    <a:pt x="242497" y="865053"/>
                    <a:pt x="267548" y="901153"/>
                  </a:cubicBezTo>
                  <a:cubicBezTo>
                    <a:pt x="292598" y="937252"/>
                    <a:pt x="327174" y="989354"/>
                    <a:pt x="365750" y="977353"/>
                  </a:cubicBezTo>
                  <a:cubicBezTo>
                    <a:pt x="404422" y="965351"/>
                    <a:pt x="387658" y="904106"/>
                    <a:pt x="382038" y="865529"/>
                  </a:cubicBezTo>
                  <a:cubicBezTo>
                    <a:pt x="366703" y="759135"/>
                    <a:pt x="366036" y="654645"/>
                    <a:pt x="402136" y="551966"/>
                  </a:cubicBezTo>
                  <a:cubicBezTo>
                    <a:pt x="407756" y="535964"/>
                    <a:pt x="413566" y="519962"/>
                    <a:pt x="422329" y="495387"/>
                  </a:cubicBezTo>
                  <a:cubicBezTo>
                    <a:pt x="371846" y="521010"/>
                    <a:pt x="326412" y="542441"/>
                    <a:pt x="282502" y="566825"/>
                  </a:cubicBezTo>
                  <a:cubicBezTo>
                    <a:pt x="248688" y="585589"/>
                    <a:pt x="215827" y="590923"/>
                    <a:pt x="179441" y="575683"/>
                  </a:cubicBezTo>
                  <a:cubicBezTo>
                    <a:pt x="135912" y="557395"/>
                    <a:pt x="90859" y="542346"/>
                    <a:pt x="51521" y="515580"/>
                  </a:cubicBezTo>
                  <a:cubicBezTo>
                    <a:pt x="5991" y="484624"/>
                    <a:pt x="3610" y="464908"/>
                    <a:pt x="36947" y="419854"/>
                  </a:cubicBezTo>
                  <a:lnTo>
                    <a:pt x="49745" y="396179"/>
                  </a:lnTo>
                  <a:lnTo>
                    <a:pt x="83132" y="405091"/>
                  </a:lnTo>
                  <a:cubicBezTo>
                    <a:pt x="91645" y="412735"/>
                    <a:pt x="98336" y="423141"/>
                    <a:pt x="106098" y="430713"/>
                  </a:cubicBezTo>
                  <a:cubicBezTo>
                    <a:pt x="175155" y="497959"/>
                    <a:pt x="252307" y="511390"/>
                    <a:pt x="339651" y="472146"/>
                  </a:cubicBezTo>
                  <a:cubicBezTo>
                    <a:pt x="378323" y="454763"/>
                    <a:pt x="415780" y="435404"/>
                    <a:pt x="451701" y="413556"/>
                  </a:cubicBezTo>
                  <a:lnTo>
                    <a:pt x="554482" y="340074"/>
                  </a:lnTo>
                  <a:lnTo>
                    <a:pt x="554535" y="340130"/>
                  </a:lnTo>
                  <a:cubicBezTo>
                    <a:pt x="566156" y="332129"/>
                    <a:pt x="577109" y="322890"/>
                    <a:pt x="589492" y="316413"/>
                  </a:cubicBezTo>
                  <a:cubicBezTo>
                    <a:pt x="594136" y="313961"/>
                    <a:pt x="597047" y="313235"/>
                    <a:pt x="598848" y="313616"/>
                  </a:cubicBezTo>
                  <a:close/>
                  <a:moveTo>
                    <a:pt x="801328" y="310412"/>
                  </a:moveTo>
                  <a:lnTo>
                    <a:pt x="801688" y="310520"/>
                  </a:lnTo>
                  <a:lnTo>
                    <a:pt x="801625" y="310531"/>
                  </a:lnTo>
                  <a:close/>
                  <a:moveTo>
                    <a:pt x="1153944" y="193826"/>
                  </a:moveTo>
                  <a:cubicBezTo>
                    <a:pt x="1214142" y="194683"/>
                    <a:pt x="1258433" y="212780"/>
                    <a:pt x="1285008" y="267740"/>
                  </a:cubicBezTo>
                  <a:cubicBezTo>
                    <a:pt x="1295295" y="288980"/>
                    <a:pt x="1304439" y="286218"/>
                    <a:pt x="1322727" y="272979"/>
                  </a:cubicBezTo>
                  <a:cubicBezTo>
                    <a:pt x="1339872" y="260501"/>
                    <a:pt x="1363494" y="230878"/>
                    <a:pt x="1385020" y="273074"/>
                  </a:cubicBezTo>
                  <a:cubicBezTo>
                    <a:pt x="1401308" y="304982"/>
                    <a:pt x="1393593" y="355465"/>
                    <a:pt x="1362541" y="361656"/>
                  </a:cubicBezTo>
                  <a:cubicBezTo>
                    <a:pt x="1323965" y="369372"/>
                    <a:pt x="1335871" y="386516"/>
                    <a:pt x="1345206" y="406709"/>
                  </a:cubicBezTo>
                  <a:cubicBezTo>
                    <a:pt x="1349635" y="416282"/>
                    <a:pt x="1354064" y="424623"/>
                    <a:pt x="1346438" y="425462"/>
                  </a:cubicBezTo>
                  <a:lnTo>
                    <a:pt x="1334716" y="423627"/>
                  </a:lnTo>
                  <a:lnTo>
                    <a:pt x="1311238" y="386159"/>
                  </a:lnTo>
                  <a:cubicBezTo>
                    <a:pt x="1301343" y="374920"/>
                    <a:pt x="1289628" y="365276"/>
                    <a:pt x="1276150" y="357179"/>
                  </a:cubicBezTo>
                  <a:cubicBezTo>
                    <a:pt x="1261767" y="384421"/>
                    <a:pt x="1237954" y="390707"/>
                    <a:pt x="1208903" y="391755"/>
                  </a:cubicBezTo>
                  <a:cubicBezTo>
                    <a:pt x="1129083" y="394708"/>
                    <a:pt x="1051741" y="385278"/>
                    <a:pt x="974683" y="362513"/>
                  </a:cubicBezTo>
                  <a:cubicBezTo>
                    <a:pt x="947394" y="354465"/>
                    <a:pt x="921463" y="342535"/>
                    <a:pt x="895150" y="331819"/>
                  </a:cubicBezTo>
                  <a:lnTo>
                    <a:pt x="813796" y="308544"/>
                  </a:lnTo>
                  <a:lnTo>
                    <a:pt x="813520" y="308411"/>
                  </a:lnTo>
                  <a:cubicBezTo>
                    <a:pt x="823664" y="299553"/>
                    <a:pt x="834928" y="299482"/>
                    <a:pt x="846346" y="300601"/>
                  </a:cubicBezTo>
                  <a:lnTo>
                    <a:pt x="877960" y="299977"/>
                  </a:lnTo>
                  <a:lnTo>
                    <a:pt x="880767" y="292315"/>
                  </a:lnTo>
                  <a:cubicBezTo>
                    <a:pt x="851525" y="285838"/>
                    <a:pt x="817616" y="303078"/>
                    <a:pt x="792184" y="274979"/>
                  </a:cubicBezTo>
                  <a:cubicBezTo>
                    <a:pt x="824855" y="257929"/>
                    <a:pt x="863146" y="261644"/>
                    <a:pt x="898960" y="247643"/>
                  </a:cubicBezTo>
                  <a:cubicBezTo>
                    <a:pt x="869337" y="230117"/>
                    <a:pt x="844762" y="253548"/>
                    <a:pt x="815425" y="250119"/>
                  </a:cubicBezTo>
                  <a:cubicBezTo>
                    <a:pt x="828713" y="239689"/>
                    <a:pt x="844072" y="236356"/>
                    <a:pt x="858895" y="232891"/>
                  </a:cubicBezTo>
                  <a:lnTo>
                    <a:pt x="898612" y="215117"/>
                  </a:lnTo>
                  <a:lnTo>
                    <a:pt x="899245" y="214971"/>
                  </a:lnTo>
                  <a:cubicBezTo>
                    <a:pt x="983256" y="196302"/>
                    <a:pt x="1068028" y="192588"/>
                    <a:pt x="1153944" y="193826"/>
                  </a:cubicBezTo>
                  <a:close/>
                  <a:moveTo>
                    <a:pt x="230370" y="174666"/>
                  </a:moveTo>
                  <a:cubicBezTo>
                    <a:pt x="251099" y="172532"/>
                    <a:pt x="273286" y="172895"/>
                    <a:pt x="296789" y="175157"/>
                  </a:cubicBezTo>
                  <a:cubicBezTo>
                    <a:pt x="367845" y="181919"/>
                    <a:pt x="435568" y="199826"/>
                    <a:pt x="504338" y="214971"/>
                  </a:cubicBezTo>
                  <a:lnTo>
                    <a:pt x="504469" y="214988"/>
                  </a:lnTo>
                  <a:lnTo>
                    <a:pt x="576824" y="249547"/>
                  </a:lnTo>
                  <a:cubicBezTo>
                    <a:pt x="547963" y="257929"/>
                    <a:pt x="526627" y="231164"/>
                    <a:pt x="493575" y="245737"/>
                  </a:cubicBezTo>
                  <a:cubicBezTo>
                    <a:pt x="533009" y="255929"/>
                    <a:pt x="565680" y="264597"/>
                    <a:pt x="598445" y="272503"/>
                  </a:cubicBezTo>
                  <a:cubicBezTo>
                    <a:pt x="608256" y="274884"/>
                    <a:pt x="611876" y="280408"/>
                    <a:pt x="609113" y="289171"/>
                  </a:cubicBezTo>
                  <a:cubicBezTo>
                    <a:pt x="608161" y="292219"/>
                    <a:pt x="600446" y="296410"/>
                    <a:pt x="599303" y="295553"/>
                  </a:cubicBezTo>
                  <a:cubicBezTo>
                    <a:pt x="574538" y="276217"/>
                    <a:pt x="548249" y="297268"/>
                    <a:pt x="522341" y="292029"/>
                  </a:cubicBezTo>
                  <a:cubicBezTo>
                    <a:pt x="427281" y="272979"/>
                    <a:pt x="330412" y="273265"/>
                    <a:pt x="233924" y="271169"/>
                  </a:cubicBezTo>
                  <a:cubicBezTo>
                    <a:pt x="211254" y="270693"/>
                    <a:pt x="188870" y="271741"/>
                    <a:pt x="173440" y="283933"/>
                  </a:cubicBezTo>
                  <a:cubicBezTo>
                    <a:pt x="238067" y="301602"/>
                    <a:pt x="303814" y="304626"/>
                    <a:pt x="371167" y="303828"/>
                  </a:cubicBezTo>
                  <a:lnTo>
                    <a:pt x="569863" y="300919"/>
                  </a:lnTo>
                  <a:lnTo>
                    <a:pt x="572347" y="304411"/>
                  </a:lnTo>
                  <a:lnTo>
                    <a:pt x="572298" y="305475"/>
                  </a:lnTo>
                  <a:lnTo>
                    <a:pt x="557024" y="316937"/>
                  </a:lnTo>
                  <a:lnTo>
                    <a:pt x="542777" y="327613"/>
                  </a:lnTo>
                  <a:lnTo>
                    <a:pt x="542724" y="327557"/>
                  </a:lnTo>
                  <a:cubicBezTo>
                    <a:pt x="488813" y="343654"/>
                    <a:pt x="435663" y="363466"/>
                    <a:pt x="380799" y="374896"/>
                  </a:cubicBezTo>
                  <a:cubicBezTo>
                    <a:pt x="292217" y="393279"/>
                    <a:pt x="200967" y="401376"/>
                    <a:pt x="115147" y="367181"/>
                  </a:cubicBezTo>
                  <a:cubicBezTo>
                    <a:pt x="85429" y="355370"/>
                    <a:pt x="74475" y="360037"/>
                    <a:pt x="59997" y="380802"/>
                  </a:cubicBezTo>
                  <a:lnTo>
                    <a:pt x="49949" y="395031"/>
                  </a:lnTo>
                  <a:lnTo>
                    <a:pt x="40321" y="378192"/>
                  </a:lnTo>
                  <a:cubicBezTo>
                    <a:pt x="39372" y="369883"/>
                    <a:pt x="43255" y="361862"/>
                    <a:pt x="47143" y="353837"/>
                  </a:cubicBezTo>
                  <a:lnTo>
                    <a:pt x="53985" y="329501"/>
                  </a:lnTo>
                  <a:lnTo>
                    <a:pt x="30852" y="333923"/>
                  </a:lnTo>
                  <a:cubicBezTo>
                    <a:pt x="11140" y="333070"/>
                    <a:pt x="1943" y="316961"/>
                    <a:pt x="85" y="291743"/>
                  </a:cubicBezTo>
                  <a:cubicBezTo>
                    <a:pt x="-1439" y="271264"/>
                    <a:pt x="18088" y="253071"/>
                    <a:pt x="8753" y="230783"/>
                  </a:cubicBezTo>
                  <a:cubicBezTo>
                    <a:pt x="8372" y="229830"/>
                    <a:pt x="12087" y="217162"/>
                    <a:pt x="19612" y="222591"/>
                  </a:cubicBezTo>
                  <a:cubicBezTo>
                    <a:pt x="37328" y="235236"/>
                    <a:pt x="62653" y="238719"/>
                    <a:pt x="77021" y="255462"/>
                  </a:cubicBezTo>
                  <a:lnTo>
                    <a:pt x="87048" y="277454"/>
                  </a:lnTo>
                  <a:lnTo>
                    <a:pt x="114229" y="233815"/>
                  </a:lnTo>
                  <a:cubicBezTo>
                    <a:pt x="144474" y="196913"/>
                    <a:pt x="183730" y="179468"/>
                    <a:pt x="230370" y="174666"/>
                  </a:cubicBezTo>
                  <a:close/>
                  <a:moveTo>
                    <a:pt x="798851" y="147153"/>
                  </a:moveTo>
                  <a:cubicBezTo>
                    <a:pt x="776372" y="173537"/>
                    <a:pt x="749702" y="194873"/>
                    <a:pt x="766370" y="232783"/>
                  </a:cubicBezTo>
                  <a:cubicBezTo>
                    <a:pt x="773979" y="240320"/>
                    <a:pt x="774641" y="252827"/>
                    <a:pt x="774067" y="266634"/>
                  </a:cubicBezTo>
                  <a:lnTo>
                    <a:pt x="774301" y="301713"/>
                  </a:lnTo>
                  <a:lnTo>
                    <a:pt x="785052" y="301924"/>
                  </a:lnTo>
                  <a:lnTo>
                    <a:pt x="800959" y="310394"/>
                  </a:lnTo>
                  <a:lnTo>
                    <a:pt x="801562" y="310543"/>
                  </a:lnTo>
                  <a:lnTo>
                    <a:pt x="801321" y="310587"/>
                  </a:lnTo>
                  <a:lnTo>
                    <a:pt x="801709" y="310793"/>
                  </a:lnTo>
                  <a:lnTo>
                    <a:pt x="801474" y="310839"/>
                  </a:lnTo>
                  <a:lnTo>
                    <a:pt x="856339" y="364752"/>
                  </a:lnTo>
                  <a:cubicBezTo>
                    <a:pt x="914265" y="414633"/>
                    <a:pt x="980256" y="452620"/>
                    <a:pt x="1050693" y="486910"/>
                  </a:cubicBezTo>
                  <a:cubicBezTo>
                    <a:pt x="1128417" y="524629"/>
                    <a:pt x="1191567" y="506436"/>
                    <a:pt x="1257671" y="470050"/>
                  </a:cubicBezTo>
                  <a:cubicBezTo>
                    <a:pt x="1273863" y="461097"/>
                    <a:pt x="1288723" y="448810"/>
                    <a:pt x="1302343" y="436141"/>
                  </a:cubicBezTo>
                  <a:cubicBezTo>
                    <a:pt x="1307344" y="431474"/>
                    <a:pt x="1312202" y="427712"/>
                    <a:pt x="1317512" y="425569"/>
                  </a:cubicBezTo>
                  <a:lnTo>
                    <a:pt x="1334876" y="424736"/>
                  </a:lnTo>
                  <a:lnTo>
                    <a:pt x="1355921" y="476809"/>
                  </a:lnTo>
                  <a:cubicBezTo>
                    <a:pt x="1366780" y="520015"/>
                    <a:pt x="1344420" y="538107"/>
                    <a:pt x="1276626" y="573397"/>
                  </a:cubicBezTo>
                  <a:cubicBezTo>
                    <a:pt x="1172041" y="627880"/>
                    <a:pt x="1082506" y="603210"/>
                    <a:pt x="996877" y="535202"/>
                  </a:cubicBezTo>
                  <a:cubicBezTo>
                    <a:pt x="984589" y="525486"/>
                    <a:pt x="972493" y="515580"/>
                    <a:pt x="957538" y="503388"/>
                  </a:cubicBezTo>
                  <a:cubicBezTo>
                    <a:pt x="951252" y="529963"/>
                    <a:pt x="967920" y="547679"/>
                    <a:pt x="973921" y="567015"/>
                  </a:cubicBezTo>
                  <a:cubicBezTo>
                    <a:pt x="1008783" y="680363"/>
                    <a:pt x="993066" y="793234"/>
                    <a:pt x="967920" y="904486"/>
                  </a:cubicBezTo>
                  <a:cubicBezTo>
                    <a:pt x="961920" y="931204"/>
                    <a:pt x="976333" y="958136"/>
                    <a:pt x="972140" y="983554"/>
                  </a:cubicBezTo>
                  <a:lnTo>
                    <a:pt x="960655" y="1007661"/>
                  </a:lnTo>
                  <a:lnTo>
                    <a:pt x="914057" y="996337"/>
                  </a:lnTo>
                  <a:cubicBezTo>
                    <a:pt x="876945" y="982014"/>
                    <a:pt x="867480" y="956278"/>
                    <a:pt x="869908" y="895342"/>
                  </a:cubicBezTo>
                  <a:cubicBezTo>
                    <a:pt x="872956" y="818285"/>
                    <a:pt x="882577" y="741513"/>
                    <a:pt x="889435" y="664741"/>
                  </a:cubicBezTo>
                  <a:cubicBezTo>
                    <a:pt x="897531" y="574254"/>
                    <a:pt x="883339" y="487100"/>
                    <a:pt x="844762" y="405280"/>
                  </a:cubicBezTo>
                  <a:cubicBezTo>
                    <a:pt x="832475" y="379182"/>
                    <a:pt x="809615" y="358037"/>
                    <a:pt x="791518" y="334605"/>
                  </a:cubicBezTo>
                  <a:lnTo>
                    <a:pt x="784261" y="330774"/>
                  </a:lnTo>
                  <a:lnTo>
                    <a:pt x="774667" y="334707"/>
                  </a:lnTo>
                  <a:cubicBezTo>
                    <a:pt x="737369" y="345958"/>
                    <a:pt x="650978" y="350626"/>
                    <a:pt x="624687" y="336895"/>
                  </a:cubicBezTo>
                  <a:cubicBezTo>
                    <a:pt x="606956" y="298020"/>
                    <a:pt x="619209" y="193635"/>
                    <a:pt x="649499" y="174871"/>
                  </a:cubicBezTo>
                  <a:cubicBezTo>
                    <a:pt x="701124" y="179824"/>
                    <a:pt x="751511" y="176871"/>
                    <a:pt x="798851" y="147153"/>
                  </a:cubicBezTo>
                  <a:close/>
                  <a:moveTo>
                    <a:pt x="1124131" y="15828"/>
                  </a:moveTo>
                  <a:cubicBezTo>
                    <a:pt x="1167303" y="12636"/>
                    <a:pt x="1211046" y="19709"/>
                    <a:pt x="1253956" y="43521"/>
                  </a:cubicBezTo>
                  <a:cubicBezTo>
                    <a:pt x="1327204" y="84193"/>
                    <a:pt x="1352350" y="156298"/>
                    <a:pt x="1370543" y="232974"/>
                  </a:cubicBezTo>
                  <a:cubicBezTo>
                    <a:pt x="1338443" y="191635"/>
                    <a:pt x="1309582" y="150106"/>
                    <a:pt x="1252814" y="138295"/>
                  </a:cubicBezTo>
                  <a:cubicBezTo>
                    <a:pt x="1159373" y="118959"/>
                    <a:pt x="1070600" y="132104"/>
                    <a:pt x="983542" y="166013"/>
                  </a:cubicBezTo>
                  <a:cubicBezTo>
                    <a:pt x="954395" y="177348"/>
                    <a:pt x="926392" y="191826"/>
                    <a:pt x="897912" y="204780"/>
                  </a:cubicBezTo>
                  <a:lnTo>
                    <a:pt x="897846" y="204831"/>
                  </a:lnTo>
                  <a:lnTo>
                    <a:pt x="840798" y="222688"/>
                  </a:lnTo>
                  <a:lnTo>
                    <a:pt x="781822" y="233447"/>
                  </a:lnTo>
                  <a:lnTo>
                    <a:pt x="786318" y="211333"/>
                  </a:lnTo>
                  <a:cubicBezTo>
                    <a:pt x="796150" y="192469"/>
                    <a:pt x="818759" y="182111"/>
                    <a:pt x="825617" y="166394"/>
                  </a:cubicBezTo>
                  <a:cubicBezTo>
                    <a:pt x="859717" y="88194"/>
                    <a:pt x="935441" y="76097"/>
                    <a:pt x="997734" y="49713"/>
                  </a:cubicBezTo>
                  <a:cubicBezTo>
                    <a:pt x="1038358" y="32473"/>
                    <a:pt x="1080959" y="19019"/>
                    <a:pt x="1124131" y="15828"/>
                  </a:cubicBezTo>
                  <a:close/>
                  <a:moveTo>
                    <a:pt x="259546" y="849"/>
                  </a:moveTo>
                  <a:cubicBezTo>
                    <a:pt x="368131" y="10565"/>
                    <a:pt x="454904" y="65238"/>
                    <a:pt x="537771" y="129532"/>
                  </a:cubicBezTo>
                  <a:cubicBezTo>
                    <a:pt x="542724" y="133342"/>
                    <a:pt x="548249" y="136390"/>
                    <a:pt x="553583" y="139724"/>
                  </a:cubicBezTo>
                  <a:lnTo>
                    <a:pt x="553662" y="139809"/>
                  </a:lnTo>
                  <a:lnTo>
                    <a:pt x="553488" y="139724"/>
                  </a:lnTo>
                  <a:cubicBezTo>
                    <a:pt x="551487" y="168109"/>
                    <a:pt x="574633" y="177443"/>
                    <a:pt x="593302" y="186301"/>
                  </a:cubicBezTo>
                  <a:cubicBezTo>
                    <a:pt x="618543" y="198303"/>
                    <a:pt x="608923" y="221544"/>
                    <a:pt x="606637" y="234879"/>
                  </a:cubicBezTo>
                  <a:cubicBezTo>
                    <a:pt x="604161" y="249452"/>
                    <a:pt x="585206" y="234784"/>
                    <a:pt x="575109" y="232021"/>
                  </a:cubicBezTo>
                  <a:lnTo>
                    <a:pt x="505962" y="205163"/>
                  </a:lnTo>
                  <a:lnTo>
                    <a:pt x="505958" y="205160"/>
                  </a:lnTo>
                  <a:cubicBezTo>
                    <a:pt x="438902" y="174966"/>
                    <a:pt x="375275" y="137342"/>
                    <a:pt x="303075" y="118292"/>
                  </a:cubicBezTo>
                  <a:cubicBezTo>
                    <a:pt x="205444" y="92575"/>
                    <a:pt x="116766" y="99242"/>
                    <a:pt x="41995" y="180872"/>
                  </a:cubicBezTo>
                  <a:cubicBezTo>
                    <a:pt x="55901" y="65619"/>
                    <a:pt x="150008" y="-8866"/>
                    <a:pt x="259546" y="84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8" name="Graphic 56">
            <a:extLst>
              <a:ext uri="{FF2B5EF4-FFF2-40B4-BE49-F238E27FC236}">
                <a16:creationId xmlns:a16="http://schemas.microsoft.com/office/drawing/2014/main" id="{2D68F2FA-38E6-45B7-ADA0-0B6B5F20F28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9123" y="1599878"/>
            <a:ext cx="898191" cy="532555"/>
          </a:xfrm>
          <a:prstGeom prst="rect">
            <a:avLst/>
          </a:prstGeom>
        </p:spPr>
      </p:pic>
      <p:grpSp>
        <p:nvGrpSpPr>
          <p:cNvPr id="19" name="Graphic 1">
            <a:extLst>
              <a:ext uri="{FF2B5EF4-FFF2-40B4-BE49-F238E27FC236}">
                <a16:creationId xmlns:a16="http://schemas.microsoft.com/office/drawing/2014/main" id="{1DFDFE41-E50A-4390-9E71-013BD060AE8A}"/>
              </a:ext>
            </a:extLst>
          </p:cNvPr>
          <p:cNvGrpSpPr/>
          <p:nvPr/>
        </p:nvGrpSpPr>
        <p:grpSpPr>
          <a:xfrm>
            <a:off x="2842006" y="1466749"/>
            <a:ext cx="652928" cy="665684"/>
            <a:chOff x="219471" y="88843"/>
            <a:chExt cx="644177" cy="656762"/>
          </a:xfrm>
          <a:solidFill>
            <a:schemeClr val="accent3"/>
          </a:solidFill>
        </p:grpSpPr>
        <p:sp>
          <p:nvSpPr>
            <p:cNvPr id="20" name="Freeform: Shape 139">
              <a:extLst>
                <a:ext uri="{FF2B5EF4-FFF2-40B4-BE49-F238E27FC236}">
                  <a16:creationId xmlns:a16="http://schemas.microsoft.com/office/drawing/2014/main" id="{6B76F08D-EDD3-4D6F-A924-AF338D057423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140">
              <a:extLst>
                <a:ext uri="{FF2B5EF4-FFF2-40B4-BE49-F238E27FC236}">
                  <a16:creationId xmlns:a16="http://schemas.microsoft.com/office/drawing/2014/main" id="{FF3F5131-332D-4E6A-B196-745DB9AC0941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141">
              <a:extLst>
                <a:ext uri="{FF2B5EF4-FFF2-40B4-BE49-F238E27FC236}">
                  <a16:creationId xmlns:a16="http://schemas.microsoft.com/office/drawing/2014/main" id="{B58237C6-38E0-40F2-BFAB-EF7299EF524C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142">
              <a:extLst>
                <a:ext uri="{FF2B5EF4-FFF2-40B4-BE49-F238E27FC236}">
                  <a16:creationId xmlns:a16="http://schemas.microsoft.com/office/drawing/2014/main" id="{BE1E6B17-2C0D-48B3-9AE6-FAD71D8CD1A7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143">
              <a:extLst>
                <a:ext uri="{FF2B5EF4-FFF2-40B4-BE49-F238E27FC236}">
                  <a16:creationId xmlns:a16="http://schemas.microsoft.com/office/drawing/2014/main" id="{B729FD4E-EC61-48E9-923F-58BABB5DC094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144">
              <a:extLst>
                <a:ext uri="{FF2B5EF4-FFF2-40B4-BE49-F238E27FC236}">
                  <a16:creationId xmlns:a16="http://schemas.microsoft.com/office/drawing/2014/main" id="{48A754B2-AF88-4CEF-8791-56B01A841B25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Freeform: Shape 146">
            <a:extLst>
              <a:ext uri="{FF2B5EF4-FFF2-40B4-BE49-F238E27FC236}">
                <a16:creationId xmlns:a16="http://schemas.microsoft.com/office/drawing/2014/main" id="{16720F42-A118-4215-92AD-37F5F98FE9B6}"/>
              </a:ext>
            </a:extLst>
          </p:cNvPr>
          <p:cNvSpPr/>
          <p:nvPr/>
        </p:nvSpPr>
        <p:spPr>
          <a:xfrm>
            <a:off x="1158994" y="1477085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7" name="Freeform: Shape 147">
            <a:extLst>
              <a:ext uri="{FF2B5EF4-FFF2-40B4-BE49-F238E27FC236}">
                <a16:creationId xmlns:a16="http://schemas.microsoft.com/office/drawing/2014/main" id="{2FA1851D-8C84-4562-A946-AD782E2A9FCB}"/>
              </a:ext>
            </a:extLst>
          </p:cNvPr>
          <p:cNvSpPr/>
          <p:nvPr/>
        </p:nvSpPr>
        <p:spPr>
          <a:xfrm>
            <a:off x="487385" y="1471716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9" name="Group 200">
            <a:extLst>
              <a:ext uri="{FF2B5EF4-FFF2-40B4-BE49-F238E27FC236}">
                <a16:creationId xmlns:a16="http://schemas.microsoft.com/office/drawing/2014/main" id="{CDEFF14A-7284-4766-A349-B45F93952679}"/>
              </a:ext>
            </a:extLst>
          </p:cNvPr>
          <p:cNvGrpSpPr/>
          <p:nvPr/>
        </p:nvGrpSpPr>
        <p:grpSpPr>
          <a:xfrm>
            <a:off x="10213389" y="215948"/>
            <a:ext cx="2058504" cy="3210152"/>
            <a:chOff x="7484991" y="574397"/>
            <a:chExt cx="3613562" cy="5635201"/>
          </a:xfrm>
        </p:grpSpPr>
        <p:sp>
          <p:nvSpPr>
            <p:cNvPr id="30" name="Freeform: Shape 199">
              <a:extLst>
                <a:ext uri="{FF2B5EF4-FFF2-40B4-BE49-F238E27FC236}">
                  <a16:creationId xmlns:a16="http://schemas.microsoft.com/office/drawing/2014/main" id="{BD3FF158-A87B-4A5C-BF1D-E857C107D571}"/>
                </a:ext>
              </a:extLst>
            </p:cNvPr>
            <p:cNvSpPr/>
            <p:nvPr/>
          </p:nvSpPr>
          <p:spPr>
            <a:xfrm>
              <a:off x="7484991" y="574397"/>
              <a:ext cx="3613562" cy="5635201"/>
            </a:xfrm>
            <a:custGeom>
              <a:avLst/>
              <a:gdLst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3253187 w 3613562"/>
                <a:gd name="connsiteY40" fmla="*/ 5564882 h 5564882"/>
                <a:gd name="connsiteX41" fmla="*/ 1313671 w 3613562"/>
                <a:gd name="connsiteY41" fmla="*/ 5564882 h 5564882"/>
                <a:gd name="connsiteX42" fmla="*/ 1313673 w 3613562"/>
                <a:gd name="connsiteY42" fmla="*/ 5564882 h 5564882"/>
                <a:gd name="connsiteX43" fmla="*/ 1427242 w 3613562"/>
                <a:gd name="connsiteY43" fmla="*/ 5554767 h 5564882"/>
                <a:gd name="connsiteX44" fmla="*/ 1201577 w 3613562"/>
                <a:gd name="connsiteY44" fmla="*/ 5418699 h 5564882"/>
                <a:gd name="connsiteX45" fmla="*/ 927472 w 3613562"/>
                <a:gd name="connsiteY45" fmla="*/ 5033628 h 5564882"/>
                <a:gd name="connsiteX46" fmla="*/ 1149710 w 3613562"/>
                <a:gd name="connsiteY46" fmla="*/ 3922537 h 5564882"/>
                <a:gd name="connsiteX47" fmla="*/ 1416478 w 3613562"/>
                <a:gd name="connsiteY47" fmla="*/ 3711858 h 5564882"/>
                <a:gd name="connsiteX48" fmla="*/ 1421804 w 3613562"/>
                <a:gd name="connsiteY48" fmla="*/ 3655671 h 5564882"/>
                <a:gd name="connsiteX49" fmla="*/ 1091010 w 3613562"/>
                <a:gd name="connsiteY49" fmla="*/ 3121435 h 5564882"/>
                <a:gd name="connsiteX50" fmla="*/ 1084276 w 3613562"/>
                <a:gd name="connsiteY50" fmla="*/ 2797175 h 5564882"/>
                <a:gd name="connsiteX51" fmla="*/ 1042863 w 3613562"/>
                <a:gd name="connsiteY51" fmla="*/ 2728220 h 5564882"/>
                <a:gd name="connsiteX52" fmla="*/ 625928 w 3613562"/>
                <a:gd name="connsiteY52" fmla="*/ 2569911 h 5564882"/>
                <a:gd name="connsiteX53" fmla="*/ 321470 w 3613562"/>
                <a:gd name="connsiteY53" fmla="*/ 2552722 h 5564882"/>
                <a:gd name="connsiteX54" fmla="*/ 72896 w 3613562"/>
                <a:gd name="connsiteY54" fmla="*/ 2612228 h 5564882"/>
                <a:gd name="connsiteX55" fmla="*/ 3040 w 3613562"/>
                <a:gd name="connsiteY55" fmla="*/ 2584586 h 5564882"/>
                <a:gd name="connsiteX56" fmla="*/ 49779 w 3613562"/>
                <a:gd name="connsiteY56" fmla="*/ 2516537 h 5564882"/>
                <a:gd name="connsiteX57" fmla="*/ 350821 w 3613562"/>
                <a:gd name="connsiteY57" fmla="*/ 2439945 h 5564882"/>
                <a:gd name="connsiteX58" fmla="*/ 390222 w 3613562"/>
                <a:gd name="connsiteY58" fmla="*/ 2373102 h 5564882"/>
                <a:gd name="connsiteX59" fmla="*/ 334335 w 3613562"/>
                <a:gd name="connsiteY59" fmla="*/ 2134079 h 5564882"/>
                <a:gd name="connsiteX60" fmla="*/ 369818 w 3613562"/>
                <a:gd name="connsiteY60" fmla="*/ 2060201 h 5564882"/>
                <a:gd name="connsiteX61" fmla="*/ 437262 w 3613562"/>
                <a:gd name="connsiteY61" fmla="*/ 2110155 h 5564882"/>
                <a:gd name="connsiteX62" fmla="*/ 493048 w 3613562"/>
                <a:gd name="connsiteY62" fmla="*/ 2312994 h 5564882"/>
                <a:gd name="connsiteX63" fmla="*/ 634874 w 3613562"/>
                <a:gd name="connsiteY63" fmla="*/ 2465175 h 5564882"/>
                <a:gd name="connsiteX64" fmla="*/ 1077943 w 3613562"/>
                <a:gd name="connsiteY64" fmla="*/ 2639367 h 5564882"/>
                <a:gd name="connsiteX65" fmla="*/ 1130011 w 3613562"/>
                <a:gd name="connsiteY65" fmla="*/ 2618057 h 5564882"/>
                <a:gd name="connsiteX66" fmla="*/ 1328527 w 3613562"/>
                <a:gd name="connsiteY66" fmla="*/ 2307868 h 5564882"/>
                <a:gd name="connsiteX67" fmla="*/ 1350037 w 3613562"/>
                <a:gd name="connsiteY67" fmla="*/ 2232180 h 5564882"/>
                <a:gd name="connsiteX68" fmla="*/ 1395470 w 3613562"/>
                <a:gd name="connsiteY68" fmla="*/ 2083118 h 5564882"/>
                <a:gd name="connsiteX69" fmla="*/ 1343604 w 3613562"/>
                <a:gd name="connsiteY69" fmla="*/ 2094778 h 5564882"/>
                <a:gd name="connsiteX70" fmla="*/ 1156746 w 3613562"/>
                <a:gd name="connsiteY70" fmla="*/ 2202328 h 5564882"/>
                <a:gd name="connsiteX71" fmla="*/ 1107092 w 3613562"/>
                <a:gd name="connsiteY71" fmla="*/ 2207453 h 5564882"/>
                <a:gd name="connsiteX72" fmla="*/ 1109807 w 3613562"/>
                <a:gd name="connsiteY72" fmla="*/ 2157296 h 5564882"/>
                <a:gd name="connsiteX73" fmla="*/ 1253946 w 3613562"/>
                <a:gd name="connsiteY73" fmla="*/ 1952547 h 5564882"/>
                <a:gd name="connsiteX74" fmla="*/ 1268419 w 3613562"/>
                <a:gd name="connsiteY74" fmla="*/ 1890431 h 5564882"/>
                <a:gd name="connsiteX75" fmla="*/ 1233441 w 3613562"/>
                <a:gd name="connsiteY75" fmla="*/ 1557325 h 5564882"/>
                <a:gd name="connsiteX76" fmla="*/ 1189414 w 3613562"/>
                <a:gd name="connsiteY76" fmla="*/ 1497116 h 5564882"/>
                <a:gd name="connsiteX77" fmla="*/ 1174438 w 3613562"/>
                <a:gd name="connsiteY77" fmla="*/ 1495709 h 5564882"/>
                <a:gd name="connsiteX78" fmla="*/ 1090307 w 3613562"/>
                <a:gd name="connsiteY78" fmla="*/ 1359310 h 5564882"/>
                <a:gd name="connsiteX79" fmla="*/ 1128604 w 3613562"/>
                <a:gd name="connsiteY79" fmla="*/ 1323628 h 5564882"/>
                <a:gd name="connsiteX80" fmla="*/ 1358580 w 3613562"/>
                <a:gd name="connsiteY80" fmla="*/ 1238190 h 5564882"/>
                <a:gd name="connsiteX81" fmla="*/ 1426630 w 3613562"/>
                <a:gd name="connsiteY81" fmla="*/ 1154562 h 5564882"/>
                <a:gd name="connsiteX82" fmla="*/ 1299981 w 3613562"/>
                <a:gd name="connsiteY82" fmla="*/ 415376 h 5564882"/>
                <a:gd name="connsiteX83" fmla="*/ 1225299 w 3613562"/>
                <a:gd name="connsiteY83" fmla="*/ 285009 h 5564882"/>
                <a:gd name="connsiteX84" fmla="*/ 1236355 w 3613562"/>
                <a:gd name="connsiteY84" fmla="*/ 210928 h 5564882"/>
                <a:gd name="connsiteX85" fmla="*/ 1698320 w 3613562"/>
                <a:gd name="connsiteY85" fmla="*/ 11006 h 5564882"/>
                <a:gd name="connsiteX86" fmla="*/ 1840913 w 3613562"/>
                <a:gd name="connsiteY86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1313671 w 3613562"/>
                <a:gd name="connsiteY40" fmla="*/ 5564882 h 5564882"/>
                <a:gd name="connsiteX41" fmla="*/ 1313673 w 3613562"/>
                <a:gd name="connsiteY41" fmla="*/ 5564882 h 5564882"/>
                <a:gd name="connsiteX42" fmla="*/ 1427242 w 3613562"/>
                <a:gd name="connsiteY42" fmla="*/ 5554767 h 5564882"/>
                <a:gd name="connsiteX43" fmla="*/ 1201577 w 3613562"/>
                <a:gd name="connsiteY43" fmla="*/ 5418699 h 5564882"/>
                <a:gd name="connsiteX44" fmla="*/ 927472 w 3613562"/>
                <a:gd name="connsiteY44" fmla="*/ 5033628 h 5564882"/>
                <a:gd name="connsiteX45" fmla="*/ 1149710 w 3613562"/>
                <a:gd name="connsiteY45" fmla="*/ 3922537 h 5564882"/>
                <a:gd name="connsiteX46" fmla="*/ 1416478 w 3613562"/>
                <a:gd name="connsiteY46" fmla="*/ 3711858 h 5564882"/>
                <a:gd name="connsiteX47" fmla="*/ 1421804 w 3613562"/>
                <a:gd name="connsiteY47" fmla="*/ 3655671 h 5564882"/>
                <a:gd name="connsiteX48" fmla="*/ 1091010 w 3613562"/>
                <a:gd name="connsiteY48" fmla="*/ 3121435 h 5564882"/>
                <a:gd name="connsiteX49" fmla="*/ 1084276 w 3613562"/>
                <a:gd name="connsiteY49" fmla="*/ 2797175 h 5564882"/>
                <a:gd name="connsiteX50" fmla="*/ 1042863 w 3613562"/>
                <a:gd name="connsiteY50" fmla="*/ 2728220 h 5564882"/>
                <a:gd name="connsiteX51" fmla="*/ 625928 w 3613562"/>
                <a:gd name="connsiteY51" fmla="*/ 2569911 h 5564882"/>
                <a:gd name="connsiteX52" fmla="*/ 321470 w 3613562"/>
                <a:gd name="connsiteY52" fmla="*/ 2552722 h 5564882"/>
                <a:gd name="connsiteX53" fmla="*/ 72896 w 3613562"/>
                <a:gd name="connsiteY53" fmla="*/ 2612228 h 5564882"/>
                <a:gd name="connsiteX54" fmla="*/ 3040 w 3613562"/>
                <a:gd name="connsiteY54" fmla="*/ 2584586 h 5564882"/>
                <a:gd name="connsiteX55" fmla="*/ 49779 w 3613562"/>
                <a:gd name="connsiteY55" fmla="*/ 2516537 h 5564882"/>
                <a:gd name="connsiteX56" fmla="*/ 350821 w 3613562"/>
                <a:gd name="connsiteY56" fmla="*/ 2439945 h 5564882"/>
                <a:gd name="connsiteX57" fmla="*/ 390222 w 3613562"/>
                <a:gd name="connsiteY57" fmla="*/ 2373102 h 5564882"/>
                <a:gd name="connsiteX58" fmla="*/ 334335 w 3613562"/>
                <a:gd name="connsiteY58" fmla="*/ 2134079 h 5564882"/>
                <a:gd name="connsiteX59" fmla="*/ 369818 w 3613562"/>
                <a:gd name="connsiteY59" fmla="*/ 2060201 h 5564882"/>
                <a:gd name="connsiteX60" fmla="*/ 437262 w 3613562"/>
                <a:gd name="connsiteY60" fmla="*/ 2110155 h 5564882"/>
                <a:gd name="connsiteX61" fmla="*/ 493048 w 3613562"/>
                <a:gd name="connsiteY61" fmla="*/ 2312994 h 5564882"/>
                <a:gd name="connsiteX62" fmla="*/ 634874 w 3613562"/>
                <a:gd name="connsiteY62" fmla="*/ 2465175 h 5564882"/>
                <a:gd name="connsiteX63" fmla="*/ 1077943 w 3613562"/>
                <a:gd name="connsiteY63" fmla="*/ 2639367 h 5564882"/>
                <a:gd name="connsiteX64" fmla="*/ 1130011 w 3613562"/>
                <a:gd name="connsiteY64" fmla="*/ 2618057 h 5564882"/>
                <a:gd name="connsiteX65" fmla="*/ 1328527 w 3613562"/>
                <a:gd name="connsiteY65" fmla="*/ 2307868 h 5564882"/>
                <a:gd name="connsiteX66" fmla="*/ 1350037 w 3613562"/>
                <a:gd name="connsiteY66" fmla="*/ 2232180 h 5564882"/>
                <a:gd name="connsiteX67" fmla="*/ 1395470 w 3613562"/>
                <a:gd name="connsiteY67" fmla="*/ 2083118 h 5564882"/>
                <a:gd name="connsiteX68" fmla="*/ 1343604 w 3613562"/>
                <a:gd name="connsiteY68" fmla="*/ 2094778 h 5564882"/>
                <a:gd name="connsiteX69" fmla="*/ 1156746 w 3613562"/>
                <a:gd name="connsiteY69" fmla="*/ 2202328 h 5564882"/>
                <a:gd name="connsiteX70" fmla="*/ 1107092 w 3613562"/>
                <a:gd name="connsiteY70" fmla="*/ 2207453 h 5564882"/>
                <a:gd name="connsiteX71" fmla="*/ 1109807 w 3613562"/>
                <a:gd name="connsiteY71" fmla="*/ 2157296 h 5564882"/>
                <a:gd name="connsiteX72" fmla="*/ 1253946 w 3613562"/>
                <a:gd name="connsiteY72" fmla="*/ 1952547 h 5564882"/>
                <a:gd name="connsiteX73" fmla="*/ 1268419 w 3613562"/>
                <a:gd name="connsiteY73" fmla="*/ 1890431 h 5564882"/>
                <a:gd name="connsiteX74" fmla="*/ 1233441 w 3613562"/>
                <a:gd name="connsiteY74" fmla="*/ 1557325 h 5564882"/>
                <a:gd name="connsiteX75" fmla="*/ 1189414 w 3613562"/>
                <a:gd name="connsiteY75" fmla="*/ 1497116 h 5564882"/>
                <a:gd name="connsiteX76" fmla="*/ 1174438 w 3613562"/>
                <a:gd name="connsiteY76" fmla="*/ 1495709 h 5564882"/>
                <a:gd name="connsiteX77" fmla="*/ 1090307 w 3613562"/>
                <a:gd name="connsiteY77" fmla="*/ 1359310 h 5564882"/>
                <a:gd name="connsiteX78" fmla="*/ 1128604 w 3613562"/>
                <a:gd name="connsiteY78" fmla="*/ 1323628 h 5564882"/>
                <a:gd name="connsiteX79" fmla="*/ 1358580 w 3613562"/>
                <a:gd name="connsiteY79" fmla="*/ 1238190 h 5564882"/>
                <a:gd name="connsiteX80" fmla="*/ 1426630 w 3613562"/>
                <a:gd name="connsiteY80" fmla="*/ 1154562 h 5564882"/>
                <a:gd name="connsiteX81" fmla="*/ 1299981 w 3613562"/>
                <a:gd name="connsiteY81" fmla="*/ 415376 h 5564882"/>
                <a:gd name="connsiteX82" fmla="*/ 1225299 w 3613562"/>
                <a:gd name="connsiteY82" fmla="*/ 285009 h 5564882"/>
                <a:gd name="connsiteX83" fmla="*/ 1236355 w 3613562"/>
                <a:gd name="connsiteY83" fmla="*/ 210928 h 5564882"/>
                <a:gd name="connsiteX84" fmla="*/ 1698320 w 3613562"/>
                <a:gd name="connsiteY84" fmla="*/ 11006 h 5564882"/>
                <a:gd name="connsiteX85" fmla="*/ 1840913 w 3613562"/>
                <a:gd name="connsiteY85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1313671 w 3613562"/>
                <a:gd name="connsiteY39" fmla="*/ 5564882 h 5564882"/>
                <a:gd name="connsiteX40" fmla="*/ 1313673 w 3613562"/>
                <a:gd name="connsiteY40" fmla="*/ 5564882 h 5564882"/>
                <a:gd name="connsiteX41" fmla="*/ 1427242 w 3613562"/>
                <a:gd name="connsiteY41" fmla="*/ 5554767 h 5564882"/>
                <a:gd name="connsiteX42" fmla="*/ 1201577 w 3613562"/>
                <a:gd name="connsiteY42" fmla="*/ 5418699 h 5564882"/>
                <a:gd name="connsiteX43" fmla="*/ 927472 w 3613562"/>
                <a:gd name="connsiteY43" fmla="*/ 5033628 h 5564882"/>
                <a:gd name="connsiteX44" fmla="*/ 1149710 w 3613562"/>
                <a:gd name="connsiteY44" fmla="*/ 3922537 h 5564882"/>
                <a:gd name="connsiteX45" fmla="*/ 1416478 w 3613562"/>
                <a:gd name="connsiteY45" fmla="*/ 3711858 h 5564882"/>
                <a:gd name="connsiteX46" fmla="*/ 1421804 w 3613562"/>
                <a:gd name="connsiteY46" fmla="*/ 3655671 h 5564882"/>
                <a:gd name="connsiteX47" fmla="*/ 1091010 w 3613562"/>
                <a:gd name="connsiteY47" fmla="*/ 3121435 h 5564882"/>
                <a:gd name="connsiteX48" fmla="*/ 1084276 w 3613562"/>
                <a:gd name="connsiteY48" fmla="*/ 2797175 h 5564882"/>
                <a:gd name="connsiteX49" fmla="*/ 1042863 w 3613562"/>
                <a:gd name="connsiteY49" fmla="*/ 2728220 h 5564882"/>
                <a:gd name="connsiteX50" fmla="*/ 625928 w 3613562"/>
                <a:gd name="connsiteY50" fmla="*/ 2569911 h 5564882"/>
                <a:gd name="connsiteX51" fmla="*/ 321470 w 3613562"/>
                <a:gd name="connsiteY51" fmla="*/ 2552722 h 5564882"/>
                <a:gd name="connsiteX52" fmla="*/ 72896 w 3613562"/>
                <a:gd name="connsiteY52" fmla="*/ 2612228 h 5564882"/>
                <a:gd name="connsiteX53" fmla="*/ 3040 w 3613562"/>
                <a:gd name="connsiteY53" fmla="*/ 2584586 h 5564882"/>
                <a:gd name="connsiteX54" fmla="*/ 49779 w 3613562"/>
                <a:gd name="connsiteY54" fmla="*/ 2516537 h 5564882"/>
                <a:gd name="connsiteX55" fmla="*/ 350821 w 3613562"/>
                <a:gd name="connsiteY55" fmla="*/ 2439945 h 5564882"/>
                <a:gd name="connsiteX56" fmla="*/ 390222 w 3613562"/>
                <a:gd name="connsiteY56" fmla="*/ 2373102 h 5564882"/>
                <a:gd name="connsiteX57" fmla="*/ 334335 w 3613562"/>
                <a:gd name="connsiteY57" fmla="*/ 2134079 h 5564882"/>
                <a:gd name="connsiteX58" fmla="*/ 369818 w 3613562"/>
                <a:gd name="connsiteY58" fmla="*/ 2060201 h 5564882"/>
                <a:gd name="connsiteX59" fmla="*/ 437262 w 3613562"/>
                <a:gd name="connsiteY59" fmla="*/ 2110155 h 5564882"/>
                <a:gd name="connsiteX60" fmla="*/ 493048 w 3613562"/>
                <a:gd name="connsiteY60" fmla="*/ 2312994 h 5564882"/>
                <a:gd name="connsiteX61" fmla="*/ 634874 w 3613562"/>
                <a:gd name="connsiteY61" fmla="*/ 2465175 h 5564882"/>
                <a:gd name="connsiteX62" fmla="*/ 1077943 w 3613562"/>
                <a:gd name="connsiteY62" fmla="*/ 2639367 h 5564882"/>
                <a:gd name="connsiteX63" fmla="*/ 1130011 w 3613562"/>
                <a:gd name="connsiteY63" fmla="*/ 2618057 h 5564882"/>
                <a:gd name="connsiteX64" fmla="*/ 1328527 w 3613562"/>
                <a:gd name="connsiteY64" fmla="*/ 2307868 h 5564882"/>
                <a:gd name="connsiteX65" fmla="*/ 1350037 w 3613562"/>
                <a:gd name="connsiteY65" fmla="*/ 2232180 h 5564882"/>
                <a:gd name="connsiteX66" fmla="*/ 1395470 w 3613562"/>
                <a:gd name="connsiteY66" fmla="*/ 2083118 h 5564882"/>
                <a:gd name="connsiteX67" fmla="*/ 1343604 w 3613562"/>
                <a:gd name="connsiteY67" fmla="*/ 2094778 h 5564882"/>
                <a:gd name="connsiteX68" fmla="*/ 1156746 w 3613562"/>
                <a:gd name="connsiteY68" fmla="*/ 2202328 h 5564882"/>
                <a:gd name="connsiteX69" fmla="*/ 1107092 w 3613562"/>
                <a:gd name="connsiteY69" fmla="*/ 2207453 h 5564882"/>
                <a:gd name="connsiteX70" fmla="*/ 1109807 w 3613562"/>
                <a:gd name="connsiteY70" fmla="*/ 2157296 h 5564882"/>
                <a:gd name="connsiteX71" fmla="*/ 1253946 w 3613562"/>
                <a:gd name="connsiteY71" fmla="*/ 1952547 h 5564882"/>
                <a:gd name="connsiteX72" fmla="*/ 1268419 w 3613562"/>
                <a:gd name="connsiteY72" fmla="*/ 1890431 h 5564882"/>
                <a:gd name="connsiteX73" fmla="*/ 1233441 w 3613562"/>
                <a:gd name="connsiteY73" fmla="*/ 1557325 h 5564882"/>
                <a:gd name="connsiteX74" fmla="*/ 1189414 w 3613562"/>
                <a:gd name="connsiteY74" fmla="*/ 1497116 h 5564882"/>
                <a:gd name="connsiteX75" fmla="*/ 1174438 w 3613562"/>
                <a:gd name="connsiteY75" fmla="*/ 1495709 h 5564882"/>
                <a:gd name="connsiteX76" fmla="*/ 1090307 w 3613562"/>
                <a:gd name="connsiteY76" fmla="*/ 1359310 h 5564882"/>
                <a:gd name="connsiteX77" fmla="*/ 1128604 w 3613562"/>
                <a:gd name="connsiteY77" fmla="*/ 1323628 h 5564882"/>
                <a:gd name="connsiteX78" fmla="*/ 1358580 w 3613562"/>
                <a:gd name="connsiteY78" fmla="*/ 1238190 h 5564882"/>
                <a:gd name="connsiteX79" fmla="*/ 1426630 w 3613562"/>
                <a:gd name="connsiteY79" fmla="*/ 1154562 h 5564882"/>
                <a:gd name="connsiteX80" fmla="*/ 1299981 w 3613562"/>
                <a:gd name="connsiteY80" fmla="*/ 415376 h 5564882"/>
                <a:gd name="connsiteX81" fmla="*/ 1225299 w 3613562"/>
                <a:gd name="connsiteY81" fmla="*/ 285009 h 5564882"/>
                <a:gd name="connsiteX82" fmla="*/ 1236355 w 3613562"/>
                <a:gd name="connsiteY82" fmla="*/ 210928 h 5564882"/>
                <a:gd name="connsiteX83" fmla="*/ 1698320 w 3613562"/>
                <a:gd name="connsiteY83" fmla="*/ 11006 h 5564882"/>
                <a:gd name="connsiteX84" fmla="*/ 1840913 w 3613562"/>
                <a:gd name="connsiteY84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313673 w 3613562"/>
                <a:gd name="connsiteY39" fmla="*/ 5564882 h 5564882"/>
                <a:gd name="connsiteX40" fmla="*/ 1427242 w 3613562"/>
                <a:gd name="connsiteY40" fmla="*/ 5554767 h 5564882"/>
                <a:gd name="connsiteX41" fmla="*/ 1201577 w 3613562"/>
                <a:gd name="connsiteY41" fmla="*/ 5418699 h 5564882"/>
                <a:gd name="connsiteX42" fmla="*/ 927472 w 3613562"/>
                <a:gd name="connsiteY42" fmla="*/ 5033628 h 5564882"/>
                <a:gd name="connsiteX43" fmla="*/ 1149710 w 3613562"/>
                <a:gd name="connsiteY43" fmla="*/ 3922537 h 5564882"/>
                <a:gd name="connsiteX44" fmla="*/ 1416478 w 3613562"/>
                <a:gd name="connsiteY44" fmla="*/ 3711858 h 5564882"/>
                <a:gd name="connsiteX45" fmla="*/ 1421804 w 3613562"/>
                <a:gd name="connsiteY45" fmla="*/ 3655671 h 5564882"/>
                <a:gd name="connsiteX46" fmla="*/ 1091010 w 3613562"/>
                <a:gd name="connsiteY46" fmla="*/ 3121435 h 5564882"/>
                <a:gd name="connsiteX47" fmla="*/ 1084276 w 3613562"/>
                <a:gd name="connsiteY47" fmla="*/ 2797175 h 5564882"/>
                <a:gd name="connsiteX48" fmla="*/ 1042863 w 3613562"/>
                <a:gd name="connsiteY48" fmla="*/ 2728220 h 5564882"/>
                <a:gd name="connsiteX49" fmla="*/ 625928 w 3613562"/>
                <a:gd name="connsiteY49" fmla="*/ 2569911 h 5564882"/>
                <a:gd name="connsiteX50" fmla="*/ 321470 w 3613562"/>
                <a:gd name="connsiteY50" fmla="*/ 2552722 h 5564882"/>
                <a:gd name="connsiteX51" fmla="*/ 72896 w 3613562"/>
                <a:gd name="connsiteY51" fmla="*/ 2612228 h 5564882"/>
                <a:gd name="connsiteX52" fmla="*/ 3040 w 3613562"/>
                <a:gd name="connsiteY52" fmla="*/ 2584586 h 5564882"/>
                <a:gd name="connsiteX53" fmla="*/ 49779 w 3613562"/>
                <a:gd name="connsiteY53" fmla="*/ 2516537 h 5564882"/>
                <a:gd name="connsiteX54" fmla="*/ 350821 w 3613562"/>
                <a:gd name="connsiteY54" fmla="*/ 2439945 h 5564882"/>
                <a:gd name="connsiteX55" fmla="*/ 390222 w 3613562"/>
                <a:gd name="connsiteY55" fmla="*/ 2373102 h 5564882"/>
                <a:gd name="connsiteX56" fmla="*/ 334335 w 3613562"/>
                <a:gd name="connsiteY56" fmla="*/ 2134079 h 5564882"/>
                <a:gd name="connsiteX57" fmla="*/ 369818 w 3613562"/>
                <a:gd name="connsiteY57" fmla="*/ 2060201 h 5564882"/>
                <a:gd name="connsiteX58" fmla="*/ 437262 w 3613562"/>
                <a:gd name="connsiteY58" fmla="*/ 2110155 h 5564882"/>
                <a:gd name="connsiteX59" fmla="*/ 493048 w 3613562"/>
                <a:gd name="connsiteY59" fmla="*/ 2312994 h 5564882"/>
                <a:gd name="connsiteX60" fmla="*/ 634874 w 3613562"/>
                <a:gd name="connsiteY60" fmla="*/ 2465175 h 5564882"/>
                <a:gd name="connsiteX61" fmla="*/ 1077943 w 3613562"/>
                <a:gd name="connsiteY61" fmla="*/ 2639367 h 5564882"/>
                <a:gd name="connsiteX62" fmla="*/ 1130011 w 3613562"/>
                <a:gd name="connsiteY62" fmla="*/ 2618057 h 5564882"/>
                <a:gd name="connsiteX63" fmla="*/ 1328527 w 3613562"/>
                <a:gd name="connsiteY63" fmla="*/ 2307868 h 5564882"/>
                <a:gd name="connsiteX64" fmla="*/ 1350037 w 3613562"/>
                <a:gd name="connsiteY64" fmla="*/ 2232180 h 5564882"/>
                <a:gd name="connsiteX65" fmla="*/ 1395470 w 3613562"/>
                <a:gd name="connsiteY65" fmla="*/ 2083118 h 5564882"/>
                <a:gd name="connsiteX66" fmla="*/ 1343604 w 3613562"/>
                <a:gd name="connsiteY66" fmla="*/ 2094778 h 5564882"/>
                <a:gd name="connsiteX67" fmla="*/ 1156746 w 3613562"/>
                <a:gd name="connsiteY67" fmla="*/ 2202328 h 5564882"/>
                <a:gd name="connsiteX68" fmla="*/ 1107092 w 3613562"/>
                <a:gd name="connsiteY68" fmla="*/ 2207453 h 5564882"/>
                <a:gd name="connsiteX69" fmla="*/ 1109807 w 3613562"/>
                <a:gd name="connsiteY69" fmla="*/ 2157296 h 5564882"/>
                <a:gd name="connsiteX70" fmla="*/ 1253946 w 3613562"/>
                <a:gd name="connsiteY70" fmla="*/ 1952547 h 5564882"/>
                <a:gd name="connsiteX71" fmla="*/ 1268419 w 3613562"/>
                <a:gd name="connsiteY71" fmla="*/ 1890431 h 5564882"/>
                <a:gd name="connsiteX72" fmla="*/ 1233441 w 3613562"/>
                <a:gd name="connsiteY72" fmla="*/ 1557325 h 5564882"/>
                <a:gd name="connsiteX73" fmla="*/ 1189414 w 3613562"/>
                <a:gd name="connsiteY73" fmla="*/ 1497116 h 5564882"/>
                <a:gd name="connsiteX74" fmla="*/ 1174438 w 3613562"/>
                <a:gd name="connsiteY74" fmla="*/ 1495709 h 5564882"/>
                <a:gd name="connsiteX75" fmla="*/ 1090307 w 3613562"/>
                <a:gd name="connsiteY75" fmla="*/ 1359310 h 5564882"/>
                <a:gd name="connsiteX76" fmla="*/ 1128604 w 3613562"/>
                <a:gd name="connsiteY76" fmla="*/ 1323628 h 5564882"/>
                <a:gd name="connsiteX77" fmla="*/ 1358580 w 3613562"/>
                <a:gd name="connsiteY77" fmla="*/ 1238190 h 5564882"/>
                <a:gd name="connsiteX78" fmla="*/ 1426630 w 3613562"/>
                <a:gd name="connsiteY78" fmla="*/ 1154562 h 5564882"/>
                <a:gd name="connsiteX79" fmla="*/ 1299981 w 3613562"/>
                <a:gd name="connsiteY79" fmla="*/ 415376 h 5564882"/>
                <a:gd name="connsiteX80" fmla="*/ 1225299 w 3613562"/>
                <a:gd name="connsiteY80" fmla="*/ 285009 h 5564882"/>
                <a:gd name="connsiteX81" fmla="*/ 1236355 w 3613562"/>
                <a:gd name="connsiteY81" fmla="*/ 210928 h 5564882"/>
                <a:gd name="connsiteX82" fmla="*/ 1698320 w 3613562"/>
                <a:gd name="connsiteY82" fmla="*/ 11006 h 5564882"/>
                <a:gd name="connsiteX83" fmla="*/ 1840913 w 3613562"/>
                <a:gd name="connsiteY83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427242 w 3613562"/>
                <a:gd name="connsiteY39" fmla="*/ 5554767 h 5564882"/>
                <a:gd name="connsiteX40" fmla="*/ 1201577 w 3613562"/>
                <a:gd name="connsiteY40" fmla="*/ 5418699 h 5564882"/>
                <a:gd name="connsiteX41" fmla="*/ 927472 w 3613562"/>
                <a:gd name="connsiteY41" fmla="*/ 5033628 h 5564882"/>
                <a:gd name="connsiteX42" fmla="*/ 1149710 w 3613562"/>
                <a:gd name="connsiteY42" fmla="*/ 3922537 h 5564882"/>
                <a:gd name="connsiteX43" fmla="*/ 1416478 w 3613562"/>
                <a:gd name="connsiteY43" fmla="*/ 3711858 h 5564882"/>
                <a:gd name="connsiteX44" fmla="*/ 1421804 w 3613562"/>
                <a:gd name="connsiteY44" fmla="*/ 3655671 h 5564882"/>
                <a:gd name="connsiteX45" fmla="*/ 1091010 w 3613562"/>
                <a:gd name="connsiteY45" fmla="*/ 3121435 h 5564882"/>
                <a:gd name="connsiteX46" fmla="*/ 1084276 w 3613562"/>
                <a:gd name="connsiteY46" fmla="*/ 2797175 h 5564882"/>
                <a:gd name="connsiteX47" fmla="*/ 1042863 w 3613562"/>
                <a:gd name="connsiteY47" fmla="*/ 2728220 h 5564882"/>
                <a:gd name="connsiteX48" fmla="*/ 625928 w 3613562"/>
                <a:gd name="connsiteY48" fmla="*/ 2569911 h 5564882"/>
                <a:gd name="connsiteX49" fmla="*/ 321470 w 3613562"/>
                <a:gd name="connsiteY49" fmla="*/ 2552722 h 5564882"/>
                <a:gd name="connsiteX50" fmla="*/ 72896 w 3613562"/>
                <a:gd name="connsiteY50" fmla="*/ 2612228 h 5564882"/>
                <a:gd name="connsiteX51" fmla="*/ 3040 w 3613562"/>
                <a:gd name="connsiteY51" fmla="*/ 2584586 h 5564882"/>
                <a:gd name="connsiteX52" fmla="*/ 49779 w 3613562"/>
                <a:gd name="connsiteY52" fmla="*/ 2516537 h 5564882"/>
                <a:gd name="connsiteX53" fmla="*/ 350821 w 3613562"/>
                <a:gd name="connsiteY53" fmla="*/ 2439945 h 5564882"/>
                <a:gd name="connsiteX54" fmla="*/ 390222 w 3613562"/>
                <a:gd name="connsiteY54" fmla="*/ 2373102 h 5564882"/>
                <a:gd name="connsiteX55" fmla="*/ 334335 w 3613562"/>
                <a:gd name="connsiteY55" fmla="*/ 2134079 h 5564882"/>
                <a:gd name="connsiteX56" fmla="*/ 369818 w 3613562"/>
                <a:gd name="connsiteY56" fmla="*/ 2060201 h 5564882"/>
                <a:gd name="connsiteX57" fmla="*/ 437262 w 3613562"/>
                <a:gd name="connsiteY57" fmla="*/ 2110155 h 5564882"/>
                <a:gd name="connsiteX58" fmla="*/ 493048 w 3613562"/>
                <a:gd name="connsiteY58" fmla="*/ 2312994 h 5564882"/>
                <a:gd name="connsiteX59" fmla="*/ 634874 w 3613562"/>
                <a:gd name="connsiteY59" fmla="*/ 2465175 h 5564882"/>
                <a:gd name="connsiteX60" fmla="*/ 1077943 w 3613562"/>
                <a:gd name="connsiteY60" fmla="*/ 2639367 h 5564882"/>
                <a:gd name="connsiteX61" fmla="*/ 1130011 w 3613562"/>
                <a:gd name="connsiteY61" fmla="*/ 2618057 h 5564882"/>
                <a:gd name="connsiteX62" fmla="*/ 1328527 w 3613562"/>
                <a:gd name="connsiteY62" fmla="*/ 2307868 h 5564882"/>
                <a:gd name="connsiteX63" fmla="*/ 1350037 w 3613562"/>
                <a:gd name="connsiteY63" fmla="*/ 2232180 h 5564882"/>
                <a:gd name="connsiteX64" fmla="*/ 1395470 w 3613562"/>
                <a:gd name="connsiteY64" fmla="*/ 2083118 h 5564882"/>
                <a:gd name="connsiteX65" fmla="*/ 1343604 w 3613562"/>
                <a:gd name="connsiteY65" fmla="*/ 2094778 h 5564882"/>
                <a:gd name="connsiteX66" fmla="*/ 1156746 w 3613562"/>
                <a:gd name="connsiteY66" fmla="*/ 2202328 h 5564882"/>
                <a:gd name="connsiteX67" fmla="*/ 1107092 w 3613562"/>
                <a:gd name="connsiteY67" fmla="*/ 2207453 h 5564882"/>
                <a:gd name="connsiteX68" fmla="*/ 1109807 w 3613562"/>
                <a:gd name="connsiteY68" fmla="*/ 2157296 h 5564882"/>
                <a:gd name="connsiteX69" fmla="*/ 1253946 w 3613562"/>
                <a:gd name="connsiteY69" fmla="*/ 1952547 h 5564882"/>
                <a:gd name="connsiteX70" fmla="*/ 1268419 w 3613562"/>
                <a:gd name="connsiteY70" fmla="*/ 1890431 h 5564882"/>
                <a:gd name="connsiteX71" fmla="*/ 1233441 w 3613562"/>
                <a:gd name="connsiteY71" fmla="*/ 1557325 h 5564882"/>
                <a:gd name="connsiteX72" fmla="*/ 1189414 w 3613562"/>
                <a:gd name="connsiteY72" fmla="*/ 1497116 h 5564882"/>
                <a:gd name="connsiteX73" fmla="*/ 1174438 w 3613562"/>
                <a:gd name="connsiteY73" fmla="*/ 1495709 h 5564882"/>
                <a:gd name="connsiteX74" fmla="*/ 1090307 w 3613562"/>
                <a:gd name="connsiteY74" fmla="*/ 1359310 h 5564882"/>
                <a:gd name="connsiteX75" fmla="*/ 1128604 w 3613562"/>
                <a:gd name="connsiteY75" fmla="*/ 1323628 h 5564882"/>
                <a:gd name="connsiteX76" fmla="*/ 1358580 w 3613562"/>
                <a:gd name="connsiteY76" fmla="*/ 1238190 h 5564882"/>
                <a:gd name="connsiteX77" fmla="*/ 1426630 w 3613562"/>
                <a:gd name="connsiteY77" fmla="*/ 1154562 h 5564882"/>
                <a:gd name="connsiteX78" fmla="*/ 1299981 w 3613562"/>
                <a:gd name="connsiteY78" fmla="*/ 415376 h 5564882"/>
                <a:gd name="connsiteX79" fmla="*/ 1225299 w 3613562"/>
                <a:gd name="connsiteY79" fmla="*/ 285009 h 5564882"/>
                <a:gd name="connsiteX80" fmla="*/ 1236355 w 3613562"/>
                <a:gd name="connsiteY80" fmla="*/ 210928 h 5564882"/>
                <a:gd name="connsiteX81" fmla="*/ 1698320 w 3613562"/>
                <a:gd name="connsiteY81" fmla="*/ 11006 h 5564882"/>
                <a:gd name="connsiteX82" fmla="*/ 1840913 w 3613562"/>
                <a:gd name="connsiteY82" fmla="*/ 514 h 5564882"/>
                <a:gd name="connsiteX0" fmla="*/ 1840913 w 3613562"/>
                <a:gd name="connsiteY0" fmla="*/ 514 h 5558869"/>
                <a:gd name="connsiteX1" fmla="*/ 1983883 w 3613562"/>
                <a:gd name="connsiteY1" fmla="*/ 3969 h 5558869"/>
                <a:gd name="connsiteX2" fmla="*/ 2033838 w 3613562"/>
                <a:gd name="connsiteY2" fmla="*/ 76742 h 5558869"/>
                <a:gd name="connsiteX3" fmla="*/ 1945990 w 3613562"/>
                <a:gd name="connsiteY3" fmla="*/ 527651 h 5558869"/>
                <a:gd name="connsiteX4" fmla="*/ 2075653 w 3613562"/>
                <a:gd name="connsiteY4" fmla="*/ 1102696 h 5558869"/>
                <a:gd name="connsiteX5" fmla="*/ 2140284 w 3613562"/>
                <a:gd name="connsiteY5" fmla="*/ 1139886 h 5558869"/>
                <a:gd name="connsiteX6" fmla="*/ 2442431 w 3613562"/>
                <a:gd name="connsiteY6" fmla="*/ 1184012 h 5558869"/>
                <a:gd name="connsiteX7" fmla="*/ 2518621 w 3613562"/>
                <a:gd name="connsiteY7" fmla="*/ 1276385 h 5558869"/>
                <a:gd name="connsiteX8" fmla="*/ 2488969 w 3613562"/>
                <a:gd name="connsiteY8" fmla="*/ 1317898 h 5558869"/>
                <a:gd name="connsiteX9" fmla="*/ 2386142 w 3613562"/>
                <a:gd name="connsiteY9" fmla="*/ 1384238 h 5558869"/>
                <a:gd name="connsiteX10" fmla="*/ 2424238 w 3613562"/>
                <a:gd name="connsiteY10" fmla="*/ 1497820 h 5558869"/>
                <a:gd name="connsiteX11" fmla="*/ 2372474 w 3613562"/>
                <a:gd name="connsiteY11" fmla="*/ 1951744 h 5558869"/>
                <a:gd name="connsiteX12" fmla="*/ 2377700 w 3613562"/>
                <a:gd name="connsiteY12" fmla="*/ 2017783 h 5558869"/>
                <a:gd name="connsiteX13" fmla="*/ 2390163 w 3613562"/>
                <a:gd name="connsiteY13" fmla="*/ 2038891 h 5558869"/>
                <a:gd name="connsiteX14" fmla="*/ 2493090 w 3613562"/>
                <a:gd name="connsiteY14" fmla="*/ 2155286 h 5558869"/>
                <a:gd name="connsiteX15" fmla="*/ 2785790 w 3613562"/>
                <a:gd name="connsiteY15" fmla="*/ 2439342 h 5558869"/>
                <a:gd name="connsiteX16" fmla="*/ 2854542 w 3613562"/>
                <a:gd name="connsiteY16" fmla="*/ 2458239 h 5558869"/>
                <a:gd name="connsiteX17" fmla="*/ 3113367 w 3613562"/>
                <a:gd name="connsiteY17" fmla="*/ 2337218 h 5558869"/>
                <a:gd name="connsiteX18" fmla="*/ 3245142 w 3613562"/>
                <a:gd name="connsiteY18" fmla="*/ 2187652 h 5558869"/>
                <a:gd name="connsiteX19" fmla="*/ 3287760 w 3613562"/>
                <a:gd name="connsiteY19" fmla="*/ 2086234 h 5558869"/>
                <a:gd name="connsiteX20" fmla="*/ 3363951 w 3613562"/>
                <a:gd name="connsiteY20" fmla="*/ 2060100 h 5558869"/>
                <a:gd name="connsiteX21" fmla="*/ 3375812 w 3613562"/>
                <a:gd name="connsiteY21" fmla="*/ 2124729 h 5558869"/>
                <a:gd name="connsiteX22" fmla="*/ 3335304 w 3613562"/>
                <a:gd name="connsiteY22" fmla="*/ 2237910 h 5558869"/>
                <a:gd name="connsiteX23" fmla="*/ 3374606 w 3613562"/>
                <a:gd name="connsiteY23" fmla="*/ 2291181 h 5558869"/>
                <a:gd name="connsiteX24" fmla="*/ 3555231 w 3613562"/>
                <a:gd name="connsiteY24" fmla="*/ 2286357 h 5558869"/>
                <a:gd name="connsiteX25" fmla="*/ 3613528 w 3613562"/>
                <a:gd name="connsiteY25" fmla="*/ 2332997 h 5558869"/>
                <a:gd name="connsiteX26" fmla="*/ 3556537 w 3613562"/>
                <a:gd name="connsiteY26" fmla="*/ 2380037 h 5558869"/>
                <a:gd name="connsiteX27" fmla="*/ 3266150 w 3613562"/>
                <a:gd name="connsiteY27" fmla="*/ 2393809 h 5558869"/>
                <a:gd name="connsiteX28" fmla="*/ 2880876 w 3613562"/>
                <a:gd name="connsiteY28" fmla="*/ 2547797 h 5558869"/>
                <a:gd name="connsiteX29" fmla="*/ 2870726 w 3613562"/>
                <a:gd name="connsiteY29" fmla="*/ 2596949 h 5558869"/>
                <a:gd name="connsiteX30" fmla="*/ 2934652 w 3613562"/>
                <a:gd name="connsiteY30" fmla="*/ 2989861 h 5558869"/>
                <a:gd name="connsiteX31" fmla="*/ 2889018 w 3613562"/>
                <a:gd name="connsiteY31" fmla="*/ 3224966 h 5558869"/>
                <a:gd name="connsiteX32" fmla="*/ 2872936 w 3613562"/>
                <a:gd name="connsiteY32" fmla="*/ 3292410 h 5558869"/>
                <a:gd name="connsiteX33" fmla="*/ 2891834 w 3613562"/>
                <a:gd name="connsiteY33" fmla="*/ 3687434 h 5558869"/>
                <a:gd name="connsiteX34" fmla="*/ 2934954 w 3613562"/>
                <a:gd name="connsiteY34" fmla="*/ 3731661 h 5558869"/>
                <a:gd name="connsiteX35" fmla="*/ 3322438 w 3613562"/>
                <a:gd name="connsiteY35" fmla="*/ 4118138 h 5558869"/>
                <a:gd name="connsiteX36" fmla="*/ 3092360 w 3613562"/>
                <a:gd name="connsiteY36" fmla="*/ 5451970 h 5558869"/>
                <a:gd name="connsiteX37" fmla="*/ 3014059 w 3613562"/>
                <a:gd name="connsiteY37" fmla="*/ 5517103 h 5558869"/>
                <a:gd name="connsiteX38" fmla="*/ 1427242 w 3613562"/>
                <a:gd name="connsiteY38" fmla="*/ 5554767 h 5558869"/>
                <a:gd name="connsiteX39" fmla="*/ 1201577 w 3613562"/>
                <a:gd name="connsiteY39" fmla="*/ 5418699 h 5558869"/>
                <a:gd name="connsiteX40" fmla="*/ 927472 w 3613562"/>
                <a:gd name="connsiteY40" fmla="*/ 5033628 h 5558869"/>
                <a:gd name="connsiteX41" fmla="*/ 1149710 w 3613562"/>
                <a:gd name="connsiteY41" fmla="*/ 3922537 h 5558869"/>
                <a:gd name="connsiteX42" fmla="*/ 1416478 w 3613562"/>
                <a:gd name="connsiteY42" fmla="*/ 3711858 h 5558869"/>
                <a:gd name="connsiteX43" fmla="*/ 1421804 w 3613562"/>
                <a:gd name="connsiteY43" fmla="*/ 3655671 h 5558869"/>
                <a:gd name="connsiteX44" fmla="*/ 1091010 w 3613562"/>
                <a:gd name="connsiteY44" fmla="*/ 3121435 h 5558869"/>
                <a:gd name="connsiteX45" fmla="*/ 1084276 w 3613562"/>
                <a:gd name="connsiteY45" fmla="*/ 2797175 h 5558869"/>
                <a:gd name="connsiteX46" fmla="*/ 1042863 w 3613562"/>
                <a:gd name="connsiteY46" fmla="*/ 2728220 h 5558869"/>
                <a:gd name="connsiteX47" fmla="*/ 625928 w 3613562"/>
                <a:gd name="connsiteY47" fmla="*/ 2569911 h 5558869"/>
                <a:gd name="connsiteX48" fmla="*/ 321470 w 3613562"/>
                <a:gd name="connsiteY48" fmla="*/ 2552722 h 5558869"/>
                <a:gd name="connsiteX49" fmla="*/ 72896 w 3613562"/>
                <a:gd name="connsiteY49" fmla="*/ 2612228 h 5558869"/>
                <a:gd name="connsiteX50" fmla="*/ 3040 w 3613562"/>
                <a:gd name="connsiteY50" fmla="*/ 2584586 h 5558869"/>
                <a:gd name="connsiteX51" fmla="*/ 49779 w 3613562"/>
                <a:gd name="connsiteY51" fmla="*/ 2516537 h 5558869"/>
                <a:gd name="connsiteX52" fmla="*/ 350821 w 3613562"/>
                <a:gd name="connsiteY52" fmla="*/ 2439945 h 5558869"/>
                <a:gd name="connsiteX53" fmla="*/ 390222 w 3613562"/>
                <a:gd name="connsiteY53" fmla="*/ 2373102 h 5558869"/>
                <a:gd name="connsiteX54" fmla="*/ 334335 w 3613562"/>
                <a:gd name="connsiteY54" fmla="*/ 2134079 h 5558869"/>
                <a:gd name="connsiteX55" fmla="*/ 369818 w 3613562"/>
                <a:gd name="connsiteY55" fmla="*/ 2060201 h 5558869"/>
                <a:gd name="connsiteX56" fmla="*/ 437262 w 3613562"/>
                <a:gd name="connsiteY56" fmla="*/ 2110155 h 5558869"/>
                <a:gd name="connsiteX57" fmla="*/ 493048 w 3613562"/>
                <a:gd name="connsiteY57" fmla="*/ 2312994 h 5558869"/>
                <a:gd name="connsiteX58" fmla="*/ 634874 w 3613562"/>
                <a:gd name="connsiteY58" fmla="*/ 2465175 h 5558869"/>
                <a:gd name="connsiteX59" fmla="*/ 1077943 w 3613562"/>
                <a:gd name="connsiteY59" fmla="*/ 2639367 h 5558869"/>
                <a:gd name="connsiteX60" fmla="*/ 1130011 w 3613562"/>
                <a:gd name="connsiteY60" fmla="*/ 2618057 h 5558869"/>
                <a:gd name="connsiteX61" fmla="*/ 1328527 w 3613562"/>
                <a:gd name="connsiteY61" fmla="*/ 2307868 h 5558869"/>
                <a:gd name="connsiteX62" fmla="*/ 1350037 w 3613562"/>
                <a:gd name="connsiteY62" fmla="*/ 2232180 h 5558869"/>
                <a:gd name="connsiteX63" fmla="*/ 1395470 w 3613562"/>
                <a:gd name="connsiteY63" fmla="*/ 2083118 h 5558869"/>
                <a:gd name="connsiteX64" fmla="*/ 1343604 w 3613562"/>
                <a:gd name="connsiteY64" fmla="*/ 2094778 h 5558869"/>
                <a:gd name="connsiteX65" fmla="*/ 1156746 w 3613562"/>
                <a:gd name="connsiteY65" fmla="*/ 2202328 h 5558869"/>
                <a:gd name="connsiteX66" fmla="*/ 1107092 w 3613562"/>
                <a:gd name="connsiteY66" fmla="*/ 2207453 h 5558869"/>
                <a:gd name="connsiteX67" fmla="*/ 1109807 w 3613562"/>
                <a:gd name="connsiteY67" fmla="*/ 2157296 h 5558869"/>
                <a:gd name="connsiteX68" fmla="*/ 1253946 w 3613562"/>
                <a:gd name="connsiteY68" fmla="*/ 1952547 h 5558869"/>
                <a:gd name="connsiteX69" fmla="*/ 1268419 w 3613562"/>
                <a:gd name="connsiteY69" fmla="*/ 1890431 h 5558869"/>
                <a:gd name="connsiteX70" fmla="*/ 1233441 w 3613562"/>
                <a:gd name="connsiteY70" fmla="*/ 1557325 h 5558869"/>
                <a:gd name="connsiteX71" fmla="*/ 1189414 w 3613562"/>
                <a:gd name="connsiteY71" fmla="*/ 1497116 h 5558869"/>
                <a:gd name="connsiteX72" fmla="*/ 1174438 w 3613562"/>
                <a:gd name="connsiteY72" fmla="*/ 1495709 h 5558869"/>
                <a:gd name="connsiteX73" fmla="*/ 1090307 w 3613562"/>
                <a:gd name="connsiteY73" fmla="*/ 1359310 h 5558869"/>
                <a:gd name="connsiteX74" fmla="*/ 1128604 w 3613562"/>
                <a:gd name="connsiteY74" fmla="*/ 1323628 h 5558869"/>
                <a:gd name="connsiteX75" fmla="*/ 1358580 w 3613562"/>
                <a:gd name="connsiteY75" fmla="*/ 1238190 h 5558869"/>
                <a:gd name="connsiteX76" fmla="*/ 1426630 w 3613562"/>
                <a:gd name="connsiteY76" fmla="*/ 1154562 h 5558869"/>
                <a:gd name="connsiteX77" fmla="*/ 1299981 w 3613562"/>
                <a:gd name="connsiteY77" fmla="*/ 415376 h 5558869"/>
                <a:gd name="connsiteX78" fmla="*/ 1225299 w 3613562"/>
                <a:gd name="connsiteY78" fmla="*/ 285009 h 5558869"/>
                <a:gd name="connsiteX79" fmla="*/ 1236355 w 3613562"/>
                <a:gd name="connsiteY79" fmla="*/ 210928 h 5558869"/>
                <a:gd name="connsiteX80" fmla="*/ 1698320 w 3613562"/>
                <a:gd name="connsiteY80" fmla="*/ 11006 h 5558869"/>
                <a:gd name="connsiteX81" fmla="*/ 1840913 w 3613562"/>
                <a:gd name="connsiteY81" fmla="*/ 514 h 5558869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6682"/>
                <a:gd name="connsiteX1" fmla="*/ 1983883 w 3613562"/>
                <a:gd name="connsiteY1" fmla="*/ 3969 h 5666682"/>
                <a:gd name="connsiteX2" fmla="*/ 2033838 w 3613562"/>
                <a:gd name="connsiteY2" fmla="*/ 76742 h 5666682"/>
                <a:gd name="connsiteX3" fmla="*/ 1945990 w 3613562"/>
                <a:gd name="connsiteY3" fmla="*/ 527651 h 5666682"/>
                <a:gd name="connsiteX4" fmla="*/ 2075653 w 3613562"/>
                <a:gd name="connsiteY4" fmla="*/ 1102696 h 5666682"/>
                <a:gd name="connsiteX5" fmla="*/ 2140284 w 3613562"/>
                <a:gd name="connsiteY5" fmla="*/ 1139886 h 5666682"/>
                <a:gd name="connsiteX6" fmla="*/ 2442431 w 3613562"/>
                <a:gd name="connsiteY6" fmla="*/ 1184012 h 5666682"/>
                <a:gd name="connsiteX7" fmla="*/ 2518621 w 3613562"/>
                <a:gd name="connsiteY7" fmla="*/ 1276385 h 5666682"/>
                <a:gd name="connsiteX8" fmla="*/ 2488969 w 3613562"/>
                <a:gd name="connsiteY8" fmla="*/ 1317898 h 5666682"/>
                <a:gd name="connsiteX9" fmla="*/ 2386142 w 3613562"/>
                <a:gd name="connsiteY9" fmla="*/ 1384238 h 5666682"/>
                <a:gd name="connsiteX10" fmla="*/ 2424238 w 3613562"/>
                <a:gd name="connsiteY10" fmla="*/ 1497820 h 5666682"/>
                <a:gd name="connsiteX11" fmla="*/ 2372474 w 3613562"/>
                <a:gd name="connsiteY11" fmla="*/ 1951744 h 5666682"/>
                <a:gd name="connsiteX12" fmla="*/ 2377700 w 3613562"/>
                <a:gd name="connsiteY12" fmla="*/ 2017783 h 5666682"/>
                <a:gd name="connsiteX13" fmla="*/ 2390163 w 3613562"/>
                <a:gd name="connsiteY13" fmla="*/ 2038891 h 5666682"/>
                <a:gd name="connsiteX14" fmla="*/ 2493090 w 3613562"/>
                <a:gd name="connsiteY14" fmla="*/ 2155286 h 5666682"/>
                <a:gd name="connsiteX15" fmla="*/ 2785790 w 3613562"/>
                <a:gd name="connsiteY15" fmla="*/ 2439342 h 5666682"/>
                <a:gd name="connsiteX16" fmla="*/ 2854542 w 3613562"/>
                <a:gd name="connsiteY16" fmla="*/ 2458239 h 5666682"/>
                <a:gd name="connsiteX17" fmla="*/ 3113367 w 3613562"/>
                <a:gd name="connsiteY17" fmla="*/ 2337218 h 5666682"/>
                <a:gd name="connsiteX18" fmla="*/ 3245142 w 3613562"/>
                <a:gd name="connsiteY18" fmla="*/ 2187652 h 5666682"/>
                <a:gd name="connsiteX19" fmla="*/ 3287760 w 3613562"/>
                <a:gd name="connsiteY19" fmla="*/ 2086234 h 5666682"/>
                <a:gd name="connsiteX20" fmla="*/ 3363951 w 3613562"/>
                <a:gd name="connsiteY20" fmla="*/ 2060100 h 5666682"/>
                <a:gd name="connsiteX21" fmla="*/ 3375812 w 3613562"/>
                <a:gd name="connsiteY21" fmla="*/ 2124729 h 5666682"/>
                <a:gd name="connsiteX22" fmla="*/ 3335304 w 3613562"/>
                <a:gd name="connsiteY22" fmla="*/ 2237910 h 5666682"/>
                <a:gd name="connsiteX23" fmla="*/ 3374606 w 3613562"/>
                <a:gd name="connsiteY23" fmla="*/ 2291181 h 5666682"/>
                <a:gd name="connsiteX24" fmla="*/ 3555231 w 3613562"/>
                <a:gd name="connsiteY24" fmla="*/ 2286357 h 5666682"/>
                <a:gd name="connsiteX25" fmla="*/ 3613528 w 3613562"/>
                <a:gd name="connsiteY25" fmla="*/ 2332997 h 5666682"/>
                <a:gd name="connsiteX26" fmla="*/ 3556537 w 3613562"/>
                <a:gd name="connsiteY26" fmla="*/ 2380037 h 5666682"/>
                <a:gd name="connsiteX27" fmla="*/ 3266150 w 3613562"/>
                <a:gd name="connsiteY27" fmla="*/ 2393809 h 5666682"/>
                <a:gd name="connsiteX28" fmla="*/ 2880876 w 3613562"/>
                <a:gd name="connsiteY28" fmla="*/ 2547797 h 5666682"/>
                <a:gd name="connsiteX29" fmla="*/ 2870726 w 3613562"/>
                <a:gd name="connsiteY29" fmla="*/ 2596949 h 5666682"/>
                <a:gd name="connsiteX30" fmla="*/ 2934652 w 3613562"/>
                <a:gd name="connsiteY30" fmla="*/ 2989861 h 5666682"/>
                <a:gd name="connsiteX31" fmla="*/ 2889018 w 3613562"/>
                <a:gd name="connsiteY31" fmla="*/ 3224966 h 5666682"/>
                <a:gd name="connsiteX32" fmla="*/ 2872936 w 3613562"/>
                <a:gd name="connsiteY32" fmla="*/ 3292410 h 5666682"/>
                <a:gd name="connsiteX33" fmla="*/ 2891834 w 3613562"/>
                <a:gd name="connsiteY33" fmla="*/ 3687434 h 5666682"/>
                <a:gd name="connsiteX34" fmla="*/ 2934954 w 3613562"/>
                <a:gd name="connsiteY34" fmla="*/ 3731661 h 5666682"/>
                <a:gd name="connsiteX35" fmla="*/ 3322438 w 3613562"/>
                <a:gd name="connsiteY35" fmla="*/ 4118138 h 5666682"/>
                <a:gd name="connsiteX36" fmla="*/ 3092360 w 3613562"/>
                <a:gd name="connsiteY36" fmla="*/ 5451970 h 5666682"/>
                <a:gd name="connsiteX37" fmla="*/ 3014059 w 3613562"/>
                <a:gd name="connsiteY37" fmla="*/ 5517103 h 5666682"/>
                <a:gd name="connsiteX38" fmla="*/ 1979504 w 3613562"/>
                <a:gd name="connsiteY38" fmla="*/ 5663408 h 5666682"/>
                <a:gd name="connsiteX39" fmla="*/ 1201577 w 3613562"/>
                <a:gd name="connsiteY39" fmla="*/ 5418699 h 5666682"/>
                <a:gd name="connsiteX40" fmla="*/ 927472 w 3613562"/>
                <a:gd name="connsiteY40" fmla="*/ 5033628 h 5666682"/>
                <a:gd name="connsiteX41" fmla="*/ 1149710 w 3613562"/>
                <a:gd name="connsiteY41" fmla="*/ 3922537 h 5666682"/>
                <a:gd name="connsiteX42" fmla="*/ 1416478 w 3613562"/>
                <a:gd name="connsiteY42" fmla="*/ 3711858 h 5666682"/>
                <a:gd name="connsiteX43" fmla="*/ 1421804 w 3613562"/>
                <a:gd name="connsiteY43" fmla="*/ 3655671 h 5666682"/>
                <a:gd name="connsiteX44" fmla="*/ 1091010 w 3613562"/>
                <a:gd name="connsiteY44" fmla="*/ 3121435 h 5666682"/>
                <a:gd name="connsiteX45" fmla="*/ 1084276 w 3613562"/>
                <a:gd name="connsiteY45" fmla="*/ 2797175 h 5666682"/>
                <a:gd name="connsiteX46" fmla="*/ 1042863 w 3613562"/>
                <a:gd name="connsiteY46" fmla="*/ 2728220 h 5666682"/>
                <a:gd name="connsiteX47" fmla="*/ 625928 w 3613562"/>
                <a:gd name="connsiteY47" fmla="*/ 2569911 h 5666682"/>
                <a:gd name="connsiteX48" fmla="*/ 321470 w 3613562"/>
                <a:gd name="connsiteY48" fmla="*/ 2552722 h 5666682"/>
                <a:gd name="connsiteX49" fmla="*/ 72896 w 3613562"/>
                <a:gd name="connsiteY49" fmla="*/ 2612228 h 5666682"/>
                <a:gd name="connsiteX50" fmla="*/ 3040 w 3613562"/>
                <a:gd name="connsiteY50" fmla="*/ 2584586 h 5666682"/>
                <a:gd name="connsiteX51" fmla="*/ 49779 w 3613562"/>
                <a:gd name="connsiteY51" fmla="*/ 2516537 h 5666682"/>
                <a:gd name="connsiteX52" fmla="*/ 350821 w 3613562"/>
                <a:gd name="connsiteY52" fmla="*/ 2439945 h 5666682"/>
                <a:gd name="connsiteX53" fmla="*/ 390222 w 3613562"/>
                <a:gd name="connsiteY53" fmla="*/ 2373102 h 5666682"/>
                <a:gd name="connsiteX54" fmla="*/ 334335 w 3613562"/>
                <a:gd name="connsiteY54" fmla="*/ 2134079 h 5666682"/>
                <a:gd name="connsiteX55" fmla="*/ 369818 w 3613562"/>
                <a:gd name="connsiteY55" fmla="*/ 2060201 h 5666682"/>
                <a:gd name="connsiteX56" fmla="*/ 437262 w 3613562"/>
                <a:gd name="connsiteY56" fmla="*/ 2110155 h 5666682"/>
                <a:gd name="connsiteX57" fmla="*/ 493048 w 3613562"/>
                <a:gd name="connsiteY57" fmla="*/ 2312994 h 5666682"/>
                <a:gd name="connsiteX58" fmla="*/ 634874 w 3613562"/>
                <a:gd name="connsiteY58" fmla="*/ 2465175 h 5666682"/>
                <a:gd name="connsiteX59" fmla="*/ 1077943 w 3613562"/>
                <a:gd name="connsiteY59" fmla="*/ 2639367 h 5666682"/>
                <a:gd name="connsiteX60" fmla="*/ 1130011 w 3613562"/>
                <a:gd name="connsiteY60" fmla="*/ 2618057 h 5666682"/>
                <a:gd name="connsiteX61" fmla="*/ 1328527 w 3613562"/>
                <a:gd name="connsiteY61" fmla="*/ 2307868 h 5666682"/>
                <a:gd name="connsiteX62" fmla="*/ 1350037 w 3613562"/>
                <a:gd name="connsiteY62" fmla="*/ 2232180 h 5666682"/>
                <a:gd name="connsiteX63" fmla="*/ 1395470 w 3613562"/>
                <a:gd name="connsiteY63" fmla="*/ 2083118 h 5666682"/>
                <a:gd name="connsiteX64" fmla="*/ 1343604 w 3613562"/>
                <a:gd name="connsiteY64" fmla="*/ 2094778 h 5666682"/>
                <a:gd name="connsiteX65" fmla="*/ 1156746 w 3613562"/>
                <a:gd name="connsiteY65" fmla="*/ 2202328 h 5666682"/>
                <a:gd name="connsiteX66" fmla="*/ 1107092 w 3613562"/>
                <a:gd name="connsiteY66" fmla="*/ 2207453 h 5666682"/>
                <a:gd name="connsiteX67" fmla="*/ 1109807 w 3613562"/>
                <a:gd name="connsiteY67" fmla="*/ 2157296 h 5666682"/>
                <a:gd name="connsiteX68" fmla="*/ 1253946 w 3613562"/>
                <a:gd name="connsiteY68" fmla="*/ 1952547 h 5666682"/>
                <a:gd name="connsiteX69" fmla="*/ 1268419 w 3613562"/>
                <a:gd name="connsiteY69" fmla="*/ 1890431 h 5666682"/>
                <a:gd name="connsiteX70" fmla="*/ 1233441 w 3613562"/>
                <a:gd name="connsiteY70" fmla="*/ 1557325 h 5666682"/>
                <a:gd name="connsiteX71" fmla="*/ 1189414 w 3613562"/>
                <a:gd name="connsiteY71" fmla="*/ 1497116 h 5666682"/>
                <a:gd name="connsiteX72" fmla="*/ 1174438 w 3613562"/>
                <a:gd name="connsiteY72" fmla="*/ 1495709 h 5666682"/>
                <a:gd name="connsiteX73" fmla="*/ 1090307 w 3613562"/>
                <a:gd name="connsiteY73" fmla="*/ 1359310 h 5666682"/>
                <a:gd name="connsiteX74" fmla="*/ 1128604 w 3613562"/>
                <a:gd name="connsiteY74" fmla="*/ 1323628 h 5666682"/>
                <a:gd name="connsiteX75" fmla="*/ 1358580 w 3613562"/>
                <a:gd name="connsiteY75" fmla="*/ 1238190 h 5666682"/>
                <a:gd name="connsiteX76" fmla="*/ 1426630 w 3613562"/>
                <a:gd name="connsiteY76" fmla="*/ 1154562 h 5666682"/>
                <a:gd name="connsiteX77" fmla="*/ 1299981 w 3613562"/>
                <a:gd name="connsiteY77" fmla="*/ 415376 h 5666682"/>
                <a:gd name="connsiteX78" fmla="*/ 1225299 w 3613562"/>
                <a:gd name="connsiteY78" fmla="*/ 285009 h 5666682"/>
                <a:gd name="connsiteX79" fmla="*/ 1236355 w 3613562"/>
                <a:gd name="connsiteY79" fmla="*/ 210928 h 5666682"/>
                <a:gd name="connsiteX80" fmla="*/ 1698320 w 3613562"/>
                <a:gd name="connsiteY80" fmla="*/ 11006 h 5666682"/>
                <a:gd name="connsiteX81" fmla="*/ 1840913 w 3613562"/>
                <a:gd name="connsiteY81" fmla="*/ 514 h 5666682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8393"/>
                <a:gd name="connsiteX1" fmla="*/ 1983883 w 3613562"/>
                <a:gd name="connsiteY1" fmla="*/ 3969 h 5668393"/>
                <a:gd name="connsiteX2" fmla="*/ 2033838 w 3613562"/>
                <a:gd name="connsiteY2" fmla="*/ 76742 h 5668393"/>
                <a:gd name="connsiteX3" fmla="*/ 1945990 w 3613562"/>
                <a:gd name="connsiteY3" fmla="*/ 527651 h 5668393"/>
                <a:gd name="connsiteX4" fmla="*/ 2075653 w 3613562"/>
                <a:gd name="connsiteY4" fmla="*/ 1102696 h 5668393"/>
                <a:gd name="connsiteX5" fmla="*/ 2140284 w 3613562"/>
                <a:gd name="connsiteY5" fmla="*/ 1139886 h 5668393"/>
                <a:gd name="connsiteX6" fmla="*/ 2442431 w 3613562"/>
                <a:gd name="connsiteY6" fmla="*/ 1184012 h 5668393"/>
                <a:gd name="connsiteX7" fmla="*/ 2518621 w 3613562"/>
                <a:gd name="connsiteY7" fmla="*/ 1276385 h 5668393"/>
                <a:gd name="connsiteX8" fmla="*/ 2488969 w 3613562"/>
                <a:gd name="connsiteY8" fmla="*/ 1317898 h 5668393"/>
                <a:gd name="connsiteX9" fmla="*/ 2386142 w 3613562"/>
                <a:gd name="connsiteY9" fmla="*/ 1384238 h 5668393"/>
                <a:gd name="connsiteX10" fmla="*/ 2424238 w 3613562"/>
                <a:gd name="connsiteY10" fmla="*/ 1497820 h 5668393"/>
                <a:gd name="connsiteX11" fmla="*/ 2372474 w 3613562"/>
                <a:gd name="connsiteY11" fmla="*/ 1951744 h 5668393"/>
                <a:gd name="connsiteX12" fmla="*/ 2377700 w 3613562"/>
                <a:gd name="connsiteY12" fmla="*/ 2017783 h 5668393"/>
                <a:gd name="connsiteX13" fmla="*/ 2390163 w 3613562"/>
                <a:gd name="connsiteY13" fmla="*/ 2038891 h 5668393"/>
                <a:gd name="connsiteX14" fmla="*/ 2493090 w 3613562"/>
                <a:gd name="connsiteY14" fmla="*/ 2155286 h 5668393"/>
                <a:gd name="connsiteX15" fmla="*/ 2785790 w 3613562"/>
                <a:gd name="connsiteY15" fmla="*/ 2439342 h 5668393"/>
                <a:gd name="connsiteX16" fmla="*/ 2854542 w 3613562"/>
                <a:gd name="connsiteY16" fmla="*/ 2458239 h 5668393"/>
                <a:gd name="connsiteX17" fmla="*/ 3113367 w 3613562"/>
                <a:gd name="connsiteY17" fmla="*/ 2337218 h 5668393"/>
                <a:gd name="connsiteX18" fmla="*/ 3245142 w 3613562"/>
                <a:gd name="connsiteY18" fmla="*/ 2187652 h 5668393"/>
                <a:gd name="connsiteX19" fmla="*/ 3287760 w 3613562"/>
                <a:gd name="connsiteY19" fmla="*/ 2086234 h 5668393"/>
                <a:gd name="connsiteX20" fmla="*/ 3363951 w 3613562"/>
                <a:gd name="connsiteY20" fmla="*/ 2060100 h 5668393"/>
                <a:gd name="connsiteX21" fmla="*/ 3375812 w 3613562"/>
                <a:gd name="connsiteY21" fmla="*/ 2124729 h 5668393"/>
                <a:gd name="connsiteX22" fmla="*/ 3335304 w 3613562"/>
                <a:gd name="connsiteY22" fmla="*/ 2237910 h 5668393"/>
                <a:gd name="connsiteX23" fmla="*/ 3374606 w 3613562"/>
                <a:gd name="connsiteY23" fmla="*/ 2291181 h 5668393"/>
                <a:gd name="connsiteX24" fmla="*/ 3555231 w 3613562"/>
                <a:gd name="connsiteY24" fmla="*/ 2286357 h 5668393"/>
                <a:gd name="connsiteX25" fmla="*/ 3613528 w 3613562"/>
                <a:gd name="connsiteY25" fmla="*/ 2332997 h 5668393"/>
                <a:gd name="connsiteX26" fmla="*/ 3556537 w 3613562"/>
                <a:gd name="connsiteY26" fmla="*/ 2380037 h 5668393"/>
                <a:gd name="connsiteX27" fmla="*/ 3266150 w 3613562"/>
                <a:gd name="connsiteY27" fmla="*/ 2393809 h 5668393"/>
                <a:gd name="connsiteX28" fmla="*/ 2880876 w 3613562"/>
                <a:gd name="connsiteY28" fmla="*/ 2547797 h 5668393"/>
                <a:gd name="connsiteX29" fmla="*/ 2870726 w 3613562"/>
                <a:gd name="connsiteY29" fmla="*/ 2596949 h 5668393"/>
                <a:gd name="connsiteX30" fmla="*/ 2934652 w 3613562"/>
                <a:gd name="connsiteY30" fmla="*/ 2989861 h 5668393"/>
                <a:gd name="connsiteX31" fmla="*/ 2889018 w 3613562"/>
                <a:gd name="connsiteY31" fmla="*/ 3224966 h 5668393"/>
                <a:gd name="connsiteX32" fmla="*/ 2872936 w 3613562"/>
                <a:gd name="connsiteY32" fmla="*/ 3292410 h 5668393"/>
                <a:gd name="connsiteX33" fmla="*/ 2891834 w 3613562"/>
                <a:gd name="connsiteY33" fmla="*/ 3687434 h 5668393"/>
                <a:gd name="connsiteX34" fmla="*/ 2934954 w 3613562"/>
                <a:gd name="connsiteY34" fmla="*/ 3731661 h 5668393"/>
                <a:gd name="connsiteX35" fmla="*/ 3322438 w 3613562"/>
                <a:gd name="connsiteY35" fmla="*/ 4118138 h 5668393"/>
                <a:gd name="connsiteX36" fmla="*/ 3092360 w 3613562"/>
                <a:gd name="connsiteY36" fmla="*/ 5451970 h 5668393"/>
                <a:gd name="connsiteX37" fmla="*/ 2805829 w 3613562"/>
                <a:gd name="connsiteY37" fmla="*/ 5634798 h 5668393"/>
                <a:gd name="connsiteX38" fmla="*/ 1979504 w 3613562"/>
                <a:gd name="connsiteY38" fmla="*/ 5663408 h 5668393"/>
                <a:gd name="connsiteX39" fmla="*/ 1201577 w 3613562"/>
                <a:gd name="connsiteY39" fmla="*/ 5418699 h 5668393"/>
                <a:gd name="connsiteX40" fmla="*/ 927472 w 3613562"/>
                <a:gd name="connsiteY40" fmla="*/ 5033628 h 5668393"/>
                <a:gd name="connsiteX41" fmla="*/ 1149710 w 3613562"/>
                <a:gd name="connsiteY41" fmla="*/ 3922537 h 5668393"/>
                <a:gd name="connsiteX42" fmla="*/ 1416478 w 3613562"/>
                <a:gd name="connsiteY42" fmla="*/ 3711858 h 5668393"/>
                <a:gd name="connsiteX43" fmla="*/ 1421804 w 3613562"/>
                <a:gd name="connsiteY43" fmla="*/ 3655671 h 5668393"/>
                <a:gd name="connsiteX44" fmla="*/ 1091010 w 3613562"/>
                <a:gd name="connsiteY44" fmla="*/ 3121435 h 5668393"/>
                <a:gd name="connsiteX45" fmla="*/ 1084276 w 3613562"/>
                <a:gd name="connsiteY45" fmla="*/ 2797175 h 5668393"/>
                <a:gd name="connsiteX46" fmla="*/ 1042863 w 3613562"/>
                <a:gd name="connsiteY46" fmla="*/ 2728220 h 5668393"/>
                <a:gd name="connsiteX47" fmla="*/ 625928 w 3613562"/>
                <a:gd name="connsiteY47" fmla="*/ 2569911 h 5668393"/>
                <a:gd name="connsiteX48" fmla="*/ 321470 w 3613562"/>
                <a:gd name="connsiteY48" fmla="*/ 2552722 h 5668393"/>
                <a:gd name="connsiteX49" fmla="*/ 72896 w 3613562"/>
                <a:gd name="connsiteY49" fmla="*/ 2612228 h 5668393"/>
                <a:gd name="connsiteX50" fmla="*/ 3040 w 3613562"/>
                <a:gd name="connsiteY50" fmla="*/ 2584586 h 5668393"/>
                <a:gd name="connsiteX51" fmla="*/ 49779 w 3613562"/>
                <a:gd name="connsiteY51" fmla="*/ 2516537 h 5668393"/>
                <a:gd name="connsiteX52" fmla="*/ 350821 w 3613562"/>
                <a:gd name="connsiteY52" fmla="*/ 2439945 h 5668393"/>
                <a:gd name="connsiteX53" fmla="*/ 390222 w 3613562"/>
                <a:gd name="connsiteY53" fmla="*/ 2373102 h 5668393"/>
                <a:gd name="connsiteX54" fmla="*/ 334335 w 3613562"/>
                <a:gd name="connsiteY54" fmla="*/ 2134079 h 5668393"/>
                <a:gd name="connsiteX55" fmla="*/ 369818 w 3613562"/>
                <a:gd name="connsiteY55" fmla="*/ 2060201 h 5668393"/>
                <a:gd name="connsiteX56" fmla="*/ 437262 w 3613562"/>
                <a:gd name="connsiteY56" fmla="*/ 2110155 h 5668393"/>
                <a:gd name="connsiteX57" fmla="*/ 493048 w 3613562"/>
                <a:gd name="connsiteY57" fmla="*/ 2312994 h 5668393"/>
                <a:gd name="connsiteX58" fmla="*/ 634874 w 3613562"/>
                <a:gd name="connsiteY58" fmla="*/ 2465175 h 5668393"/>
                <a:gd name="connsiteX59" fmla="*/ 1077943 w 3613562"/>
                <a:gd name="connsiteY59" fmla="*/ 2639367 h 5668393"/>
                <a:gd name="connsiteX60" fmla="*/ 1130011 w 3613562"/>
                <a:gd name="connsiteY60" fmla="*/ 2618057 h 5668393"/>
                <a:gd name="connsiteX61" fmla="*/ 1328527 w 3613562"/>
                <a:gd name="connsiteY61" fmla="*/ 2307868 h 5668393"/>
                <a:gd name="connsiteX62" fmla="*/ 1350037 w 3613562"/>
                <a:gd name="connsiteY62" fmla="*/ 2232180 h 5668393"/>
                <a:gd name="connsiteX63" fmla="*/ 1395470 w 3613562"/>
                <a:gd name="connsiteY63" fmla="*/ 2083118 h 5668393"/>
                <a:gd name="connsiteX64" fmla="*/ 1343604 w 3613562"/>
                <a:gd name="connsiteY64" fmla="*/ 2094778 h 5668393"/>
                <a:gd name="connsiteX65" fmla="*/ 1156746 w 3613562"/>
                <a:gd name="connsiteY65" fmla="*/ 2202328 h 5668393"/>
                <a:gd name="connsiteX66" fmla="*/ 1107092 w 3613562"/>
                <a:gd name="connsiteY66" fmla="*/ 2207453 h 5668393"/>
                <a:gd name="connsiteX67" fmla="*/ 1109807 w 3613562"/>
                <a:gd name="connsiteY67" fmla="*/ 2157296 h 5668393"/>
                <a:gd name="connsiteX68" fmla="*/ 1253946 w 3613562"/>
                <a:gd name="connsiteY68" fmla="*/ 1952547 h 5668393"/>
                <a:gd name="connsiteX69" fmla="*/ 1268419 w 3613562"/>
                <a:gd name="connsiteY69" fmla="*/ 1890431 h 5668393"/>
                <a:gd name="connsiteX70" fmla="*/ 1233441 w 3613562"/>
                <a:gd name="connsiteY70" fmla="*/ 1557325 h 5668393"/>
                <a:gd name="connsiteX71" fmla="*/ 1189414 w 3613562"/>
                <a:gd name="connsiteY71" fmla="*/ 1497116 h 5668393"/>
                <a:gd name="connsiteX72" fmla="*/ 1174438 w 3613562"/>
                <a:gd name="connsiteY72" fmla="*/ 1495709 h 5668393"/>
                <a:gd name="connsiteX73" fmla="*/ 1090307 w 3613562"/>
                <a:gd name="connsiteY73" fmla="*/ 1359310 h 5668393"/>
                <a:gd name="connsiteX74" fmla="*/ 1128604 w 3613562"/>
                <a:gd name="connsiteY74" fmla="*/ 1323628 h 5668393"/>
                <a:gd name="connsiteX75" fmla="*/ 1358580 w 3613562"/>
                <a:gd name="connsiteY75" fmla="*/ 1238190 h 5668393"/>
                <a:gd name="connsiteX76" fmla="*/ 1426630 w 3613562"/>
                <a:gd name="connsiteY76" fmla="*/ 1154562 h 5668393"/>
                <a:gd name="connsiteX77" fmla="*/ 1299981 w 3613562"/>
                <a:gd name="connsiteY77" fmla="*/ 415376 h 5668393"/>
                <a:gd name="connsiteX78" fmla="*/ 1225299 w 3613562"/>
                <a:gd name="connsiteY78" fmla="*/ 285009 h 5668393"/>
                <a:gd name="connsiteX79" fmla="*/ 1236355 w 3613562"/>
                <a:gd name="connsiteY79" fmla="*/ 210928 h 5668393"/>
                <a:gd name="connsiteX80" fmla="*/ 1698320 w 3613562"/>
                <a:gd name="connsiteY80" fmla="*/ 11006 h 5668393"/>
                <a:gd name="connsiteX81" fmla="*/ 1840913 w 3613562"/>
                <a:gd name="connsiteY81" fmla="*/ 514 h 5668393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1860"/>
                <a:gd name="connsiteX1" fmla="*/ 1983883 w 3613562"/>
                <a:gd name="connsiteY1" fmla="*/ 3969 h 5641860"/>
                <a:gd name="connsiteX2" fmla="*/ 2033838 w 3613562"/>
                <a:gd name="connsiteY2" fmla="*/ 76742 h 5641860"/>
                <a:gd name="connsiteX3" fmla="*/ 1945990 w 3613562"/>
                <a:gd name="connsiteY3" fmla="*/ 527651 h 5641860"/>
                <a:gd name="connsiteX4" fmla="*/ 2075653 w 3613562"/>
                <a:gd name="connsiteY4" fmla="*/ 1102696 h 5641860"/>
                <a:gd name="connsiteX5" fmla="*/ 2140284 w 3613562"/>
                <a:gd name="connsiteY5" fmla="*/ 1139886 h 5641860"/>
                <a:gd name="connsiteX6" fmla="*/ 2442431 w 3613562"/>
                <a:gd name="connsiteY6" fmla="*/ 1184012 h 5641860"/>
                <a:gd name="connsiteX7" fmla="*/ 2518621 w 3613562"/>
                <a:gd name="connsiteY7" fmla="*/ 1276385 h 5641860"/>
                <a:gd name="connsiteX8" fmla="*/ 2488969 w 3613562"/>
                <a:gd name="connsiteY8" fmla="*/ 1317898 h 5641860"/>
                <a:gd name="connsiteX9" fmla="*/ 2386142 w 3613562"/>
                <a:gd name="connsiteY9" fmla="*/ 1384238 h 5641860"/>
                <a:gd name="connsiteX10" fmla="*/ 2424238 w 3613562"/>
                <a:gd name="connsiteY10" fmla="*/ 1497820 h 5641860"/>
                <a:gd name="connsiteX11" fmla="*/ 2372474 w 3613562"/>
                <a:gd name="connsiteY11" fmla="*/ 1951744 h 5641860"/>
                <a:gd name="connsiteX12" fmla="*/ 2377700 w 3613562"/>
                <a:gd name="connsiteY12" fmla="*/ 2017783 h 5641860"/>
                <a:gd name="connsiteX13" fmla="*/ 2390163 w 3613562"/>
                <a:gd name="connsiteY13" fmla="*/ 2038891 h 5641860"/>
                <a:gd name="connsiteX14" fmla="*/ 2493090 w 3613562"/>
                <a:gd name="connsiteY14" fmla="*/ 2155286 h 5641860"/>
                <a:gd name="connsiteX15" fmla="*/ 2785790 w 3613562"/>
                <a:gd name="connsiteY15" fmla="*/ 2439342 h 5641860"/>
                <a:gd name="connsiteX16" fmla="*/ 2854542 w 3613562"/>
                <a:gd name="connsiteY16" fmla="*/ 2458239 h 5641860"/>
                <a:gd name="connsiteX17" fmla="*/ 3113367 w 3613562"/>
                <a:gd name="connsiteY17" fmla="*/ 2337218 h 5641860"/>
                <a:gd name="connsiteX18" fmla="*/ 3245142 w 3613562"/>
                <a:gd name="connsiteY18" fmla="*/ 2187652 h 5641860"/>
                <a:gd name="connsiteX19" fmla="*/ 3287760 w 3613562"/>
                <a:gd name="connsiteY19" fmla="*/ 2086234 h 5641860"/>
                <a:gd name="connsiteX20" fmla="*/ 3363951 w 3613562"/>
                <a:gd name="connsiteY20" fmla="*/ 2060100 h 5641860"/>
                <a:gd name="connsiteX21" fmla="*/ 3375812 w 3613562"/>
                <a:gd name="connsiteY21" fmla="*/ 2124729 h 5641860"/>
                <a:gd name="connsiteX22" fmla="*/ 3335304 w 3613562"/>
                <a:gd name="connsiteY22" fmla="*/ 2237910 h 5641860"/>
                <a:gd name="connsiteX23" fmla="*/ 3374606 w 3613562"/>
                <a:gd name="connsiteY23" fmla="*/ 2291181 h 5641860"/>
                <a:gd name="connsiteX24" fmla="*/ 3555231 w 3613562"/>
                <a:gd name="connsiteY24" fmla="*/ 2286357 h 5641860"/>
                <a:gd name="connsiteX25" fmla="*/ 3613528 w 3613562"/>
                <a:gd name="connsiteY25" fmla="*/ 2332997 h 5641860"/>
                <a:gd name="connsiteX26" fmla="*/ 3556537 w 3613562"/>
                <a:gd name="connsiteY26" fmla="*/ 2380037 h 5641860"/>
                <a:gd name="connsiteX27" fmla="*/ 3266150 w 3613562"/>
                <a:gd name="connsiteY27" fmla="*/ 2393809 h 5641860"/>
                <a:gd name="connsiteX28" fmla="*/ 2880876 w 3613562"/>
                <a:gd name="connsiteY28" fmla="*/ 2547797 h 5641860"/>
                <a:gd name="connsiteX29" fmla="*/ 2870726 w 3613562"/>
                <a:gd name="connsiteY29" fmla="*/ 2596949 h 5641860"/>
                <a:gd name="connsiteX30" fmla="*/ 2934652 w 3613562"/>
                <a:gd name="connsiteY30" fmla="*/ 2989861 h 5641860"/>
                <a:gd name="connsiteX31" fmla="*/ 2889018 w 3613562"/>
                <a:gd name="connsiteY31" fmla="*/ 3224966 h 5641860"/>
                <a:gd name="connsiteX32" fmla="*/ 2872936 w 3613562"/>
                <a:gd name="connsiteY32" fmla="*/ 3292410 h 5641860"/>
                <a:gd name="connsiteX33" fmla="*/ 2891834 w 3613562"/>
                <a:gd name="connsiteY33" fmla="*/ 3687434 h 5641860"/>
                <a:gd name="connsiteX34" fmla="*/ 2934954 w 3613562"/>
                <a:gd name="connsiteY34" fmla="*/ 3731661 h 5641860"/>
                <a:gd name="connsiteX35" fmla="*/ 3322438 w 3613562"/>
                <a:gd name="connsiteY35" fmla="*/ 4118138 h 5641860"/>
                <a:gd name="connsiteX36" fmla="*/ 3092360 w 3613562"/>
                <a:gd name="connsiteY36" fmla="*/ 5451970 h 5641860"/>
                <a:gd name="connsiteX37" fmla="*/ 2805829 w 3613562"/>
                <a:gd name="connsiteY37" fmla="*/ 5634798 h 5641860"/>
                <a:gd name="connsiteX38" fmla="*/ 1608312 w 3613562"/>
                <a:gd name="connsiteY38" fmla="*/ 5618141 h 5641860"/>
                <a:gd name="connsiteX39" fmla="*/ 1201577 w 3613562"/>
                <a:gd name="connsiteY39" fmla="*/ 5418699 h 5641860"/>
                <a:gd name="connsiteX40" fmla="*/ 927472 w 3613562"/>
                <a:gd name="connsiteY40" fmla="*/ 5033628 h 5641860"/>
                <a:gd name="connsiteX41" fmla="*/ 1149710 w 3613562"/>
                <a:gd name="connsiteY41" fmla="*/ 3922537 h 5641860"/>
                <a:gd name="connsiteX42" fmla="*/ 1416478 w 3613562"/>
                <a:gd name="connsiteY42" fmla="*/ 3711858 h 5641860"/>
                <a:gd name="connsiteX43" fmla="*/ 1421804 w 3613562"/>
                <a:gd name="connsiteY43" fmla="*/ 3655671 h 5641860"/>
                <a:gd name="connsiteX44" fmla="*/ 1091010 w 3613562"/>
                <a:gd name="connsiteY44" fmla="*/ 3121435 h 5641860"/>
                <a:gd name="connsiteX45" fmla="*/ 1084276 w 3613562"/>
                <a:gd name="connsiteY45" fmla="*/ 2797175 h 5641860"/>
                <a:gd name="connsiteX46" fmla="*/ 1042863 w 3613562"/>
                <a:gd name="connsiteY46" fmla="*/ 2728220 h 5641860"/>
                <a:gd name="connsiteX47" fmla="*/ 625928 w 3613562"/>
                <a:gd name="connsiteY47" fmla="*/ 2569911 h 5641860"/>
                <a:gd name="connsiteX48" fmla="*/ 321470 w 3613562"/>
                <a:gd name="connsiteY48" fmla="*/ 2552722 h 5641860"/>
                <a:gd name="connsiteX49" fmla="*/ 72896 w 3613562"/>
                <a:gd name="connsiteY49" fmla="*/ 2612228 h 5641860"/>
                <a:gd name="connsiteX50" fmla="*/ 3040 w 3613562"/>
                <a:gd name="connsiteY50" fmla="*/ 2584586 h 5641860"/>
                <a:gd name="connsiteX51" fmla="*/ 49779 w 3613562"/>
                <a:gd name="connsiteY51" fmla="*/ 2516537 h 5641860"/>
                <a:gd name="connsiteX52" fmla="*/ 350821 w 3613562"/>
                <a:gd name="connsiteY52" fmla="*/ 2439945 h 5641860"/>
                <a:gd name="connsiteX53" fmla="*/ 390222 w 3613562"/>
                <a:gd name="connsiteY53" fmla="*/ 2373102 h 5641860"/>
                <a:gd name="connsiteX54" fmla="*/ 334335 w 3613562"/>
                <a:gd name="connsiteY54" fmla="*/ 2134079 h 5641860"/>
                <a:gd name="connsiteX55" fmla="*/ 369818 w 3613562"/>
                <a:gd name="connsiteY55" fmla="*/ 2060201 h 5641860"/>
                <a:gd name="connsiteX56" fmla="*/ 437262 w 3613562"/>
                <a:gd name="connsiteY56" fmla="*/ 2110155 h 5641860"/>
                <a:gd name="connsiteX57" fmla="*/ 493048 w 3613562"/>
                <a:gd name="connsiteY57" fmla="*/ 2312994 h 5641860"/>
                <a:gd name="connsiteX58" fmla="*/ 634874 w 3613562"/>
                <a:gd name="connsiteY58" fmla="*/ 2465175 h 5641860"/>
                <a:gd name="connsiteX59" fmla="*/ 1077943 w 3613562"/>
                <a:gd name="connsiteY59" fmla="*/ 2639367 h 5641860"/>
                <a:gd name="connsiteX60" fmla="*/ 1130011 w 3613562"/>
                <a:gd name="connsiteY60" fmla="*/ 2618057 h 5641860"/>
                <a:gd name="connsiteX61" fmla="*/ 1328527 w 3613562"/>
                <a:gd name="connsiteY61" fmla="*/ 2307868 h 5641860"/>
                <a:gd name="connsiteX62" fmla="*/ 1350037 w 3613562"/>
                <a:gd name="connsiteY62" fmla="*/ 2232180 h 5641860"/>
                <a:gd name="connsiteX63" fmla="*/ 1395470 w 3613562"/>
                <a:gd name="connsiteY63" fmla="*/ 2083118 h 5641860"/>
                <a:gd name="connsiteX64" fmla="*/ 1343604 w 3613562"/>
                <a:gd name="connsiteY64" fmla="*/ 2094778 h 5641860"/>
                <a:gd name="connsiteX65" fmla="*/ 1156746 w 3613562"/>
                <a:gd name="connsiteY65" fmla="*/ 2202328 h 5641860"/>
                <a:gd name="connsiteX66" fmla="*/ 1107092 w 3613562"/>
                <a:gd name="connsiteY66" fmla="*/ 2207453 h 5641860"/>
                <a:gd name="connsiteX67" fmla="*/ 1109807 w 3613562"/>
                <a:gd name="connsiteY67" fmla="*/ 2157296 h 5641860"/>
                <a:gd name="connsiteX68" fmla="*/ 1253946 w 3613562"/>
                <a:gd name="connsiteY68" fmla="*/ 1952547 h 5641860"/>
                <a:gd name="connsiteX69" fmla="*/ 1268419 w 3613562"/>
                <a:gd name="connsiteY69" fmla="*/ 1890431 h 5641860"/>
                <a:gd name="connsiteX70" fmla="*/ 1233441 w 3613562"/>
                <a:gd name="connsiteY70" fmla="*/ 1557325 h 5641860"/>
                <a:gd name="connsiteX71" fmla="*/ 1189414 w 3613562"/>
                <a:gd name="connsiteY71" fmla="*/ 1497116 h 5641860"/>
                <a:gd name="connsiteX72" fmla="*/ 1174438 w 3613562"/>
                <a:gd name="connsiteY72" fmla="*/ 1495709 h 5641860"/>
                <a:gd name="connsiteX73" fmla="*/ 1090307 w 3613562"/>
                <a:gd name="connsiteY73" fmla="*/ 1359310 h 5641860"/>
                <a:gd name="connsiteX74" fmla="*/ 1128604 w 3613562"/>
                <a:gd name="connsiteY74" fmla="*/ 1323628 h 5641860"/>
                <a:gd name="connsiteX75" fmla="*/ 1358580 w 3613562"/>
                <a:gd name="connsiteY75" fmla="*/ 1238190 h 5641860"/>
                <a:gd name="connsiteX76" fmla="*/ 1426630 w 3613562"/>
                <a:gd name="connsiteY76" fmla="*/ 1154562 h 5641860"/>
                <a:gd name="connsiteX77" fmla="*/ 1299981 w 3613562"/>
                <a:gd name="connsiteY77" fmla="*/ 415376 h 5641860"/>
                <a:gd name="connsiteX78" fmla="*/ 1225299 w 3613562"/>
                <a:gd name="connsiteY78" fmla="*/ 285009 h 5641860"/>
                <a:gd name="connsiteX79" fmla="*/ 1236355 w 3613562"/>
                <a:gd name="connsiteY79" fmla="*/ 210928 h 5641860"/>
                <a:gd name="connsiteX80" fmla="*/ 1698320 w 3613562"/>
                <a:gd name="connsiteY80" fmla="*/ 11006 h 5641860"/>
                <a:gd name="connsiteX81" fmla="*/ 1840913 w 3613562"/>
                <a:gd name="connsiteY81" fmla="*/ 514 h 5641860"/>
                <a:gd name="connsiteX0" fmla="*/ 1840913 w 3613562"/>
                <a:gd name="connsiteY0" fmla="*/ 514 h 5635201"/>
                <a:gd name="connsiteX1" fmla="*/ 1983883 w 3613562"/>
                <a:gd name="connsiteY1" fmla="*/ 3969 h 5635201"/>
                <a:gd name="connsiteX2" fmla="*/ 2033838 w 3613562"/>
                <a:gd name="connsiteY2" fmla="*/ 76742 h 5635201"/>
                <a:gd name="connsiteX3" fmla="*/ 1945990 w 3613562"/>
                <a:gd name="connsiteY3" fmla="*/ 527651 h 5635201"/>
                <a:gd name="connsiteX4" fmla="*/ 2075653 w 3613562"/>
                <a:gd name="connsiteY4" fmla="*/ 1102696 h 5635201"/>
                <a:gd name="connsiteX5" fmla="*/ 2140284 w 3613562"/>
                <a:gd name="connsiteY5" fmla="*/ 1139886 h 5635201"/>
                <a:gd name="connsiteX6" fmla="*/ 2442431 w 3613562"/>
                <a:gd name="connsiteY6" fmla="*/ 1184012 h 5635201"/>
                <a:gd name="connsiteX7" fmla="*/ 2518621 w 3613562"/>
                <a:gd name="connsiteY7" fmla="*/ 1276385 h 5635201"/>
                <a:gd name="connsiteX8" fmla="*/ 2488969 w 3613562"/>
                <a:gd name="connsiteY8" fmla="*/ 1317898 h 5635201"/>
                <a:gd name="connsiteX9" fmla="*/ 2386142 w 3613562"/>
                <a:gd name="connsiteY9" fmla="*/ 1384238 h 5635201"/>
                <a:gd name="connsiteX10" fmla="*/ 2424238 w 3613562"/>
                <a:gd name="connsiteY10" fmla="*/ 1497820 h 5635201"/>
                <a:gd name="connsiteX11" fmla="*/ 2372474 w 3613562"/>
                <a:gd name="connsiteY11" fmla="*/ 1951744 h 5635201"/>
                <a:gd name="connsiteX12" fmla="*/ 2377700 w 3613562"/>
                <a:gd name="connsiteY12" fmla="*/ 2017783 h 5635201"/>
                <a:gd name="connsiteX13" fmla="*/ 2390163 w 3613562"/>
                <a:gd name="connsiteY13" fmla="*/ 2038891 h 5635201"/>
                <a:gd name="connsiteX14" fmla="*/ 2493090 w 3613562"/>
                <a:gd name="connsiteY14" fmla="*/ 2155286 h 5635201"/>
                <a:gd name="connsiteX15" fmla="*/ 2785790 w 3613562"/>
                <a:gd name="connsiteY15" fmla="*/ 2439342 h 5635201"/>
                <a:gd name="connsiteX16" fmla="*/ 2854542 w 3613562"/>
                <a:gd name="connsiteY16" fmla="*/ 2458239 h 5635201"/>
                <a:gd name="connsiteX17" fmla="*/ 3113367 w 3613562"/>
                <a:gd name="connsiteY17" fmla="*/ 2337218 h 5635201"/>
                <a:gd name="connsiteX18" fmla="*/ 3245142 w 3613562"/>
                <a:gd name="connsiteY18" fmla="*/ 2187652 h 5635201"/>
                <a:gd name="connsiteX19" fmla="*/ 3287760 w 3613562"/>
                <a:gd name="connsiteY19" fmla="*/ 2086234 h 5635201"/>
                <a:gd name="connsiteX20" fmla="*/ 3363951 w 3613562"/>
                <a:gd name="connsiteY20" fmla="*/ 2060100 h 5635201"/>
                <a:gd name="connsiteX21" fmla="*/ 3375812 w 3613562"/>
                <a:gd name="connsiteY21" fmla="*/ 2124729 h 5635201"/>
                <a:gd name="connsiteX22" fmla="*/ 3335304 w 3613562"/>
                <a:gd name="connsiteY22" fmla="*/ 2237910 h 5635201"/>
                <a:gd name="connsiteX23" fmla="*/ 3374606 w 3613562"/>
                <a:gd name="connsiteY23" fmla="*/ 2291181 h 5635201"/>
                <a:gd name="connsiteX24" fmla="*/ 3555231 w 3613562"/>
                <a:gd name="connsiteY24" fmla="*/ 2286357 h 5635201"/>
                <a:gd name="connsiteX25" fmla="*/ 3613528 w 3613562"/>
                <a:gd name="connsiteY25" fmla="*/ 2332997 h 5635201"/>
                <a:gd name="connsiteX26" fmla="*/ 3556537 w 3613562"/>
                <a:gd name="connsiteY26" fmla="*/ 2380037 h 5635201"/>
                <a:gd name="connsiteX27" fmla="*/ 3266150 w 3613562"/>
                <a:gd name="connsiteY27" fmla="*/ 2393809 h 5635201"/>
                <a:gd name="connsiteX28" fmla="*/ 2880876 w 3613562"/>
                <a:gd name="connsiteY28" fmla="*/ 2547797 h 5635201"/>
                <a:gd name="connsiteX29" fmla="*/ 2870726 w 3613562"/>
                <a:gd name="connsiteY29" fmla="*/ 2596949 h 5635201"/>
                <a:gd name="connsiteX30" fmla="*/ 2934652 w 3613562"/>
                <a:gd name="connsiteY30" fmla="*/ 2989861 h 5635201"/>
                <a:gd name="connsiteX31" fmla="*/ 2889018 w 3613562"/>
                <a:gd name="connsiteY31" fmla="*/ 3224966 h 5635201"/>
                <a:gd name="connsiteX32" fmla="*/ 2872936 w 3613562"/>
                <a:gd name="connsiteY32" fmla="*/ 3292410 h 5635201"/>
                <a:gd name="connsiteX33" fmla="*/ 2891834 w 3613562"/>
                <a:gd name="connsiteY33" fmla="*/ 3687434 h 5635201"/>
                <a:gd name="connsiteX34" fmla="*/ 2934954 w 3613562"/>
                <a:gd name="connsiteY34" fmla="*/ 3731661 h 5635201"/>
                <a:gd name="connsiteX35" fmla="*/ 3322438 w 3613562"/>
                <a:gd name="connsiteY35" fmla="*/ 4118138 h 5635201"/>
                <a:gd name="connsiteX36" fmla="*/ 3092360 w 3613562"/>
                <a:gd name="connsiteY36" fmla="*/ 5451970 h 5635201"/>
                <a:gd name="connsiteX37" fmla="*/ 2805829 w 3613562"/>
                <a:gd name="connsiteY37" fmla="*/ 5625744 h 5635201"/>
                <a:gd name="connsiteX38" fmla="*/ 1608312 w 3613562"/>
                <a:gd name="connsiteY38" fmla="*/ 5618141 h 5635201"/>
                <a:gd name="connsiteX39" fmla="*/ 1201577 w 3613562"/>
                <a:gd name="connsiteY39" fmla="*/ 5418699 h 5635201"/>
                <a:gd name="connsiteX40" fmla="*/ 927472 w 3613562"/>
                <a:gd name="connsiteY40" fmla="*/ 5033628 h 5635201"/>
                <a:gd name="connsiteX41" fmla="*/ 1149710 w 3613562"/>
                <a:gd name="connsiteY41" fmla="*/ 3922537 h 5635201"/>
                <a:gd name="connsiteX42" fmla="*/ 1416478 w 3613562"/>
                <a:gd name="connsiteY42" fmla="*/ 3711858 h 5635201"/>
                <a:gd name="connsiteX43" fmla="*/ 1421804 w 3613562"/>
                <a:gd name="connsiteY43" fmla="*/ 3655671 h 5635201"/>
                <a:gd name="connsiteX44" fmla="*/ 1091010 w 3613562"/>
                <a:gd name="connsiteY44" fmla="*/ 3121435 h 5635201"/>
                <a:gd name="connsiteX45" fmla="*/ 1084276 w 3613562"/>
                <a:gd name="connsiteY45" fmla="*/ 2797175 h 5635201"/>
                <a:gd name="connsiteX46" fmla="*/ 1042863 w 3613562"/>
                <a:gd name="connsiteY46" fmla="*/ 2728220 h 5635201"/>
                <a:gd name="connsiteX47" fmla="*/ 625928 w 3613562"/>
                <a:gd name="connsiteY47" fmla="*/ 2569911 h 5635201"/>
                <a:gd name="connsiteX48" fmla="*/ 321470 w 3613562"/>
                <a:gd name="connsiteY48" fmla="*/ 2552722 h 5635201"/>
                <a:gd name="connsiteX49" fmla="*/ 72896 w 3613562"/>
                <a:gd name="connsiteY49" fmla="*/ 2612228 h 5635201"/>
                <a:gd name="connsiteX50" fmla="*/ 3040 w 3613562"/>
                <a:gd name="connsiteY50" fmla="*/ 2584586 h 5635201"/>
                <a:gd name="connsiteX51" fmla="*/ 49779 w 3613562"/>
                <a:gd name="connsiteY51" fmla="*/ 2516537 h 5635201"/>
                <a:gd name="connsiteX52" fmla="*/ 350821 w 3613562"/>
                <a:gd name="connsiteY52" fmla="*/ 2439945 h 5635201"/>
                <a:gd name="connsiteX53" fmla="*/ 390222 w 3613562"/>
                <a:gd name="connsiteY53" fmla="*/ 2373102 h 5635201"/>
                <a:gd name="connsiteX54" fmla="*/ 334335 w 3613562"/>
                <a:gd name="connsiteY54" fmla="*/ 2134079 h 5635201"/>
                <a:gd name="connsiteX55" fmla="*/ 369818 w 3613562"/>
                <a:gd name="connsiteY55" fmla="*/ 2060201 h 5635201"/>
                <a:gd name="connsiteX56" fmla="*/ 437262 w 3613562"/>
                <a:gd name="connsiteY56" fmla="*/ 2110155 h 5635201"/>
                <a:gd name="connsiteX57" fmla="*/ 493048 w 3613562"/>
                <a:gd name="connsiteY57" fmla="*/ 2312994 h 5635201"/>
                <a:gd name="connsiteX58" fmla="*/ 634874 w 3613562"/>
                <a:gd name="connsiteY58" fmla="*/ 2465175 h 5635201"/>
                <a:gd name="connsiteX59" fmla="*/ 1077943 w 3613562"/>
                <a:gd name="connsiteY59" fmla="*/ 2639367 h 5635201"/>
                <a:gd name="connsiteX60" fmla="*/ 1130011 w 3613562"/>
                <a:gd name="connsiteY60" fmla="*/ 2618057 h 5635201"/>
                <a:gd name="connsiteX61" fmla="*/ 1328527 w 3613562"/>
                <a:gd name="connsiteY61" fmla="*/ 2307868 h 5635201"/>
                <a:gd name="connsiteX62" fmla="*/ 1350037 w 3613562"/>
                <a:gd name="connsiteY62" fmla="*/ 2232180 h 5635201"/>
                <a:gd name="connsiteX63" fmla="*/ 1395470 w 3613562"/>
                <a:gd name="connsiteY63" fmla="*/ 2083118 h 5635201"/>
                <a:gd name="connsiteX64" fmla="*/ 1343604 w 3613562"/>
                <a:gd name="connsiteY64" fmla="*/ 2094778 h 5635201"/>
                <a:gd name="connsiteX65" fmla="*/ 1156746 w 3613562"/>
                <a:gd name="connsiteY65" fmla="*/ 2202328 h 5635201"/>
                <a:gd name="connsiteX66" fmla="*/ 1107092 w 3613562"/>
                <a:gd name="connsiteY66" fmla="*/ 2207453 h 5635201"/>
                <a:gd name="connsiteX67" fmla="*/ 1109807 w 3613562"/>
                <a:gd name="connsiteY67" fmla="*/ 2157296 h 5635201"/>
                <a:gd name="connsiteX68" fmla="*/ 1253946 w 3613562"/>
                <a:gd name="connsiteY68" fmla="*/ 1952547 h 5635201"/>
                <a:gd name="connsiteX69" fmla="*/ 1268419 w 3613562"/>
                <a:gd name="connsiteY69" fmla="*/ 1890431 h 5635201"/>
                <a:gd name="connsiteX70" fmla="*/ 1233441 w 3613562"/>
                <a:gd name="connsiteY70" fmla="*/ 1557325 h 5635201"/>
                <a:gd name="connsiteX71" fmla="*/ 1189414 w 3613562"/>
                <a:gd name="connsiteY71" fmla="*/ 1497116 h 5635201"/>
                <a:gd name="connsiteX72" fmla="*/ 1174438 w 3613562"/>
                <a:gd name="connsiteY72" fmla="*/ 1495709 h 5635201"/>
                <a:gd name="connsiteX73" fmla="*/ 1090307 w 3613562"/>
                <a:gd name="connsiteY73" fmla="*/ 1359310 h 5635201"/>
                <a:gd name="connsiteX74" fmla="*/ 1128604 w 3613562"/>
                <a:gd name="connsiteY74" fmla="*/ 1323628 h 5635201"/>
                <a:gd name="connsiteX75" fmla="*/ 1358580 w 3613562"/>
                <a:gd name="connsiteY75" fmla="*/ 1238190 h 5635201"/>
                <a:gd name="connsiteX76" fmla="*/ 1426630 w 3613562"/>
                <a:gd name="connsiteY76" fmla="*/ 1154562 h 5635201"/>
                <a:gd name="connsiteX77" fmla="*/ 1299981 w 3613562"/>
                <a:gd name="connsiteY77" fmla="*/ 415376 h 5635201"/>
                <a:gd name="connsiteX78" fmla="*/ 1225299 w 3613562"/>
                <a:gd name="connsiteY78" fmla="*/ 285009 h 5635201"/>
                <a:gd name="connsiteX79" fmla="*/ 1236355 w 3613562"/>
                <a:gd name="connsiteY79" fmla="*/ 210928 h 5635201"/>
                <a:gd name="connsiteX80" fmla="*/ 1698320 w 3613562"/>
                <a:gd name="connsiteY80" fmla="*/ 11006 h 5635201"/>
                <a:gd name="connsiteX81" fmla="*/ 1840913 w 3613562"/>
                <a:gd name="connsiteY81" fmla="*/ 514 h 563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13562" h="5635201">
                  <a:moveTo>
                    <a:pt x="1840913" y="514"/>
                  </a:moveTo>
                  <a:cubicBezTo>
                    <a:pt x="1888519" y="-756"/>
                    <a:pt x="1936188" y="300"/>
                    <a:pt x="1983883" y="3969"/>
                  </a:cubicBezTo>
                  <a:cubicBezTo>
                    <a:pt x="2050223" y="9096"/>
                    <a:pt x="2055148" y="15830"/>
                    <a:pt x="2033838" y="76742"/>
                  </a:cubicBezTo>
                  <a:cubicBezTo>
                    <a:pt x="1982676" y="222891"/>
                    <a:pt x="1951617" y="372958"/>
                    <a:pt x="1945990" y="527651"/>
                  </a:cubicBezTo>
                  <a:cubicBezTo>
                    <a:pt x="1938550" y="730490"/>
                    <a:pt x="1982074" y="922172"/>
                    <a:pt x="2075653" y="1102696"/>
                  </a:cubicBezTo>
                  <a:cubicBezTo>
                    <a:pt x="2090528" y="1131443"/>
                    <a:pt x="2112240" y="1139182"/>
                    <a:pt x="2140284" y="1139886"/>
                  </a:cubicBezTo>
                  <a:cubicBezTo>
                    <a:pt x="2242809" y="1142298"/>
                    <a:pt x="2342218" y="1164813"/>
                    <a:pt x="2442431" y="1184012"/>
                  </a:cubicBezTo>
                  <a:cubicBezTo>
                    <a:pt x="2498619" y="1194768"/>
                    <a:pt x="2508370" y="1234068"/>
                    <a:pt x="2518621" y="1276385"/>
                  </a:cubicBezTo>
                  <a:cubicBezTo>
                    <a:pt x="2524050" y="1298701"/>
                    <a:pt x="2504650" y="1308349"/>
                    <a:pt x="2488969" y="1317898"/>
                  </a:cubicBezTo>
                  <a:cubicBezTo>
                    <a:pt x="2453387" y="1339508"/>
                    <a:pt x="2401823" y="1352878"/>
                    <a:pt x="2386142" y="1384238"/>
                  </a:cubicBezTo>
                  <a:cubicBezTo>
                    <a:pt x="2369658" y="1417307"/>
                    <a:pt x="2411673" y="1458518"/>
                    <a:pt x="2424238" y="1497820"/>
                  </a:cubicBezTo>
                  <a:cubicBezTo>
                    <a:pt x="2475300" y="1657436"/>
                    <a:pt x="2453890" y="1808109"/>
                    <a:pt x="2372474" y="1951744"/>
                  </a:cubicBezTo>
                  <a:cubicBezTo>
                    <a:pt x="2358099" y="1977076"/>
                    <a:pt x="2347244" y="1997278"/>
                    <a:pt x="2377700" y="2017783"/>
                  </a:cubicBezTo>
                  <a:cubicBezTo>
                    <a:pt x="2383932" y="2022005"/>
                    <a:pt x="2389762" y="2031554"/>
                    <a:pt x="2390163" y="2038891"/>
                  </a:cubicBezTo>
                  <a:cubicBezTo>
                    <a:pt x="2393984" y="2105230"/>
                    <a:pt x="2445648" y="2126841"/>
                    <a:pt x="2493090" y="2155286"/>
                  </a:cubicBezTo>
                  <a:cubicBezTo>
                    <a:pt x="2612502" y="2226955"/>
                    <a:pt x="2710002" y="2322745"/>
                    <a:pt x="2785790" y="2439342"/>
                  </a:cubicBezTo>
                  <a:cubicBezTo>
                    <a:pt x="2805692" y="2469898"/>
                    <a:pt x="2822779" y="2473818"/>
                    <a:pt x="2854542" y="2458239"/>
                  </a:cubicBezTo>
                  <a:cubicBezTo>
                    <a:pt x="2939980" y="2416223"/>
                    <a:pt x="3027025" y="2377426"/>
                    <a:pt x="3113367" y="2337218"/>
                  </a:cubicBezTo>
                  <a:cubicBezTo>
                    <a:pt x="3179104" y="2306662"/>
                    <a:pt x="3222626" y="2257208"/>
                    <a:pt x="3245142" y="2187652"/>
                  </a:cubicBezTo>
                  <a:cubicBezTo>
                    <a:pt x="3256400" y="2152875"/>
                    <a:pt x="3271679" y="2119100"/>
                    <a:pt x="3287760" y="2086234"/>
                  </a:cubicBezTo>
                  <a:cubicBezTo>
                    <a:pt x="3303642" y="2053566"/>
                    <a:pt x="3332289" y="2046229"/>
                    <a:pt x="3363951" y="2060100"/>
                  </a:cubicBezTo>
                  <a:cubicBezTo>
                    <a:pt x="3396920" y="2074674"/>
                    <a:pt x="3383954" y="2101109"/>
                    <a:pt x="3375812" y="2124729"/>
                  </a:cubicBezTo>
                  <a:cubicBezTo>
                    <a:pt x="3362644" y="2162524"/>
                    <a:pt x="3347566" y="2199815"/>
                    <a:pt x="3335304" y="2237910"/>
                  </a:cubicBezTo>
                  <a:cubicBezTo>
                    <a:pt x="3319020" y="2288469"/>
                    <a:pt x="3322740" y="2292590"/>
                    <a:pt x="3374606" y="2291181"/>
                  </a:cubicBezTo>
                  <a:lnTo>
                    <a:pt x="3555231" y="2286357"/>
                  </a:lnTo>
                  <a:cubicBezTo>
                    <a:pt x="3588601" y="2285251"/>
                    <a:pt x="3612422" y="2297616"/>
                    <a:pt x="3613528" y="2332997"/>
                  </a:cubicBezTo>
                  <a:cubicBezTo>
                    <a:pt x="3614634" y="2370087"/>
                    <a:pt x="3589205" y="2379436"/>
                    <a:pt x="3556537" y="2380037"/>
                  </a:cubicBezTo>
                  <a:cubicBezTo>
                    <a:pt x="3459540" y="2381747"/>
                    <a:pt x="3361739" y="2375615"/>
                    <a:pt x="3266150" y="2393809"/>
                  </a:cubicBezTo>
                  <a:cubicBezTo>
                    <a:pt x="3128243" y="2419943"/>
                    <a:pt x="3009836" y="2497540"/>
                    <a:pt x="2880876" y="2547797"/>
                  </a:cubicBezTo>
                  <a:cubicBezTo>
                    <a:pt x="2851527" y="2559256"/>
                    <a:pt x="2863690" y="2578153"/>
                    <a:pt x="2870726" y="2596949"/>
                  </a:cubicBezTo>
                  <a:cubicBezTo>
                    <a:pt x="2918168" y="2723699"/>
                    <a:pt x="2940180" y="2853764"/>
                    <a:pt x="2934652" y="2989861"/>
                  </a:cubicBezTo>
                  <a:cubicBezTo>
                    <a:pt x="2931336" y="3071478"/>
                    <a:pt x="2912538" y="3148171"/>
                    <a:pt x="2889018" y="3224966"/>
                  </a:cubicBezTo>
                  <a:cubicBezTo>
                    <a:pt x="2882184" y="3247179"/>
                    <a:pt x="2870122" y="3271001"/>
                    <a:pt x="2872936" y="3292410"/>
                  </a:cubicBezTo>
                  <a:cubicBezTo>
                    <a:pt x="2890124" y="3423682"/>
                    <a:pt x="2881379" y="3556061"/>
                    <a:pt x="2891834" y="3687434"/>
                  </a:cubicBezTo>
                  <a:cubicBezTo>
                    <a:pt x="2894044" y="3715075"/>
                    <a:pt x="2917966" y="3720604"/>
                    <a:pt x="2934954" y="3731661"/>
                  </a:cubicBezTo>
                  <a:cubicBezTo>
                    <a:pt x="3091254" y="3833381"/>
                    <a:pt x="3224637" y="3958220"/>
                    <a:pt x="3322438" y="4118138"/>
                  </a:cubicBezTo>
                  <a:cubicBezTo>
                    <a:pt x="3593627" y="4561308"/>
                    <a:pt x="3498238" y="5112030"/>
                    <a:pt x="3092360" y="5451970"/>
                  </a:cubicBezTo>
                  <a:lnTo>
                    <a:pt x="2805829" y="5625744"/>
                  </a:lnTo>
                  <a:cubicBezTo>
                    <a:pt x="2528309" y="5642877"/>
                    <a:pt x="1910392" y="5634542"/>
                    <a:pt x="1608312" y="5618141"/>
                  </a:cubicBezTo>
                  <a:cubicBezTo>
                    <a:pt x="1387713" y="5628901"/>
                    <a:pt x="1315050" y="5516118"/>
                    <a:pt x="1201577" y="5418699"/>
                  </a:cubicBezTo>
                  <a:cubicBezTo>
                    <a:pt x="1088104" y="5321280"/>
                    <a:pt x="986173" y="5184300"/>
                    <a:pt x="927472" y="5033628"/>
                  </a:cubicBezTo>
                  <a:cubicBezTo>
                    <a:pt x="764940" y="4616693"/>
                    <a:pt x="850078" y="4247402"/>
                    <a:pt x="1149710" y="3922537"/>
                  </a:cubicBezTo>
                  <a:cubicBezTo>
                    <a:pt x="1227208" y="3838508"/>
                    <a:pt x="1316867" y="3768046"/>
                    <a:pt x="1416478" y="3711858"/>
                  </a:cubicBezTo>
                  <a:cubicBezTo>
                    <a:pt x="1450350" y="3692760"/>
                    <a:pt x="1455879" y="3683413"/>
                    <a:pt x="1421804" y="3655671"/>
                  </a:cubicBezTo>
                  <a:cubicBezTo>
                    <a:pt x="1250528" y="3515954"/>
                    <a:pt x="1133226" y="3341562"/>
                    <a:pt x="1091010" y="3121435"/>
                  </a:cubicBezTo>
                  <a:cubicBezTo>
                    <a:pt x="1070305" y="3013783"/>
                    <a:pt x="1066987" y="2905428"/>
                    <a:pt x="1084276" y="2797175"/>
                  </a:cubicBezTo>
                  <a:cubicBezTo>
                    <a:pt x="1090307" y="2759380"/>
                    <a:pt x="1081160" y="2741790"/>
                    <a:pt x="1042863" y="2728220"/>
                  </a:cubicBezTo>
                  <a:cubicBezTo>
                    <a:pt x="902846" y="2678265"/>
                    <a:pt x="763433" y="2626300"/>
                    <a:pt x="625928" y="2569911"/>
                  </a:cubicBezTo>
                  <a:cubicBezTo>
                    <a:pt x="525112" y="2528499"/>
                    <a:pt x="424799" y="2527292"/>
                    <a:pt x="321470" y="2552722"/>
                  </a:cubicBezTo>
                  <a:lnTo>
                    <a:pt x="72896" y="2612228"/>
                  </a:lnTo>
                  <a:cubicBezTo>
                    <a:pt x="42842" y="2619464"/>
                    <a:pt x="13594" y="2620469"/>
                    <a:pt x="3040" y="2584586"/>
                  </a:cubicBezTo>
                  <a:cubicBezTo>
                    <a:pt x="-8421" y="2545486"/>
                    <a:pt x="13693" y="2525684"/>
                    <a:pt x="49779" y="2516537"/>
                  </a:cubicBezTo>
                  <a:cubicBezTo>
                    <a:pt x="150093" y="2491006"/>
                    <a:pt x="249904" y="2463064"/>
                    <a:pt x="350821" y="2439945"/>
                  </a:cubicBezTo>
                  <a:cubicBezTo>
                    <a:pt x="392533" y="2430396"/>
                    <a:pt x="399670" y="2410796"/>
                    <a:pt x="390222" y="2373102"/>
                  </a:cubicBezTo>
                  <a:cubicBezTo>
                    <a:pt x="370220" y="2293795"/>
                    <a:pt x="352930" y="2213786"/>
                    <a:pt x="334335" y="2134079"/>
                  </a:cubicBezTo>
                  <a:cubicBezTo>
                    <a:pt x="326395" y="2099803"/>
                    <a:pt x="327200" y="2068944"/>
                    <a:pt x="369818" y="2060201"/>
                  </a:cubicBezTo>
                  <a:cubicBezTo>
                    <a:pt x="409521" y="2052059"/>
                    <a:pt x="427915" y="2075076"/>
                    <a:pt x="437262" y="2110155"/>
                  </a:cubicBezTo>
                  <a:cubicBezTo>
                    <a:pt x="455254" y="2177902"/>
                    <a:pt x="472644" y="2245951"/>
                    <a:pt x="493048" y="2312994"/>
                  </a:cubicBezTo>
                  <a:cubicBezTo>
                    <a:pt x="515363" y="2386068"/>
                    <a:pt x="563207" y="2437131"/>
                    <a:pt x="634874" y="2465175"/>
                  </a:cubicBezTo>
                  <a:lnTo>
                    <a:pt x="1077943" y="2639367"/>
                  </a:lnTo>
                  <a:cubicBezTo>
                    <a:pt x="1104278" y="2649820"/>
                    <a:pt x="1119055" y="2649116"/>
                    <a:pt x="1130011" y="2618057"/>
                  </a:cubicBezTo>
                  <a:cubicBezTo>
                    <a:pt x="1171824" y="2499449"/>
                    <a:pt x="1241783" y="2398031"/>
                    <a:pt x="1328527" y="2307868"/>
                  </a:cubicBezTo>
                  <a:cubicBezTo>
                    <a:pt x="1349635" y="2285856"/>
                    <a:pt x="1358380" y="2264948"/>
                    <a:pt x="1350037" y="2232180"/>
                  </a:cubicBezTo>
                  <a:cubicBezTo>
                    <a:pt x="1335864" y="2176094"/>
                    <a:pt x="1369236" y="2129555"/>
                    <a:pt x="1395470" y="2083118"/>
                  </a:cubicBezTo>
                  <a:cubicBezTo>
                    <a:pt x="1371748" y="2068543"/>
                    <a:pt x="1358280" y="2086535"/>
                    <a:pt x="1343604" y="2094778"/>
                  </a:cubicBezTo>
                  <a:cubicBezTo>
                    <a:pt x="1280984" y="2129958"/>
                    <a:pt x="1219167" y="2166645"/>
                    <a:pt x="1156746" y="2202328"/>
                  </a:cubicBezTo>
                  <a:cubicBezTo>
                    <a:pt x="1141268" y="2211173"/>
                    <a:pt x="1125086" y="2225145"/>
                    <a:pt x="1107092" y="2207453"/>
                  </a:cubicBezTo>
                  <a:cubicBezTo>
                    <a:pt x="1089502" y="2190266"/>
                    <a:pt x="1100962" y="2172876"/>
                    <a:pt x="1109807" y="2157296"/>
                  </a:cubicBezTo>
                  <a:cubicBezTo>
                    <a:pt x="1151521" y="2084625"/>
                    <a:pt x="1199867" y="2016577"/>
                    <a:pt x="1253946" y="1952547"/>
                  </a:cubicBezTo>
                  <a:cubicBezTo>
                    <a:pt x="1269324" y="1934356"/>
                    <a:pt x="1281686" y="1918374"/>
                    <a:pt x="1268419" y="1890431"/>
                  </a:cubicBezTo>
                  <a:cubicBezTo>
                    <a:pt x="1217960" y="1783985"/>
                    <a:pt x="1209416" y="1671710"/>
                    <a:pt x="1233441" y="1557325"/>
                  </a:cubicBezTo>
                  <a:cubicBezTo>
                    <a:pt x="1241984" y="1516918"/>
                    <a:pt x="1232133" y="1496815"/>
                    <a:pt x="1189414" y="1497116"/>
                  </a:cubicBezTo>
                  <a:cubicBezTo>
                    <a:pt x="1184388" y="1497116"/>
                    <a:pt x="1179463" y="1496211"/>
                    <a:pt x="1174438" y="1495709"/>
                  </a:cubicBezTo>
                  <a:cubicBezTo>
                    <a:pt x="1065078" y="1483748"/>
                    <a:pt x="1053619" y="1464549"/>
                    <a:pt x="1090307" y="1359310"/>
                  </a:cubicBezTo>
                  <a:cubicBezTo>
                    <a:pt x="1097242" y="1339407"/>
                    <a:pt x="1110511" y="1330462"/>
                    <a:pt x="1128604" y="1323628"/>
                  </a:cubicBezTo>
                  <a:cubicBezTo>
                    <a:pt x="1205196" y="1294880"/>
                    <a:pt x="1280179" y="1260404"/>
                    <a:pt x="1358580" y="1238190"/>
                  </a:cubicBezTo>
                  <a:cubicBezTo>
                    <a:pt x="1406828" y="1224519"/>
                    <a:pt x="1420900" y="1197984"/>
                    <a:pt x="1426630" y="1154562"/>
                  </a:cubicBezTo>
                  <a:cubicBezTo>
                    <a:pt x="1461005" y="894831"/>
                    <a:pt x="1418688" y="648570"/>
                    <a:pt x="1299981" y="415376"/>
                  </a:cubicBezTo>
                  <a:cubicBezTo>
                    <a:pt x="1277264" y="370748"/>
                    <a:pt x="1251633" y="327526"/>
                    <a:pt x="1225299" y="285009"/>
                  </a:cubicBezTo>
                  <a:cubicBezTo>
                    <a:pt x="1207206" y="255759"/>
                    <a:pt x="1210322" y="234650"/>
                    <a:pt x="1236355" y="210928"/>
                  </a:cubicBezTo>
                  <a:cubicBezTo>
                    <a:pt x="1368029" y="91115"/>
                    <a:pt x="1524732" y="31611"/>
                    <a:pt x="1698320" y="11006"/>
                  </a:cubicBezTo>
                  <a:cubicBezTo>
                    <a:pt x="1745763" y="5376"/>
                    <a:pt x="1793307" y="1783"/>
                    <a:pt x="1840913" y="514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194">
              <a:extLst>
                <a:ext uri="{FF2B5EF4-FFF2-40B4-BE49-F238E27FC236}">
                  <a16:creationId xmlns:a16="http://schemas.microsoft.com/office/drawing/2014/main" id="{7A19D35F-9EE3-48A1-BAE6-5E291A389E18}"/>
                </a:ext>
              </a:extLst>
            </p:cNvPr>
            <p:cNvSpPr/>
            <p:nvPr/>
          </p:nvSpPr>
          <p:spPr>
            <a:xfrm>
              <a:off x="8420669" y="1810483"/>
              <a:ext cx="2297016" cy="4296515"/>
            </a:xfrm>
            <a:custGeom>
              <a:avLst/>
              <a:gdLst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252239 w 1342512"/>
                <a:gd name="connsiteY17" fmla="*/ 2449473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368136 w 1342512"/>
                <a:gd name="connsiteY17" fmla="*/ 2486620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6486"/>
                <a:gd name="connsiteX1" fmla="*/ 802840 w 1342512"/>
                <a:gd name="connsiteY1" fmla="*/ 1528141 h 2506486"/>
                <a:gd name="connsiteX2" fmla="*/ 822479 w 1342512"/>
                <a:gd name="connsiteY2" fmla="*/ 1561951 h 2506486"/>
                <a:gd name="connsiteX3" fmla="*/ 719285 w 1342512"/>
                <a:gd name="connsiteY3" fmla="*/ 1836016 h 2506486"/>
                <a:gd name="connsiteX4" fmla="*/ 668659 w 1342512"/>
                <a:gd name="connsiteY4" fmla="*/ 2016531 h 2506486"/>
                <a:gd name="connsiteX5" fmla="*/ 687769 w 1342512"/>
                <a:gd name="connsiteY5" fmla="*/ 2062865 h 2506486"/>
                <a:gd name="connsiteX6" fmla="*/ 1009344 w 1342512"/>
                <a:gd name="connsiteY6" fmla="*/ 2171468 h 2506486"/>
                <a:gd name="connsiteX7" fmla="*/ 1032746 w 1342512"/>
                <a:gd name="connsiteY7" fmla="*/ 2173350 h 2506486"/>
                <a:gd name="connsiteX8" fmla="*/ 1080962 w 1342512"/>
                <a:gd name="connsiteY8" fmla="*/ 2136835 h 2506486"/>
                <a:gd name="connsiteX9" fmla="*/ 1090311 w 1342512"/>
                <a:gd name="connsiteY9" fmla="*/ 1814201 h 2506486"/>
                <a:gd name="connsiteX10" fmla="*/ 1102424 w 1342512"/>
                <a:gd name="connsiteY10" fmla="*/ 1668025 h 2506486"/>
                <a:gd name="connsiteX11" fmla="*/ 1125238 w 1342512"/>
                <a:gd name="connsiteY11" fmla="*/ 1659088 h 2506486"/>
                <a:gd name="connsiteX12" fmla="*/ 1341915 w 1342512"/>
                <a:gd name="connsiteY12" fmla="*/ 2034347 h 2506486"/>
                <a:gd name="connsiteX13" fmla="*/ 1186507 w 1342512"/>
                <a:gd name="connsiteY13" fmla="*/ 2388027 h 2506486"/>
                <a:gd name="connsiteX14" fmla="*/ 1059441 w 1342512"/>
                <a:gd name="connsiteY14" fmla="*/ 2481989 h 2506486"/>
                <a:gd name="connsiteX15" fmla="*/ 969478 w 1342512"/>
                <a:gd name="connsiteY15" fmla="*/ 2499512 h 2506486"/>
                <a:gd name="connsiteX16" fmla="*/ 534018 w 1342512"/>
                <a:gd name="connsiteY16" fmla="*/ 2505937 h 2506486"/>
                <a:gd name="connsiteX17" fmla="*/ 368136 w 1342512"/>
                <a:gd name="connsiteY17" fmla="*/ 2486620 h 2506486"/>
                <a:gd name="connsiteX18" fmla="*/ 225191 w 1342512"/>
                <a:gd name="connsiteY18" fmla="*/ 2440124 h 2506486"/>
                <a:gd name="connsiteX19" fmla="*/ 1812 w 1342512"/>
                <a:gd name="connsiteY19" fmla="*/ 2077741 h 2506486"/>
                <a:gd name="connsiteX20" fmla="*/ 124291 w 1342512"/>
                <a:gd name="connsiteY20" fmla="*/ 1737821 h 2506486"/>
                <a:gd name="connsiteX21" fmla="*/ 545532 w 1342512"/>
                <a:gd name="connsiteY21" fmla="*/ 1525730 h 2506486"/>
                <a:gd name="connsiteX22" fmla="*/ 665425 w 1342512"/>
                <a:gd name="connsiteY22" fmla="*/ 1517851 h 2506486"/>
                <a:gd name="connsiteX23" fmla="*/ 553764 w 1342512"/>
                <a:gd name="connsiteY23" fmla="*/ 1210330 h 2506486"/>
                <a:gd name="connsiteX24" fmla="*/ 513957 w 1342512"/>
                <a:gd name="connsiteY24" fmla="*/ 1261544 h 2506486"/>
                <a:gd name="connsiteX25" fmla="*/ 603038 w 1342512"/>
                <a:gd name="connsiteY25" fmla="*/ 1322167 h 2506486"/>
                <a:gd name="connsiteX26" fmla="*/ 658134 w 1342512"/>
                <a:gd name="connsiteY26" fmla="*/ 1262897 h 2506486"/>
                <a:gd name="connsiteX27" fmla="*/ 637965 w 1342512"/>
                <a:gd name="connsiteY27" fmla="*/ 1216680 h 2506486"/>
                <a:gd name="connsiteX28" fmla="*/ 553764 w 1342512"/>
                <a:gd name="connsiteY28" fmla="*/ 1210330 h 2506486"/>
                <a:gd name="connsiteX29" fmla="*/ 546474 w 1342512"/>
                <a:gd name="connsiteY29" fmla="*/ 922034 h 2506486"/>
                <a:gd name="connsiteX30" fmla="*/ 481206 w 1342512"/>
                <a:gd name="connsiteY30" fmla="*/ 980657 h 2506486"/>
                <a:gd name="connsiteX31" fmla="*/ 550766 w 1342512"/>
                <a:gd name="connsiteY31" fmla="*/ 1040751 h 2506486"/>
                <a:gd name="connsiteX32" fmla="*/ 621855 w 1342512"/>
                <a:gd name="connsiteY32" fmla="*/ 966604 h 2506486"/>
                <a:gd name="connsiteX33" fmla="*/ 617328 w 1342512"/>
                <a:gd name="connsiteY33" fmla="*/ 953492 h 2506486"/>
                <a:gd name="connsiteX34" fmla="*/ 546474 w 1342512"/>
                <a:gd name="connsiteY34" fmla="*/ 922034 h 2506486"/>
                <a:gd name="connsiteX35" fmla="*/ 563760 w 1342512"/>
                <a:gd name="connsiteY35" fmla="*/ 697714 h 2506486"/>
                <a:gd name="connsiteX36" fmla="*/ 497258 w 1342512"/>
                <a:gd name="connsiteY36" fmla="*/ 748693 h 2506486"/>
                <a:gd name="connsiteX37" fmla="*/ 551001 w 1342512"/>
                <a:gd name="connsiteY37" fmla="*/ 785619 h 2506486"/>
                <a:gd name="connsiteX38" fmla="*/ 608331 w 1342512"/>
                <a:gd name="connsiteY38" fmla="*/ 731759 h 2506486"/>
                <a:gd name="connsiteX39" fmla="*/ 563760 w 1342512"/>
                <a:gd name="connsiteY39" fmla="*/ 697714 h 2506486"/>
                <a:gd name="connsiteX40" fmla="*/ 660956 w 1342512"/>
                <a:gd name="connsiteY40" fmla="*/ 624742 h 2506486"/>
                <a:gd name="connsiteX41" fmla="*/ 699234 w 1342512"/>
                <a:gd name="connsiteY41" fmla="*/ 647204 h 2506486"/>
                <a:gd name="connsiteX42" fmla="*/ 824537 w 1342512"/>
                <a:gd name="connsiteY42" fmla="*/ 894633 h 2506486"/>
                <a:gd name="connsiteX43" fmla="*/ 939902 w 1342512"/>
                <a:gd name="connsiteY43" fmla="*/ 1107546 h 2506486"/>
                <a:gd name="connsiteX44" fmla="*/ 951603 w 1342512"/>
                <a:gd name="connsiteY44" fmla="*/ 1223793 h 2506486"/>
                <a:gd name="connsiteX45" fmla="*/ 937902 w 1342512"/>
                <a:gd name="connsiteY45" fmla="*/ 1255075 h 2506486"/>
                <a:gd name="connsiteX46" fmla="*/ 623383 w 1342512"/>
                <a:gd name="connsiteY46" fmla="*/ 1410659 h 2506486"/>
                <a:gd name="connsiteX47" fmla="*/ 157572 w 1342512"/>
                <a:gd name="connsiteY47" fmla="*/ 923033 h 2506486"/>
                <a:gd name="connsiteX48" fmla="*/ 287872 w 1342512"/>
                <a:gd name="connsiteY48" fmla="*/ 650967 h 2506486"/>
                <a:gd name="connsiteX49" fmla="*/ 316037 w 1342512"/>
                <a:gd name="connsiteY49" fmla="*/ 639736 h 2506486"/>
                <a:gd name="connsiteX50" fmla="*/ 660956 w 1342512"/>
                <a:gd name="connsiteY50" fmla="*/ 624742 h 2506486"/>
                <a:gd name="connsiteX51" fmla="*/ 795210 w 1342512"/>
                <a:gd name="connsiteY51" fmla="*/ 577320 h 2506486"/>
                <a:gd name="connsiteX52" fmla="*/ 819832 w 1342512"/>
                <a:gd name="connsiteY52" fmla="*/ 581524 h 2506486"/>
                <a:gd name="connsiteX53" fmla="*/ 1032334 w 1342512"/>
                <a:gd name="connsiteY53" fmla="*/ 869760 h 2506486"/>
                <a:gd name="connsiteX54" fmla="*/ 1038273 w 1342512"/>
                <a:gd name="connsiteY54" fmla="*/ 1007117 h 2506486"/>
                <a:gd name="connsiteX55" fmla="*/ 853642 w 1342512"/>
                <a:gd name="connsiteY55" fmla="*/ 769154 h 2506486"/>
                <a:gd name="connsiteX56" fmla="*/ 772793 w 1342512"/>
                <a:gd name="connsiteY56" fmla="*/ 620920 h 2506486"/>
                <a:gd name="connsiteX57" fmla="*/ 774204 w 1342512"/>
                <a:gd name="connsiteY57" fmla="*/ 587581 h 2506486"/>
                <a:gd name="connsiteX58" fmla="*/ 795210 w 1342512"/>
                <a:gd name="connsiteY58" fmla="*/ 577320 h 2506486"/>
                <a:gd name="connsiteX59" fmla="*/ 644021 w 1342512"/>
                <a:gd name="connsiteY59" fmla="*/ 349 h 2506486"/>
                <a:gd name="connsiteX60" fmla="*/ 713405 w 1342512"/>
                <a:gd name="connsiteY60" fmla="*/ 24163 h 2506486"/>
                <a:gd name="connsiteX61" fmla="*/ 738395 w 1342512"/>
                <a:gd name="connsiteY61" fmla="*/ 452813 h 2506486"/>
                <a:gd name="connsiteX62" fmla="*/ 676243 w 1342512"/>
                <a:gd name="connsiteY62" fmla="*/ 488798 h 2506486"/>
                <a:gd name="connsiteX63" fmla="*/ 461154 w 1342512"/>
                <a:gd name="connsiteY63" fmla="*/ 517551 h 2506486"/>
                <a:gd name="connsiteX64" fmla="*/ 319917 w 1342512"/>
                <a:gd name="connsiteY64" fmla="*/ 466748 h 2506486"/>
                <a:gd name="connsiteX65" fmla="*/ 324092 w 1342512"/>
                <a:gd name="connsiteY65" fmla="*/ 436643 h 2506486"/>
                <a:gd name="connsiteX66" fmla="*/ 427991 w 1342512"/>
                <a:gd name="connsiteY66" fmla="*/ 406302 h 2506486"/>
                <a:gd name="connsiteX67" fmla="*/ 456215 w 1342512"/>
                <a:gd name="connsiteY67" fmla="*/ 398541 h 2506486"/>
                <a:gd name="connsiteX68" fmla="*/ 509488 w 1342512"/>
                <a:gd name="connsiteY68" fmla="*/ 335684 h 2506486"/>
                <a:gd name="connsiteX69" fmla="*/ 467681 w 1342512"/>
                <a:gd name="connsiteY69" fmla="*/ 260891 h 2506486"/>
                <a:gd name="connsiteX70" fmla="*/ 392535 w 1342512"/>
                <a:gd name="connsiteY70" fmla="*/ 272004 h 2506486"/>
                <a:gd name="connsiteX71" fmla="*/ 267997 w 1342512"/>
                <a:gd name="connsiteY71" fmla="*/ 359204 h 2506486"/>
                <a:gd name="connsiteX72" fmla="*/ 239244 w 1342512"/>
                <a:gd name="connsiteY72" fmla="*/ 349149 h 2506486"/>
                <a:gd name="connsiteX73" fmla="*/ 276935 w 1342512"/>
                <a:gd name="connsiteY73" fmla="*/ 82081 h 2506486"/>
                <a:gd name="connsiteX74" fmla="*/ 312450 w 1342512"/>
                <a:gd name="connsiteY74" fmla="*/ 58032 h 2506486"/>
                <a:gd name="connsiteX75" fmla="*/ 644021 w 1342512"/>
                <a:gd name="connsiteY75" fmla="*/ 349 h 2506486"/>
                <a:gd name="connsiteX0" fmla="*/ 665425 w 1342512"/>
                <a:gd name="connsiteY0" fmla="*/ 1517851 h 2509958"/>
                <a:gd name="connsiteX1" fmla="*/ 802840 w 1342512"/>
                <a:gd name="connsiteY1" fmla="*/ 1528141 h 2509958"/>
                <a:gd name="connsiteX2" fmla="*/ 822479 w 1342512"/>
                <a:gd name="connsiteY2" fmla="*/ 1561951 h 2509958"/>
                <a:gd name="connsiteX3" fmla="*/ 719285 w 1342512"/>
                <a:gd name="connsiteY3" fmla="*/ 1836016 h 2509958"/>
                <a:gd name="connsiteX4" fmla="*/ 668659 w 1342512"/>
                <a:gd name="connsiteY4" fmla="*/ 2016531 h 2509958"/>
                <a:gd name="connsiteX5" fmla="*/ 687769 w 1342512"/>
                <a:gd name="connsiteY5" fmla="*/ 2062865 h 2509958"/>
                <a:gd name="connsiteX6" fmla="*/ 1009344 w 1342512"/>
                <a:gd name="connsiteY6" fmla="*/ 2171468 h 2509958"/>
                <a:gd name="connsiteX7" fmla="*/ 1032746 w 1342512"/>
                <a:gd name="connsiteY7" fmla="*/ 2173350 h 2509958"/>
                <a:gd name="connsiteX8" fmla="*/ 1080962 w 1342512"/>
                <a:gd name="connsiteY8" fmla="*/ 2136835 h 2509958"/>
                <a:gd name="connsiteX9" fmla="*/ 1090311 w 1342512"/>
                <a:gd name="connsiteY9" fmla="*/ 1814201 h 2509958"/>
                <a:gd name="connsiteX10" fmla="*/ 1102424 w 1342512"/>
                <a:gd name="connsiteY10" fmla="*/ 1668025 h 2509958"/>
                <a:gd name="connsiteX11" fmla="*/ 1125238 w 1342512"/>
                <a:gd name="connsiteY11" fmla="*/ 1659088 h 2509958"/>
                <a:gd name="connsiteX12" fmla="*/ 1341915 w 1342512"/>
                <a:gd name="connsiteY12" fmla="*/ 2034347 h 2509958"/>
                <a:gd name="connsiteX13" fmla="*/ 1186507 w 1342512"/>
                <a:gd name="connsiteY13" fmla="*/ 2388027 h 2509958"/>
                <a:gd name="connsiteX14" fmla="*/ 1059441 w 1342512"/>
                <a:gd name="connsiteY14" fmla="*/ 2481989 h 2509958"/>
                <a:gd name="connsiteX15" fmla="*/ 969478 w 1342512"/>
                <a:gd name="connsiteY15" fmla="*/ 2499512 h 2509958"/>
                <a:gd name="connsiteX16" fmla="*/ 534018 w 1342512"/>
                <a:gd name="connsiteY16" fmla="*/ 2505937 h 2509958"/>
                <a:gd name="connsiteX17" fmla="*/ 377051 w 1342512"/>
                <a:gd name="connsiteY17" fmla="*/ 2504450 h 2509958"/>
                <a:gd name="connsiteX18" fmla="*/ 225191 w 1342512"/>
                <a:gd name="connsiteY18" fmla="*/ 2440124 h 2509958"/>
                <a:gd name="connsiteX19" fmla="*/ 1812 w 1342512"/>
                <a:gd name="connsiteY19" fmla="*/ 2077741 h 2509958"/>
                <a:gd name="connsiteX20" fmla="*/ 124291 w 1342512"/>
                <a:gd name="connsiteY20" fmla="*/ 1737821 h 2509958"/>
                <a:gd name="connsiteX21" fmla="*/ 545532 w 1342512"/>
                <a:gd name="connsiteY21" fmla="*/ 1525730 h 2509958"/>
                <a:gd name="connsiteX22" fmla="*/ 665425 w 1342512"/>
                <a:gd name="connsiteY22" fmla="*/ 1517851 h 2509958"/>
                <a:gd name="connsiteX23" fmla="*/ 553764 w 1342512"/>
                <a:gd name="connsiteY23" fmla="*/ 1210330 h 2509958"/>
                <a:gd name="connsiteX24" fmla="*/ 513957 w 1342512"/>
                <a:gd name="connsiteY24" fmla="*/ 1261544 h 2509958"/>
                <a:gd name="connsiteX25" fmla="*/ 603038 w 1342512"/>
                <a:gd name="connsiteY25" fmla="*/ 1322167 h 2509958"/>
                <a:gd name="connsiteX26" fmla="*/ 658134 w 1342512"/>
                <a:gd name="connsiteY26" fmla="*/ 1262897 h 2509958"/>
                <a:gd name="connsiteX27" fmla="*/ 637965 w 1342512"/>
                <a:gd name="connsiteY27" fmla="*/ 1216680 h 2509958"/>
                <a:gd name="connsiteX28" fmla="*/ 553764 w 1342512"/>
                <a:gd name="connsiteY28" fmla="*/ 1210330 h 2509958"/>
                <a:gd name="connsiteX29" fmla="*/ 546474 w 1342512"/>
                <a:gd name="connsiteY29" fmla="*/ 922034 h 2509958"/>
                <a:gd name="connsiteX30" fmla="*/ 481206 w 1342512"/>
                <a:gd name="connsiteY30" fmla="*/ 980657 h 2509958"/>
                <a:gd name="connsiteX31" fmla="*/ 550766 w 1342512"/>
                <a:gd name="connsiteY31" fmla="*/ 1040751 h 2509958"/>
                <a:gd name="connsiteX32" fmla="*/ 621855 w 1342512"/>
                <a:gd name="connsiteY32" fmla="*/ 966604 h 2509958"/>
                <a:gd name="connsiteX33" fmla="*/ 617328 w 1342512"/>
                <a:gd name="connsiteY33" fmla="*/ 953492 h 2509958"/>
                <a:gd name="connsiteX34" fmla="*/ 546474 w 1342512"/>
                <a:gd name="connsiteY34" fmla="*/ 922034 h 2509958"/>
                <a:gd name="connsiteX35" fmla="*/ 563760 w 1342512"/>
                <a:gd name="connsiteY35" fmla="*/ 697714 h 2509958"/>
                <a:gd name="connsiteX36" fmla="*/ 497258 w 1342512"/>
                <a:gd name="connsiteY36" fmla="*/ 748693 h 2509958"/>
                <a:gd name="connsiteX37" fmla="*/ 551001 w 1342512"/>
                <a:gd name="connsiteY37" fmla="*/ 785619 h 2509958"/>
                <a:gd name="connsiteX38" fmla="*/ 608331 w 1342512"/>
                <a:gd name="connsiteY38" fmla="*/ 731759 h 2509958"/>
                <a:gd name="connsiteX39" fmla="*/ 563760 w 1342512"/>
                <a:gd name="connsiteY39" fmla="*/ 697714 h 2509958"/>
                <a:gd name="connsiteX40" fmla="*/ 660956 w 1342512"/>
                <a:gd name="connsiteY40" fmla="*/ 624742 h 2509958"/>
                <a:gd name="connsiteX41" fmla="*/ 699234 w 1342512"/>
                <a:gd name="connsiteY41" fmla="*/ 647204 h 2509958"/>
                <a:gd name="connsiteX42" fmla="*/ 824537 w 1342512"/>
                <a:gd name="connsiteY42" fmla="*/ 894633 h 2509958"/>
                <a:gd name="connsiteX43" fmla="*/ 939902 w 1342512"/>
                <a:gd name="connsiteY43" fmla="*/ 1107546 h 2509958"/>
                <a:gd name="connsiteX44" fmla="*/ 951603 w 1342512"/>
                <a:gd name="connsiteY44" fmla="*/ 1223793 h 2509958"/>
                <a:gd name="connsiteX45" fmla="*/ 937902 w 1342512"/>
                <a:gd name="connsiteY45" fmla="*/ 1255075 h 2509958"/>
                <a:gd name="connsiteX46" fmla="*/ 623383 w 1342512"/>
                <a:gd name="connsiteY46" fmla="*/ 1410659 h 2509958"/>
                <a:gd name="connsiteX47" fmla="*/ 157572 w 1342512"/>
                <a:gd name="connsiteY47" fmla="*/ 923033 h 2509958"/>
                <a:gd name="connsiteX48" fmla="*/ 287872 w 1342512"/>
                <a:gd name="connsiteY48" fmla="*/ 650967 h 2509958"/>
                <a:gd name="connsiteX49" fmla="*/ 316037 w 1342512"/>
                <a:gd name="connsiteY49" fmla="*/ 639736 h 2509958"/>
                <a:gd name="connsiteX50" fmla="*/ 660956 w 1342512"/>
                <a:gd name="connsiteY50" fmla="*/ 624742 h 2509958"/>
                <a:gd name="connsiteX51" fmla="*/ 795210 w 1342512"/>
                <a:gd name="connsiteY51" fmla="*/ 577320 h 2509958"/>
                <a:gd name="connsiteX52" fmla="*/ 819832 w 1342512"/>
                <a:gd name="connsiteY52" fmla="*/ 581524 h 2509958"/>
                <a:gd name="connsiteX53" fmla="*/ 1032334 w 1342512"/>
                <a:gd name="connsiteY53" fmla="*/ 869760 h 2509958"/>
                <a:gd name="connsiteX54" fmla="*/ 1038273 w 1342512"/>
                <a:gd name="connsiteY54" fmla="*/ 1007117 h 2509958"/>
                <a:gd name="connsiteX55" fmla="*/ 853642 w 1342512"/>
                <a:gd name="connsiteY55" fmla="*/ 769154 h 2509958"/>
                <a:gd name="connsiteX56" fmla="*/ 772793 w 1342512"/>
                <a:gd name="connsiteY56" fmla="*/ 620920 h 2509958"/>
                <a:gd name="connsiteX57" fmla="*/ 774204 w 1342512"/>
                <a:gd name="connsiteY57" fmla="*/ 587581 h 2509958"/>
                <a:gd name="connsiteX58" fmla="*/ 795210 w 1342512"/>
                <a:gd name="connsiteY58" fmla="*/ 577320 h 2509958"/>
                <a:gd name="connsiteX59" fmla="*/ 644021 w 1342512"/>
                <a:gd name="connsiteY59" fmla="*/ 349 h 2509958"/>
                <a:gd name="connsiteX60" fmla="*/ 713405 w 1342512"/>
                <a:gd name="connsiteY60" fmla="*/ 24163 h 2509958"/>
                <a:gd name="connsiteX61" fmla="*/ 738395 w 1342512"/>
                <a:gd name="connsiteY61" fmla="*/ 452813 h 2509958"/>
                <a:gd name="connsiteX62" fmla="*/ 676243 w 1342512"/>
                <a:gd name="connsiteY62" fmla="*/ 488798 h 2509958"/>
                <a:gd name="connsiteX63" fmla="*/ 461154 w 1342512"/>
                <a:gd name="connsiteY63" fmla="*/ 517551 h 2509958"/>
                <a:gd name="connsiteX64" fmla="*/ 319917 w 1342512"/>
                <a:gd name="connsiteY64" fmla="*/ 466748 h 2509958"/>
                <a:gd name="connsiteX65" fmla="*/ 324092 w 1342512"/>
                <a:gd name="connsiteY65" fmla="*/ 436643 h 2509958"/>
                <a:gd name="connsiteX66" fmla="*/ 427991 w 1342512"/>
                <a:gd name="connsiteY66" fmla="*/ 406302 h 2509958"/>
                <a:gd name="connsiteX67" fmla="*/ 456215 w 1342512"/>
                <a:gd name="connsiteY67" fmla="*/ 398541 h 2509958"/>
                <a:gd name="connsiteX68" fmla="*/ 509488 w 1342512"/>
                <a:gd name="connsiteY68" fmla="*/ 335684 h 2509958"/>
                <a:gd name="connsiteX69" fmla="*/ 467681 w 1342512"/>
                <a:gd name="connsiteY69" fmla="*/ 260891 h 2509958"/>
                <a:gd name="connsiteX70" fmla="*/ 392535 w 1342512"/>
                <a:gd name="connsiteY70" fmla="*/ 272004 h 2509958"/>
                <a:gd name="connsiteX71" fmla="*/ 267997 w 1342512"/>
                <a:gd name="connsiteY71" fmla="*/ 359204 h 2509958"/>
                <a:gd name="connsiteX72" fmla="*/ 239244 w 1342512"/>
                <a:gd name="connsiteY72" fmla="*/ 349149 h 2509958"/>
                <a:gd name="connsiteX73" fmla="*/ 276935 w 1342512"/>
                <a:gd name="connsiteY73" fmla="*/ 82081 h 2509958"/>
                <a:gd name="connsiteX74" fmla="*/ 312450 w 1342512"/>
                <a:gd name="connsiteY74" fmla="*/ 58032 h 2509958"/>
                <a:gd name="connsiteX75" fmla="*/ 644021 w 1342512"/>
                <a:gd name="connsiteY75" fmla="*/ 349 h 2509958"/>
                <a:gd name="connsiteX0" fmla="*/ 665425 w 1342512"/>
                <a:gd name="connsiteY0" fmla="*/ 1517851 h 2513399"/>
                <a:gd name="connsiteX1" fmla="*/ 802840 w 1342512"/>
                <a:gd name="connsiteY1" fmla="*/ 1528141 h 2513399"/>
                <a:gd name="connsiteX2" fmla="*/ 822479 w 1342512"/>
                <a:gd name="connsiteY2" fmla="*/ 1561951 h 2513399"/>
                <a:gd name="connsiteX3" fmla="*/ 719285 w 1342512"/>
                <a:gd name="connsiteY3" fmla="*/ 1836016 h 2513399"/>
                <a:gd name="connsiteX4" fmla="*/ 668659 w 1342512"/>
                <a:gd name="connsiteY4" fmla="*/ 2016531 h 2513399"/>
                <a:gd name="connsiteX5" fmla="*/ 687769 w 1342512"/>
                <a:gd name="connsiteY5" fmla="*/ 2062865 h 2513399"/>
                <a:gd name="connsiteX6" fmla="*/ 1009344 w 1342512"/>
                <a:gd name="connsiteY6" fmla="*/ 2171468 h 2513399"/>
                <a:gd name="connsiteX7" fmla="*/ 1032746 w 1342512"/>
                <a:gd name="connsiteY7" fmla="*/ 2173350 h 2513399"/>
                <a:gd name="connsiteX8" fmla="*/ 1080962 w 1342512"/>
                <a:gd name="connsiteY8" fmla="*/ 2136835 h 2513399"/>
                <a:gd name="connsiteX9" fmla="*/ 1090311 w 1342512"/>
                <a:gd name="connsiteY9" fmla="*/ 1814201 h 2513399"/>
                <a:gd name="connsiteX10" fmla="*/ 1102424 w 1342512"/>
                <a:gd name="connsiteY10" fmla="*/ 1668025 h 2513399"/>
                <a:gd name="connsiteX11" fmla="*/ 1125238 w 1342512"/>
                <a:gd name="connsiteY11" fmla="*/ 1659088 h 2513399"/>
                <a:gd name="connsiteX12" fmla="*/ 1341915 w 1342512"/>
                <a:gd name="connsiteY12" fmla="*/ 2034347 h 2513399"/>
                <a:gd name="connsiteX13" fmla="*/ 1186507 w 1342512"/>
                <a:gd name="connsiteY13" fmla="*/ 2388027 h 2513399"/>
                <a:gd name="connsiteX14" fmla="*/ 1059441 w 1342512"/>
                <a:gd name="connsiteY14" fmla="*/ 2481989 h 2513399"/>
                <a:gd name="connsiteX15" fmla="*/ 969478 w 1342512"/>
                <a:gd name="connsiteY15" fmla="*/ 2499512 h 2513399"/>
                <a:gd name="connsiteX16" fmla="*/ 534018 w 1342512"/>
                <a:gd name="connsiteY16" fmla="*/ 2505937 h 2513399"/>
                <a:gd name="connsiteX17" fmla="*/ 377051 w 1342512"/>
                <a:gd name="connsiteY17" fmla="*/ 2508908 h 2513399"/>
                <a:gd name="connsiteX18" fmla="*/ 225191 w 1342512"/>
                <a:gd name="connsiteY18" fmla="*/ 2440124 h 2513399"/>
                <a:gd name="connsiteX19" fmla="*/ 1812 w 1342512"/>
                <a:gd name="connsiteY19" fmla="*/ 2077741 h 2513399"/>
                <a:gd name="connsiteX20" fmla="*/ 124291 w 1342512"/>
                <a:gd name="connsiteY20" fmla="*/ 1737821 h 2513399"/>
                <a:gd name="connsiteX21" fmla="*/ 545532 w 1342512"/>
                <a:gd name="connsiteY21" fmla="*/ 1525730 h 2513399"/>
                <a:gd name="connsiteX22" fmla="*/ 665425 w 1342512"/>
                <a:gd name="connsiteY22" fmla="*/ 1517851 h 2513399"/>
                <a:gd name="connsiteX23" fmla="*/ 553764 w 1342512"/>
                <a:gd name="connsiteY23" fmla="*/ 1210330 h 2513399"/>
                <a:gd name="connsiteX24" fmla="*/ 513957 w 1342512"/>
                <a:gd name="connsiteY24" fmla="*/ 1261544 h 2513399"/>
                <a:gd name="connsiteX25" fmla="*/ 603038 w 1342512"/>
                <a:gd name="connsiteY25" fmla="*/ 1322167 h 2513399"/>
                <a:gd name="connsiteX26" fmla="*/ 658134 w 1342512"/>
                <a:gd name="connsiteY26" fmla="*/ 1262897 h 2513399"/>
                <a:gd name="connsiteX27" fmla="*/ 637965 w 1342512"/>
                <a:gd name="connsiteY27" fmla="*/ 1216680 h 2513399"/>
                <a:gd name="connsiteX28" fmla="*/ 553764 w 1342512"/>
                <a:gd name="connsiteY28" fmla="*/ 1210330 h 2513399"/>
                <a:gd name="connsiteX29" fmla="*/ 546474 w 1342512"/>
                <a:gd name="connsiteY29" fmla="*/ 922034 h 2513399"/>
                <a:gd name="connsiteX30" fmla="*/ 481206 w 1342512"/>
                <a:gd name="connsiteY30" fmla="*/ 980657 h 2513399"/>
                <a:gd name="connsiteX31" fmla="*/ 550766 w 1342512"/>
                <a:gd name="connsiteY31" fmla="*/ 1040751 h 2513399"/>
                <a:gd name="connsiteX32" fmla="*/ 621855 w 1342512"/>
                <a:gd name="connsiteY32" fmla="*/ 966604 h 2513399"/>
                <a:gd name="connsiteX33" fmla="*/ 617328 w 1342512"/>
                <a:gd name="connsiteY33" fmla="*/ 953492 h 2513399"/>
                <a:gd name="connsiteX34" fmla="*/ 546474 w 1342512"/>
                <a:gd name="connsiteY34" fmla="*/ 922034 h 2513399"/>
                <a:gd name="connsiteX35" fmla="*/ 563760 w 1342512"/>
                <a:gd name="connsiteY35" fmla="*/ 697714 h 2513399"/>
                <a:gd name="connsiteX36" fmla="*/ 497258 w 1342512"/>
                <a:gd name="connsiteY36" fmla="*/ 748693 h 2513399"/>
                <a:gd name="connsiteX37" fmla="*/ 551001 w 1342512"/>
                <a:gd name="connsiteY37" fmla="*/ 785619 h 2513399"/>
                <a:gd name="connsiteX38" fmla="*/ 608331 w 1342512"/>
                <a:gd name="connsiteY38" fmla="*/ 731759 h 2513399"/>
                <a:gd name="connsiteX39" fmla="*/ 563760 w 1342512"/>
                <a:gd name="connsiteY39" fmla="*/ 697714 h 2513399"/>
                <a:gd name="connsiteX40" fmla="*/ 660956 w 1342512"/>
                <a:gd name="connsiteY40" fmla="*/ 624742 h 2513399"/>
                <a:gd name="connsiteX41" fmla="*/ 699234 w 1342512"/>
                <a:gd name="connsiteY41" fmla="*/ 647204 h 2513399"/>
                <a:gd name="connsiteX42" fmla="*/ 824537 w 1342512"/>
                <a:gd name="connsiteY42" fmla="*/ 894633 h 2513399"/>
                <a:gd name="connsiteX43" fmla="*/ 939902 w 1342512"/>
                <a:gd name="connsiteY43" fmla="*/ 1107546 h 2513399"/>
                <a:gd name="connsiteX44" fmla="*/ 951603 w 1342512"/>
                <a:gd name="connsiteY44" fmla="*/ 1223793 h 2513399"/>
                <a:gd name="connsiteX45" fmla="*/ 937902 w 1342512"/>
                <a:gd name="connsiteY45" fmla="*/ 1255075 h 2513399"/>
                <a:gd name="connsiteX46" fmla="*/ 623383 w 1342512"/>
                <a:gd name="connsiteY46" fmla="*/ 1410659 h 2513399"/>
                <a:gd name="connsiteX47" fmla="*/ 157572 w 1342512"/>
                <a:gd name="connsiteY47" fmla="*/ 923033 h 2513399"/>
                <a:gd name="connsiteX48" fmla="*/ 287872 w 1342512"/>
                <a:gd name="connsiteY48" fmla="*/ 650967 h 2513399"/>
                <a:gd name="connsiteX49" fmla="*/ 316037 w 1342512"/>
                <a:gd name="connsiteY49" fmla="*/ 639736 h 2513399"/>
                <a:gd name="connsiteX50" fmla="*/ 660956 w 1342512"/>
                <a:gd name="connsiteY50" fmla="*/ 624742 h 2513399"/>
                <a:gd name="connsiteX51" fmla="*/ 795210 w 1342512"/>
                <a:gd name="connsiteY51" fmla="*/ 577320 h 2513399"/>
                <a:gd name="connsiteX52" fmla="*/ 819832 w 1342512"/>
                <a:gd name="connsiteY52" fmla="*/ 581524 h 2513399"/>
                <a:gd name="connsiteX53" fmla="*/ 1032334 w 1342512"/>
                <a:gd name="connsiteY53" fmla="*/ 869760 h 2513399"/>
                <a:gd name="connsiteX54" fmla="*/ 1038273 w 1342512"/>
                <a:gd name="connsiteY54" fmla="*/ 1007117 h 2513399"/>
                <a:gd name="connsiteX55" fmla="*/ 853642 w 1342512"/>
                <a:gd name="connsiteY55" fmla="*/ 769154 h 2513399"/>
                <a:gd name="connsiteX56" fmla="*/ 772793 w 1342512"/>
                <a:gd name="connsiteY56" fmla="*/ 620920 h 2513399"/>
                <a:gd name="connsiteX57" fmla="*/ 774204 w 1342512"/>
                <a:gd name="connsiteY57" fmla="*/ 587581 h 2513399"/>
                <a:gd name="connsiteX58" fmla="*/ 795210 w 1342512"/>
                <a:gd name="connsiteY58" fmla="*/ 577320 h 2513399"/>
                <a:gd name="connsiteX59" fmla="*/ 644021 w 1342512"/>
                <a:gd name="connsiteY59" fmla="*/ 349 h 2513399"/>
                <a:gd name="connsiteX60" fmla="*/ 713405 w 1342512"/>
                <a:gd name="connsiteY60" fmla="*/ 24163 h 2513399"/>
                <a:gd name="connsiteX61" fmla="*/ 738395 w 1342512"/>
                <a:gd name="connsiteY61" fmla="*/ 452813 h 2513399"/>
                <a:gd name="connsiteX62" fmla="*/ 676243 w 1342512"/>
                <a:gd name="connsiteY62" fmla="*/ 488798 h 2513399"/>
                <a:gd name="connsiteX63" fmla="*/ 461154 w 1342512"/>
                <a:gd name="connsiteY63" fmla="*/ 517551 h 2513399"/>
                <a:gd name="connsiteX64" fmla="*/ 319917 w 1342512"/>
                <a:gd name="connsiteY64" fmla="*/ 466748 h 2513399"/>
                <a:gd name="connsiteX65" fmla="*/ 324092 w 1342512"/>
                <a:gd name="connsiteY65" fmla="*/ 436643 h 2513399"/>
                <a:gd name="connsiteX66" fmla="*/ 427991 w 1342512"/>
                <a:gd name="connsiteY66" fmla="*/ 406302 h 2513399"/>
                <a:gd name="connsiteX67" fmla="*/ 456215 w 1342512"/>
                <a:gd name="connsiteY67" fmla="*/ 398541 h 2513399"/>
                <a:gd name="connsiteX68" fmla="*/ 509488 w 1342512"/>
                <a:gd name="connsiteY68" fmla="*/ 335684 h 2513399"/>
                <a:gd name="connsiteX69" fmla="*/ 467681 w 1342512"/>
                <a:gd name="connsiteY69" fmla="*/ 260891 h 2513399"/>
                <a:gd name="connsiteX70" fmla="*/ 392535 w 1342512"/>
                <a:gd name="connsiteY70" fmla="*/ 272004 h 2513399"/>
                <a:gd name="connsiteX71" fmla="*/ 267997 w 1342512"/>
                <a:gd name="connsiteY71" fmla="*/ 359204 h 2513399"/>
                <a:gd name="connsiteX72" fmla="*/ 239244 w 1342512"/>
                <a:gd name="connsiteY72" fmla="*/ 349149 h 2513399"/>
                <a:gd name="connsiteX73" fmla="*/ 276935 w 1342512"/>
                <a:gd name="connsiteY73" fmla="*/ 82081 h 2513399"/>
                <a:gd name="connsiteX74" fmla="*/ 312450 w 1342512"/>
                <a:gd name="connsiteY74" fmla="*/ 58032 h 2513399"/>
                <a:gd name="connsiteX75" fmla="*/ 644021 w 1342512"/>
                <a:gd name="connsiteY75" fmla="*/ 349 h 2513399"/>
                <a:gd name="connsiteX0" fmla="*/ 665425 w 1342512"/>
                <a:gd name="connsiteY0" fmla="*/ 1517851 h 2509542"/>
                <a:gd name="connsiteX1" fmla="*/ 802840 w 1342512"/>
                <a:gd name="connsiteY1" fmla="*/ 1528141 h 2509542"/>
                <a:gd name="connsiteX2" fmla="*/ 822479 w 1342512"/>
                <a:gd name="connsiteY2" fmla="*/ 1561951 h 2509542"/>
                <a:gd name="connsiteX3" fmla="*/ 719285 w 1342512"/>
                <a:gd name="connsiteY3" fmla="*/ 1836016 h 2509542"/>
                <a:gd name="connsiteX4" fmla="*/ 668659 w 1342512"/>
                <a:gd name="connsiteY4" fmla="*/ 2016531 h 2509542"/>
                <a:gd name="connsiteX5" fmla="*/ 687769 w 1342512"/>
                <a:gd name="connsiteY5" fmla="*/ 2062865 h 2509542"/>
                <a:gd name="connsiteX6" fmla="*/ 1009344 w 1342512"/>
                <a:gd name="connsiteY6" fmla="*/ 2171468 h 2509542"/>
                <a:gd name="connsiteX7" fmla="*/ 1032746 w 1342512"/>
                <a:gd name="connsiteY7" fmla="*/ 2173350 h 2509542"/>
                <a:gd name="connsiteX8" fmla="*/ 1080962 w 1342512"/>
                <a:gd name="connsiteY8" fmla="*/ 2136835 h 2509542"/>
                <a:gd name="connsiteX9" fmla="*/ 1090311 w 1342512"/>
                <a:gd name="connsiteY9" fmla="*/ 1814201 h 2509542"/>
                <a:gd name="connsiteX10" fmla="*/ 1102424 w 1342512"/>
                <a:gd name="connsiteY10" fmla="*/ 1668025 h 2509542"/>
                <a:gd name="connsiteX11" fmla="*/ 1125238 w 1342512"/>
                <a:gd name="connsiteY11" fmla="*/ 1659088 h 2509542"/>
                <a:gd name="connsiteX12" fmla="*/ 1341915 w 1342512"/>
                <a:gd name="connsiteY12" fmla="*/ 2034347 h 2509542"/>
                <a:gd name="connsiteX13" fmla="*/ 1186507 w 1342512"/>
                <a:gd name="connsiteY13" fmla="*/ 2388027 h 2509542"/>
                <a:gd name="connsiteX14" fmla="*/ 1059441 w 1342512"/>
                <a:gd name="connsiteY14" fmla="*/ 2481989 h 2509542"/>
                <a:gd name="connsiteX15" fmla="*/ 969478 w 1342512"/>
                <a:gd name="connsiteY15" fmla="*/ 2499512 h 2509542"/>
                <a:gd name="connsiteX16" fmla="*/ 534018 w 1342512"/>
                <a:gd name="connsiteY16" fmla="*/ 2505937 h 2509542"/>
                <a:gd name="connsiteX17" fmla="*/ 377051 w 1342512"/>
                <a:gd name="connsiteY17" fmla="*/ 2508908 h 2509542"/>
                <a:gd name="connsiteX18" fmla="*/ 225191 w 1342512"/>
                <a:gd name="connsiteY18" fmla="*/ 2440124 h 2509542"/>
                <a:gd name="connsiteX19" fmla="*/ 1812 w 1342512"/>
                <a:gd name="connsiteY19" fmla="*/ 2077741 h 2509542"/>
                <a:gd name="connsiteX20" fmla="*/ 124291 w 1342512"/>
                <a:gd name="connsiteY20" fmla="*/ 1737821 h 2509542"/>
                <a:gd name="connsiteX21" fmla="*/ 545532 w 1342512"/>
                <a:gd name="connsiteY21" fmla="*/ 1525730 h 2509542"/>
                <a:gd name="connsiteX22" fmla="*/ 665425 w 1342512"/>
                <a:gd name="connsiteY22" fmla="*/ 1517851 h 2509542"/>
                <a:gd name="connsiteX23" fmla="*/ 553764 w 1342512"/>
                <a:gd name="connsiteY23" fmla="*/ 1210330 h 2509542"/>
                <a:gd name="connsiteX24" fmla="*/ 513957 w 1342512"/>
                <a:gd name="connsiteY24" fmla="*/ 1261544 h 2509542"/>
                <a:gd name="connsiteX25" fmla="*/ 603038 w 1342512"/>
                <a:gd name="connsiteY25" fmla="*/ 1322167 h 2509542"/>
                <a:gd name="connsiteX26" fmla="*/ 658134 w 1342512"/>
                <a:gd name="connsiteY26" fmla="*/ 1262897 h 2509542"/>
                <a:gd name="connsiteX27" fmla="*/ 637965 w 1342512"/>
                <a:gd name="connsiteY27" fmla="*/ 1216680 h 2509542"/>
                <a:gd name="connsiteX28" fmla="*/ 553764 w 1342512"/>
                <a:gd name="connsiteY28" fmla="*/ 1210330 h 2509542"/>
                <a:gd name="connsiteX29" fmla="*/ 546474 w 1342512"/>
                <a:gd name="connsiteY29" fmla="*/ 922034 h 2509542"/>
                <a:gd name="connsiteX30" fmla="*/ 481206 w 1342512"/>
                <a:gd name="connsiteY30" fmla="*/ 980657 h 2509542"/>
                <a:gd name="connsiteX31" fmla="*/ 550766 w 1342512"/>
                <a:gd name="connsiteY31" fmla="*/ 1040751 h 2509542"/>
                <a:gd name="connsiteX32" fmla="*/ 621855 w 1342512"/>
                <a:gd name="connsiteY32" fmla="*/ 966604 h 2509542"/>
                <a:gd name="connsiteX33" fmla="*/ 617328 w 1342512"/>
                <a:gd name="connsiteY33" fmla="*/ 953492 h 2509542"/>
                <a:gd name="connsiteX34" fmla="*/ 546474 w 1342512"/>
                <a:gd name="connsiteY34" fmla="*/ 922034 h 2509542"/>
                <a:gd name="connsiteX35" fmla="*/ 563760 w 1342512"/>
                <a:gd name="connsiteY35" fmla="*/ 697714 h 2509542"/>
                <a:gd name="connsiteX36" fmla="*/ 497258 w 1342512"/>
                <a:gd name="connsiteY36" fmla="*/ 748693 h 2509542"/>
                <a:gd name="connsiteX37" fmla="*/ 551001 w 1342512"/>
                <a:gd name="connsiteY37" fmla="*/ 785619 h 2509542"/>
                <a:gd name="connsiteX38" fmla="*/ 608331 w 1342512"/>
                <a:gd name="connsiteY38" fmla="*/ 731759 h 2509542"/>
                <a:gd name="connsiteX39" fmla="*/ 563760 w 1342512"/>
                <a:gd name="connsiteY39" fmla="*/ 697714 h 2509542"/>
                <a:gd name="connsiteX40" fmla="*/ 660956 w 1342512"/>
                <a:gd name="connsiteY40" fmla="*/ 624742 h 2509542"/>
                <a:gd name="connsiteX41" fmla="*/ 699234 w 1342512"/>
                <a:gd name="connsiteY41" fmla="*/ 647204 h 2509542"/>
                <a:gd name="connsiteX42" fmla="*/ 824537 w 1342512"/>
                <a:gd name="connsiteY42" fmla="*/ 894633 h 2509542"/>
                <a:gd name="connsiteX43" fmla="*/ 939902 w 1342512"/>
                <a:gd name="connsiteY43" fmla="*/ 1107546 h 2509542"/>
                <a:gd name="connsiteX44" fmla="*/ 951603 w 1342512"/>
                <a:gd name="connsiteY44" fmla="*/ 1223793 h 2509542"/>
                <a:gd name="connsiteX45" fmla="*/ 937902 w 1342512"/>
                <a:gd name="connsiteY45" fmla="*/ 1255075 h 2509542"/>
                <a:gd name="connsiteX46" fmla="*/ 623383 w 1342512"/>
                <a:gd name="connsiteY46" fmla="*/ 1410659 h 2509542"/>
                <a:gd name="connsiteX47" fmla="*/ 157572 w 1342512"/>
                <a:gd name="connsiteY47" fmla="*/ 923033 h 2509542"/>
                <a:gd name="connsiteX48" fmla="*/ 287872 w 1342512"/>
                <a:gd name="connsiteY48" fmla="*/ 650967 h 2509542"/>
                <a:gd name="connsiteX49" fmla="*/ 316037 w 1342512"/>
                <a:gd name="connsiteY49" fmla="*/ 639736 h 2509542"/>
                <a:gd name="connsiteX50" fmla="*/ 660956 w 1342512"/>
                <a:gd name="connsiteY50" fmla="*/ 624742 h 2509542"/>
                <a:gd name="connsiteX51" fmla="*/ 795210 w 1342512"/>
                <a:gd name="connsiteY51" fmla="*/ 577320 h 2509542"/>
                <a:gd name="connsiteX52" fmla="*/ 819832 w 1342512"/>
                <a:gd name="connsiteY52" fmla="*/ 581524 h 2509542"/>
                <a:gd name="connsiteX53" fmla="*/ 1032334 w 1342512"/>
                <a:gd name="connsiteY53" fmla="*/ 869760 h 2509542"/>
                <a:gd name="connsiteX54" fmla="*/ 1038273 w 1342512"/>
                <a:gd name="connsiteY54" fmla="*/ 1007117 h 2509542"/>
                <a:gd name="connsiteX55" fmla="*/ 853642 w 1342512"/>
                <a:gd name="connsiteY55" fmla="*/ 769154 h 2509542"/>
                <a:gd name="connsiteX56" fmla="*/ 772793 w 1342512"/>
                <a:gd name="connsiteY56" fmla="*/ 620920 h 2509542"/>
                <a:gd name="connsiteX57" fmla="*/ 774204 w 1342512"/>
                <a:gd name="connsiteY57" fmla="*/ 587581 h 2509542"/>
                <a:gd name="connsiteX58" fmla="*/ 795210 w 1342512"/>
                <a:gd name="connsiteY58" fmla="*/ 577320 h 2509542"/>
                <a:gd name="connsiteX59" fmla="*/ 644021 w 1342512"/>
                <a:gd name="connsiteY59" fmla="*/ 349 h 2509542"/>
                <a:gd name="connsiteX60" fmla="*/ 713405 w 1342512"/>
                <a:gd name="connsiteY60" fmla="*/ 24163 h 2509542"/>
                <a:gd name="connsiteX61" fmla="*/ 738395 w 1342512"/>
                <a:gd name="connsiteY61" fmla="*/ 452813 h 2509542"/>
                <a:gd name="connsiteX62" fmla="*/ 676243 w 1342512"/>
                <a:gd name="connsiteY62" fmla="*/ 488798 h 2509542"/>
                <a:gd name="connsiteX63" fmla="*/ 461154 w 1342512"/>
                <a:gd name="connsiteY63" fmla="*/ 517551 h 2509542"/>
                <a:gd name="connsiteX64" fmla="*/ 319917 w 1342512"/>
                <a:gd name="connsiteY64" fmla="*/ 466748 h 2509542"/>
                <a:gd name="connsiteX65" fmla="*/ 324092 w 1342512"/>
                <a:gd name="connsiteY65" fmla="*/ 436643 h 2509542"/>
                <a:gd name="connsiteX66" fmla="*/ 427991 w 1342512"/>
                <a:gd name="connsiteY66" fmla="*/ 406302 h 2509542"/>
                <a:gd name="connsiteX67" fmla="*/ 456215 w 1342512"/>
                <a:gd name="connsiteY67" fmla="*/ 398541 h 2509542"/>
                <a:gd name="connsiteX68" fmla="*/ 509488 w 1342512"/>
                <a:gd name="connsiteY68" fmla="*/ 335684 h 2509542"/>
                <a:gd name="connsiteX69" fmla="*/ 467681 w 1342512"/>
                <a:gd name="connsiteY69" fmla="*/ 260891 h 2509542"/>
                <a:gd name="connsiteX70" fmla="*/ 392535 w 1342512"/>
                <a:gd name="connsiteY70" fmla="*/ 272004 h 2509542"/>
                <a:gd name="connsiteX71" fmla="*/ 267997 w 1342512"/>
                <a:gd name="connsiteY71" fmla="*/ 359204 h 2509542"/>
                <a:gd name="connsiteX72" fmla="*/ 239244 w 1342512"/>
                <a:gd name="connsiteY72" fmla="*/ 349149 h 2509542"/>
                <a:gd name="connsiteX73" fmla="*/ 276935 w 1342512"/>
                <a:gd name="connsiteY73" fmla="*/ 82081 h 2509542"/>
                <a:gd name="connsiteX74" fmla="*/ 312450 w 1342512"/>
                <a:gd name="connsiteY74" fmla="*/ 58032 h 2509542"/>
                <a:gd name="connsiteX75" fmla="*/ 644021 w 1342512"/>
                <a:gd name="connsiteY75" fmla="*/ 349 h 2509542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43721" h="2513399">
                  <a:moveTo>
                    <a:pt x="666634" y="1517851"/>
                  </a:moveTo>
                  <a:cubicBezTo>
                    <a:pt x="712733" y="1517381"/>
                    <a:pt x="758361" y="1522731"/>
                    <a:pt x="804049" y="1528141"/>
                  </a:cubicBezTo>
                  <a:cubicBezTo>
                    <a:pt x="827745" y="1530963"/>
                    <a:pt x="834860" y="1536373"/>
                    <a:pt x="823688" y="1561951"/>
                  </a:cubicBezTo>
                  <a:cubicBezTo>
                    <a:pt x="784586" y="1651444"/>
                    <a:pt x="748600" y="1742348"/>
                    <a:pt x="720494" y="1836016"/>
                  </a:cubicBezTo>
                  <a:cubicBezTo>
                    <a:pt x="702560" y="1895874"/>
                    <a:pt x="687331" y="1956497"/>
                    <a:pt x="669868" y="2016531"/>
                  </a:cubicBezTo>
                  <a:cubicBezTo>
                    <a:pt x="663517" y="2038228"/>
                    <a:pt x="671220" y="2050929"/>
                    <a:pt x="688978" y="2062865"/>
                  </a:cubicBezTo>
                  <a:cubicBezTo>
                    <a:pt x="786350" y="2128486"/>
                    <a:pt x="894894" y="2160237"/>
                    <a:pt x="1010553" y="2171468"/>
                  </a:cubicBezTo>
                  <a:cubicBezTo>
                    <a:pt x="1018315" y="2172233"/>
                    <a:pt x="1026253" y="2172115"/>
                    <a:pt x="1033955" y="2173350"/>
                  </a:cubicBezTo>
                  <a:cubicBezTo>
                    <a:pt x="1079055" y="2180758"/>
                    <a:pt x="1078937" y="2180817"/>
                    <a:pt x="1082171" y="2136835"/>
                  </a:cubicBezTo>
                  <a:cubicBezTo>
                    <a:pt x="1090050" y="2029408"/>
                    <a:pt x="1082230" y="1921569"/>
                    <a:pt x="1091520" y="1814201"/>
                  </a:cubicBezTo>
                  <a:cubicBezTo>
                    <a:pt x="1095695" y="1765515"/>
                    <a:pt x="1100223" y="1716829"/>
                    <a:pt x="1103633" y="1668025"/>
                  </a:cubicBezTo>
                  <a:cubicBezTo>
                    <a:pt x="1105162" y="1646740"/>
                    <a:pt x="1112629" y="1648974"/>
                    <a:pt x="1126447" y="1659088"/>
                  </a:cubicBezTo>
                  <a:cubicBezTo>
                    <a:pt x="1254160" y="1752285"/>
                    <a:pt x="1334716" y="1874001"/>
                    <a:pt x="1343124" y="2034347"/>
                  </a:cubicBezTo>
                  <a:cubicBezTo>
                    <a:pt x="1350592" y="2176643"/>
                    <a:pt x="1287441" y="2291302"/>
                    <a:pt x="1187716" y="2388027"/>
                  </a:cubicBezTo>
                  <a:cubicBezTo>
                    <a:pt x="1149556" y="2425012"/>
                    <a:pt x="1102810" y="2450531"/>
                    <a:pt x="1060650" y="2481989"/>
                  </a:cubicBezTo>
                  <a:cubicBezTo>
                    <a:pt x="1030721" y="2504333"/>
                    <a:pt x="1058258" y="2495521"/>
                    <a:pt x="970687" y="2499512"/>
                  </a:cubicBezTo>
                  <a:cubicBezTo>
                    <a:pt x="883117" y="2503503"/>
                    <a:pt x="633965" y="2504371"/>
                    <a:pt x="535227" y="2505937"/>
                  </a:cubicBezTo>
                  <a:cubicBezTo>
                    <a:pt x="436489" y="2507503"/>
                    <a:pt x="430226" y="2519877"/>
                    <a:pt x="378260" y="2508908"/>
                  </a:cubicBezTo>
                  <a:cubicBezTo>
                    <a:pt x="326294" y="2497939"/>
                    <a:pt x="301333" y="2494951"/>
                    <a:pt x="223428" y="2440124"/>
                  </a:cubicBezTo>
                  <a:cubicBezTo>
                    <a:pt x="144543" y="2384607"/>
                    <a:pt x="19342" y="2194791"/>
                    <a:pt x="3021" y="2077741"/>
                  </a:cubicBezTo>
                  <a:cubicBezTo>
                    <a:pt x="-13300" y="1960691"/>
                    <a:pt x="37771" y="1833546"/>
                    <a:pt x="125500" y="1737821"/>
                  </a:cubicBezTo>
                  <a:cubicBezTo>
                    <a:pt x="238748" y="1614224"/>
                    <a:pt x="383925" y="1551955"/>
                    <a:pt x="546741" y="1525730"/>
                  </a:cubicBezTo>
                  <a:cubicBezTo>
                    <a:pt x="586431" y="1519439"/>
                    <a:pt x="626532" y="1518733"/>
                    <a:pt x="666634" y="1517851"/>
                  </a:cubicBezTo>
                  <a:close/>
                  <a:moveTo>
                    <a:pt x="554973" y="1210330"/>
                  </a:moveTo>
                  <a:cubicBezTo>
                    <a:pt x="527337" y="1214034"/>
                    <a:pt x="512696" y="1233262"/>
                    <a:pt x="515166" y="1261544"/>
                  </a:cubicBezTo>
                  <a:cubicBezTo>
                    <a:pt x="518988" y="1305174"/>
                    <a:pt x="549505" y="1325930"/>
                    <a:pt x="604247" y="1322167"/>
                  </a:cubicBezTo>
                  <a:cubicBezTo>
                    <a:pt x="653698" y="1318756"/>
                    <a:pt x="659402" y="1312759"/>
                    <a:pt x="659343" y="1262897"/>
                  </a:cubicBezTo>
                  <a:cubicBezTo>
                    <a:pt x="656873" y="1246962"/>
                    <a:pt x="667104" y="1222501"/>
                    <a:pt x="639174" y="1216680"/>
                  </a:cubicBezTo>
                  <a:cubicBezTo>
                    <a:pt x="611597" y="1210977"/>
                    <a:pt x="583374" y="1206508"/>
                    <a:pt x="554973" y="1210330"/>
                  </a:cubicBezTo>
                  <a:close/>
                  <a:moveTo>
                    <a:pt x="547683" y="922034"/>
                  </a:moveTo>
                  <a:cubicBezTo>
                    <a:pt x="514226" y="920564"/>
                    <a:pt x="481886" y="951669"/>
                    <a:pt x="482415" y="980657"/>
                  </a:cubicBezTo>
                  <a:cubicBezTo>
                    <a:pt x="483180" y="1021406"/>
                    <a:pt x="505876" y="1041045"/>
                    <a:pt x="551975" y="1040751"/>
                  </a:cubicBezTo>
                  <a:cubicBezTo>
                    <a:pt x="588725" y="1040515"/>
                    <a:pt x="625122" y="1002825"/>
                    <a:pt x="623064" y="966604"/>
                  </a:cubicBezTo>
                  <a:cubicBezTo>
                    <a:pt x="622829" y="962018"/>
                    <a:pt x="621300" y="954492"/>
                    <a:pt x="618537" y="953492"/>
                  </a:cubicBezTo>
                  <a:cubicBezTo>
                    <a:pt x="594017" y="944731"/>
                    <a:pt x="574319" y="923210"/>
                    <a:pt x="547683" y="922034"/>
                  </a:cubicBezTo>
                  <a:close/>
                  <a:moveTo>
                    <a:pt x="564969" y="697714"/>
                  </a:moveTo>
                  <a:cubicBezTo>
                    <a:pt x="535805" y="693069"/>
                    <a:pt x="501407" y="720646"/>
                    <a:pt x="498467" y="748693"/>
                  </a:cubicBezTo>
                  <a:cubicBezTo>
                    <a:pt x="497115" y="761276"/>
                    <a:pt x="528749" y="783032"/>
                    <a:pt x="552210" y="785619"/>
                  </a:cubicBezTo>
                  <a:cubicBezTo>
                    <a:pt x="572319" y="787854"/>
                    <a:pt x="608070" y="756337"/>
                    <a:pt x="609540" y="731759"/>
                  </a:cubicBezTo>
                  <a:cubicBezTo>
                    <a:pt x="611362" y="700948"/>
                    <a:pt x="585020" y="700948"/>
                    <a:pt x="564969" y="697714"/>
                  </a:cubicBezTo>
                  <a:close/>
                  <a:moveTo>
                    <a:pt x="662165" y="624742"/>
                  </a:moveTo>
                  <a:cubicBezTo>
                    <a:pt x="686567" y="619333"/>
                    <a:pt x="693740" y="624625"/>
                    <a:pt x="700443" y="647204"/>
                  </a:cubicBezTo>
                  <a:cubicBezTo>
                    <a:pt x="727315" y="736991"/>
                    <a:pt x="772591" y="817723"/>
                    <a:pt x="825746" y="894633"/>
                  </a:cubicBezTo>
                  <a:cubicBezTo>
                    <a:pt x="871845" y="961312"/>
                    <a:pt x="918649" y="1027755"/>
                    <a:pt x="941111" y="1107546"/>
                  </a:cubicBezTo>
                  <a:cubicBezTo>
                    <a:pt x="951871" y="1145884"/>
                    <a:pt x="952400" y="1184692"/>
                    <a:pt x="952812" y="1223793"/>
                  </a:cubicBezTo>
                  <a:cubicBezTo>
                    <a:pt x="952929" y="1236494"/>
                    <a:pt x="947167" y="1246020"/>
                    <a:pt x="939111" y="1255075"/>
                  </a:cubicBezTo>
                  <a:cubicBezTo>
                    <a:pt x="849971" y="1355740"/>
                    <a:pt x="738604" y="1408307"/>
                    <a:pt x="624592" y="1410659"/>
                  </a:cubicBezTo>
                  <a:cubicBezTo>
                    <a:pt x="334827" y="1408542"/>
                    <a:pt x="135261" y="1191395"/>
                    <a:pt x="158781" y="923033"/>
                  </a:cubicBezTo>
                  <a:cubicBezTo>
                    <a:pt x="168071" y="817252"/>
                    <a:pt x="213053" y="726113"/>
                    <a:pt x="289081" y="650967"/>
                  </a:cubicBezTo>
                  <a:cubicBezTo>
                    <a:pt x="297136" y="643029"/>
                    <a:pt x="305133" y="636385"/>
                    <a:pt x="317246" y="639736"/>
                  </a:cubicBezTo>
                  <a:cubicBezTo>
                    <a:pt x="433846" y="672429"/>
                    <a:pt x="548329" y="650144"/>
                    <a:pt x="662165" y="624742"/>
                  </a:cubicBezTo>
                  <a:close/>
                  <a:moveTo>
                    <a:pt x="796419" y="577320"/>
                  </a:moveTo>
                  <a:cubicBezTo>
                    <a:pt x="803754" y="575395"/>
                    <a:pt x="811692" y="575880"/>
                    <a:pt x="821041" y="581524"/>
                  </a:cubicBezTo>
                  <a:cubicBezTo>
                    <a:pt x="931644" y="648556"/>
                    <a:pt x="1005202" y="742459"/>
                    <a:pt x="1033543" y="869760"/>
                  </a:cubicBezTo>
                  <a:cubicBezTo>
                    <a:pt x="1043539" y="914507"/>
                    <a:pt x="1048067" y="959724"/>
                    <a:pt x="1039482" y="1007117"/>
                  </a:cubicBezTo>
                  <a:cubicBezTo>
                    <a:pt x="991149" y="916977"/>
                    <a:pt x="916709" y="847946"/>
                    <a:pt x="854851" y="769154"/>
                  </a:cubicBezTo>
                  <a:cubicBezTo>
                    <a:pt x="819630" y="724349"/>
                    <a:pt x="791642" y="675369"/>
                    <a:pt x="774002" y="620920"/>
                  </a:cubicBezTo>
                  <a:cubicBezTo>
                    <a:pt x="770415" y="609866"/>
                    <a:pt x="759008" y="597048"/>
                    <a:pt x="775413" y="587581"/>
                  </a:cubicBezTo>
                  <a:cubicBezTo>
                    <a:pt x="782352" y="583583"/>
                    <a:pt x="789084" y="579246"/>
                    <a:pt x="796419" y="577320"/>
                  </a:cubicBezTo>
                  <a:close/>
                  <a:moveTo>
                    <a:pt x="645230" y="349"/>
                  </a:moveTo>
                  <a:cubicBezTo>
                    <a:pt x="672513" y="-1826"/>
                    <a:pt x="694034" y="6170"/>
                    <a:pt x="714614" y="24163"/>
                  </a:cubicBezTo>
                  <a:cubicBezTo>
                    <a:pt x="849736" y="142233"/>
                    <a:pt x="860731" y="325864"/>
                    <a:pt x="739604" y="452813"/>
                  </a:cubicBezTo>
                  <a:cubicBezTo>
                    <a:pt x="722258" y="470982"/>
                    <a:pt x="702619" y="483212"/>
                    <a:pt x="677452" y="488798"/>
                  </a:cubicBezTo>
                  <a:cubicBezTo>
                    <a:pt x="609480" y="504145"/>
                    <a:pt x="541390" y="516552"/>
                    <a:pt x="462363" y="517551"/>
                  </a:cubicBezTo>
                  <a:cubicBezTo>
                    <a:pt x="413207" y="524842"/>
                    <a:pt x="364050" y="506203"/>
                    <a:pt x="321126" y="466748"/>
                  </a:cubicBezTo>
                  <a:cubicBezTo>
                    <a:pt x="305486" y="452401"/>
                    <a:pt x="306426" y="444698"/>
                    <a:pt x="325301" y="436643"/>
                  </a:cubicBezTo>
                  <a:cubicBezTo>
                    <a:pt x="358758" y="422354"/>
                    <a:pt x="394685" y="416827"/>
                    <a:pt x="429200" y="406302"/>
                  </a:cubicBezTo>
                  <a:cubicBezTo>
                    <a:pt x="438549" y="403480"/>
                    <a:pt x="448134" y="401539"/>
                    <a:pt x="457424" y="398541"/>
                  </a:cubicBezTo>
                  <a:cubicBezTo>
                    <a:pt x="488882" y="388545"/>
                    <a:pt x="507815" y="365730"/>
                    <a:pt x="510697" y="335684"/>
                  </a:cubicBezTo>
                  <a:cubicBezTo>
                    <a:pt x="514048" y="300992"/>
                    <a:pt x="496232" y="278295"/>
                    <a:pt x="468890" y="260891"/>
                  </a:cubicBezTo>
                  <a:cubicBezTo>
                    <a:pt x="440725" y="242957"/>
                    <a:pt x="414677" y="252835"/>
                    <a:pt x="393744" y="272004"/>
                  </a:cubicBezTo>
                  <a:cubicBezTo>
                    <a:pt x="355877" y="306696"/>
                    <a:pt x="313071" y="333332"/>
                    <a:pt x="269206" y="359204"/>
                  </a:cubicBezTo>
                  <a:cubicBezTo>
                    <a:pt x="251978" y="369376"/>
                    <a:pt x="246333" y="366083"/>
                    <a:pt x="240453" y="349149"/>
                  </a:cubicBezTo>
                  <a:cubicBezTo>
                    <a:pt x="206937" y="253482"/>
                    <a:pt x="219462" y="164635"/>
                    <a:pt x="278144" y="82081"/>
                  </a:cubicBezTo>
                  <a:cubicBezTo>
                    <a:pt x="287140" y="69439"/>
                    <a:pt x="298841" y="62030"/>
                    <a:pt x="313659" y="58032"/>
                  </a:cubicBezTo>
                  <a:cubicBezTo>
                    <a:pt x="422438" y="28691"/>
                    <a:pt x="532864" y="9346"/>
                    <a:pt x="645230" y="349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195">
              <a:extLst>
                <a:ext uri="{FF2B5EF4-FFF2-40B4-BE49-F238E27FC236}">
                  <a16:creationId xmlns:a16="http://schemas.microsoft.com/office/drawing/2014/main" id="{18EA63BF-56B0-423F-AD11-F9EC0F84B5D5}"/>
                </a:ext>
              </a:extLst>
            </p:cNvPr>
            <p:cNvSpPr/>
            <p:nvPr/>
          </p:nvSpPr>
          <p:spPr>
            <a:xfrm>
              <a:off x="8722453" y="2289530"/>
              <a:ext cx="520970" cy="361741"/>
            </a:xfrm>
            <a:custGeom>
              <a:avLst/>
              <a:gdLst>
                <a:gd name="connsiteX0" fmla="*/ 189923 w 304760"/>
                <a:gd name="connsiteY0" fmla="*/ 76557 h 211613"/>
                <a:gd name="connsiteX1" fmla="*/ 249428 w 304760"/>
                <a:gd name="connsiteY1" fmla="*/ 38631 h 211613"/>
                <a:gd name="connsiteX2" fmla="*/ 251369 w 304760"/>
                <a:gd name="connsiteY2" fmla="*/ 24813 h 211613"/>
                <a:gd name="connsiteX3" fmla="*/ 245430 w 304760"/>
                <a:gd name="connsiteY3" fmla="*/ 5116 h 211613"/>
                <a:gd name="connsiteX4" fmla="*/ 273242 w 304760"/>
                <a:gd name="connsiteY4" fmla="*/ 2999 h 211613"/>
                <a:gd name="connsiteX5" fmla="*/ 304759 w 304760"/>
                <a:gd name="connsiteY5" fmla="*/ 47687 h 211613"/>
                <a:gd name="connsiteX6" fmla="*/ 271713 w 304760"/>
                <a:gd name="connsiteY6" fmla="*/ 92374 h 211613"/>
                <a:gd name="connsiteX7" fmla="*/ 246959 w 304760"/>
                <a:gd name="connsiteY7" fmla="*/ 78733 h 211613"/>
                <a:gd name="connsiteX8" fmla="*/ 205093 w 304760"/>
                <a:gd name="connsiteY8" fmla="*/ 113072 h 211613"/>
                <a:gd name="connsiteX9" fmla="*/ 110014 w 304760"/>
                <a:gd name="connsiteY9" fmla="*/ 149351 h 211613"/>
                <a:gd name="connsiteX10" fmla="*/ 32222 w 304760"/>
                <a:gd name="connsiteY10" fmla="*/ 200919 h 211613"/>
                <a:gd name="connsiteX11" fmla="*/ 0 w 304760"/>
                <a:gd name="connsiteY11" fmla="*/ 210326 h 211613"/>
                <a:gd name="connsiteX12" fmla="*/ 88670 w 304760"/>
                <a:gd name="connsiteY12" fmla="*/ 110426 h 211613"/>
                <a:gd name="connsiteX13" fmla="*/ 117717 w 304760"/>
                <a:gd name="connsiteY13" fmla="*/ 114071 h 211613"/>
                <a:gd name="connsiteX14" fmla="*/ 189923 w 304760"/>
                <a:gd name="connsiteY14" fmla="*/ 76557 h 21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760" h="211613">
                  <a:moveTo>
                    <a:pt x="189923" y="76557"/>
                  </a:moveTo>
                  <a:cubicBezTo>
                    <a:pt x="195862" y="24578"/>
                    <a:pt x="210973" y="14994"/>
                    <a:pt x="249428" y="38631"/>
                  </a:cubicBezTo>
                  <a:cubicBezTo>
                    <a:pt x="252662" y="34398"/>
                    <a:pt x="252427" y="29929"/>
                    <a:pt x="251369" y="24813"/>
                  </a:cubicBezTo>
                  <a:cubicBezTo>
                    <a:pt x="249899" y="17934"/>
                    <a:pt x="237080" y="13289"/>
                    <a:pt x="245430" y="5116"/>
                  </a:cubicBezTo>
                  <a:cubicBezTo>
                    <a:pt x="253074" y="-2411"/>
                    <a:pt x="264069" y="-294"/>
                    <a:pt x="273242" y="2999"/>
                  </a:cubicBezTo>
                  <a:cubicBezTo>
                    <a:pt x="293704" y="10466"/>
                    <a:pt x="304935" y="25872"/>
                    <a:pt x="304759" y="47687"/>
                  </a:cubicBezTo>
                  <a:cubicBezTo>
                    <a:pt x="304524" y="69913"/>
                    <a:pt x="289765" y="82908"/>
                    <a:pt x="271713" y="92374"/>
                  </a:cubicBezTo>
                  <a:cubicBezTo>
                    <a:pt x="258131" y="99489"/>
                    <a:pt x="257601" y="82026"/>
                    <a:pt x="246959" y="78733"/>
                  </a:cubicBezTo>
                  <a:cubicBezTo>
                    <a:pt x="244724" y="103958"/>
                    <a:pt x="225262" y="108485"/>
                    <a:pt x="205093" y="113072"/>
                  </a:cubicBezTo>
                  <a:cubicBezTo>
                    <a:pt x="171636" y="120598"/>
                    <a:pt x="141413" y="136180"/>
                    <a:pt x="110014" y="149351"/>
                  </a:cubicBezTo>
                  <a:cubicBezTo>
                    <a:pt x="79615" y="162052"/>
                    <a:pt x="61269" y="188806"/>
                    <a:pt x="32222" y="200919"/>
                  </a:cubicBezTo>
                  <a:cubicBezTo>
                    <a:pt x="22697" y="204917"/>
                    <a:pt x="15523" y="215207"/>
                    <a:pt x="0" y="210326"/>
                  </a:cubicBezTo>
                  <a:cubicBezTo>
                    <a:pt x="30223" y="176340"/>
                    <a:pt x="59623" y="143589"/>
                    <a:pt x="88670" y="110426"/>
                  </a:cubicBezTo>
                  <a:cubicBezTo>
                    <a:pt x="99195" y="98372"/>
                    <a:pt x="108662" y="103311"/>
                    <a:pt x="117717" y="114071"/>
                  </a:cubicBezTo>
                  <a:cubicBezTo>
                    <a:pt x="127243" y="72853"/>
                    <a:pt x="160406" y="56977"/>
                    <a:pt x="189923" y="76557"/>
                  </a:cubicBezTo>
                  <a:close/>
                </a:path>
              </a:pathLst>
            </a:custGeom>
            <a:solidFill>
              <a:schemeClr val="accent1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196">
              <a:extLst>
                <a:ext uri="{FF2B5EF4-FFF2-40B4-BE49-F238E27FC236}">
                  <a16:creationId xmlns:a16="http://schemas.microsoft.com/office/drawing/2014/main" id="{5E8611F0-1B0D-4E7F-8117-E29679579D55}"/>
                </a:ext>
              </a:extLst>
            </p:cNvPr>
            <p:cNvSpPr/>
            <p:nvPr/>
          </p:nvSpPr>
          <p:spPr>
            <a:xfrm>
              <a:off x="8931209" y="2020867"/>
              <a:ext cx="511965" cy="212176"/>
            </a:xfrm>
            <a:custGeom>
              <a:avLst/>
              <a:gdLst>
                <a:gd name="connsiteX0" fmla="*/ 235361 w 299492"/>
                <a:gd name="connsiteY0" fmla="*/ 4396 h 124120"/>
                <a:gd name="connsiteX1" fmla="*/ 275249 w 299492"/>
                <a:gd name="connsiteY1" fmla="*/ 18162 h 124120"/>
                <a:gd name="connsiteX2" fmla="*/ 299474 w 299492"/>
                <a:gd name="connsiteY2" fmla="*/ 77197 h 124120"/>
                <a:gd name="connsiteX3" fmla="*/ 274543 w 299492"/>
                <a:gd name="connsiteY3" fmla="*/ 122473 h 124120"/>
                <a:gd name="connsiteX4" fmla="*/ 215802 w 299492"/>
                <a:gd name="connsiteY4" fmla="*/ 101070 h 124120"/>
                <a:gd name="connsiteX5" fmla="*/ 207864 w 299492"/>
                <a:gd name="connsiteY5" fmla="*/ 26923 h 124120"/>
                <a:gd name="connsiteX6" fmla="*/ 235361 w 299492"/>
                <a:gd name="connsiteY6" fmla="*/ 4396 h 124120"/>
                <a:gd name="connsiteX7" fmla="*/ 57778 w 299492"/>
                <a:gd name="connsiteY7" fmla="*/ 29 h 124120"/>
                <a:gd name="connsiteX8" fmla="*/ 93970 w 299492"/>
                <a:gd name="connsiteY8" fmla="*/ 36213 h 124120"/>
                <a:gd name="connsiteX9" fmla="*/ 87679 w 299492"/>
                <a:gd name="connsiteY9" fmla="*/ 90661 h 124120"/>
                <a:gd name="connsiteX10" fmla="*/ 29173 w 299492"/>
                <a:gd name="connsiteY10" fmla="*/ 122590 h 124120"/>
                <a:gd name="connsiteX11" fmla="*/ 243 w 299492"/>
                <a:gd name="connsiteY11" fmla="*/ 76138 h 124120"/>
                <a:gd name="connsiteX12" fmla="*/ 37405 w 299492"/>
                <a:gd name="connsiteY12" fmla="*/ 5637 h 124120"/>
                <a:gd name="connsiteX13" fmla="*/ 57778 w 299492"/>
                <a:gd name="connsiteY13" fmla="*/ 29 h 12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9492" h="124120">
                  <a:moveTo>
                    <a:pt x="235361" y="4396"/>
                  </a:moveTo>
                  <a:cubicBezTo>
                    <a:pt x="248554" y="2698"/>
                    <a:pt x="263813" y="7049"/>
                    <a:pt x="275249" y="18162"/>
                  </a:cubicBezTo>
                  <a:cubicBezTo>
                    <a:pt x="293065" y="35508"/>
                    <a:pt x="298298" y="58263"/>
                    <a:pt x="299474" y="77197"/>
                  </a:cubicBezTo>
                  <a:cubicBezTo>
                    <a:pt x="299768" y="100952"/>
                    <a:pt x="296769" y="118827"/>
                    <a:pt x="274543" y="122473"/>
                  </a:cubicBezTo>
                  <a:cubicBezTo>
                    <a:pt x="251670" y="126177"/>
                    <a:pt x="228621" y="125413"/>
                    <a:pt x="215802" y="101070"/>
                  </a:cubicBezTo>
                  <a:cubicBezTo>
                    <a:pt x="203513" y="77667"/>
                    <a:pt x="201749" y="52148"/>
                    <a:pt x="207864" y="26923"/>
                  </a:cubicBezTo>
                  <a:cubicBezTo>
                    <a:pt x="211040" y="13840"/>
                    <a:pt x="222168" y="6093"/>
                    <a:pt x="235361" y="4396"/>
                  </a:cubicBezTo>
                  <a:close/>
                  <a:moveTo>
                    <a:pt x="57778" y="29"/>
                  </a:moveTo>
                  <a:cubicBezTo>
                    <a:pt x="76738" y="-710"/>
                    <a:pt x="90795" y="12708"/>
                    <a:pt x="93970" y="36213"/>
                  </a:cubicBezTo>
                  <a:cubicBezTo>
                    <a:pt x="96499" y="54970"/>
                    <a:pt x="93676" y="73139"/>
                    <a:pt x="87679" y="90661"/>
                  </a:cubicBezTo>
                  <a:cubicBezTo>
                    <a:pt x="79505" y="114416"/>
                    <a:pt x="54692" y="127705"/>
                    <a:pt x="29173" y="122590"/>
                  </a:cubicBezTo>
                  <a:cubicBezTo>
                    <a:pt x="3419" y="117356"/>
                    <a:pt x="-1227" y="98658"/>
                    <a:pt x="243" y="76138"/>
                  </a:cubicBezTo>
                  <a:cubicBezTo>
                    <a:pt x="1890" y="47091"/>
                    <a:pt x="8358" y="19925"/>
                    <a:pt x="37405" y="5637"/>
                  </a:cubicBezTo>
                  <a:cubicBezTo>
                    <a:pt x="44593" y="2094"/>
                    <a:pt x="51458" y="275"/>
                    <a:pt x="57778" y="29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197">
              <a:extLst>
                <a:ext uri="{FF2B5EF4-FFF2-40B4-BE49-F238E27FC236}">
                  <a16:creationId xmlns:a16="http://schemas.microsoft.com/office/drawing/2014/main" id="{59BDC124-CF71-4BB2-8DC7-6E0CDFA1C3CE}"/>
                </a:ext>
              </a:extLst>
            </p:cNvPr>
            <p:cNvSpPr/>
            <p:nvPr/>
          </p:nvSpPr>
          <p:spPr>
            <a:xfrm>
              <a:off x="9267034" y="2251510"/>
              <a:ext cx="401629" cy="361741"/>
            </a:xfrm>
            <a:custGeom>
              <a:avLst/>
              <a:gdLst>
                <a:gd name="connsiteX0" fmla="*/ 0 w 197252"/>
                <a:gd name="connsiteY0" fmla="*/ 172209 h 177662"/>
                <a:gd name="connsiteX1" fmla="*/ 64444 w 197252"/>
                <a:gd name="connsiteY1" fmla="*/ 137517 h 177662"/>
                <a:gd name="connsiteX2" fmla="*/ 142001 w 197252"/>
                <a:gd name="connsiteY2" fmla="*/ 55844 h 177662"/>
                <a:gd name="connsiteX3" fmla="*/ 137297 w 197252"/>
                <a:gd name="connsiteY3" fmla="*/ 20682 h 177662"/>
                <a:gd name="connsiteX4" fmla="*/ 134769 w 197252"/>
                <a:gd name="connsiteY4" fmla="*/ 3042 h 177662"/>
                <a:gd name="connsiteX5" fmla="*/ 150410 w 197252"/>
                <a:gd name="connsiteY5" fmla="*/ 4277 h 177662"/>
                <a:gd name="connsiteX6" fmla="*/ 187336 w 197252"/>
                <a:gd name="connsiteY6" fmla="*/ 32795 h 177662"/>
                <a:gd name="connsiteX7" fmla="*/ 178222 w 197252"/>
                <a:gd name="connsiteY7" fmla="*/ 59137 h 177662"/>
                <a:gd name="connsiteX8" fmla="*/ 160641 w 197252"/>
                <a:gd name="connsiteY8" fmla="*/ 80305 h 177662"/>
                <a:gd name="connsiteX9" fmla="*/ 23579 w 197252"/>
                <a:gd name="connsiteY9" fmla="*/ 176442 h 177662"/>
                <a:gd name="connsiteX10" fmla="*/ 0 w 197252"/>
                <a:gd name="connsiteY10" fmla="*/ 172209 h 17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52" h="177662">
                  <a:moveTo>
                    <a:pt x="0" y="172209"/>
                  </a:moveTo>
                  <a:cubicBezTo>
                    <a:pt x="22168" y="160331"/>
                    <a:pt x="43571" y="149453"/>
                    <a:pt x="64444" y="137517"/>
                  </a:cubicBezTo>
                  <a:cubicBezTo>
                    <a:pt x="98372" y="118113"/>
                    <a:pt x="125126" y="91653"/>
                    <a:pt x="142001" y="55844"/>
                  </a:cubicBezTo>
                  <a:cubicBezTo>
                    <a:pt x="148116" y="42849"/>
                    <a:pt x="154173" y="30854"/>
                    <a:pt x="137297" y="20682"/>
                  </a:cubicBezTo>
                  <a:cubicBezTo>
                    <a:pt x="130947" y="16860"/>
                    <a:pt x="128771" y="9569"/>
                    <a:pt x="134769" y="3042"/>
                  </a:cubicBezTo>
                  <a:cubicBezTo>
                    <a:pt x="140061" y="-2721"/>
                    <a:pt x="145647" y="866"/>
                    <a:pt x="150410" y="4277"/>
                  </a:cubicBezTo>
                  <a:cubicBezTo>
                    <a:pt x="163051" y="13449"/>
                    <a:pt x="177457" y="21211"/>
                    <a:pt x="187336" y="32795"/>
                  </a:cubicBezTo>
                  <a:cubicBezTo>
                    <a:pt x="195097" y="41850"/>
                    <a:pt x="208915" y="59254"/>
                    <a:pt x="178222" y="59137"/>
                  </a:cubicBezTo>
                  <a:cubicBezTo>
                    <a:pt x="166521" y="59078"/>
                    <a:pt x="165580" y="72719"/>
                    <a:pt x="160641" y="80305"/>
                  </a:cubicBezTo>
                  <a:cubicBezTo>
                    <a:pt x="127713" y="130755"/>
                    <a:pt x="85142" y="167269"/>
                    <a:pt x="23579" y="176442"/>
                  </a:cubicBezTo>
                  <a:cubicBezTo>
                    <a:pt x="16582" y="177442"/>
                    <a:pt x="8408" y="180029"/>
                    <a:pt x="0" y="172209"/>
                  </a:cubicBezTo>
                  <a:close/>
                </a:path>
              </a:pathLst>
            </a:custGeom>
            <a:solidFill>
              <a:schemeClr val="accent1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" name="Graphic 41">
            <a:extLst>
              <a:ext uri="{FF2B5EF4-FFF2-40B4-BE49-F238E27FC236}">
                <a16:creationId xmlns:a16="http://schemas.microsoft.com/office/drawing/2014/main" id="{2D4977D6-AA9E-42D4-B1EF-DDF82E6DBDE6}"/>
              </a:ext>
            </a:extLst>
          </p:cNvPr>
          <p:cNvGrpSpPr/>
          <p:nvPr/>
        </p:nvGrpSpPr>
        <p:grpSpPr>
          <a:xfrm>
            <a:off x="3616682" y="1093406"/>
            <a:ext cx="3912756" cy="1045650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36" name="Freeform: Shape 134">
              <a:extLst>
                <a:ext uri="{FF2B5EF4-FFF2-40B4-BE49-F238E27FC236}">
                  <a16:creationId xmlns:a16="http://schemas.microsoft.com/office/drawing/2014/main" id="{497BC368-4222-467B-95BC-182F79478931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135">
              <a:extLst>
                <a:ext uri="{FF2B5EF4-FFF2-40B4-BE49-F238E27FC236}">
                  <a16:creationId xmlns:a16="http://schemas.microsoft.com/office/drawing/2014/main" id="{2A9B96DE-D499-49B3-928D-0DA9C069DBB4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136">
              <a:extLst>
                <a:ext uri="{FF2B5EF4-FFF2-40B4-BE49-F238E27FC236}">
                  <a16:creationId xmlns:a16="http://schemas.microsoft.com/office/drawing/2014/main" id="{86784013-A044-45FA-95C8-4F3F5186C4C5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137">
              <a:extLst>
                <a:ext uri="{FF2B5EF4-FFF2-40B4-BE49-F238E27FC236}">
                  <a16:creationId xmlns:a16="http://schemas.microsoft.com/office/drawing/2014/main" id="{DC21A30F-F86B-4855-A613-4EFB71736826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" name="Graphic 47">
            <a:extLst>
              <a:ext uri="{FF2B5EF4-FFF2-40B4-BE49-F238E27FC236}">
                <a16:creationId xmlns:a16="http://schemas.microsoft.com/office/drawing/2014/main" id="{EF370345-B23D-4CDF-ADBF-1425F03D37A9}"/>
              </a:ext>
            </a:extLst>
          </p:cNvPr>
          <p:cNvSpPr/>
          <p:nvPr/>
        </p:nvSpPr>
        <p:spPr>
          <a:xfrm>
            <a:off x="9282467" y="1573076"/>
            <a:ext cx="1349155" cy="202373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1" name="Graphic 5">
            <a:extLst>
              <a:ext uri="{FF2B5EF4-FFF2-40B4-BE49-F238E27FC236}">
                <a16:creationId xmlns:a16="http://schemas.microsoft.com/office/drawing/2014/main" id="{463471A7-F00D-4390-AEE7-E76D2AE75566}"/>
              </a:ext>
            </a:extLst>
          </p:cNvPr>
          <p:cNvGrpSpPr/>
          <p:nvPr/>
        </p:nvGrpSpPr>
        <p:grpSpPr>
          <a:xfrm rot="1401363">
            <a:off x="2467687" y="1977905"/>
            <a:ext cx="1048212" cy="1166321"/>
            <a:chOff x="3850908" y="1583470"/>
            <a:chExt cx="676275" cy="752475"/>
          </a:xfrm>
        </p:grpSpPr>
        <p:sp>
          <p:nvSpPr>
            <p:cNvPr id="42" name="Freeform: Shape 263">
              <a:extLst>
                <a:ext uri="{FF2B5EF4-FFF2-40B4-BE49-F238E27FC236}">
                  <a16:creationId xmlns:a16="http://schemas.microsoft.com/office/drawing/2014/main" id="{F344639C-B9D9-4E17-89F7-5ADBAE806C84}"/>
                </a:ext>
              </a:extLst>
            </p:cNvPr>
            <p:cNvSpPr/>
            <p:nvPr/>
          </p:nvSpPr>
          <p:spPr>
            <a:xfrm>
              <a:off x="4233926" y="1583008"/>
              <a:ext cx="220507" cy="298593"/>
            </a:xfrm>
            <a:custGeom>
              <a:avLst/>
              <a:gdLst>
                <a:gd name="connsiteX0" fmla="*/ 177052 w 220507"/>
                <a:gd name="connsiteY0" fmla="*/ 244301 h 298593"/>
                <a:gd name="connsiteX1" fmla="*/ 215152 w 220507"/>
                <a:gd name="connsiteY1" fmla="*/ 126191 h 298593"/>
                <a:gd name="connsiteX2" fmla="*/ 217057 w 220507"/>
                <a:gd name="connsiteY2" fmla="*/ 110951 h 298593"/>
                <a:gd name="connsiteX3" fmla="*/ 172289 w 220507"/>
                <a:gd name="connsiteY3" fmla="*/ 3319 h 298593"/>
                <a:gd name="connsiteX4" fmla="*/ 166574 w 220507"/>
                <a:gd name="connsiteY4" fmla="*/ 1414 h 298593"/>
                <a:gd name="connsiteX5" fmla="*/ 62752 w 220507"/>
                <a:gd name="connsiteY5" fmla="*/ 55706 h 298593"/>
                <a:gd name="connsiteX6" fmla="*/ 54179 w 220507"/>
                <a:gd name="connsiteY6" fmla="*/ 68089 h 298593"/>
                <a:gd name="connsiteX7" fmla="*/ 7507 w 220507"/>
                <a:gd name="connsiteY7" fmla="*/ 182389 h 298593"/>
                <a:gd name="connsiteX8" fmla="*/ 1792 w 220507"/>
                <a:gd name="connsiteY8" fmla="*/ 199534 h 298593"/>
                <a:gd name="connsiteX9" fmla="*/ 54179 w 220507"/>
                <a:gd name="connsiteY9" fmla="*/ 292879 h 298593"/>
                <a:gd name="connsiteX10" fmla="*/ 89422 w 220507"/>
                <a:gd name="connsiteY10" fmla="*/ 222394 h 298593"/>
                <a:gd name="connsiteX11" fmla="*/ 71324 w 220507"/>
                <a:gd name="connsiteY11" fmla="*/ 298594 h 298593"/>
                <a:gd name="connsiteX12" fmla="*/ 171337 w 220507"/>
                <a:gd name="connsiteY12" fmla="*/ 260494 h 298593"/>
                <a:gd name="connsiteX13" fmla="*/ 177052 w 220507"/>
                <a:gd name="connsiteY13" fmla="*/ 244301 h 29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507" h="298593">
                  <a:moveTo>
                    <a:pt x="177052" y="244301"/>
                  </a:moveTo>
                  <a:cubicBezTo>
                    <a:pt x="171337" y="199534"/>
                    <a:pt x="177052" y="157624"/>
                    <a:pt x="215152" y="126191"/>
                  </a:cubicBezTo>
                  <a:cubicBezTo>
                    <a:pt x="220867" y="121429"/>
                    <a:pt x="222772" y="115714"/>
                    <a:pt x="217057" y="110951"/>
                  </a:cubicBezTo>
                  <a:cubicBezTo>
                    <a:pt x="185624" y="82376"/>
                    <a:pt x="164669" y="44276"/>
                    <a:pt x="172289" y="3319"/>
                  </a:cubicBezTo>
                  <a:cubicBezTo>
                    <a:pt x="172289" y="461"/>
                    <a:pt x="167527" y="-1444"/>
                    <a:pt x="166574" y="1414"/>
                  </a:cubicBezTo>
                  <a:cubicBezTo>
                    <a:pt x="146572" y="38561"/>
                    <a:pt x="104662" y="53801"/>
                    <a:pt x="62752" y="55706"/>
                  </a:cubicBezTo>
                  <a:cubicBezTo>
                    <a:pt x="55132" y="55706"/>
                    <a:pt x="53227" y="61421"/>
                    <a:pt x="54179" y="68089"/>
                  </a:cubicBezTo>
                  <a:cubicBezTo>
                    <a:pt x="62752" y="116666"/>
                    <a:pt x="40844" y="151909"/>
                    <a:pt x="7507" y="182389"/>
                  </a:cubicBezTo>
                  <a:cubicBezTo>
                    <a:pt x="2744" y="187151"/>
                    <a:pt x="-2971" y="190961"/>
                    <a:pt x="1792" y="199534"/>
                  </a:cubicBezTo>
                  <a:cubicBezTo>
                    <a:pt x="20842" y="228109"/>
                    <a:pt x="40844" y="256684"/>
                    <a:pt x="54179" y="292879"/>
                  </a:cubicBezTo>
                  <a:cubicBezTo>
                    <a:pt x="67514" y="267161"/>
                    <a:pt x="76087" y="247159"/>
                    <a:pt x="89422" y="222394"/>
                  </a:cubicBezTo>
                  <a:cubicBezTo>
                    <a:pt x="83707" y="249064"/>
                    <a:pt x="77039" y="270019"/>
                    <a:pt x="71324" y="298594"/>
                  </a:cubicBezTo>
                  <a:cubicBezTo>
                    <a:pt x="104662" y="279544"/>
                    <a:pt x="137999" y="270971"/>
                    <a:pt x="171337" y="260494"/>
                  </a:cubicBezTo>
                  <a:cubicBezTo>
                    <a:pt x="179909" y="258589"/>
                    <a:pt x="178004" y="250969"/>
                    <a:pt x="177052" y="24430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264">
              <a:extLst>
                <a:ext uri="{FF2B5EF4-FFF2-40B4-BE49-F238E27FC236}">
                  <a16:creationId xmlns:a16="http://schemas.microsoft.com/office/drawing/2014/main" id="{33983F2D-E9F9-4D54-98C8-52B35588510B}"/>
                </a:ext>
              </a:extLst>
            </p:cNvPr>
            <p:cNvSpPr/>
            <p:nvPr/>
          </p:nvSpPr>
          <p:spPr>
            <a:xfrm>
              <a:off x="3851093" y="1955273"/>
              <a:ext cx="276039" cy="229723"/>
            </a:xfrm>
            <a:custGeom>
              <a:avLst/>
              <a:gdLst>
                <a:gd name="connsiteX0" fmla="*/ 151262 w 276039"/>
                <a:gd name="connsiteY0" fmla="*/ 10149 h 229723"/>
                <a:gd name="connsiteX1" fmla="*/ 46487 w 276039"/>
                <a:gd name="connsiteY1" fmla="*/ 75871 h 229723"/>
                <a:gd name="connsiteX2" fmla="*/ 36009 w 276039"/>
                <a:gd name="connsiteY2" fmla="*/ 86349 h 229723"/>
                <a:gd name="connsiteX3" fmla="*/ 767 w 276039"/>
                <a:gd name="connsiteY3" fmla="*/ 197791 h 229723"/>
                <a:gd name="connsiteX4" fmla="*/ 3624 w 276039"/>
                <a:gd name="connsiteY4" fmla="*/ 202554 h 229723"/>
                <a:gd name="connsiteX5" fmla="*/ 116972 w 276039"/>
                <a:gd name="connsiteY5" fmla="*/ 227319 h 229723"/>
                <a:gd name="connsiteX6" fmla="*/ 131259 w 276039"/>
                <a:gd name="connsiteY6" fmla="*/ 223509 h 229723"/>
                <a:gd name="connsiteX7" fmla="*/ 240797 w 276039"/>
                <a:gd name="connsiteY7" fmla="*/ 165406 h 229723"/>
                <a:gd name="connsiteX8" fmla="*/ 256037 w 276039"/>
                <a:gd name="connsiteY8" fmla="*/ 155881 h 229723"/>
                <a:gd name="connsiteX9" fmla="*/ 276039 w 276039"/>
                <a:gd name="connsiteY9" fmla="*/ 51106 h 229723"/>
                <a:gd name="connsiteX10" fmla="*/ 204602 w 276039"/>
                <a:gd name="connsiteY10" fmla="*/ 82539 h 229723"/>
                <a:gd name="connsiteX11" fmla="*/ 267467 w 276039"/>
                <a:gd name="connsiteY11" fmla="*/ 35866 h 229723"/>
                <a:gd name="connsiteX12" fmla="*/ 166502 w 276039"/>
                <a:gd name="connsiteY12" fmla="*/ 624 h 229723"/>
                <a:gd name="connsiteX13" fmla="*/ 151262 w 276039"/>
                <a:gd name="connsiteY13" fmla="*/ 10149 h 22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6039" h="229723">
                  <a:moveTo>
                    <a:pt x="151262" y="10149"/>
                  </a:moveTo>
                  <a:cubicBezTo>
                    <a:pt x="126497" y="48249"/>
                    <a:pt x="96017" y="76824"/>
                    <a:pt x="46487" y="75871"/>
                  </a:cubicBezTo>
                  <a:cubicBezTo>
                    <a:pt x="39819" y="75871"/>
                    <a:pt x="34104" y="78729"/>
                    <a:pt x="36009" y="86349"/>
                  </a:cubicBezTo>
                  <a:cubicBezTo>
                    <a:pt x="41724" y="128259"/>
                    <a:pt x="34104" y="171121"/>
                    <a:pt x="767" y="197791"/>
                  </a:cubicBezTo>
                  <a:cubicBezTo>
                    <a:pt x="-1138" y="199696"/>
                    <a:pt x="767" y="204459"/>
                    <a:pt x="3624" y="202554"/>
                  </a:cubicBezTo>
                  <a:cubicBezTo>
                    <a:pt x="42677" y="187314"/>
                    <a:pt x="84587" y="201601"/>
                    <a:pt x="116972" y="227319"/>
                  </a:cubicBezTo>
                  <a:cubicBezTo>
                    <a:pt x="122687" y="232081"/>
                    <a:pt x="128402" y="229224"/>
                    <a:pt x="131259" y="223509"/>
                  </a:cubicBezTo>
                  <a:cubicBezTo>
                    <a:pt x="155072" y="180646"/>
                    <a:pt x="195077" y="168264"/>
                    <a:pt x="240797" y="165406"/>
                  </a:cubicBezTo>
                  <a:cubicBezTo>
                    <a:pt x="247464" y="165406"/>
                    <a:pt x="255084" y="165406"/>
                    <a:pt x="256037" y="155881"/>
                  </a:cubicBezTo>
                  <a:cubicBezTo>
                    <a:pt x="260799" y="121591"/>
                    <a:pt x="262704" y="87301"/>
                    <a:pt x="276039" y="51106"/>
                  </a:cubicBezTo>
                  <a:cubicBezTo>
                    <a:pt x="249369" y="61584"/>
                    <a:pt x="229367" y="72061"/>
                    <a:pt x="204602" y="82539"/>
                  </a:cubicBezTo>
                  <a:cubicBezTo>
                    <a:pt x="226509" y="65394"/>
                    <a:pt x="244607" y="53964"/>
                    <a:pt x="267467" y="35866"/>
                  </a:cubicBezTo>
                  <a:cubicBezTo>
                    <a:pt x="229367" y="29199"/>
                    <a:pt x="197934" y="13959"/>
                    <a:pt x="166502" y="624"/>
                  </a:cubicBezTo>
                  <a:cubicBezTo>
                    <a:pt x="157929" y="-2234"/>
                    <a:pt x="155072" y="5386"/>
                    <a:pt x="151262" y="1014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265">
              <a:extLst>
                <a:ext uri="{FF2B5EF4-FFF2-40B4-BE49-F238E27FC236}">
                  <a16:creationId xmlns:a16="http://schemas.microsoft.com/office/drawing/2014/main" id="{DCF0DE9C-CF73-400D-9C0B-2063C3F20CDC}"/>
                </a:ext>
              </a:extLst>
            </p:cNvPr>
            <p:cNvSpPr/>
            <p:nvPr/>
          </p:nvSpPr>
          <p:spPr>
            <a:xfrm>
              <a:off x="4292699" y="2074959"/>
              <a:ext cx="232379" cy="262554"/>
            </a:xfrm>
            <a:custGeom>
              <a:avLst/>
              <a:gdLst>
                <a:gd name="connsiteX0" fmla="*/ 9693 w 232379"/>
                <a:gd name="connsiteY0" fmla="*/ 129540 h 262554"/>
                <a:gd name="connsiteX1" fmla="*/ 85893 w 232379"/>
                <a:gd name="connsiteY1" fmla="*/ 227648 h 262554"/>
                <a:gd name="connsiteX2" fmla="*/ 97323 w 232379"/>
                <a:gd name="connsiteY2" fmla="*/ 237173 h 262554"/>
                <a:gd name="connsiteX3" fmla="*/ 211623 w 232379"/>
                <a:gd name="connsiteY3" fmla="*/ 261938 h 262554"/>
                <a:gd name="connsiteX4" fmla="*/ 216386 w 232379"/>
                <a:gd name="connsiteY4" fmla="*/ 258127 h 262554"/>
                <a:gd name="connsiteX5" fmla="*/ 230673 w 232379"/>
                <a:gd name="connsiteY5" fmla="*/ 142875 h 262554"/>
                <a:gd name="connsiteX6" fmla="*/ 224958 w 232379"/>
                <a:gd name="connsiteY6" fmla="*/ 128588 h 262554"/>
                <a:gd name="connsiteX7" fmla="*/ 157331 w 232379"/>
                <a:gd name="connsiteY7" fmla="*/ 24765 h 262554"/>
                <a:gd name="connsiteX8" fmla="*/ 146853 w 232379"/>
                <a:gd name="connsiteY8" fmla="*/ 10478 h 262554"/>
                <a:gd name="connsiteX9" fmla="*/ 40173 w 232379"/>
                <a:gd name="connsiteY9" fmla="*/ 0 h 262554"/>
                <a:gd name="connsiteX10" fmla="*/ 78273 w 232379"/>
                <a:gd name="connsiteY10" fmla="*/ 68580 h 262554"/>
                <a:gd name="connsiteX11" fmla="*/ 25886 w 232379"/>
                <a:gd name="connsiteY11" fmla="*/ 10478 h 262554"/>
                <a:gd name="connsiteX12" fmla="*/ 1121 w 232379"/>
                <a:gd name="connsiteY12" fmla="*/ 114300 h 262554"/>
                <a:gd name="connsiteX13" fmla="*/ 9693 w 232379"/>
                <a:gd name="connsiteY13" fmla="*/ 129540 h 26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379" h="262554">
                  <a:moveTo>
                    <a:pt x="9693" y="129540"/>
                  </a:moveTo>
                  <a:cubicBezTo>
                    <a:pt x="49698" y="150495"/>
                    <a:pt x="81131" y="179070"/>
                    <a:pt x="85893" y="227648"/>
                  </a:cubicBezTo>
                  <a:cubicBezTo>
                    <a:pt x="86846" y="234315"/>
                    <a:pt x="89703" y="239077"/>
                    <a:pt x="97323" y="237173"/>
                  </a:cubicBezTo>
                  <a:cubicBezTo>
                    <a:pt x="138281" y="227648"/>
                    <a:pt x="182096" y="231458"/>
                    <a:pt x="211623" y="261938"/>
                  </a:cubicBezTo>
                  <a:cubicBezTo>
                    <a:pt x="213528" y="263843"/>
                    <a:pt x="218291" y="260985"/>
                    <a:pt x="216386" y="258127"/>
                  </a:cubicBezTo>
                  <a:cubicBezTo>
                    <a:pt x="197336" y="220980"/>
                    <a:pt x="207813" y="178118"/>
                    <a:pt x="230673" y="142875"/>
                  </a:cubicBezTo>
                  <a:cubicBezTo>
                    <a:pt x="234483" y="136208"/>
                    <a:pt x="231626" y="131445"/>
                    <a:pt x="224958" y="128588"/>
                  </a:cubicBezTo>
                  <a:cubicBezTo>
                    <a:pt x="180191" y="108585"/>
                    <a:pt x="163998" y="70485"/>
                    <a:pt x="157331" y="24765"/>
                  </a:cubicBezTo>
                  <a:cubicBezTo>
                    <a:pt x="156378" y="18098"/>
                    <a:pt x="156378" y="10478"/>
                    <a:pt x="146853" y="10478"/>
                  </a:cubicBezTo>
                  <a:cubicBezTo>
                    <a:pt x="112563" y="9525"/>
                    <a:pt x="78273" y="10478"/>
                    <a:pt x="40173" y="0"/>
                  </a:cubicBezTo>
                  <a:cubicBezTo>
                    <a:pt x="53508" y="25718"/>
                    <a:pt x="64938" y="43815"/>
                    <a:pt x="78273" y="68580"/>
                  </a:cubicBezTo>
                  <a:cubicBezTo>
                    <a:pt x="59223" y="48578"/>
                    <a:pt x="45888" y="31433"/>
                    <a:pt x="25886" y="10478"/>
                  </a:cubicBezTo>
                  <a:cubicBezTo>
                    <a:pt x="23028" y="49530"/>
                    <a:pt x="10646" y="81915"/>
                    <a:pt x="1121" y="114300"/>
                  </a:cubicBezTo>
                  <a:cubicBezTo>
                    <a:pt x="-2689" y="123825"/>
                    <a:pt x="3978" y="126683"/>
                    <a:pt x="9693" y="12954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266">
              <a:extLst>
                <a:ext uri="{FF2B5EF4-FFF2-40B4-BE49-F238E27FC236}">
                  <a16:creationId xmlns:a16="http://schemas.microsoft.com/office/drawing/2014/main" id="{62BA95DE-ECC1-4BBE-BEBF-10CD1F8A81B6}"/>
                </a:ext>
              </a:extLst>
            </p:cNvPr>
            <p:cNvSpPr/>
            <p:nvPr/>
          </p:nvSpPr>
          <p:spPr>
            <a:xfrm>
              <a:off x="4113798" y="1837787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267">
              <a:extLst>
                <a:ext uri="{FF2B5EF4-FFF2-40B4-BE49-F238E27FC236}">
                  <a16:creationId xmlns:a16="http://schemas.microsoft.com/office/drawing/2014/main" id="{1C8CB4CD-E118-4B6C-A102-1E610A480698}"/>
                </a:ext>
              </a:extLst>
            </p:cNvPr>
            <p:cNvSpPr/>
            <p:nvPr/>
          </p:nvSpPr>
          <p:spPr>
            <a:xfrm>
              <a:off x="4268103" y="1897795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268">
              <a:extLst>
                <a:ext uri="{FF2B5EF4-FFF2-40B4-BE49-F238E27FC236}">
                  <a16:creationId xmlns:a16="http://schemas.microsoft.com/office/drawing/2014/main" id="{B56E73D1-5D39-4F92-9F8C-081026EF2864}"/>
                </a:ext>
              </a:extLst>
            </p:cNvPr>
            <p:cNvSpPr/>
            <p:nvPr/>
          </p:nvSpPr>
          <p:spPr>
            <a:xfrm>
              <a:off x="4132848" y="201400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8" name="Graphic 313">
            <a:extLst>
              <a:ext uri="{FF2B5EF4-FFF2-40B4-BE49-F238E27FC236}">
                <a16:creationId xmlns:a16="http://schemas.microsoft.com/office/drawing/2014/main" id="{8A47D68C-E67C-48CC-BEA5-A52E03EF30EA}"/>
              </a:ext>
            </a:extLst>
          </p:cNvPr>
          <p:cNvSpPr/>
          <p:nvPr/>
        </p:nvSpPr>
        <p:spPr>
          <a:xfrm>
            <a:off x="3660996" y="2218170"/>
            <a:ext cx="3951341" cy="1047144"/>
          </a:xfrm>
          <a:custGeom>
            <a:avLst/>
            <a:gdLst>
              <a:gd name="connsiteX0" fmla="*/ 4437478 w 4441737"/>
              <a:gd name="connsiteY0" fmla="*/ 646293 h 1177104"/>
              <a:gd name="connsiteX1" fmla="*/ 4358039 w 4441737"/>
              <a:gd name="connsiteY1" fmla="*/ 567902 h 1177104"/>
              <a:gd name="connsiteX2" fmla="*/ 4342990 w 4441737"/>
              <a:gd name="connsiteY2" fmla="*/ 515991 h 1177104"/>
              <a:gd name="connsiteX3" fmla="*/ 4356230 w 4441737"/>
              <a:gd name="connsiteY3" fmla="*/ 335492 h 1177104"/>
              <a:gd name="connsiteX4" fmla="*/ 4349657 w 4441737"/>
              <a:gd name="connsiteY4" fmla="*/ 324920 h 1177104"/>
              <a:gd name="connsiteX5" fmla="*/ 4359754 w 4441737"/>
              <a:gd name="connsiteY5" fmla="*/ 282438 h 1177104"/>
              <a:gd name="connsiteX6" fmla="*/ 4389091 w 4441737"/>
              <a:gd name="connsiteY6" fmla="*/ 212144 h 1177104"/>
              <a:gd name="connsiteX7" fmla="*/ 4331465 w 4441737"/>
              <a:gd name="connsiteY7" fmla="*/ 225479 h 1177104"/>
              <a:gd name="connsiteX8" fmla="*/ 4280982 w 4441737"/>
              <a:gd name="connsiteY8" fmla="*/ 225669 h 1177104"/>
              <a:gd name="connsiteX9" fmla="*/ 4222880 w 4441737"/>
              <a:gd name="connsiteY9" fmla="*/ 199571 h 1177104"/>
              <a:gd name="connsiteX10" fmla="*/ 4210402 w 4441737"/>
              <a:gd name="connsiteY10" fmla="*/ 133562 h 1177104"/>
              <a:gd name="connsiteX11" fmla="*/ 4254407 w 4441737"/>
              <a:gd name="connsiteY11" fmla="*/ 133848 h 1177104"/>
              <a:gd name="connsiteX12" fmla="*/ 4274791 w 4441737"/>
              <a:gd name="connsiteY12" fmla="*/ 118037 h 1177104"/>
              <a:gd name="connsiteX13" fmla="*/ 4273267 w 4441737"/>
              <a:gd name="connsiteY13" fmla="*/ 77841 h 1177104"/>
              <a:gd name="connsiteX14" fmla="*/ 4242787 w 4441737"/>
              <a:gd name="connsiteY14" fmla="*/ 76984 h 1177104"/>
              <a:gd name="connsiteX15" fmla="*/ 4174112 w 4441737"/>
              <a:gd name="connsiteY15" fmla="*/ 105559 h 1177104"/>
              <a:gd name="connsiteX16" fmla="*/ 4245454 w 4441737"/>
              <a:gd name="connsiteY16" fmla="*/ 67268 h 1177104"/>
              <a:gd name="connsiteX17" fmla="*/ 4256408 w 4441737"/>
              <a:gd name="connsiteY17" fmla="*/ 46123 h 1177104"/>
              <a:gd name="connsiteX18" fmla="*/ 4243168 w 4441737"/>
              <a:gd name="connsiteY18" fmla="*/ 38693 h 1177104"/>
              <a:gd name="connsiteX19" fmla="*/ 4124581 w 4441737"/>
              <a:gd name="connsiteY19" fmla="*/ 100511 h 1177104"/>
              <a:gd name="connsiteX20" fmla="*/ 4126582 w 4441737"/>
              <a:gd name="connsiteY20" fmla="*/ 106130 h 1177104"/>
              <a:gd name="connsiteX21" fmla="*/ 4126582 w 4441737"/>
              <a:gd name="connsiteY21" fmla="*/ 106130 h 1177104"/>
              <a:gd name="connsiteX22" fmla="*/ 4125153 w 4441737"/>
              <a:gd name="connsiteY22" fmla="*/ 105845 h 1177104"/>
              <a:gd name="connsiteX23" fmla="*/ 4123915 w 4441737"/>
              <a:gd name="connsiteY23" fmla="*/ 101939 h 1177104"/>
              <a:gd name="connsiteX24" fmla="*/ 4124581 w 4441737"/>
              <a:gd name="connsiteY24" fmla="*/ 100511 h 1177104"/>
              <a:gd name="connsiteX25" fmla="*/ 4125629 w 4441737"/>
              <a:gd name="connsiteY25" fmla="*/ 94891 h 1177104"/>
              <a:gd name="connsiteX26" fmla="*/ 4130487 w 4441737"/>
              <a:gd name="connsiteY26" fmla="*/ 42789 h 1177104"/>
              <a:gd name="connsiteX27" fmla="*/ 4138869 w 4441737"/>
              <a:gd name="connsiteY27" fmla="*/ 21072 h 1177104"/>
              <a:gd name="connsiteX28" fmla="*/ 4144584 w 4441737"/>
              <a:gd name="connsiteY28" fmla="*/ 4308 h 1177104"/>
              <a:gd name="connsiteX29" fmla="*/ 4120676 w 4441737"/>
              <a:gd name="connsiteY29" fmla="*/ 9166 h 1177104"/>
              <a:gd name="connsiteX30" fmla="*/ 4097245 w 4441737"/>
              <a:gd name="connsiteY30" fmla="*/ 59744 h 1177104"/>
              <a:gd name="connsiteX31" fmla="*/ 4085053 w 4441737"/>
              <a:gd name="connsiteY31" fmla="*/ 116703 h 1177104"/>
              <a:gd name="connsiteX32" fmla="*/ 4062479 w 4441737"/>
              <a:gd name="connsiteY32" fmla="*/ 74412 h 1177104"/>
              <a:gd name="connsiteX33" fmla="*/ 4056478 w 4441737"/>
              <a:gd name="connsiteY33" fmla="*/ 53933 h 1177104"/>
              <a:gd name="connsiteX34" fmla="*/ 4045714 w 4441737"/>
              <a:gd name="connsiteY34" fmla="*/ 76031 h 1177104"/>
              <a:gd name="connsiteX35" fmla="*/ 4036189 w 4441737"/>
              <a:gd name="connsiteY35" fmla="*/ 114322 h 1177104"/>
              <a:gd name="connsiteX36" fmla="*/ 4040285 w 4441737"/>
              <a:gd name="connsiteY36" fmla="*/ 126990 h 1177104"/>
              <a:gd name="connsiteX37" fmla="*/ 4162777 w 4441737"/>
              <a:gd name="connsiteY37" fmla="*/ 218621 h 1177104"/>
              <a:gd name="connsiteX38" fmla="*/ 4190780 w 4441737"/>
              <a:gd name="connsiteY38" fmla="*/ 221669 h 1177104"/>
              <a:gd name="connsiteX39" fmla="*/ 4154585 w 4441737"/>
              <a:gd name="connsiteY39" fmla="*/ 262150 h 1177104"/>
              <a:gd name="connsiteX40" fmla="*/ 4248216 w 4441737"/>
              <a:gd name="connsiteY40" fmla="*/ 329682 h 1177104"/>
              <a:gd name="connsiteX41" fmla="*/ 4246501 w 4441737"/>
              <a:gd name="connsiteY41" fmla="*/ 354638 h 1177104"/>
              <a:gd name="connsiteX42" fmla="*/ 4184017 w 4441737"/>
              <a:gd name="connsiteY42" fmla="*/ 394071 h 1177104"/>
              <a:gd name="connsiteX43" fmla="*/ 4068574 w 4441737"/>
              <a:gd name="connsiteY43" fmla="*/ 384546 h 1177104"/>
              <a:gd name="connsiteX44" fmla="*/ 4010091 w 4441737"/>
              <a:gd name="connsiteY44" fmla="*/ 365496 h 1177104"/>
              <a:gd name="connsiteX45" fmla="*/ 3925795 w 4441737"/>
              <a:gd name="connsiteY45" fmla="*/ 359781 h 1177104"/>
              <a:gd name="connsiteX46" fmla="*/ 3909316 w 4441737"/>
              <a:gd name="connsiteY46" fmla="*/ 334730 h 1177104"/>
              <a:gd name="connsiteX47" fmla="*/ 3908364 w 4441737"/>
              <a:gd name="connsiteY47" fmla="*/ 322634 h 1177104"/>
              <a:gd name="connsiteX48" fmla="*/ 3862739 w 4441737"/>
              <a:gd name="connsiteY48" fmla="*/ 320538 h 1177104"/>
              <a:gd name="connsiteX49" fmla="*/ 3834545 w 4441737"/>
              <a:gd name="connsiteY49" fmla="*/ 365496 h 1177104"/>
              <a:gd name="connsiteX50" fmla="*/ 3839022 w 4441737"/>
              <a:gd name="connsiteY50" fmla="*/ 410264 h 1177104"/>
              <a:gd name="connsiteX51" fmla="*/ 3833116 w 4441737"/>
              <a:gd name="connsiteY51" fmla="*/ 418360 h 1177104"/>
              <a:gd name="connsiteX52" fmla="*/ 3769108 w 4441737"/>
              <a:gd name="connsiteY52" fmla="*/ 436362 h 1177104"/>
              <a:gd name="connsiteX53" fmla="*/ 3639854 w 4441737"/>
              <a:gd name="connsiteY53" fmla="*/ 501608 h 1177104"/>
              <a:gd name="connsiteX54" fmla="*/ 3485454 w 4441737"/>
              <a:gd name="connsiteY54" fmla="*/ 634863 h 1177104"/>
              <a:gd name="connsiteX55" fmla="*/ 3396967 w 4441737"/>
              <a:gd name="connsiteY55" fmla="*/ 631910 h 1177104"/>
              <a:gd name="connsiteX56" fmla="*/ 3390775 w 4441737"/>
              <a:gd name="connsiteY56" fmla="*/ 560854 h 1177104"/>
              <a:gd name="connsiteX57" fmla="*/ 3385918 w 4441737"/>
              <a:gd name="connsiteY57" fmla="*/ 507609 h 1177104"/>
              <a:gd name="connsiteX58" fmla="*/ 3343436 w 4441737"/>
              <a:gd name="connsiteY58" fmla="*/ 499513 h 1177104"/>
              <a:gd name="connsiteX59" fmla="*/ 3267713 w 4441737"/>
              <a:gd name="connsiteY59" fmla="*/ 520658 h 1177104"/>
              <a:gd name="connsiteX60" fmla="*/ 3195418 w 4441737"/>
              <a:gd name="connsiteY60" fmla="*/ 485511 h 1177104"/>
              <a:gd name="connsiteX61" fmla="*/ 3175606 w 4441737"/>
              <a:gd name="connsiteY61" fmla="*/ 465318 h 1177104"/>
              <a:gd name="connsiteX62" fmla="*/ 3176558 w 4441737"/>
              <a:gd name="connsiteY62" fmla="*/ 461222 h 1177104"/>
              <a:gd name="connsiteX63" fmla="*/ 3217421 w 4441737"/>
              <a:gd name="connsiteY63" fmla="*/ 454650 h 1177104"/>
              <a:gd name="connsiteX64" fmla="*/ 3239614 w 4441737"/>
              <a:gd name="connsiteY64" fmla="*/ 429123 h 1177104"/>
              <a:gd name="connsiteX65" fmla="*/ 3226279 w 4441737"/>
              <a:gd name="connsiteY65" fmla="*/ 387118 h 1177104"/>
              <a:gd name="connsiteX66" fmla="*/ 3194751 w 4441737"/>
              <a:gd name="connsiteY66" fmla="*/ 400548 h 1177104"/>
              <a:gd name="connsiteX67" fmla="*/ 3136267 w 4441737"/>
              <a:gd name="connsiteY67" fmla="*/ 454745 h 1177104"/>
              <a:gd name="connsiteX68" fmla="*/ 3169033 w 4441737"/>
              <a:gd name="connsiteY68" fmla="*/ 412931 h 1177104"/>
              <a:gd name="connsiteX69" fmla="*/ 3200656 w 4441737"/>
              <a:gd name="connsiteY69" fmla="*/ 386261 h 1177104"/>
              <a:gd name="connsiteX70" fmla="*/ 3203323 w 4441737"/>
              <a:gd name="connsiteY70" fmla="*/ 363020 h 1177104"/>
              <a:gd name="connsiteX71" fmla="*/ 3181225 w 4441737"/>
              <a:gd name="connsiteY71" fmla="*/ 357781 h 1177104"/>
              <a:gd name="connsiteX72" fmla="*/ 3091595 w 4441737"/>
              <a:gd name="connsiteY72" fmla="*/ 435791 h 1177104"/>
              <a:gd name="connsiteX73" fmla="*/ 3097882 w 4441737"/>
              <a:gd name="connsiteY73" fmla="*/ 367687 h 1177104"/>
              <a:gd name="connsiteX74" fmla="*/ 3089690 w 4441737"/>
              <a:gd name="connsiteY74" fmla="*/ 341969 h 1177104"/>
              <a:gd name="connsiteX75" fmla="*/ 3061211 w 4441737"/>
              <a:gd name="connsiteY75" fmla="*/ 353018 h 1177104"/>
              <a:gd name="connsiteX76" fmla="*/ 3047495 w 4441737"/>
              <a:gd name="connsiteY76" fmla="*/ 395976 h 1177104"/>
              <a:gd name="connsiteX77" fmla="*/ 3048066 w 4441737"/>
              <a:gd name="connsiteY77" fmla="*/ 450840 h 1177104"/>
              <a:gd name="connsiteX78" fmla="*/ 3024825 w 4441737"/>
              <a:gd name="connsiteY78" fmla="*/ 417788 h 1177104"/>
              <a:gd name="connsiteX79" fmla="*/ 2999298 w 4441737"/>
              <a:gd name="connsiteY79" fmla="*/ 426742 h 1177104"/>
              <a:gd name="connsiteX80" fmla="*/ 3017396 w 4441737"/>
              <a:gd name="connsiteY80" fmla="*/ 483892 h 1177104"/>
              <a:gd name="connsiteX81" fmla="*/ 3182749 w 4441737"/>
              <a:gd name="connsiteY81" fmla="*/ 546471 h 1177104"/>
              <a:gd name="connsiteX82" fmla="*/ 3156556 w 4441737"/>
              <a:gd name="connsiteY82" fmla="*/ 586952 h 1177104"/>
              <a:gd name="connsiteX83" fmla="*/ 3199895 w 4441737"/>
              <a:gd name="connsiteY83" fmla="*/ 594572 h 1177104"/>
              <a:gd name="connsiteX84" fmla="*/ 3267141 w 4441737"/>
              <a:gd name="connsiteY84" fmla="*/ 644864 h 1177104"/>
              <a:gd name="connsiteX85" fmla="*/ 3240947 w 4441737"/>
              <a:gd name="connsiteY85" fmla="*/ 706967 h 1177104"/>
              <a:gd name="connsiteX86" fmla="*/ 3118837 w 4441737"/>
              <a:gd name="connsiteY86" fmla="*/ 740114 h 1177104"/>
              <a:gd name="connsiteX87" fmla="*/ 2929956 w 4441737"/>
              <a:gd name="connsiteY87" fmla="*/ 751735 h 1177104"/>
              <a:gd name="connsiteX88" fmla="*/ 2881855 w 4441737"/>
              <a:gd name="connsiteY88" fmla="*/ 725255 h 1177104"/>
              <a:gd name="connsiteX89" fmla="*/ 2828420 w 4441737"/>
              <a:gd name="connsiteY89" fmla="*/ 719255 h 1177104"/>
              <a:gd name="connsiteX90" fmla="*/ 2649730 w 4441737"/>
              <a:gd name="connsiteY90" fmla="*/ 627910 h 1177104"/>
              <a:gd name="connsiteX91" fmla="*/ 2635633 w 4441737"/>
              <a:gd name="connsiteY91" fmla="*/ 574665 h 1177104"/>
              <a:gd name="connsiteX92" fmla="*/ 2640015 w 4441737"/>
              <a:gd name="connsiteY92" fmla="*/ 414074 h 1177104"/>
              <a:gd name="connsiteX93" fmla="*/ 2640396 w 4441737"/>
              <a:gd name="connsiteY93" fmla="*/ 373592 h 1177104"/>
              <a:gd name="connsiteX94" fmla="*/ 2669257 w 4441737"/>
              <a:gd name="connsiteY94" fmla="*/ 318157 h 1177104"/>
              <a:gd name="connsiteX95" fmla="*/ 2618203 w 4441737"/>
              <a:gd name="connsiteY95" fmla="*/ 296916 h 1177104"/>
              <a:gd name="connsiteX96" fmla="*/ 2555719 w 4441737"/>
              <a:gd name="connsiteY96" fmla="*/ 296726 h 1177104"/>
              <a:gd name="connsiteX97" fmla="*/ 2495425 w 4441737"/>
              <a:gd name="connsiteY97" fmla="*/ 238909 h 1177104"/>
              <a:gd name="connsiteX98" fmla="*/ 2481614 w 4441737"/>
              <a:gd name="connsiteY98" fmla="*/ 222050 h 1177104"/>
              <a:gd name="connsiteX99" fmla="*/ 2520953 w 4441737"/>
              <a:gd name="connsiteY99" fmla="*/ 224621 h 1177104"/>
              <a:gd name="connsiteX100" fmla="*/ 2546956 w 4441737"/>
              <a:gd name="connsiteY100" fmla="*/ 208334 h 1177104"/>
              <a:gd name="connsiteX101" fmla="*/ 2543717 w 4441737"/>
              <a:gd name="connsiteY101" fmla="*/ 172234 h 1177104"/>
              <a:gd name="connsiteX102" fmla="*/ 2513523 w 4441737"/>
              <a:gd name="connsiteY102" fmla="*/ 171853 h 1177104"/>
              <a:gd name="connsiteX103" fmla="*/ 2450277 w 4441737"/>
              <a:gd name="connsiteY103" fmla="*/ 202619 h 1177104"/>
              <a:gd name="connsiteX104" fmla="*/ 2448944 w 4441737"/>
              <a:gd name="connsiteY104" fmla="*/ 206429 h 1177104"/>
              <a:gd name="connsiteX105" fmla="*/ 2444657 w 4441737"/>
              <a:gd name="connsiteY105" fmla="*/ 206238 h 1177104"/>
              <a:gd name="connsiteX106" fmla="*/ 2513428 w 4441737"/>
              <a:gd name="connsiteY106" fmla="*/ 164042 h 1177104"/>
              <a:gd name="connsiteX107" fmla="*/ 2526667 w 4441737"/>
              <a:gd name="connsiteY107" fmla="*/ 140230 h 1177104"/>
              <a:gd name="connsiteX108" fmla="*/ 2507522 w 4441737"/>
              <a:gd name="connsiteY108" fmla="*/ 127943 h 1177104"/>
              <a:gd name="connsiteX109" fmla="*/ 2406843 w 4441737"/>
              <a:gd name="connsiteY109" fmla="*/ 184807 h 1177104"/>
              <a:gd name="connsiteX110" fmla="*/ 2406843 w 4441737"/>
              <a:gd name="connsiteY110" fmla="*/ 188807 h 1177104"/>
              <a:gd name="connsiteX111" fmla="*/ 2405414 w 4441737"/>
              <a:gd name="connsiteY111" fmla="*/ 187950 h 1177104"/>
              <a:gd name="connsiteX112" fmla="*/ 2427036 w 4441737"/>
              <a:gd name="connsiteY112" fmla="*/ 123942 h 1177104"/>
              <a:gd name="connsiteX113" fmla="*/ 2420178 w 4441737"/>
              <a:gd name="connsiteY113" fmla="*/ 90795 h 1177104"/>
              <a:gd name="connsiteX114" fmla="*/ 2388460 w 4441737"/>
              <a:gd name="connsiteY114" fmla="*/ 104035 h 1177104"/>
              <a:gd name="connsiteX115" fmla="*/ 2360742 w 4441737"/>
              <a:gd name="connsiteY115" fmla="*/ 172996 h 1177104"/>
              <a:gd name="connsiteX116" fmla="*/ 2337882 w 4441737"/>
              <a:gd name="connsiteY116" fmla="*/ 148136 h 1177104"/>
              <a:gd name="connsiteX117" fmla="*/ 2316451 w 4441737"/>
              <a:gd name="connsiteY117" fmla="*/ 175758 h 1177104"/>
              <a:gd name="connsiteX118" fmla="*/ 2333881 w 4441737"/>
              <a:gd name="connsiteY118" fmla="*/ 224526 h 1177104"/>
              <a:gd name="connsiteX119" fmla="*/ 2392555 w 4441737"/>
              <a:gd name="connsiteY119" fmla="*/ 277771 h 1177104"/>
              <a:gd name="connsiteX120" fmla="*/ 2469803 w 4441737"/>
              <a:gd name="connsiteY120" fmla="*/ 307298 h 1177104"/>
              <a:gd name="connsiteX121" fmla="*/ 2449134 w 4441737"/>
              <a:gd name="connsiteY121" fmla="*/ 315014 h 1177104"/>
              <a:gd name="connsiteX122" fmla="*/ 2432370 w 4441737"/>
              <a:gd name="connsiteY122" fmla="*/ 340731 h 1177104"/>
              <a:gd name="connsiteX123" fmla="*/ 2456564 w 4441737"/>
              <a:gd name="connsiteY123" fmla="*/ 353495 h 1177104"/>
              <a:gd name="connsiteX124" fmla="*/ 2473137 w 4441737"/>
              <a:gd name="connsiteY124" fmla="*/ 355400 h 1177104"/>
              <a:gd name="connsiteX125" fmla="*/ 2524096 w 4441737"/>
              <a:gd name="connsiteY125" fmla="*/ 416645 h 1177104"/>
              <a:gd name="connsiteX126" fmla="*/ 2478280 w 4441737"/>
              <a:gd name="connsiteY126" fmla="*/ 468271 h 1177104"/>
              <a:gd name="connsiteX127" fmla="*/ 2348645 w 4441737"/>
              <a:gd name="connsiteY127" fmla="*/ 461889 h 1177104"/>
              <a:gd name="connsiteX128" fmla="*/ 2226630 w 4441737"/>
              <a:gd name="connsiteY128" fmla="*/ 440363 h 1177104"/>
              <a:gd name="connsiteX129" fmla="*/ 2193673 w 4441737"/>
              <a:gd name="connsiteY129" fmla="*/ 405882 h 1177104"/>
              <a:gd name="connsiteX130" fmla="*/ 2160907 w 4441737"/>
              <a:gd name="connsiteY130" fmla="*/ 399024 h 1177104"/>
              <a:gd name="connsiteX131" fmla="*/ 2130047 w 4441737"/>
              <a:gd name="connsiteY131" fmla="*/ 465794 h 1177104"/>
              <a:gd name="connsiteX132" fmla="*/ 2080897 w 4441737"/>
              <a:gd name="connsiteY132" fmla="*/ 531898 h 1177104"/>
              <a:gd name="connsiteX133" fmla="*/ 1963454 w 4441737"/>
              <a:gd name="connsiteY133" fmla="*/ 551710 h 1177104"/>
              <a:gd name="connsiteX134" fmla="*/ 1877920 w 4441737"/>
              <a:gd name="connsiteY134" fmla="*/ 582666 h 1177104"/>
              <a:gd name="connsiteX135" fmla="*/ 1834105 w 4441737"/>
              <a:gd name="connsiteY135" fmla="*/ 601907 h 1177104"/>
              <a:gd name="connsiteX136" fmla="*/ 1772478 w 4441737"/>
              <a:gd name="connsiteY136" fmla="*/ 637054 h 1177104"/>
              <a:gd name="connsiteX137" fmla="*/ 1766858 w 4441737"/>
              <a:gd name="connsiteY137" fmla="*/ 634196 h 1177104"/>
              <a:gd name="connsiteX138" fmla="*/ 1768477 w 4441737"/>
              <a:gd name="connsiteY138" fmla="*/ 626100 h 1177104"/>
              <a:gd name="connsiteX139" fmla="*/ 1735711 w 4441737"/>
              <a:gd name="connsiteY139" fmla="*/ 526183 h 1177104"/>
              <a:gd name="connsiteX140" fmla="*/ 1705708 w 4441737"/>
              <a:gd name="connsiteY140" fmla="*/ 498275 h 1177104"/>
              <a:gd name="connsiteX141" fmla="*/ 1712470 w 4441737"/>
              <a:gd name="connsiteY141" fmla="*/ 466366 h 1177104"/>
              <a:gd name="connsiteX142" fmla="*/ 1735521 w 4441737"/>
              <a:gd name="connsiteY142" fmla="*/ 428837 h 1177104"/>
              <a:gd name="connsiteX143" fmla="*/ 1684657 w 4441737"/>
              <a:gd name="connsiteY143" fmla="*/ 390166 h 1177104"/>
              <a:gd name="connsiteX144" fmla="*/ 1613982 w 4441737"/>
              <a:gd name="connsiteY144" fmla="*/ 407787 h 1177104"/>
              <a:gd name="connsiteX145" fmla="*/ 1553689 w 4441737"/>
              <a:gd name="connsiteY145" fmla="*/ 400739 h 1177104"/>
              <a:gd name="connsiteX146" fmla="*/ 1533781 w 4441737"/>
              <a:gd name="connsiteY146" fmla="*/ 355019 h 1177104"/>
              <a:gd name="connsiteX147" fmla="*/ 1569595 w 4441737"/>
              <a:gd name="connsiteY147" fmla="*/ 334921 h 1177104"/>
              <a:gd name="connsiteX148" fmla="*/ 1562261 w 4441737"/>
              <a:gd name="connsiteY148" fmla="*/ 269484 h 1177104"/>
              <a:gd name="connsiteX149" fmla="*/ 1475869 w 4441737"/>
              <a:gd name="connsiteY149" fmla="*/ 373307 h 1177104"/>
              <a:gd name="connsiteX150" fmla="*/ 1541401 w 4441737"/>
              <a:gd name="connsiteY150" fmla="*/ 254625 h 1177104"/>
              <a:gd name="connsiteX151" fmla="*/ 1432435 w 4441737"/>
              <a:gd name="connsiteY151" fmla="*/ 359400 h 1177104"/>
              <a:gd name="connsiteX152" fmla="*/ 1417195 w 4441737"/>
              <a:gd name="connsiteY152" fmla="*/ 296821 h 1177104"/>
              <a:gd name="connsiteX153" fmla="*/ 1423387 w 4441737"/>
              <a:gd name="connsiteY153" fmla="*/ 231575 h 1177104"/>
              <a:gd name="connsiteX154" fmla="*/ 1395669 w 4441737"/>
              <a:gd name="connsiteY154" fmla="*/ 296249 h 1177104"/>
              <a:gd name="connsiteX155" fmla="*/ 1401384 w 4441737"/>
              <a:gd name="connsiteY155" fmla="*/ 362162 h 1177104"/>
              <a:gd name="connsiteX156" fmla="*/ 1349092 w 4441737"/>
              <a:gd name="connsiteY156" fmla="*/ 301869 h 1177104"/>
              <a:gd name="connsiteX157" fmla="*/ 1383763 w 4441737"/>
              <a:gd name="connsiteY157" fmla="*/ 382355 h 1177104"/>
              <a:gd name="connsiteX158" fmla="*/ 1538734 w 4441737"/>
              <a:gd name="connsiteY158" fmla="*/ 430076 h 1177104"/>
              <a:gd name="connsiteX159" fmla="*/ 1560737 w 4441737"/>
              <a:gd name="connsiteY159" fmla="*/ 442649 h 1177104"/>
              <a:gd name="connsiteX160" fmla="*/ 1489109 w 4441737"/>
              <a:gd name="connsiteY160" fmla="*/ 496560 h 1177104"/>
              <a:gd name="connsiteX161" fmla="*/ 1591789 w 4441737"/>
              <a:gd name="connsiteY161" fmla="*/ 502942 h 1177104"/>
              <a:gd name="connsiteX162" fmla="*/ 1597980 w 4441737"/>
              <a:gd name="connsiteY162" fmla="*/ 602573 h 1177104"/>
              <a:gd name="connsiteX163" fmla="*/ 1425577 w 4441737"/>
              <a:gd name="connsiteY163" fmla="*/ 640388 h 1177104"/>
              <a:gd name="connsiteX164" fmla="*/ 1272606 w 4441737"/>
              <a:gd name="connsiteY164" fmla="*/ 656199 h 1177104"/>
              <a:gd name="connsiteX165" fmla="*/ 1245079 w 4441737"/>
              <a:gd name="connsiteY165" fmla="*/ 637340 h 1177104"/>
              <a:gd name="connsiteX166" fmla="*/ 1256985 w 4441737"/>
              <a:gd name="connsiteY166" fmla="*/ 604478 h 1177104"/>
              <a:gd name="connsiteX167" fmla="*/ 1219837 w 4441737"/>
              <a:gd name="connsiteY167" fmla="*/ 632768 h 1177104"/>
              <a:gd name="connsiteX168" fmla="*/ 1175641 w 4441737"/>
              <a:gd name="connsiteY168" fmla="*/ 650389 h 1177104"/>
              <a:gd name="connsiteX169" fmla="*/ 718441 w 4441737"/>
              <a:gd name="connsiteY169" fmla="*/ 474176 h 1177104"/>
              <a:gd name="connsiteX170" fmla="*/ 547753 w 4441737"/>
              <a:gd name="connsiteY170" fmla="*/ 485702 h 1177104"/>
              <a:gd name="connsiteX171" fmla="*/ 529084 w 4441737"/>
              <a:gd name="connsiteY171" fmla="*/ 489035 h 1177104"/>
              <a:gd name="connsiteX172" fmla="*/ 459838 w 4441737"/>
              <a:gd name="connsiteY172" fmla="*/ 486178 h 1177104"/>
              <a:gd name="connsiteX173" fmla="*/ 438978 w 4441737"/>
              <a:gd name="connsiteY173" fmla="*/ 501037 h 1177104"/>
              <a:gd name="connsiteX174" fmla="*/ 430501 w 4441737"/>
              <a:gd name="connsiteY174" fmla="*/ 466842 h 1177104"/>
              <a:gd name="connsiteX175" fmla="*/ 364397 w 4441737"/>
              <a:gd name="connsiteY175" fmla="*/ 342065 h 1177104"/>
              <a:gd name="connsiteX176" fmla="*/ 259527 w 4441737"/>
              <a:gd name="connsiteY176" fmla="*/ 349685 h 1177104"/>
              <a:gd name="connsiteX177" fmla="*/ 197519 w 4441737"/>
              <a:gd name="connsiteY177" fmla="*/ 426551 h 1177104"/>
              <a:gd name="connsiteX178" fmla="*/ 153609 w 4441737"/>
              <a:gd name="connsiteY178" fmla="*/ 418741 h 1177104"/>
              <a:gd name="connsiteX179" fmla="*/ 112366 w 4441737"/>
              <a:gd name="connsiteY179" fmla="*/ 399881 h 1177104"/>
              <a:gd name="connsiteX180" fmla="*/ 47405 w 4441737"/>
              <a:gd name="connsiteY180" fmla="*/ 419789 h 1177104"/>
              <a:gd name="connsiteX181" fmla="*/ 40642 w 4441737"/>
              <a:gd name="connsiteY181" fmla="*/ 465318 h 1177104"/>
              <a:gd name="connsiteX182" fmla="*/ 2352 w 4441737"/>
              <a:gd name="connsiteY182" fmla="*/ 563330 h 1177104"/>
              <a:gd name="connsiteX183" fmla="*/ 61978 w 4441737"/>
              <a:gd name="connsiteY183" fmla="*/ 618575 h 1177104"/>
              <a:gd name="connsiteX184" fmla="*/ 113318 w 4441737"/>
              <a:gd name="connsiteY184" fmla="*/ 568950 h 1177104"/>
              <a:gd name="connsiteX185" fmla="*/ 44738 w 4441737"/>
              <a:gd name="connsiteY185" fmla="*/ 557044 h 1177104"/>
              <a:gd name="connsiteX186" fmla="*/ 78457 w 4441737"/>
              <a:gd name="connsiteY186" fmla="*/ 519039 h 1177104"/>
              <a:gd name="connsiteX187" fmla="*/ 120367 w 4441737"/>
              <a:gd name="connsiteY187" fmla="*/ 569141 h 1177104"/>
              <a:gd name="connsiteX188" fmla="*/ 93506 w 4441737"/>
              <a:gd name="connsiteY188" fmla="*/ 630577 h 1177104"/>
              <a:gd name="connsiteX189" fmla="*/ 63502 w 4441737"/>
              <a:gd name="connsiteY189" fmla="*/ 774785 h 1177104"/>
              <a:gd name="connsiteX190" fmla="*/ 168849 w 4441737"/>
              <a:gd name="connsiteY190" fmla="*/ 838984 h 1177104"/>
              <a:gd name="connsiteX191" fmla="*/ 194662 w 4441737"/>
              <a:gd name="connsiteY191" fmla="*/ 843842 h 1177104"/>
              <a:gd name="connsiteX192" fmla="*/ 241144 w 4441737"/>
              <a:gd name="connsiteY192" fmla="*/ 845937 h 1177104"/>
              <a:gd name="connsiteX193" fmla="*/ 191137 w 4441737"/>
              <a:gd name="connsiteY193" fmla="*/ 931376 h 1177104"/>
              <a:gd name="connsiteX194" fmla="*/ 152371 w 4441737"/>
              <a:gd name="connsiteY194" fmla="*/ 921947 h 1177104"/>
              <a:gd name="connsiteX195" fmla="*/ 156371 w 4441737"/>
              <a:gd name="connsiteY195" fmla="*/ 890038 h 1177104"/>
              <a:gd name="connsiteX196" fmla="*/ 171516 w 4441737"/>
              <a:gd name="connsiteY196" fmla="*/ 887276 h 1177104"/>
              <a:gd name="connsiteX197" fmla="*/ 169801 w 4441737"/>
              <a:gd name="connsiteY197" fmla="*/ 900515 h 1177104"/>
              <a:gd name="connsiteX198" fmla="*/ 170373 w 4441737"/>
              <a:gd name="connsiteY198" fmla="*/ 913184 h 1177104"/>
              <a:gd name="connsiteX199" fmla="*/ 181612 w 4441737"/>
              <a:gd name="connsiteY199" fmla="*/ 913660 h 1177104"/>
              <a:gd name="connsiteX200" fmla="*/ 194471 w 4441737"/>
              <a:gd name="connsiteY200" fmla="*/ 887657 h 1177104"/>
              <a:gd name="connsiteX201" fmla="*/ 160657 w 4441737"/>
              <a:gd name="connsiteY201" fmla="*/ 872131 h 1177104"/>
              <a:gd name="connsiteX202" fmla="*/ 130177 w 4441737"/>
              <a:gd name="connsiteY202" fmla="*/ 902420 h 1177104"/>
              <a:gd name="connsiteX203" fmla="*/ 130082 w 4441737"/>
              <a:gd name="connsiteY203" fmla="*/ 904135 h 1177104"/>
              <a:gd name="connsiteX204" fmla="*/ 130082 w 4441737"/>
              <a:gd name="connsiteY204" fmla="*/ 904135 h 1177104"/>
              <a:gd name="connsiteX205" fmla="*/ 130082 w 4441737"/>
              <a:gd name="connsiteY205" fmla="*/ 904135 h 1177104"/>
              <a:gd name="connsiteX206" fmla="*/ 130082 w 4441737"/>
              <a:gd name="connsiteY206" fmla="*/ 904135 h 1177104"/>
              <a:gd name="connsiteX207" fmla="*/ 129701 w 4441737"/>
              <a:gd name="connsiteY207" fmla="*/ 904802 h 1177104"/>
              <a:gd name="connsiteX208" fmla="*/ 147513 w 4441737"/>
              <a:gd name="connsiteY208" fmla="*/ 950712 h 1177104"/>
              <a:gd name="connsiteX209" fmla="*/ 87696 w 4441737"/>
              <a:gd name="connsiteY209" fmla="*/ 915184 h 1177104"/>
              <a:gd name="connsiteX210" fmla="*/ 128177 w 4441737"/>
              <a:gd name="connsiteY210" fmla="*/ 904611 h 1177104"/>
              <a:gd name="connsiteX211" fmla="*/ 129130 w 4441737"/>
              <a:gd name="connsiteY211" fmla="*/ 903278 h 1177104"/>
              <a:gd name="connsiteX212" fmla="*/ 130177 w 4441737"/>
              <a:gd name="connsiteY212" fmla="*/ 902325 h 1177104"/>
              <a:gd name="connsiteX213" fmla="*/ 103888 w 4441737"/>
              <a:gd name="connsiteY213" fmla="*/ 853938 h 1177104"/>
              <a:gd name="connsiteX214" fmla="*/ 65884 w 4441737"/>
              <a:gd name="connsiteY214" fmla="*/ 864987 h 1177104"/>
              <a:gd name="connsiteX215" fmla="*/ 66455 w 4441737"/>
              <a:gd name="connsiteY215" fmla="*/ 922994 h 1177104"/>
              <a:gd name="connsiteX216" fmla="*/ 148561 w 4441737"/>
              <a:gd name="connsiteY216" fmla="*/ 970143 h 1177104"/>
              <a:gd name="connsiteX217" fmla="*/ 662720 w 4441737"/>
              <a:gd name="connsiteY217" fmla="*/ 970905 h 1177104"/>
              <a:gd name="connsiteX218" fmla="*/ 805119 w 4441737"/>
              <a:gd name="connsiteY218" fmla="*/ 921089 h 1177104"/>
              <a:gd name="connsiteX219" fmla="*/ 856744 w 4441737"/>
              <a:gd name="connsiteY219" fmla="*/ 764879 h 1177104"/>
              <a:gd name="connsiteX220" fmla="*/ 776163 w 4441737"/>
              <a:gd name="connsiteY220" fmla="*/ 696204 h 1177104"/>
              <a:gd name="connsiteX221" fmla="*/ 720632 w 4441737"/>
              <a:gd name="connsiteY221" fmla="*/ 724779 h 1177104"/>
              <a:gd name="connsiteX222" fmla="*/ 731491 w 4441737"/>
              <a:gd name="connsiteY222" fmla="*/ 797931 h 1177104"/>
              <a:gd name="connsiteX223" fmla="*/ 789688 w 4441737"/>
              <a:gd name="connsiteY223" fmla="*/ 805646 h 1177104"/>
              <a:gd name="connsiteX224" fmla="*/ 818168 w 4441737"/>
              <a:gd name="connsiteY224" fmla="*/ 749354 h 1177104"/>
              <a:gd name="connsiteX225" fmla="*/ 760637 w 4441737"/>
              <a:gd name="connsiteY225" fmla="*/ 921947 h 1177104"/>
              <a:gd name="connsiteX226" fmla="*/ 712726 w 4441737"/>
              <a:gd name="connsiteY226" fmla="*/ 860701 h 1177104"/>
              <a:gd name="connsiteX227" fmla="*/ 692152 w 4441737"/>
              <a:gd name="connsiteY227" fmla="*/ 895181 h 1177104"/>
              <a:gd name="connsiteX228" fmla="*/ 713869 w 4441737"/>
              <a:gd name="connsiteY228" fmla="*/ 910040 h 1177104"/>
              <a:gd name="connsiteX229" fmla="*/ 713012 w 4441737"/>
              <a:gd name="connsiteY229" fmla="*/ 879560 h 1177104"/>
              <a:gd name="connsiteX230" fmla="*/ 746731 w 4441737"/>
              <a:gd name="connsiteY230" fmla="*/ 899372 h 1177104"/>
              <a:gd name="connsiteX231" fmla="*/ 723490 w 4441737"/>
              <a:gd name="connsiteY231" fmla="*/ 930519 h 1177104"/>
              <a:gd name="connsiteX232" fmla="*/ 599379 w 4441737"/>
              <a:gd name="connsiteY232" fmla="*/ 855653 h 1177104"/>
              <a:gd name="connsiteX233" fmla="*/ 604237 w 4441737"/>
              <a:gd name="connsiteY233" fmla="*/ 845842 h 1177104"/>
              <a:gd name="connsiteX234" fmla="*/ 616048 w 4441737"/>
              <a:gd name="connsiteY234" fmla="*/ 852414 h 1177104"/>
              <a:gd name="connsiteX235" fmla="*/ 640717 w 4441737"/>
              <a:gd name="connsiteY235" fmla="*/ 865082 h 1177104"/>
              <a:gd name="connsiteX236" fmla="*/ 698248 w 4441737"/>
              <a:gd name="connsiteY236" fmla="*/ 783358 h 1177104"/>
              <a:gd name="connsiteX237" fmla="*/ 677865 w 4441737"/>
              <a:gd name="connsiteY237" fmla="*/ 690489 h 1177104"/>
              <a:gd name="connsiteX238" fmla="*/ 668340 w 4441737"/>
              <a:gd name="connsiteY238" fmla="*/ 640578 h 1177104"/>
              <a:gd name="connsiteX239" fmla="*/ 700153 w 4441737"/>
              <a:gd name="connsiteY239" fmla="*/ 633434 h 1177104"/>
              <a:gd name="connsiteX240" fmla="*/ 681675 w 4441737"/>
              <a:gd name="connsiteY240" fmla="*/ 668010 h 1177104"/>
              <a:gd name="connsiteX241" fmla="*/ 701582 w 4441737"/>
              <a:gd name="connsiteY241" fmla="*/ 679154 h 1177104"/>
              <a:gd name="connsiteX242" fmla="*/ 734348 w 4441737"/>
              <a:gd name="connsiteY242" fmla="*/ 651246 h 1177104"/>
              <a:gd name="connsiteX243" fmla="*/ 714441 w 4441737"/>
              <a:gd name="connsiteY243" fmla="*/ 585428 h 1177104"/>
              <a:gd name="connsiteX244" fmla="*/ 631192 w 4441737"/>
              <a:gd name="connsiteY244" fmla="*/ 594763 h 1177104"/>
              <a:gd name="connsiteX245" fmla="*/ 583567 w 4441737"/>
              <a:gd name="connsiteY245" fmla="*/ 695156 h 1177104"/>
              <a:gd name="connsiteX246" fmla="*/ 502986 w 4441737"/>
              <a:gd name="connsiteY246" fmla="*/ 771547 h 1177104"/>
              <a:gd name="connsiteX247" fmla="*/ 518226 w 4441737"/>
              <a:gd name="connsiteY247" fmla="*/ 631529 h 1177104"/>
              <a:gd name="connsiteX248" fmla="*/ 517559 w 4441737"/>
              <a:gd name="connsiteY248" fmla="*/ 631434 h 1177104"/>
              <a:gd name="connsiteX249" fmla="*/ 517369 w 4441737"/>
              <a:gd name="connsiteY249" fmla="*/ 629624 h 1177104"/>
              <a:gd name="connsiteX250" fmla="*/ 454408 w 4441737"/>
              <a:gd name="connsiteY250" fmla="*/ 595430 h 1177104"/>
              <a:gd name="connsiteX251" fmla="*/ 437168 w 4441737"/>
              <a:gd name="connsiteY251" fmla="*/ 591048 h 1177104"/>
              <a:gd name="connsiteX252" fmla="*/ 446026 w 4441737"/>
              <a:gd name="connsiteY252" fmla="*/ 575522 h 1177104"/>
              <a:gd name="connsiteX253" fmla="*/ 449646 w 4441737"/>
              <a:gd name="connsiteY253" fmla="*/ 573522 h 1177104"/>
              <a:gd name="connsiteX254" fmla="*/ 511558 w 4441737"/>
              <a:gd name="connsiteY254" fmla="*/ 562378 h 1177104"/>
              <a:gd name="connsiteX255" fmla="*/ 518416 w 4441737"/>
              <a:gd name="connsiteY255" fmla="*/ 629529 h 1177104"/>
              <a:gd name="connsiteX256" fmla="*/ 518321 w 4441737"/>
              <a:gd name="connsiteY256" fmla="*/ 630958 h 1177104"/>
              <a:gd name="connsiteX257" fmla="*/ 518321 w 4441737"/>
              <a:gd name="connsiteY257" fmla="*/ 631434 h 1177104"/>
              <a:gd name="connsiteX258" fmla="*/ 571280 w 4441737"/>
              <a:gd name="connsiteY258" fmla="*/ 674201 h 1177104"/>
              <a:gd name="connsiteX259" fmla="*/ 563089 w 4441737"/>
              <a:gd name="connsiteY259" fmla="*/ 648579 h 1177104"/>
              <a:gd name="connsiteX260" fmla="*/ 568137 w 4441737"/>
              <a:gd name="connsiteY260" fmla="*/ 529231 h 1177104"/>
              <a:gd name="connsiteX261" fmla="*/ 572328 w 4441737"/>
              <a:gd name="connsiteY261" fmla="*/ 514753 h 1177104"/>
              <a:gd name="connsiteX262" fmla="*/ 592235 w 4441737"/>
              <a:gd name="connsiteY262" fmla="*/ 482368 h 1177104"/>
              <a:gd name="connsiteX263" fmla="*/ 678341 w 4441737"/>
              <a:gd name="connsiteY263" fmla="*/ 480463 h 1177104"/>
              <a:gd name="connsiteX264" fmla="*/ 1217170 w 4441737"/>
              <a:gd name="connsiteY264" fmla="*/ 686679 h 1177104"/>
              <a:gd name="connsiteX265" fmla="*/ 1234030 w 4441737"/>
              <a:gd name="connsiteY265" fmla="*/ 702776 h 1177104"/>
              <a:gd name="connsiteX266" fmla="*/ 1178213 w 4441737"/>
              <a:gd name="connsiteY266" fmla="*/ 807266 h 1177104"/>
              <a:gd name="connsiteX267" fmla="*/ 1142399 w 4441737"/>
              <a:gd name="connsiteY267" fmla="*/ 859939 h 1177104"/>
              <a:gd name="connsiteX268" fmla="*/ 1084773 w 4441737"/>
              <a:gd name="connsiteY268" fmla="*/ 967095 h 1177104"/>
              <a:gd name="connsiteX269" fmla="*/ 1066104 w 4441737"/>
              <a:gd name="connsiteY269" fmla="*/ 1006910 h 1177104"/>
              <a:gd name="connsiteX270" fmla="*/ 1096298 w 4441737"/>
              <a:gd name="connsiteY270" fmla="*/ 1055963 h 1177104"/>
              <a:gd name="connsiteX271" fmla="*/ 1144685 w 4441737"/>
              <a:gd name="connsiteY271" fmla="*/ 1049772 h 1177104"/>
              <a:gd name="connsiteX272" fmla="*/ 1137637 w 4441737"/>
              <a:gd name="connsiteY272" fmla="*/ 1027103 h 1177104"/>
              <a:gd name="connsiteX273" fmla="*/ 1139827 w 4441737"/>
              <a:gd name="connsiteY273" fmla="*/ 954427 h 1177104"/>
              <a:gd name="connsiteX274" fmla="*/ 1169069 w 4441737"/>
              <a:gd name="connsiteY274" fmla="*/ 919280 h 1177104"/>
              <a:gd name="connsiteX275" fmla="*/ 1268986 w 4441737"/>
              <a:gd name="connsiteY275" fmla="*/ 854986 h 1177104"/>
              <a:gd name="connsiteX276" fmla="*/ 1348425 w 4441737"/>
              <a:gd name="connsiteY276" fmla="*/ 808694 h 1177104"/>
              <a:gd name="connsiteX277" fmla="*/ 1386715 w 4441737"/>
              <a:gd name="connsiteY277" fmla="*/ 795264 h 1177104"/>
              <a:gd name="connsiteX278" fmla="*/ 1565690 w 4441737"/>
              <a:gd name="connsiteY278" fmla="*/ 794407 h 1177104"/>
              <a:gd name="connsiteX279" fmla="*/ 1585978 w 4441737"/>
              <a:gd name="connsiteY279" fmla="*/ 794216 h 1177104"/>
              <a:gd name="connsiteX280" fmla="*/ 1627412 w 4441737"/>
              <a:gd name="connsiteY280" fmla="*/ 806504 h 1177104"/>
              <a:gd name="connsiteX281" fmla="*/ 1718185 w 4441737"/>
              <a:gd name="connsiteY281" fmla="*/ 793454 h 1177104"/>
              <a:gd name="connsiteX282" fmla="*/ 1796576 w 4441737"/>
              <a:gd name="connsiteY282" fmla="*/ 839460 h 1177104"/>
              <a:gd name="connsiteX283" fmla="*/ 1736473 w 4441737"/>
              <a:gd name="connsiteY283" fmla="*/ 889752 h 1177104"/>
              <a:gd name="connsiteX284" fmla="*/ 1700945 w 4441737"/>
              <a:gd name="connsiteY284" fmla="*/ 958046 h 1177104"/>
              <a:gd name="connsiteX285" fmla="*/ 1806768 w 4441737"/>
              <a:gd name="connsiteY285" fmla="*/ 877084 h 1177104"/>
              <a:gd name="connsiteX286" fmla="*/ 1749427 w 4441737"/>
              <a:gd name="connsiteY286" fmla="*/ 951093 h 1177104"/>
              <a:gd name="connsiteX287" fmla="*/ 1723234 w 4441737"/>
              <a:gd name="connsiteY287" fmla="*/ 1018721 h 1177104"/>
              <a:gd name="connsiteX288" fmla="*/ 1733616 w 4441737"/>
              <a:gd name="connsiteY288" fmla="*/ 1012434 h 1177104"/>
              <a:gd name="connsiteX289" fmla="*/ 1857727 w 4441737"/>
              <a:gd name="connsiteY289" fmla="*/ 819648 h 1177104"/>
              <a:gd name="connsiteX290" fmla="*/ 1855822 w 4441737"/>
              <a:gd name="connsiteY290" fmla="*/ 808885 h 1177104"/>
              <a:gd name="connsiteX291" fmla="*/ 1764382 w 4441737"/>
              <a:gd name="connsiteY291" fmla="*/ 744401 h 1177104"/>
              <a:gd name="connsiteX292" fmla="*/ 1718471 w 4441737"/>
              <a:gd name="connsiteY292" fmla="*/ 716492 h 1177104"/>
              <a:gd name="connsiteX293" fmla="*/ 1747427 w 4441737"/>
              <a:gd name="connsiteY293" fmla="*/ 682869 h 1177104"/>
              <a:gd name="connsiteX294" fmla="*/ 1915448 w 4441737"/>
              <a:gd name="connsiteY294" fmla="*/ 600764 h 1177104"/>
              <a:gd name="connsiteX295" fmla="*/ 2119664 w 4441737"/>
              <a:gd name="connsiteY295" fmla="*/ 560568 h 1177104"/>
              <a:gd name="connsiteX296" fmla="*/ 2088422 w 4441737"/>
              <a:gd name="connsiteY296" fmla="*/ 576475 h 1177104"/>
              <a:gd name="connsiteX297" fmla="*/ 2028034 w 4441737"/>
              <a:gd name="connsiteY297" fmla="*/ 630577 h 1177104"/>
              <a:gd name="connsiteX298" fmla="*/ 1947262 w 4441737"/>
              <a:gd name="connsiteY298" fmla="*/ 708872 h 1177104"/>
              <a:gd name="connsiteX299" fmla="*/ 1930117 w 4441737"/>
              <a:gd name="connsiteY299" fmla="*/ 730875 h 1177104"/>
              <a:gd name="connsiteX300" fmla="*/ 1949452 w 4441737"/>
              <a:gd name="connsiteY300" fmla="*/ 793264 h 1177104"/>
              <a:gd name="connsiteX301" fmla="*/ 1990791 w 4441737"/>
              <a:gd name="connsiteY301" fmla="*/ 798217 h 1177104"/>
              <a:gd name="connsiteX302" fmla="*/ 1995172 w 4441737"/>
              <a:gd name="connsiteY302" fmla="*/ 774595 h 1177104"/>
              <a:gd name="connsiteX303" fmla="*/ 2015270 w 4441737"/>
              <a:gd name="connsiteY303" fmla="*/ 703538 h 1177104"/>
              <a:gd name="connsiteX304" fmla="*/ 2056609 w 4441737"/>
              <a:gd name="connsiteY304" fmla="*/ 668582 h 1177104"/>
              <a:gd name="connsiteX305" fmla="*/ 2135857 w 4441737"/>
              <a:gd name="connsiteY305" fmla="*/ 641054 h 1177104"/>
              <a:gd name="connsiteX306" fmla="*/ 2235488 w 4441737"/>
              <a:gd name="connsiteY306" fmla="*/ 611717 h 1177104"/>
              <a:gd name="connsiteX307" fmla="*/ 2272255 w 4441737"/>
              <a:gd name="connsiteY307" fmla="*/ 609527 h 1177104"/>
              <a:gd name="connsiteX308" fmla="*/ 2423226 w 4441737"/>
              <a:gd name="connsiteY308" fmla="*/ 644769 h 1177104"/>
              <a:gd name="connsiteX309" fmla="*/ 2454563 w 4441737"/>
              <a:gd name="connsiteY309" fmla="*/ 647150 h 1177104"/>
              <a:gd name="connsiteX310" fmla="*/ 2505903 w 4441737"/>
              <a:gd name="connsiteY310" fmla="*/ 668963 h 1177104"/>
              <a:gd name="connsiteX311" fmla="*/ 2580865 w 4441737"/>
              <a:gd name="connsiteY311" fmla="*/ 675059 h 1177104"/>
              <a:gd name="connsiteX312" fmla="*/ 2642015 w 4441737"/>
              <a:gd name="connsiteY312" fmla="*/ 735923 h 1177104"/>
              <a:gd name="connsiteX313" fmla="*/ 2579341 w 4441737"/>
              <a:gd name="connsiteY313" fmla="*/ 768308 h 1177104"/>
              <a:gd name="connsiteX314" fmla="*/ 2525715 w 4441737"/>
              <a:gd name="connsiteY314" fmla="*/ 825077 h 1177104"/>
              <a:gd name="connsiteX315" fmla="*/ 2639920 w 4441737"/>
              <a:gd name="connsiteY315" fmla="*/ 775262 h 1177104"/>
              <a:gd name="connsiteX316" fmla="*/ 2580198 w 4441737"/>
              <a:gd name="connsiteY316" fmla="*/ 826125 h 1177104"/>
              <a:gd name="connsiteX317" fmla="*/ 2537240 w 4441737"/>
              <a:gd name="connsiteY317" fmla="*/ 886323 h 1177104"/>
              <a:gd name="connsiteX318" fmla="*/ 2602105 w 4441737"/>
              <a:gd name="connsiteY318" fmla="*/ 844223 h 1177104"/>
              <a:gd name="connsiteX319" fmla="*/ 2678401 w 4441737"/>
              <a:gd name="connsiteY319" fmla="*/ 750592 h 1177104"/>
              <a:gd name="connsiteX320" fmla="*/ 2691355 w 4441737"/>
              <a:gd name="connsiteY320" fmla="*/ 683536 h 1177104"/>
              <a:gd name="connsiteX321" fmla="*/ 2888427 w 4441737"/>
              <a:gd name="connsiteY321" fmla="*/ 785549 h 1177104"/>
              <a:gd name="connsiteX322" fmla="*/ 2900143 w 4441737"/>
              <a:gd name="connsiteY322" fmla="*/ 795169 h 1177104"/>
              <a:gd name="connsiteX323" fmla="*/ 2837087 w 4441737"/>
              <a:gd name="connsiteY323" fmla="*/ 919946 h 1177104"/>
              <a:gd name="connsiteX324" fmla="*/ 2807655 w 4441737"/>
              <a:gd name="connsiteY324" fmla="*/ 964333 h 1177104"/>
              <a:gd name="connsiteX325" fmla="*/ 2751839 w 4441737"/>
              <a:gd name="connsiteY325" fmla="*/ 1076633 h 1177104"/>
              <a:gd name="connsiteX326" fmla="*/ 2733931 w 4441737"/>
              <a:gd name="connsiteY326" fmla="*/ 1123305 h 1177104"/>
              <a:gd name="connsiteX327" fmla="*/ 2757458 w 4441737"/>
              <a:gd name="connsiteY327" fmla="*/ 1162072 h 1177104"/>
              <a:gd name="connsiteX328" fmla="*/ 2809655 w 4441737"/>
              <a:gd name="connsiteY328" fmla="*/ 1160548 h 1177104"/>
              <a:gd name="connsiteX329" fmla="*/ 2795082 w 4441737"/>
              <a:gd name="connsiteY329" fmla="*/ 1130735 h 1177104"/>
              <a:gd name="connsiteX330" fmla="*/ 2792987 w 4441737"/>
              <a:gd name="connsiteY330" fmla="*/ 1078157 h 1177104"/>
              <a:gd name="connsiteX331" fmla="*/ 2842993 w 4441737"/>
              <a:gd name="connsiteY331" fmla="*/ 1017101 h 1177104"/>
              <a:gd name="connsiteX332" fmla="*/ 2916526 w 4441737"/>
              <a:gd name="connsiteY332" fmla="*/ 969095 h 1177104"/>
              <a:gd name="connsiteX333" fmla="*/ 3017300 w 4441737"/>
              <a:gd name="connsiteY333" fmla="*/ 912803 h 1177104"/>
              <a:gd name="connsiteX334" fmla="*/ 3049971 w 4441737"/>
              <a:gd name="connsiteY334" fmla="*/ 904230 h 1177104"/>
              <a:gd name="connsiteX335" fmla="*/ 3232946 w 4441737"/>
              <a:gd name="connsiteY335" fmla="*/ 901944 h 1177104"/>
              <a:gd name="connsiteX336" fmla="*/ 3252282 w 4441737"/>
              <a:gd name="connsiteY336" fmla="*/ 904611 h 1177104"/>
              <a:gd name="connsiteX337" fmla="*/ 3286477 w 4441737"/>
              <a:gd name="connsiteY337" fmla="*/ 916041 h 1177104"/>
              <a:gd name="connsiteX338" fmla="*/ 3368582 w 4441737"/>
              <a:gd name="connsiteY338" fmla="*/ 902516 h 1177104"/>
              <a:gd name="connsiteX339" fmla="*/ 3458784 w 4441737"/>
              <a:gd name="connsiteY339" fmla="*/ 941759 h 1177104"/>
              <a:gd name="connsiteX340" fmla="*/ 3455260 w 4441737"/>
              <a:gd name="connsiteY340" fmla="*/ 962904 h 1177104"/>
              <a:gd name="connsiteX341" fmla="*/ 3404301 w 4441737"/>
              <a:gd name="connsiteY341" fmla="*/ 996337 h 1177104"/>
              <a:gd name="connsiteX342" fmla="*/ 3364010 w 4441737"/>
              <a:gd name="connsiteY342" fmla="*/ 1065965 h 1177104"/>
              <a:gd name="connsiteX343" fmla="*/ 3467261 w 4441737"/>
              <a:gd name="connsiteY343" fmla="*/ 990908 h 1177104"/>
              <a:gd name="connsiteX344" fmla="*/ 3416398 w 4441737"/>
              <a:gd name="connsiteY344" fmla="*/ 1058726 h 1177104"/>
              <a:gd name="connsiteX345" fmla="*/ 3390966 w 4441737"/>
              <a:gd name="connsiteY345" fmla="*/ 1126353 h 1177104"/>
              <a:gd name="connsiteX346" fmla="*/ 3447068 w 4441737"/>
              <a:gd name="connsiteY346" fmla="*/ 1065965 h 1177104"/>
              <a:gd name="connsiteX347" fmla="*/ 3500313 w 4441737"/>
              <a:gd name="connsiteY347" fmla="*/ 958142 h 1177104"/>
              <a:gd name="connsiteX348" fmla="*/ 3495741 w 4441737"/>
              <a:gd name="connsiteY348" fmla="*/ 884418 h 1177104"/>
              <a:gd name="connsiteX349" fmla="*/ 3430304 w 4441737"/>
              <a:gd name="connsiteY349" fmla="*/ 852414 h 1177104"/>
              <a:gd name="connsiteX350" fmla="*/ 3381631 w 4441737"/>
              <a:gd name="connsiteY350" fmla="*/ 824506 h 1177104"/>
              <a:gd name="connsiteX351" fmla="*/ 3436972 w 4441737"/>
              <a:gd name="connsiteY351" fmla="*/ 716492 h 1177104"/>
              <a:gd name="connsiteX352" fmla="*/ 3625376 w 4441737"/>
              <a:gd name="connsiteY352" fmla="*/ 551138 h 1177104"/>
              <a:gd name="connsiteX353" fmla="*/ 3842356 w 4441737"/>
              <a:gd name="connsiteY353" fmla="*/ 455603 h 1177104"/>
              <a:gd name="connsiteX354" fmla="*/ 3767489 w 4441737"/>
              <a:gd name="connsiteY354" fmla="*/ 509228 h 1177104"/>
              <a:gd name="connsiteX355" fmla="*/ 3736342 w 4441737"/>
              <a:gd name="connsiteY355" fmla="*/ 536756 h 1177104"/>
              <a:gd name="connsiteX356" fmla="*/ 3655285 w 4441737"/>
              <a:gd name="connsiteY356" fmla="*/ 641531 h 1177104"/>
              <a:gd name="connsiteX357" fmla="*/ 3628043 w 4441737"/>
              <a:gd name="connsiteY357" fmla="*/ 683155 h 1177104"/>
              <a:gd name="connsiteX358" fmla="*/ 3646712 w 4441737"/>
              <a:gd name="connsiteY358" fmla="*/ 733352 h 1177104"/>
              <a:gd name="connsiteX359" fmla="*/ 3690908 w 4441737"/>
              <a:gd name="connsiteY359" fmla="*/ 736685 h 1177104"/>
              <a:gd name="connsiteX360" fmla="*/ 3694051 w 4441737"/>
              <a:gd name="connsiteY360" fmla="*/ 713921 h 1177104"/>
              <a:gd name="connsiteX361" fmla="*/ 3711387 w 4441737"/>
              <a:gd name="connsiteY361" fmla="*/ 641531 h 1177104"/>
              <a:gd name="connsiteX362" fmla="*/ 3753202 w 4441737"/>
              <a:gd name="connsiteY362" fmla="*/ 607241 h 1177104"/>
              <a:gd name="connsiteX363" fmla="*/ 3850547 w 4441737"/>
              <a:gd name="connsiteY363" fmla="*/ 572284 h 1177104"/>
              <a:gd name="connsiteX364" fmla="*/ 3945892 w 4441737"/>
              <a:gd name="connsiteY364" fmla="*/ 543233 h 1177104"/>
              <a:gd name="connsiteX365" fmla="*/ 3985612 w 4441737"/>
              <a:gd name="connsiteY365" fmla="*/ 538565 h 1177104"/>
              <a:gd name="connsiteX366" fmla="*/ 4148108 w 4441737"/>
              <a:gd name="connsiteY366" fmla="*/ 577332 h 1177104"/>
              <a:gd name="connsiteX367" fmla="*/ 4179064 w 4441737"/>
              <a:gd name="connsiteY367" fmla="*/ 580190 h 1177104"/>
              <a:gd name="connsiteX368" fmla="*/ 4230309 w 4441737"/>
              <a:gd name="connsiteY368" fmla="*/ 601811 h 1177104"/>
              <a:gd name="connsiteX369" fmla="*/ 4309462 w 4441737"/>
              <a:gd name="connsiteY369" fmla="*/ 608384 h 1177104"/>
              <a:gd name="connsiteX370" fmla="*/ 4378423 w 4441737"/>
              <a:gd name="connsiteY370" fmla="*/ 673058 h 1177104"/>
              <a:gd name="connsiteX371" fmla="*/ 4302032 w 4441737"/>
              <a:gd name="connsiteY371" fmla="*/ 706396 h 1177104"/>
              <a:gd name="connsiteX372" fmla="*/ 4289555 w 4441737"/>
              <a:gd name="connsiteY372" fmla="*/ 705443 h 1177104"/>
              <a:gd name="connsiteX373" fmla="*/ 4257074 w 4441737"/>
              <a:gd name="connsiteY373" fmla="*/ 733447 h 1177104"/>
              <a:gd name="connsiteX374" fmla="*/ 4255931 w 4441737"/>
              <a:gd name="connsiteY374" fmla="*/ 765641 h 1177104"/>
              <a:gd name="connsiteX375" fmla="*/ 4373184 w 4441737"/>
              <a:gd name="connsiteY375" fmla="*/ 714587 h 1177104"/>
              <a:gd name="connsiteX376" fmla="*/ 4307652 w 4441737"/>
              <a:gd name="connsiteY376" fmla="*/ 768689 h 1177104"/>
              <a:gd name="connsiteX377" fmla="*/ 4267742 w 4441737"/>
              <a:gd name="connsiteY377" fmla="*/ 828221 h 1177104"/>
              <a:gd name="connsiteX378" fmla="*/ 4322225 w 4441737"/>
              <a:gd name="connsiteY378" fmla="*/ 797455 h 1177104"/>
              <a:gd name="connsiteX379" fmla="*/ 4437478 w 4441737"/>
              <a:gd name="connsiteY379" fmla="*/ 667915 h 1177104"/>
              <a:gd name="connsiteX380" fmla="*/ 4437478 w 4441737"/>
              <a:gd name="connsiteY380" fmla="*/ 646293 h 1177104"/>
              <a:gd name="connsiteX381" fmla="*/ 288102 w 4441737"/>
              <a:gd name="connsiteY381" fmla="*/ 599716 h 1177104"/>
              <a:gd name="connsiteX382" fmla="*/ 255145 w 4441737"/>
              <a:gd name="connsiteY382" fmla="*/ 606002 h 1177104"/>
              <a:gd name="connsiteX383" fmla="*/ 227904 w 4441737"/>
              <a:gd name="connsiteY383" fmla="*/ 529612 h 1177104"/>
              <a:gd name="connsiteX384" fmla="*/ 226761 w 4441737"/>
              <a:gd name="connsiteY384" fmla="*/ 509228 h 1177104"/>
              <a:gd name="connsiteX385" fmla="*/ 261718 w 4441737"/>
              <a:gd name="connsiteY385" fmla="*/ 412835 h 1177104"/>
              <a:gd name="connsiteX386" fmla="*/ 289054 w 4441737"/>
              <a:gd name="connsiteY386" fmla="*/ 457222 h 1177104"/>
              <a:gd name="connsiteX387" fmla="*/ 267623 w 4441737"/>
              <a:gd name="connsiteY387" fmla="*/ 460460 h 1177104"/>
              <a:gd name="connsiteX388" fmla="*/ 288102 w 4441737"/>
              <a:gd name="connsiteY388" fmla="*/ 599716 h 117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4441737" h="1177104">
                <a:moveTo>
                  <a:pt x="4437478" y="646293"/>
                </a:moveTo>
                <a:cubicBezTo>
                  <a:pt x="4416713" y="614765"/>
                  <a:pt x="4412617" y="570093"/>
                  <a:pt x="4358039" y="567902"/>
                </a:cubicBezTo>
                <a:cubicBezTo>
                  <a:pt x="4328131" y="566759"/>
                  <a:pt x="4322797" y="538661"/>
                  <a:pt x="4342990" y="515991"/>
                </a:cubicBezTo>
                <a:cubicBezTo>
                  <a:pt x="4400616" y="451316"/>
                  <a:pt x="4403664" y="409883"/>
                  <a:pt x="4356230" y="335492"/>
                </a:cubicBezTo>
                <a:cubicBezTo>
                  <a:pt x="4354039" y="331968"/>
                  <a:pt x="4352039" y="328253"/>
                  <a:pt x="4349657" y="324920"/>
                </a:cubicBezTo>
                <a:cubicBezTo>
                  <a:pt x="4336799" y="306727"/>
                  <a:pt x="4338037" y="287105"/>
                  <a:pt x="4359754" y="282438"/>
                </a:cubicBezTo>
                <a:cubicBezTo>
                  <a:pt x="4406998" y="272342"/>
                  <a:pt x="4392806" y="241004"/>
                  <a:pt x="4389091" y="212144"/>
                </a:cubicBezTo>
                <a:cubicBezTo>
                  <a:pt x="4368231" y="209381"/>
                  <a:pt x="4353848" y="234908"/>
                  <a:pt x="4331465" y="225479"/>
                </a:cubicBezTo>
                <a:cubicBezTo>
                  <a:pt x="4314605" y="202619"/>
                  <a:pt x="4297746" y="207191"/>
                  <a:pt x="4280982" y="225669"/>
                </a:cubicBezTo>
                <a:cubicBezTo>
                  <a:pt x="4252312" y="237671"/>
                  <a:pt x="4245835" y="200333"/>
                  <a:pt x="4222880" y="199571"/>
                </a:cubicBezTo>
                <a:cubicBezTo>
                  <a:pt x="4212402" y="178520"/>
                  <a:pt x="4221356" y="154613"/>
                  <a:pt x="4210402" y="133562"/>
                </a:cubicBezTo>
                <a:cubicBezTo>
                  <a:pt x="4226690" y="131372"/>
                  <a:pt x="4240501" y="134610"/>
                  <a:pt x="4254407" y="133848"/>
                </a:cubicBezTo>
                <a:cubicBezTo>
                  <a:pt x="4264694" y="133277"/>
                  <a:pt x="4276220" y="129943"/>
                  <a:pt x="4274791" y="118037"/>
                </a:cubicBezTo>
                <a:cubicBezTo>
                  <a:pt x="4273172" y="104416"/>
                  <a:pt x="4282316" y="89843"/>
                  <a:pt x="4273267" y="77841"/>
                </a:cubicBezTo>
                <a:cubicBezTo>
                  <a:pt x="4264790" y="66602"/>
                  <a:pt x="4252693" y="72221"/>
                  <a:pt x="4242787" y="76984"/>
                </a:cubicBezTo>
                <a:cubicBezTo>
                  <a:pt x="4220403" y="87747"/>
                  <a:pt x="4196591" y="94891"/>
                  <a:pt x="4174112" y="105559"/>
                </a:cubicBezTo>
                <a:cubicBezTo>
                  <a:pt x="4194686" y="86890"/>
                  <a:pt x="4224308" y="84890"/>
                  <a:pt x="4245454" y="67268"/>
                </a:cubicBezTo>
                <a:cubicBezTo>
                  <a:pt x="4252026" y="61744"/>
                  <a:pt x="4258027" y="55172"/>
                  <a:pt x="4256408" y="46123"/>
                </a:cubicBezTo>
                <a:cubicBezTo>
                  <a:pt x="4255360" y="40122"/>
                  <a:pt x="4248597" y="40027"/>
                  <a:pt x="4243168" y="38693"/>
                </a:cubicBezTo>
                <a:cubicBezTo>
                  <a:pt x="4203830" y="29073"/>
                  <a:pt x="4140393" y="62220"/>
                  <a:pt x="4124581" y="100511"/>
                </a:cubicBezTo>
                <a:cubicBezTo>
                  <a:pt x="4124486" y="104130"/>
                  <a:pt x="4125820" y="105749"/>
                  <a:pt x="4126582" y="106130"/>
                </a:cubicBezTo>
                <a:cubicBezTo>
                  <a:pt x="4127153" y="106321"/>
                  <a:pt x="4127058" y="106416"/>
                  <a:pt x="4126582" y="106130"/>
                </a:cubicBezTo>
                <a:cubicBezTo>
                  <a:pt x="4126296" y="106035"/>
                  <a:pt x="4125820" y="105940"/>
                  <a:pt x="4125153" y="105845"/>
                </a:cubicBezTo>
                <a:cubicBezTo>
                  <a:pt x="4123439" y="105559"/>
                  <a:pt x="4122962" y="104321"/>
                  <a:pt x="4123915" y="101939"/>
                </a:cubicBezTo>
                <a:cubicBezTo>
                  <a:pt x="4124105" y="101463"/>
                  <a:pt x="4124391" y="100987"/>
                  <a:pt x="4124581" y="100511"/>
                </a:cubicBezTo>
                <a:cubicBezTo>
                  <a:pt x="4124581" y="98987"/>
                  <a:pt x="4124867" y="97272"/>
                  <a:pt x="4125629" y="94891"/>
                </a:cubicBezTo>
                <a:cubicBezTo>
                  <a:pt x="4133059" y="83651"/>
                  <a:pt x="4125820" y="62506"/>
                  <a:pt x="4130487" y="42789"/>
                </a:cubicBezTo>
                <a:cubicBezTo>
                  <a:pt x="4128391" y="33645"/>
                  <a:pt x="4132773" y="27359"/>
                  <a:pt x="4138869" y="21072"/>
                </a:cubicBezTo>
                <a:cubicBezTo>
                  <a:pt x="4143250" y="16595"/>
                  <a:pt x="4151061" y="10023"/>
                  <a:pt x="4144584" y="4308"/>
                </a:cubicBezTo>
                <a:cubicBezTo>
                  <a:pt x="4136869" y="-2359"/>
                  <a:pt x="4126772" y="-1693"/>
                  <a:pt x="4120676" y="9166"/>
                </a:cubicBezTo>
                <a:cubicBezTo>
                  <a:pt x="4094768" y="17643"/>
                  <a:pt x="4104484" y="42694"/>
                  <a:pt x="4097245" y="59744"/>
                </a:cubicBezTo>
                <a:cubicBezTo>
                  <a:pt x="4093149" y="78794"/>
                  <a:pt x="4089053" y="97939"/>
                  <a:pt x="4085053" y="116703"/>
                </a:cubicBezTo>
                <a:cubicBezTo>
                  <a:pt x="4058097" y="111941"/>
                  <a:pt x="4063526" y="91748"/>
                  <a:pt x="4062479" y="74412"/>
                </a:cubicBezTo>
                <a:cubicBezTo>
                  <a:pt x="4062002" y="67078"/>
                  <a:pt x="4067813" y="54600"/>
                  <a:pt x="4056478" y="53933"/>
                </a:cubicBezTo>
                <a:cubicBezTo>
                  <a:pt x="4041333" y="52981"/>
                  <a:pt x="4051144" y="69269"/>
                  <a:pt x="4045714" y="76031"/>
                </a:cubicBezTo>
                <a:cubicBezTo>
                  <a:pt x="4034570" y="86795"/>
                  <a:pt x="4034284" y="100320"/>
                  <a:pt x="4036189" y="114322"/>
                </a:cubicBezTo>
                <a:cubicBezTo>
                  <a:pt x="4036951" y="118799"/>
                  <a:pt x="4038190" y="122990"/>
                  <a:pt x="4040285" y="126990"/>
                </a:cubicBezTo>
                <a:cubicBezTo>
                  <a:pt x="4074385" y="166519"/>
                  <a:pt x="4111628" y="201857"/>
                  <a:pt x="4162777" y="218621"/>
                </a:cubicBezTo>
                <a:cubicBezTo>
                  <a:pt x="4171921" y="221573"/>
                  <a:pt x="4181065" y="223574"/>
                  <a:pt x="4190780" y="221669"/>
                </a:cubicBezTo>
                <a:cubicBezTo>
                  <a:pt x="4161443" y="234337"/>
                  <a:pt x="4161443" y="234337"/>
                  <a:pt x="4154585" y="262150"/>
                </a:cubicBezTo>
                <a:cubicBezTo>
                  <a:pt x="4187828" y="281867"/>
                  <a:pt x="4230023" y="289106"/>
                  <a:pt x="4248216" y="329682"/>
                </a:cubicBezTo>
                <a:cubicBezTo>
                  <a:pt x="4253359" y="338445"/>
                  <a:pt x="4248692" y="346446"/>
                  <a:pt x="4246501" y="354638"/>
                </a:cubicBezTo>
                <a:cubicBezTo>
                  <a:pt x="4238501" y="388070"/>
                  <a:pt x="4208116" y="385975"/>
                  <a:pt x="4184017" y="394071"/>
                </a:cubicBezTo>
                <a:cubicBezTo>
                  <a:pt x="4144108" y="408168"/>
                  <a:pt x="4105817" y="403215"/>
                  <a:pt x="4068574" y="384546"/>
                </a:cubicBezTo>
                <a:cubicBezTo>
                  <a:pt x="4050001" y="375212"/>
                  <a:pt x="4030474" y="369306"/>
                  <a:pt x="4010091" y="365496"/>
                </a:cubicBezTo>
                <a:cubicBezTo>
                  <a:pt x="3982278" y="358638"/>
                  <a:pt x="3954179" y="353018"/>
                  <a:pt x="3925795" y="359781"/>
                </a:cubicBezTo>
                <a:cubicBezTo>
                  <a:pt x="3894648" y="367115"/>
                  <a:pt x="3901601" y="351685"/>
                  <a:pt x="3909316" y="334730"/>
                </a:cubicBezTo>
                <a:cubicBezTo>
                  <a:pt x="3909793" y="330635"/>
                  <a:pt x="3909602" y="326539"/>
                  <a:pt x="3908364" y="322634"/>
                </a:cubicBezTo>
                <a:cubicBezTo>
                  <a:pt x="3893981" y="304060"/>
                  <a:pt x="3878360" y="311489"/>
                  <a:pt x="3862739" y="320538"/>
                </a:cubicBezTo>
                <a:cubicBezTo>
                  <a:pt x="3848356" y="332444"/>
                  <a:pt x="3845118" y="351304"/>
                  <a:pt x="3834545" y="365496"/>
                </a:cubicBezTo>
                <a:cubicBezTo>
                  <a:pt x="3825115" y="381498"/>
                  <a:pt x="3844356" y="394643"/>
                  <a:pt x="3839022" y="410264"/>
                </a:cubicBezTo>
                <a:cubicBezTo>
                  <a:pt x="3837212" y="413026"/>
                  <a:pt x="3835117" y="415693"/>
                  <a:pt x="3833116" y="418360"/>
                </a:cubicBezTo>
                <a:cubicBezTo>
                  <a:pt x="3813971" y="431981"/>
                  <a:pt x="3790730" y="431219"/>
                  <a:pt x="3769108" y="436362"/>
                </a:cubicBezTo>
                <a:cubicBezTo>
                  <a:pt x="3721674" y="449411"/>
                  <a:pt x="3679097" y="471509"/>
                  <a:pt x="3639854" y="501608"/>
                </a:cubicBezTo>
                <a:cubicBezTo>
                  <a:pt x="3585752" y="543042"/>
                  <a:pt x="3537746" y="591524"/>
                  <a:pt x="3485454" y="634863"/>
                </a:cubicBezTo>
                <a:cubicBezTo>
                  <a:pt x="3440972" y="671725"/>
                  <a:pt x="3441067" y="671915"/>
                  <a:pt x="3396967" y="631910"/>
                </a:cubicBezTo>
                <a:cubicBezTo>
                  <a:pt x="3361724" y="600002"/>
                  <a:pt x="3361057" y="599525"/>
                  <a:pt x="3390775" y="560854"/>
                </a:cubicBezTo>
                <a:cubicBezTo>
                  <a:pt x="3406492" y="540375"/>
                  <a:pt x="3395729" y="524278"/>
                  <a:pt x="3385918" y="507609"/>
                </a:cubicBezTo>
                <a:cubicBezTo>
                  <a:pt x="3375250" y="489321"/>
                  <a:pt x="3360391" y="488940"/>
                  <a:pt x="3343436" y="499513"/>
                </a:cubicBezTo>
                <a:cubicBezTo>
                  <a:pt x="3320386" y="513896"/>
                  <a:pt x="3292668" y="511991"/>
                  <a:pt x="3267713" y="520658"/>
                </a:cubicBezTo>
                <a:cubicBezTo>
                  <a:pt x="3243614" y="529040"/>
                  <a:pt x="3204086" y="506752"/>
                  <a:pt x="3195418" y="485511"/>
                </a:cubicBezTo>
                <a:cubicBezTo>
                  <a:pt x="3197323" y="470366"/>
                  <a:pt x="3192560" y="461127"/>
                  <a:pt x="3175606" y="465318"/>
                </a:cubicBezTo>
                <a:cubicBezTo>
                  <a:pt x="3173987" y="465699"/>
                  <a:pt x="3171700" y="458936"/>
                  <a:pt x="3176558" y="461222"/>
                </a:cubicBezTo>
                <a:cubicBezTo>
                  <a:pt x="3189417" y="453888"/>
                  <a:pt x="3204086" y="458841"/>
                  <a:pt x="3217421" y="454650"/>
                </a:cubicBezTo>
                <a:cubicBezTo>
                  <a:pt x="3230374" y="450554"/>
                  <a:pt x="3241138" y="444744"/>
                  <a:pt x="3239614" y="429123"/>
                </a:cubicBezTo>
                <a:cubicBezTo>
                  <a:pt x="3238185" y="414169"/>
                  <a:pt x="3240376" y="396071"/>
                  <a:pt x="3226279" y="387118"/>
                </a:cubicBezTo>
                <a:cubicBezTo>
                  <a:pt x="3213134" y="378736"/>
                  <a:pt x="3203895" y="392642"/>
                  <a:pt x="3194751" y="400548"/>
                </a:cubicBezTo>
                <a:cubicBezTo>
                  <a:pt x="3174939" y="417693"/>
                  <a:pt x="3149603" y="428647"/>
                  <a:pt x="3136267" y="454745"/>
                </a:cubicBezTo>
                <a:cubicBezTo>
                  <a:pt x="3139697" y="433695"/>
                  <a:pt x="3154746" y="423503"/>
                  <a:pt x="3169033" y="412931"/>
                </a:cubicBezTo>
                <a:cubicBezTo>
                  <a:pt x="3180178" y="404739"/>
                  <a:pt x="3192846" y="398262"/>
                  <a:pt x="3200656" y="386261"/>
                </a:cubicBezTo>
                <a:cubicBezTo>
                  <a:pt x="3205229" y="379117"/>
                  <a:pt x="3208657" y="371211"/>
                  <a:pt x="3203323" y="363020"/>
                </a:cubicBezTo>
                <a:cubicBezTo>
                  <a:pt x="3197799" y="354542"/>
                  <a:pt x="3188655" y="353780"/>
                  <a:pt x="3181225" y="357781"/>
                </a:cubicBezTo>
                <a:cubicBezTo>
                  <a:pt x="3145126" y="377307"/>
                  <a:pt x="3103406" y="390833"/>
                  <a:pt x="3091595" y="435791"/>
                </a:cubicBezTo>
                <a:cubicBezTo>
                  <a:pt x="3087690" y="413693"/>
                  <a:pt x="3093310" y="390833"/>
                  <a:pt x="3097882" y="367687"/>
                </a:cubicBezTo>
                <a:cubicBezTo>
                  <a:pt x="3099787" y="357971"/>
                  <a:pt x="3100168" y="346922"/>
                  <a:pt x="3089690" y="341969"/>
                </a:cubicBezTo>
                <a:cubicBezTo>
                  <a:pt x="3077498" y="336254"/>
                  <a:pt x="3068449" y="343874"/>
                  <a:pt x="3061211" y="353018"/>
                </a:cubicBezTo>
                <a:cubicBezTo>
                  <a:pt x="3051305" y="365496"/>
                  <a:pt x="3048638" y="380546"/>
                  <a:pt x="3047495" y="395976"/>
                </a:cubicBezTo>
                <a:cubicBezTo>
                  <a:pt x="3046256" y="413407"/>
                  <a:pt x="3047685" y="430838"/>
                  <a:pt x="3048066" y="450840"/>
                </a:cubicBezTo>
                <a:cubicBezTo>
                  <a:pt x="3035207" y="440267"/>
                  <a:pt x="3033302" y="426837"/>
                  <a:pt x="3024825" y="417788"/>
                </a:cubicBezTo>
                <a:cubicBezTo>
                  <a:pt x="3009680" y="401596"/>
                  <a:pt x="3004346" y="414074"/>
                  <a:pt x="2999298" y="426742"/>
                </a:cubicBezTo>
                <a:cubicBezTo>
                  <a:pt x="2995869" y="448840"/>
                  <a:pt x="2999489" y="471986"/>
                  <a:pt x="3017396" y="483892"/>
                </a:cubicBezTo>
                <a:cubicBezTo>
                  <a:pt x="3067592" y="517325"/>
                  <a:pt x="3115789" y="559330"/>
                  <a:pt x="3182749" y="546471"/>
                </a:cubicBezTo>
                <a:cubicBezTo>
                  <a:pt x="3160937" y="565331"/>
                  <a:pt x="3152270" y="577046"/>
                  <a:pt x="3156556" y="586952"/>
                </a:cubicBezTo>
                <a:cubicBezTo>
                  <a:pt x="3166747" y="610289"/>
                  <a:pt x="3184750" y="595049"/>
                  <a:pt x="3199895" y="594572"/>
                </a:cubicBezTo>
                <a:cubicBezTo>
                  <a:pt x="3215897" y="594096"/>
                  <a:pt x="3265046" y="629339"/>
                  <a:pt x="3267141" y="644864"/>
                </a:cubicBezTo>
                <a:cubicBezTo>
                  <a:pt x="3270570" y="670010"/>
                  <a:pt x="3261902" y="691061"/>
                  <a:pt x="3240947" y="706967"/>
                </a:cubicBezTo>
                <a:cubicBezTo>
                  <a:pt x="3204562" y="734495"/>
                  <a:pt x="3163319" y="745448"/>
                  <a:pt x="3118837" y="740114"/>
                </a:cubicBezTo>
                <a:cubicBezTo>
                  <a:pt x="3055210" y="732399"/>
                  <a:pt x="2991869" y="724208"/>
                  <a:pt x="2929956" y="751735"/>
                </a:cubicBezTo>
                <a:cubicBezTo>
                  <a:pt x="2925289" y="698776"/>
                  <a:pt x="2922336" y="696490"/>
                  <a:pt x="2881855" y="725255"/>
                </a:cubicBezTo>
                <a:cubicBezTo>
                  <a:pt x="2860233" y="740591"/>
                  <a:pt x="2844422" y="728684"/>
                  <a:pt x="2828420" y="719255"/>
                </a:cubicBezTo>
                <a:cubicBezTo>
                  <a:pt x="2770603" y="685250"/>
                  <a:pt x="2710309" y="656294"/>
                  <a:pt x="2649730" y="627910"/>
                </a:cubicBezTo>
                <a:cubicBezTo>
                  <a:pt x="2611440" y="610003"/>
                  <a:pt x="2610964" y="609908"/>
                  <a:pt x="2635633" y="574665"/>
                </a:cubicBezTo>
                <a:cubicBezTo>
                  <a:pt x="2672686" y="521897"/>
                  <a:pt x="2685259" y="469223"/>
                  <a:pt x="2640015" y="414074"/>
                </a:cubicBezTo>
                <a:cubicBezTo>
                  <a:pt x="2629823" y="401691"/>
                  <a:pt x="2624204" y="386927"/>
                  <a:pt x="2640396" y="373592"/>
                </a:cubicBezTo>
                <a:cubicBezTo>
                  <a:pt x="2665161" y="363020"/>
                  <a:pt x="2678782" y="347113"/>
                  <a:pt x="2669257" y="318157"/>
                </a:cubicBezTo>
                <a:cubicBezTo>
                  <a:pt x="2660208" y="290534"/>
                  <a:pt x="2639729" y="293963"/>
                  <a:pt x="2618203" y="296916"/>
                </a:cubicBezTo>
                <a:cubicBezTo>
                  <a:pt x="2597438" y="299774"/>
                  <a:pt x="2576483" y="296726"/>
                  <a:pt x="2555719" y="296726"/>
                </a:cubicBezTo>
                <a:cubicBezTo>
                  <a:pt x="2521810" y="296630"/>
                  <a:pt x="2500093" y="274818"/>
                  <a:pt x="2495425" y="238909"/>
                </a:cubicBezTo>
                <a:cubicBezTo>
                  <a:pt x="2494282" y="230241"/>
                  <a:pt x="2487996" y="227765"/>
                  <a:pt x="2481614" y="222050"/>
                </a:cubicBezTo>
                <a:cubicBezTo>
                  <a:pt x="2496283" y="220526"/>
                  <a:pt x="2508475" y="225193"/>
                  <a:pt x="2520953" y="224621"/>
                </a:cubicBezTo>
                <a:cubicBezTo>
                  <a:pt x="2532954" y="224145"/>
                  <a:pt x="2543241" y="221288"/>
                  <a:pt x="2546956" y="208334"/>
                </a:cubicBezTo>
                <a:cubicBezTo>
                  <a:pt x="2550575" y="196046"/>
                  <a:pt x="2551909" y="183092"/>
                  <a:pt x="2543717" y="172234"/>
                </a:cubicBezTo>
                <a:cubicBezTo>
                  <a:pt x="2534573" y="160137"/>
                  <a:pt x="2522953" y="167281"/>
                  <a:pt x="2513523" y="171853"/>
                </a:cubicBezTo>
                <a:cubicBezTo>
                  <a:pt x="2492378" y="181949"/>
                  <a:pt x="2467613" y="184616"/>
                  <a:pt x="2450277" y="202619"/>
                </a:cubicBezTo>
                <a:cubicBezTo>
                  <a:pt x="2448181" y="204714"/>
                  <a:pt x="2447420" y="205762"/>
                  <a:pt x="2448944" y="206429"/>
                </a:cubicBezTo>
                <a:cubicBezTo>
                  <a:pt x="2453897" y="208905"/>
                  <a:pt x="2442943" y="207762"/>
                  <a:pt x="2444657" y="206238"/>
                </a:cubicBezTo>
                <a:cubicBezTo>
                  <a:pt x="2461897" y="178520"/>
                  <a:pt x="2492949" y="180044"/>
                  <a:pt x="2513428" y="164042"/>
                </a:cubicBezTo>
                <a:cubicBezTo>
                  <a:pt x="2521238" y="157946"/>
                  <a:pt x="2529239" y="151660"/>
                  <a:pt x="2526667" y="140230"/>
                </a:cubicBezTo>
                <a:cubicBezTo>
                  <a:pt x="2524477" y="130514"/>
                  <a:pt x="2515619" y="125942"/>
                  <a:pt x="2507522" y="127943"/>
                </a:cubicBezTo>
                <a:cubicBezTo>
                  <a:pt x="2468946" y="137658"/>
                  <a:pt x="2427417" y="143087"/>
                  <a:pt x="2406843" y="184807"/>
                </a:cubicBezTo>
                <a:cubicBezTo>
                  <a:pt x="2405605" y="187379"/>
                  <a:pt x="2405510" y="188617"/>
                  <a:pt x="2406843" y="188807"/>
                </a:cubicBezTo>
                <a:cubicBezTo>
                  <a:pt x="2412368" y="189665"/>
                  <a:pt x="2403509" y="192236"/>
                  <a:pt x="2405414" y="187950"/>
                </a:cubicBezTo>
                <a:cubicBezTo>
                  <a:pt x="2410463" y="165281"/>
                  <a:pt x="2419797" y="144992"/>
                  <a:pt x="2427036" y="123942"/>
                </a:cubicBezTo>
                <a:cubicBezTo>
                  <a:pt x="2431227" y="111941"/>
                  <a:pt x="2434561" y="98034"/>
                  <a:pt x="2420178" y="90795"/>
                </a:cubicBezTo>
                <a:cubicBezTo>
                  <a:pt x="2406176" y="83747"/>
                  <a:pt x="2396556" y="94319"/>
                  <a:pt x="2388460" y="104035"/>
                </a:cubicBezTo>
                <a:cubicBezTo>
                  <a:pt x="2372458" y="123180"/>
                  <a:pt x="2365123" y="146326"/>
                  <a:pt x="2360742" y="172996"/>
                </a:cubicBezTo>
                <a:cubicBezTo>
                  <a:pt x="2353122" y="161375"/>
                  <a:pt x="2352931" y="146135"/>
                  <a:pt x="2337882" y="148136"/>
                </a:cubicBezTo>
                <a:cubicBezTo>
                  <a:pt x="2322928" y="150136"/>
                  <a:pt x="2319308" y="163471"/>
                  <a:pt x="2316451" y="175758"/>
                </a:cubicBezTo>
                <a:cubicBezTo>
                  <a:pt x="2311784" y="195570"/>
                  <a:pt x="2320832" y="210905"/>
                  <a:pt x="2333881" y="224526"/>
                </a:cubicBezTo>
                <a:cubicBezTo>
                  <a:pt x="2352169" y="243671"/>
                  <a:pt x="2373315" y="259769"/>
                  <a:pt x="2392555" y="277771"/>
                </a:cubicBezTo>
                <a:cubicBezTo>
                  <a:pt x="2414844" y="295202"/>
                  <a:pt x="2440562" y="303869"/>
                  <a:pt x="2469803" y="307298"/>
                </a:cubicBezTo>
                <a:cubicBezTo>
                  <a:pt x="2462088" y="310442"/>
                  <a:pt x="2454944" y="311204"/>
                  <a:pt x="2449134" y="315014"/>
                </a:cubicBezTo>
                <a:cubicBezTo>
                  <a:pt x="2439799" y="321110"/>
                  <a:pt x="2428751" y="327587"/>
                  <a:pt x="2432370" y="340731"/>
                </a:cubicBezTo>
                <a:cubicBezTo>
                  <a:pt x="2435323" y="351780"/>
                  <a:pt x="2446943" y="352161"/>
                  <a:pt x="2456564" y="353495"/>
                </a:cubicBezTo>
                <a:cubicBezTo>
                  <a:pt x="2462088" y="354257"/>
                  <a:pt x="2468279" y="352923"/>
                  <a:pt x="2473137" y="355400"/>
                </a:cubicBezTo>
                <a:cubicBezTo>
                  <a:pt x="2498950" y="368449"/>
                  <a:pt x="2520381" y="389213"/>
                  <a:pt x="2524096" y="416645"/>
                </a:cubicBezTo>
                <a:cubicBezTo>
                  <a:pt x="2528001" y="445316"/>
                  <a:pt x="2503236" y="457698"/>
                  <a:pt x="2478280" y="468271"/>
                </a:cubicBezTo>
                <a:cubicBezTo>
                  <a:pt x="2433227" y="487226"/>
                  <a:pt x="2390651" y="480653"/>
                  <a:pt x="2348645" y="461889"/>
                </a:cubicBezTo>
                <a:cubicBezTo>
                  <a:pt x="2309497" y="444363"/>
                  <a:pt x="2269016" y="434552"/>
                  <a:pt x="2226630" y="440363"/>
                </a:cubicBezTo>
                <a:cubicBezTo>
                  <a:pt x="2196340" y="444554"/>
                  <a:pt x="2190626" y="430742"/>
                  <a:pt x="2193673" y="405882"/>
                </a:cubicBezTo>
                <a:cubicBezTo>
                  <a:pt x="2185006" y="392833"/>
                  <a:pt x="2172814" y="396643"/>
                  <a:pt x="2160907" y="399024"/>
                </a:cubicBezTo>
                <a:cubicBezTo>
                  <a:pt x="2138524" y="415693"/>
                  <a:pt x="2123189" y="435695"/>
                  <a:pt x="2130047" y="465794"/>
                </a:cubicBezTo>
                <a:cubicBezTo>
                  <a:pt x="2133761" y="512657"/>
                  <a:pt x="2123284" y="526659"/>
                  <a:pt x="2080897" y="531898"/>
                </a:cubicBezTo>
                <a:cubicBezTo>
                  <a:pt x="2041464" y="536756"/>
                  <a:pt x="2002030" y="541804"/>
                  <a:pt x="1963454" y="551710"/>
                </a:cubicBezTo>
                <a:cubicBezTo>
                  <a:pt x="1934689" y="561330"/>
                  <a:pt x="1906114" y="571522"/>
                  <a:pt x="1877920" y="582666"/>
                </a:cubicBezTo>
                <a:cubicBezTo>
                  <a:pt x="1863156" y="588762"/>
                  <a:pt x="1847725" y="593334"/>
                  <a:pt x="1834105" y="601907"/>
                </a:cubicBezTo>
                <a:cubicBezTo>
                  <a:pt x="1814007" y="614289"/>
                  <a:pt x="1793242" y="625719"/>
                  <a:pt x="1772478" y="637054"/>
                </a:cubicBezTo>
                <a:cubicBezTo>
                  <a:pt x="1769906" y="638483"/>
                  <a:pt x="1764953" y="642578"/>
                  <a:pt x="1766858" y="634196"/>
                </a:cubicBezTo>
                <a:cubicBezTo>
                  <a:pt x="1767525" y="631529"/>
                  <a:pt x="1768287" y="628862"/>
                  <a:pt x="1768477" y="626100"/>
                </a:cubicBezTo>
                <a:cubicBezTo>
                  <a:pt x="1771144" y="588381"/>
                  <a:pt x="1769716" y="552091"/>
                  <a:pt x="1735711" y="526183"/>
                </a:cubicBezTo>
                <a:cubicBezTo>
                  <a:pt x="1724853" y="517896"/>
                  <a:pt x="1714471" y="509038"/>
                  <a:pt x="1705708" y="498275"/>
                </a:cubicBezTo>
                <a:cubicBezTo>
                  <a:pt x="1694563" y="484844"/>
                  <a:pt x="1702469" y="475224"/>
                  <a:pt x="1712470" y="466366"/>
                </a:cubicBezTo>
                <a:cubicBezTo>
                  <a:pt x="1723996" y="456079"/>
                  <a:pt x="1736283" y="446459"/>
                  <a:pt x="1735521" y="428837"/>
                </a:cubicBezTo>
                <a:cubicBezTo>
                  <a:pt x="1729711" y="401405"/>
                  <a:pt x="1720186" y="378831"/>
                  <a:pt x="1684657" y="390166"/>
                </a:cubicBezTo>
                <a:cubicBezTo>
                  <a:pt x="1664655" y="410549"/>
                  <a:pt x="1636080" y="395881"/>
                  <a:pt x="1613982" y="407787"/>
                </a:cubicBezTo>
                <a:cubicBezTo>
                  <a:pt x="1592551" y="416169"/>
                  <a:pt x="1573691" y="404834"/>
                  <a:pt x="1553689" y="400739"/>
                </a:cubicBezTo>
                <a:cubicBezTo>
                  <a:pt x="1524161" y="394643"/>
                  <a:pt x="1531591" y="371592"/>
                  <a:pt x="1533781" y="355019"/>
                </a:cubicBezTo>
                <a:cubicBezTo>
                  <a:pt x="1536067" y="337778"/>
                  <a:pt x="1562642" y="351304"/>
                  <a:pt x="1569595" y="334921"/>
                </a:cubicBezTo>
                <a:cubicBezTo>
                  <a:pt x="1561023" y="318538"/>
                  <a:pt x="1567214" y="299583"/>
                  <a:pt x="1562261" y="269484"/>
                </a:cubicBezTo>
                <a:cubicBezTo>
                  <a:pt x="1542354" y="322443"/>
                  <a:pt x="1479679" y="316442"/>
                  <a:pt x="1475869" y="373307"/>
                </a:cubicBezTo>
                <a:cubicBezTo>
                  <a:pt x="1431007" y="290915"/>
                  <a:pt x="1531686" y="300059"/>
                  <a:pt x="1541401" y="254625"/>
                </a:cubicBezTo>
                <a:cubicBezTo>
                  <a:pt x="1484061" y="265007"/>
                  <a:pt x="1440722" y="306251"/>
                  <a:pt x="1432435" y="359400"/>
                </a:cubicBezTo>
                <a:cubicBezTo>
                  <a:pt x="1415767" y="340826"/>
                  <a:pt x="1419767" y="318252"/>
                  <a:pt x="1417195" y="296821"/>
                </a:cubicBezTo>
                <a:cubicBezTo>
                  <a:pt x="1414624" y="275675"/>
                  <a:pt x="1434817" y="256816"/>
                  <a:pt x="1423387" y="231575"/>
                </a:cubicBezTo>
                <a:cubicBezTo>
                  <a:pt x="1399955" y="249958"/>
                  <a:pt x="1397098" y="274056"/>
                  <a:pt x="1395669" y="296249"/>
                </a:cubicBezTo>
                <a:cubicBezTo>
                  <a:pt x="1394240" y="318824"/>
                  <a:pt x="1399384" y="341779"/>
                  <a:pt x="1401384" y="362162"/>
                </a:cubicBezTo>
                <a:cubicBezTo>
                  <a:pt x="1358521" y="366639"/>
                  <a:pt x="1367761" y="324443"/>
                  <a:pt x="1349092" y="301869"/>
                </a:cubicBezTo>
                <a:cubicBezTo>
                  <a:pt x="1347758" y="354542"/>
                  <a:pt x="1353854" y="368163"/>
                  <a:pt x="1383763" y="382355"/>
                </a:cubicBezTo>
                <a:cubicBezTo>
                  <a:pt x="1433007" y="405882"/>
                  <a:pt x="1479203" y="439220"/>
                  <a:pt x="1538734" y="430076"/>
                </a:cubicBezTo>
                <a:cubicBezTo>
                  <a:pt x="1546545" y="428837"/>
                  <a:pt x="1555022" y="431409"/>
                  <a:pt x="1560737" y="442649"/>
                </a:cubicBezTo>
                <a:cubicBezTo>
                  <a:pt x="1530638" y="442553"/>
                  <a:pt x="1506349" y="451888"/>
                  <a:pt x="1489109" y="496560"/>
                </a:cubicBezTo>
                <a:cubicBezTo>
                  <a:pt x="1535401" y="455888"/>
                  <a:pt x="1561499" y="476843"/>
                  <a:pt x="1591789" y="502942"/>
                </a:cubicBezTo>
                <a:cubicBezTo>
                  <a:pt x="1621792" y="528850"/>
                  <a:pt x="1630079" y="579809"/>
                  <a:pt x="1597980" y="602573"/>
                </a:cubicBezTo>
                <a:cubicBezTo>
                  <a:pt x="1546354" y="639149"/>
                  <a:pt x="1489014" y="657818"/>
                  <a:pt x="1425577" y="640388"/>
                </a:cubicBezTo>
                <a:cubicBezTo>
                  <a:pt x="1371952" y="625624"/>
                  <a:pt x="1320802" y="629053"/>
                  <a:pt x="1272606" y="656199"/>
                </a:cubicBezTo>
                <a:cubicBezTo>
                  <a:pt x="1246603" y="670868"/>
                  <a:pt x="1242983" y="657437"/>
                  <a:pt x="1245079" y="637340"/>
                </a:cubicBezTo>
                <a:cubicBezTo>
                  <a:pt x="1246222" y="626195"/>
                  <a:pt x="1252699" y="615623"/>
                  <a:pt x="1256985" y="604478"/>
                </a:cubicBezTo>
                <a:cubicBezTo>
                  <a:pt x="1236697" y="604574"/>
                  <a:pt x="1221266" y="615527"/>
                  <a:pt x="1219837" y="632768"/>
                </a:cubicBezTo>
                <a:cubicBezTo>
                  <a:pt x="1216694" y="672868"/>
                  <a:pt x="1196120" y="659914"/>
                  <a:pt x="1175641" y="650389"/>
                </a:cubicBezTo>
                <a:cubicBezTo>
                  <a:pt x="1027337" y="581047"/>
                  <a:pt x="873508" y="525992"/>
                  <a:pt x="718441" y="474176"/>
                </a:cubicBezTo>
                <a:cubicBezTo>
                  <a:pt x="661006" y="455031"/>
                  <a:pt x="602046" y="443125"/>
                  <a:pt x="547753" y="485702"/>
                </a:cubicBezTo>
                <a:cubicBezTo>
                  <a:pt x="542324" y="489988"/>
                  <a:pt x="536990" y="492845"/>
                  <a:pt x="529084" y="489035"/>
                </a:cubicBezTo>
                <a:cubicBezTo>
                  <a:pt x="506605" y="478367"/>
                  <a:pt x="481650" y="521420"/>
                  <a:pt x="459838" y="486178"/>
                </a:cubicBezTo>
                <a:cubicBezTo>
                  <a:pt x="457266" y="497417"/>
                  <a:pt x="453075" y="509133"/>
                  <a:pt x="438978" y="501037"/>
                </a:cubicBezTo>
                <a:cubicBezTo>
                  <a:pt x="425929" y="493512"/>
                  <a:pt x="437644" y="475605"/>
                  <a:pt x="430501" y="466842"/>
                </a:cubicBezTo>
                <a:cubicBezTo>
                  <a:pt x="400116" y="429695"/>
                  <a:pt x="403164" y="376164"/>
                  <a:pt x="364397" y="342065"/>
                </a:cubicBezTo>
                <a:cubicBezTo>
                  <a:pt x="329631" y="311489"/>
                  <a:pt x="285054" y="312347"/>
                  <a:pt x="259527" y="349685"/>
                </a:cubicBezTo>
                <a:cubicBezTo>
                  <a:pt x="241144" y="376545"/>
                  <a:pt x="242001" y="417407"/>
                  <a:pt x="197519" y="426551"/>
                </a:cubicBezTo>
                <a:cubicBezTo>
                  <a:pt x="182184" y="429695"/>
                  <a:pt x="152847" y="434838"/>
                  <a:pt x="153609" y="418741"/>
                </a:cubicBezTo>
                <a:cubicBezTo>
                  <a:pt x="155895" y="371592"/>
                  <a:pt x="127606" y="397214"/>
                  <a:pt x="112366" y="399881"/>
                </a:cubicBezTo>
                <a:cubicBezTo>
                  <a:pt x="90553" y="403787"/>
                  <a:pt x="69598" y="412740"/>
                  <a:pt x="47405" y="419789"/>
                </a:cubicBezTo>
                <a:cubicBezTo>
                  <a:pt x="69027" y="448935"/>
                  <a:pt x="69027" y="448935"/>
                  <a:pt x="40642" y="465318"/>
                </a:cubicBezTo>
                <a:cubicBezTo>
                  <a:pt x="9115" y="483606"/>
                  <a:pt x="-6221" y="523802"/>
                  <a:pt x="2352" y="563330"/>
                </a:cubicBezTo>
                <a:cubicBezTo>
                  <a:pt x="9496" y="595811"/>
                  <a:pt x="29879" y="614765"/>
                  <a:pt x="61978" y="618575"/>
                </a:cubicBezTo>
                <a:cubicBezTo>
                  <a:pt x="97602" y="622862"/>
                  <a:pt x="103317" y="592953"/>
                  <a:pt x="113318" y="568950"/>
                </a:cubicBezTo>
                <a:cubicBezTo>
                  <a:pt x="92649" y="526469"/>
                  <a:pt x="81695" y="524659"/>
                  <a:pt x="44738" y="557044"/>
                </a:cubicBezTo>
                <a:cubicBezTo>
                  <a:pt x="49024" y="531898"/>
                  <a:pt x="59788" y="518277"/>
                  <a:pt x="78457" y="519039"/>
                </a:cubicBezTo>
                <a:cubicBezTo>
                  <a:pt x="109794" y="520277"/>
                  <a:pt x="117890" y="542756"/>
                  <a:pt x="120367" y="569141"/>
                </a:cubicBezTo>
                <a:cubicBezTo>
                  <a:pt x="125129" y="595620"/>
                  <a:pt x="111985" y="614003"/>
                  <a:pt x="93506" y="630577"/>
                </a:cubicBezTo>
                <a:cubicBezTo>
                  <a:pt x="48167" y="671153"/>
                  <a:pt x="44738" y="721064"/>
                  <a:pt x="63502" y="774785"/>
                </a:cubicBezTo>
                <a:cubicBezTo>
                  <a:pt x="80838" y="824601"/>
                  <a:pt x="121224" y="837650"/>
                  <a:pt x="168849" y="838984"/>
                </a:cubicBezTo>
                <a:cubicBezTo>
                  <a:pt x="177612" y="839270"/>
                  <a:pt x="193804" y="833840"/>
                  <a:pt x="194662" y="843842"/>
                </a:cubicBezTo>
                <a:cubicBezTo>
                  <a:pt x="199710" y="900896"/>
                  <a:pt x="222094" y="855938"/>
                  <a:pt x="241144" y="845937"/>
                </a:cubicBezTo>
                <a:cubicBezTo>
                  <a:pt x="232476" y="884609"/>
                  <a:pt x="214855" y="910040"/>
                  <a:pt x="191137" y="931376"/>
                </a:cubicBezTo>
                <a:cubicBezTo>
                  <a:pt x="174850" y="945950"/>
                  <a:pt x="162658" y="932805"/>
                  <a:pt x="152371" y="921947"/>
                </a:cubicBezTo>
                <a:cubicBezTo>
                  <a:pt x="141988" y="910898"/>
                  <a:pt x="144084" y="898801"/>
                  <a:pt x="156371" y="890038"/>
                </a:cubicBezTo>
                <a:cubicBezTo>
                  <a:pt x="160276" y="887276"/>
                  <a:pt x="167420" y="885561"/>
                  <a:pt x="171516" y="887276"/>
                </a:cubicBezTo>
                <a:cubicBezTo>
                  <a:pt x="184660" y="892514"/>
                  <a:pt x="172945" y="896705"/>
                  <a:pt x="169801" y="900515"/>
                </a:cubicBezTo>
                <a:cubicBezTo>
                  <a:pt x="165896" y="905278"/>
                  <a:pt x="162848" y="909755"/>
                  <a:pt x="170373" y="913184"/>
                </a:cubicBezTo>
                <a:cubicBezTo>
                  <a:pt x="173611" y="914612"/>
                  <a:pt x="178660" y="915184"/>
                  <a:pt x="181612" y="913660"/>
                </a:cubicBezTo>
                <a:cubicBezTo>
                  <a:pt x="191995" y="908326"/>
                  <a:pt x="201234" y="900992"/>
                  <a:pt x="194471" y="887657"/>
                </a:cubicBezTo>
                <a:cubicBezTo>
                  <a:pt x="187613" y="874036"/>
                  <a:pt x="177231" y="866321"/>
                  <a:pt x="160657" y="872131"/>
                </a:cubicBezTo>
                <a:cubicBezTo>
                  <a:pt x="145513" y="877465"/>
                  <a:pt x="141131" y="893086"/>
                  <a:pt x="130177" y="902420"/>
                </a:cubicBezTo>
                <a:cubicBezTo>
                  <a:pt x="130177" y="902992"/>
                  <a:pt x="130082" y="903563"/>
                  <a:pt x="130082" y="904135"/>
                </a:cubicBezTo>
                <a:lnTo>
                  <a:pt x="130082" y="904135"/>
                </a:lnTo>
                <a:cubicBezTo>
                  <a:pt x="130082" y="904135"/>
                  <a:pt x="130082" y="904135"/>
                  <a:pt x="130082" y="904135"/>
                </a:cubicBezTo>
                <a:cubicBezTo>
                  <a:pt x="130082" y="904135"/>
                  <a:pt x="130082" y="904135"/>
                  <a:pt x="130082" y="904135"/>
                </a:cubicBezTo>
                <a:cubicBezTo>
                  <a:pt x="129987" y="904325"/>
                  <a:pt x="129796" y="904611"/>
                  <a:pt x="129701" y="904802"/>
                </a:cubicBezTo>
                <a:cubicBezTo>
                  <a:pt x="135416" y="919470"/>
                  <a:pt x="141131" y="934234"/>
                  <a:pt x="147513" y="950712"/>
                </a:cubicBezTo>
                <a:cubicBezTo>
                  <a:pt x="117890" y="953665"/>
                  <a:pt x="100269" y="939758"/>
                  <a:pt x="87696" y="915184"/>
                </a:cubicBezTo>
                <a:cubicBezTo>
                  <a:pt x="102079" y="911469"/>
                  <a:pt x="115128" y="908040"/>
                  <a:pt x="128177" y="904611"/>
                </a:cubicBezTo>
                <a:cubicBezTo>
                  <a:pt x="128463" y="904230"/>
                  <a:pt x="128749" y="903754"/>
                  <a:pt x="129130" y="903278"/>
                </a:cubicBezTo>
                <a:cubicBezTo>
                  <a:pt x="129511" y="902992"/>
                  <a:pt x="129796" y="902611"/>
                  <a:pt x="130177" y="902325"/>
                </a:cubicBezTo>
                <a:cubicBezTo>
                  <a:pt x="131225" y="880989"/>
                  <a:pt x="128558" y="860987"/>
                  <a:pt x="103888" y="853938"/>
                </a:cubicBezTo>
                <a:cubicBezTo>
                  <a:pt x="89791" y="849938"/>
                  <a:pt x="75980" y="852986"/>
                  <a:pt x="65884" y="864987"/>
                </a:cubicBezTo>
                <a:cubicBezTo>
                  <a:pt x="49596" y="884323"/>
                  <a:pt x="55692" y="904421"/>
                  <a:pt x="66455" y="922994"/>
                </a:cubicBezTo>
                <a:cubicBezTo>
                  <a:pt x="84553" y="954141"/>
                  <a:pt x="111223" y="970238"/>
                  <a:pt x="148561" y="970143"/>
                </a:cubicBezTo>
                <a:cubicBezTo>
                  <a:pt x="319915" y="969857"/>
                  <a:pt x="491365" y="970619"/>
                  <a:pt x="662720" y="970905"/>
                </a:cubicBezTo>
                <a:cubicBezTo>
                  <a:pt x="715965" y="971000"/>
                  <a:pt x="763304" y="953570"/>
                  <a:pt x="805119" y="921089"/>
                </a:cubicBezTo>
                <a:cubicBezTo>
                  <a:pt x="854077" y="883085"/>
                  <a:pt x="874651" y="822791"/>
                  <a:pt x="856744" y="764879"/>
                </a:cubicBezTo>
                <a:cubicBezTo>
                  <a:pt x="844648" y="725827"/>
                  <a:pt x="817692" y="700776"/>
                  <a:pt x="776163" y="696204"/>
                </a:cubicBezTo>
                <a:cubicBezTo>
                  <a:pt x="752731" y="693632"/>
                  <a:pt x="729871" y="701729"/>
                  <a:pt x="720632" y="724779"/>
                </a:cubicBezTo>
                <a:cubicBezTo>
                  <a:pt x="710726" y="749735"/>
                  <a:pt x="708440" y="777071"/>
                  <a:pt x="731491" y="797931"/>
                </a:cubicBezTo>
                <a:cubicBezTo>
                  <a:pt x="748540" y="813362"/>
                  <a:pt x="768162" y="814790"/>
                  <a:pt x="789688" y="805646"/>
                </a:cubicBezTo>
                <a:cubicBezTo>
                  <a:pt x="814453" y="795169"/>
                  <a:pt x="808643" y="768880"/>
                  <a:pt x="818168" y="749354"/>
                </a:cubicBezTo>
                <a:cubicBezTo>
                  <a:pt x="864841" y="808409"/>
                  <a:pt x="839028" y="882608"/>
                  <a:pt x="760637" y="921947"/>
                </a:cubicBezTo>
                <a:cubicBezTo>
                  <a:pt x="757780" y="878608"/>
                  <a:pt x="739682" y="855081"/>
                  <a:pt x="712726" y="860701"/>
                </a:cubicBezTo>
                <a:cubicBezTo>
                  <a:pt x="694057" y="864606"/>
                  <a:pt x="687961" y="878322"/>
                  <a:pt x="692152" y="895181"/>
                </a:cubicBezTo>
                <a:cubicBezTo>
                  <a:pt x="694438" y="904611"/>
                  <a:pt x="703392" y="913850"/>
                  <a:pt x="713869" y="910040"/>
                </a:cubicBezTo>
                <a:cubicBezTo>
                  <a:pt x="741301" y="900230"/>
                  <a:pt x="703297" y="890419"/>
                  <a:pt x="713012" y="879560"/>
                </a:cubicBezTo>
                <a:cubicBezTo>
                  <a:pt x="732253" y="872321"/>
                  <a:pt x="744159" y="883275"/>
                  <a:pt x="746731" y="899372"/>
                </a:cubicBezTo>
                <a:cubicBezTo>
                  <a:pt x="749017" y="913755"/>
                  <a:pt x="736634" y="923756"/>
                  <a:pt x="723490" y="930519"/>
                </a:cubicBezTo>
                <a:cubicBezTo>
                  <a:pt x="676341" y="954808"/>
                  <a:pt x="601951" y="910136"/>
                  <a:pt x="599379" y="855653"/>
                </a:cubicBezTo>
                <a:cubicBezTo>
                  <a:pt x="599188" y="852319"/>
                  <a:pt x="601570" y="846890"/>
                  <a:pt x="604237" y="845842"/>
                </a:cubicBezTo>
                <a:cubicBezTo>
                  <a:pt x="609475" y="843746"/>
                  <a:pt x="615000" y="844794"/>
                  <a:pt x="616048" y="852414"/>
                </a:cubicBezTo>
                <a:cubicBezTo>
                  <a:pt x="618524" y="869083"/>
                  <a:pt x="635574" y="877179"/>
                  <a:pt x="640717" y="865082"/>
                </a:cubicBezTo>
                <a:cubicBezTo>
                  <a:pt x="654338" y="832983"/>
                  <a:pt x="690343" y="817743"/>
                  <a:pt x="698248" y="783358"/>
                </a:cubicBezTo>
                <a:cubicBezTo>
                  <a:pt x="706059" y="749639"/>
                  <a:pt x="705392" y="717921"/>
                  <a:pt x="677865" y="690489"/>
                </a:cubicBezTo>
                <a:cubicBezTo>
                  <a:pt x="665006" y="677726"/>
                  <a:pt x="658434" y="658295"/>
                  <a:pt x="668340" y="640578"/>
                </a:cubicBezTo>
                <a:cubicBezTo>
                  <a:pt x="673579" y="631244"/>
                  <a:pt x="684723" y="621242"/>
                  <a:pt x="700153" y="633434"/>
                </a:cubicBezTo>
                <a:cubicBezTo>
                  <a:pt x="694343" y="645245"/>
                  <a:pt x="670912" y="647627"/>
                  <a:pt x="681675" y="668010"/>
                </a:cubicBezTo>
                <a:cubicBezTo>
                  <a:pt x="686533" y="677345"/>
                  <a:pt x="693200" y="679726"/>
                  <a:pt x="701582" y="679154"/>
                </a:cubicBezTo>
                <a:cubicBezTo>
                  <a:pt x="719108" y="678011"/>
                  <a:pt x="728347" y="666391"/>
                  <a:pt x="734348" y="651246"/>
                </a:cubicBezTo>
                <a:cubicBezTo>
                  <a:pt x="745302" y="624005"/>
                  <a:pt x="736825" y="600573"/>
                  <a:pt x="714441" y="585428"/>
                </a:cubicBezTo>
                <a:cubicBezTo>
                  <a:pt x="685771" y="565997"/>
                  <a:pt x="655767" y="570284"/>
                  <a:pt x="631192" y="594763"/>
                </a:cubicBezTo>
                <a:cubicBezTo>
                  <a:pt x="603570" y="622195"/>
                  <a:pt x="595188" y="659723"/>
                  <a:pt x="583567" y="695156"/>
                </a:cubicBezTo>
                <a:cubicBezTo>
                  <a:pt x="570518" y="734780"/>
                  <a:pt x="546039" y="761260"/>
                  <a:pt x="502986" y="771547"/>
                </a:cubicBezTo>
                <a:cubicBezTo>
                  <a:pt x="499081" y="722017"/>
                  <a:pt x="517464" y="677630"/>
                  <a:pt x="518226" y="631529"/>
                </a:cubicBezTo>
                <a:cubicBezTo>
                  <a:pt x="518035" y="631529"/>
                  <a:pt x="517750" y="631434"/>
                  <a:pt x="517559" y="631434"/>
                </a:cubicBezTo>
                <a:cubicBezTo>
                  <a:pt x="517464" y="630767"/>
                  <a:pt x="517464" y="630291"/>
                  <a:pt x="517369" y="629624"/>
                </a:cubicBezTo>
                <a:cubicBezTo>
                  <a:pt x="503272" y="605907"/>
                  <a:pt x="485174" y="588953"/>
                  <a:pt x="454408" y="595430"/>
                </a:cubicBezTo>
                <a:cubicBezTo>
                  <a:pt x="447360" y="596954"/>
                  <a:pt x="440883" y="599906"/>
                  <a:pt x="437168" y="591048"/>
                </a:cubicBezTo>
                <a:cubicBezTo>
                  <a:pt x="433453" y="582285"/>
                  <a:pt x="439454" y="578666"/>
                  <a:pt x="446026" y="575522"/>
                </a:cubicBezTo>
                <a:cubicBezTo>
                  <a:pt x="447265" y="574951"/>
                  <a:pt x="448408" y="574189"/>
                  <a:pt x="449646" y="573522"/>
                </a:cubicBezTo>
                <a:cubicBezTo>
                  <a:pt x="469648" y="563235"/>
                  <a:pt x="497557" y="549519"/>
                  <a:pt x="511558" y="562378"/>
                </a:cubicBezTo>
                <a:cubicBezTo>
                  <a:pt x="526894" y="576475"/>
                  <a:pt x="528418" y="605336"/>
                  <a:pt x="518416" y="629529"/>
                </a:cubicBezTo>
                <a:cubicBezTo>
                  <a:pt x="518321" y="630005"/>
                  <a:pt x="518416" y="630482"/>
                  <a:pt x="518321" y="630958"/>
                </a:cubicBezTo>
                <a:cubicBezTo>
                  <a:pt x="518321" y="631148"/>
                  <a:pt x="518321" y="631244"/>
                  <a:pt x="518321" y="631434"/>
                </a:cubicBezTo>
                <a:cubicBezTo>
                  <a:pt x="546420" y="632101"/>
                  <a:pt x="542419" y="674201"/>
                  <a:pt x="571280" y="674201"/>
                </a:cubicBezTo>
                <a:cubicBezTo>
                  <a:pt x="579376" y="661247"/>
                  <a:pt x="568232" y="655818"/>
                  <a:pt x="563089" y="648579"/>
                </a:cubicBezTo>
                <a:cubicBezTo>
                  <a:pt x="527656" y="599525"/>
                  <a:pt x="528703" y="570950"/>
                  <a:pt x="568137" y="529231"/>
                </a:cubicBezTo>
                <a:cubicBezTo>
                  <a:pt x="572233" y="524945"/>
                  <a:pt x="575947" y="519992"/>
                  <a:pt x="572328" y="514753"/>
                </a:cubicBezTo>
                <a:cubicBezTo>
                  <a:pt x="554135" y="488654"/>
                  <a:pt x="579948" y="487511"/>
                  <a:pt x="592235" y="482368"/>
                </a:cubicBezTo>
                <a:cubicBezTo>
                  <a:pt x="620143" y="470652"/>
                  <a:pt x="650623" y="471890"/>
                  <a:pt x="678341" y="480463"/>
                </a:cubicBezTo>
                <a:cubicBezTo>
                  <a:pt x="862459" y="537327"/>
                  <a:pt x="1041339" y="608003"/>
                  <a:pt x="1217170" y="686679"/>
                </a:cubicBezTo>
                <a:cubicBezTo>
                  <a:pt x="1224695" y="690013"/>
                  <a:pt x="1231648" y="693061"/>
                  <a:pt x="1234030" y="702776"/>
                </a:cubicBezTo>
                <a:cubicBezTo>
                  <a:pt x="1243650" y="742400"/>
                  <a:pt x="1218790" y="796788"/>
                  <a:pt x="1178213" y="807266"/>
                </a:cubicBezTo>
                <a:cubicBezTo>
                  <a:pt x="1145733" y="815648"/>
                  <a:pt x="1141542" y="832126"/>
                  <a:pt x="1142399" y="859939"/>
                </a:cubicBezTo>
                <a:cubicBezTo>
                  <a:pt x="1143733" y="906040"/>
                  <a:pt x="1127445" y="948807"/>
                  <a:pt x="1084773" y="967095"/>
                </a:cubicBezTo>
                <a:cubicBezTo>
                  <a:pt x="1058770" y="978239"/>
                  <a:pt x="1062865" y="989193"/>
                  <a:pt x="1066104" y="1006910"/>
                </a:cubicBezTo>
                <a:cubicBezTo>
                  <a:pt x="1069819" y="1027198"/>
                  <a:pt x="1083344" y="1042057"/>
                  <a:pt x="1096298" y="1055963"/>
                </a:cubicBezTo>
                <a:cubicBezTo>
                  <a:pt x="1113157" y="1074061"/>
                  <a:pt x="1130874" y="1058535"/>
                  <a:pt x="1144685" y="1049772"/>
                </a:cubicBezTo>
                <a:cubicBezTo>
                  <a:pt x="1157449" y="1041676"/>
                  <a:pt x="1144114" y="1031008"/>
                  <a:pt x="1137637" y="1027103"/>
                </a:cubicBezTo>
                <a:cubicBezTo>
                  <a:pt x="1094679" y="1000909"/>
                  <a:pt x="1110014" y="978620"/>
                  <a:pt x="1139827" y="954427"/>
                </a:cubicBezTo>
                <a:cubicBezTo>
                  <a:pt x="1151543" y="944997"/>
                  <a:pt x="1162783" y="932710"/>
                  <a:pt x="1169069" y="919280"/>
                </a:cubicBezTo>
                <a:cubicBezTo>
                  <a:pt x="1189167" y="876131"/>
                  <a:pt x="1225362" y="859367"/>
                  <a:pt x="1268986" y="854986"/>
                </a:cubicBezTo>
                <a:cubicBezTo>
                  <a:pt x="1303181" y="851557"/>
                  <a:pt x="1331185" y="838412"/>
                  <a:pt x="1348425" y="808694"/>
                </a:cubicBezTo>
                <a:cubicBezTo>
                  <a:pt x="1358521" y="791359"/>
                  <a:pt x="1371666" y="788501"/>
                  <a:pt x="1386715" y="795264"/>
                </a:cubicBezTo>
                <a:cubicBezTo>
                  <a:pt x="1446818" y="822125"/>
                  <a:pt x="1506064" y="811457"/>
                  <a:pt x="1565690" y="794407"/>
                </a:cubicBezTo>
                <a:cubicBezTo>
                  <a:pt x="1571691" y="792692"/>
                  <a:pt x="1580835" y="780596"/>
                  <a:pt x="1585978" y="794216"/>
                </a:cubicBezTo>
                <a:cubicBezTo>
                  <a:pt x="1594837" y="817934"/>
                  <a:pt x="1611220" y="809171"/>
                  <a:pt x="1627412" y="806504"/>
                </a:cubicBezTo>
                <a:cubicBezTo>
                  <a:pt x="1657606" y="801455"/>
                  <a:pt x="1687896" y="797169"/>
                  <a:pt x="1718185" y="793454"/>
                </a:cubicBezTo>
                <a:cubicBezTo>
                  <a:pt x="1732854" y="791645"/>
                  <a:pt x="1799624" y="830697"/>
                  <a:pt x="1796576" y="839460"/>
                </a:cubicBezTo>
                <a:cubicBezTo>
                  <a:pt x="1787051" y="867368"/>
                  <a:pt x="1764953" y="882704"/>
                  <a:pt x="1736473" y="889752"/>
                </a:cubicBezTo>
                <a:cubicBezTo>
                  <a:pt x="1686753" y="902135"/>
                  <a:pt x="1686753" y="902420"/>
                  <a:pt x="1700945" y="958046"/>
                </a:cubicBezTo>
                <a:cubicBezTo>
                  <a:pt x="1741522" y="941949"/>
                  <a:pt x="1760095" y="897467"/>
                  <a:pt x="1806768" y="877084"/>
                </a:cubicBezTo>
                <a:cubicBezTo>
                  <a:pt x="1789528" y="909755"/>
                  <a:pt x="1776193" y="943759"/>
                  <a:pt x="1749427" y="951093"/>
                </a:cubicBezTo>
                <a:cubicBezTo>
                  <a:pt x="1702755" y="963761"/>
                  <a:pt x="1710565" y="987479"/>
                  <a:pt x="1723234" y="1018721"/>
                </a:cubicBezTo>
                <a:cubicBezTo>
                  <a:pt x="1726758" y="1016625"/>
                  <a:pt x="1730377" y="1014720"/>
                  <a:pt x="1733616" y="1012434"/>
                </a:cubicBezTo>
                <a:cubicBezTo>
                  <a:pt x="1801148" y="965095"/>
                  <a:pt x="1812578" y="881561"/>
                  <a:pt x="1857727" y="819648"/>
                </a:cubicBezTo>
                <a:cubicBezTo>
                  <a:pt x="1859251" y="817553"/>
                  <a:pt x="1858012" y="810885"/>
                  <a:pt x="1855822" y="808885"/>
                </a:cubicBezTo>
                <a:cubicBezTo>
                  <a:pt x="1827723" y="784215"/>
                  <a:pt x="1818579" y="733066"/>
                  <a:pt x="1764382" y="744401"/>
                </a:cubicBezTo>
                <a:cubicBezTo>
                  <a:pt x="1741522" y="749163"/>
                  <a:pt x="1723615" y="733637"/>
                  <a:pt x="1718471" y="716492"/>
                </a:cubicBezTo>
                <a:cubicBezTo>
                  <a:pt x="1714566" y="703538"/>
                  <a:pt x="1732378" y="690203"/>
                  <a:pt x="1747427" y="682869"/>
                </a:cubicBezTo>
                <a:cubicBezTo>
                  <a:pt x="1803434" y="655437"/>
                  <a:pt x="1858489" y="626100"/>
                  <a:pt x="1915448" y="600764"/>
                </a:cubicBezTo>
                <a:cubicBezTo>
                  <a:pt x="1976694" y="573522"/>
                  <a:pt x="2042702" y="566855"/>
                  <a:pt x="2119664" y="560568"/>
                </a:cubicBezTo>
                <a:cubicBezTo>
                  <a:pt x="2102710" y="569522"/>
                  <a:pt x="2094994" y="577332"/>
                  <a:pt x="2088422" y="576475"/>
                </a:cubicBezTo>
                <a:cubicBezTo>
                  <a:pt x="2046226" y="571046"/>
                  <a:pt x="2035749" y="595715"/>
                  <a:pt x="2028034" y="630577"/>
                </a:cubicBezTo>
                <a:cubicBezTo>
                  <a:pt x="2018794" y="672392"/>
                  <a:pt x="1991267" y="701633"/>
                  <a:pt x="1947262" y="708872"/>
                </a:cubicBezTo>
                <a:cubicBezTo>
                  <a:pt x="1931260" y="711444"/>
                  <a:pt x="1931641" y="720493"/>
                  <a:pt x="1930117" y="730875"/>
                </a:cubicBezTo>
                <a:cubicBezTo>
                  <a:pt x="1926688" y="754592"/>
                  <a:pt x="1939070" y="774214"/>
                  <a:pt x="1949452" y="793264"/>
                </a:cubicBezTo>
                <a:cubicBezTo>
                  <a:pt x="1958977" y="810695"/>
                  <a:pt x="1976694" y="802598"/>
                  <a:pt x="1990791" y="798217"/>
                </a:cubicBezTo>
                <a:cubicBezTo>
                  <a:pt x="2004983" y="793835"/>
                  <a:pt x="2000316" y="779072"/>
                  <a:pt x="1995172" y="774595"/>
                </a:cubicBezTo>
                <a:cubicBezTo>
                  <a:pt x="1950500" y="735447"/>
                  <a:pt x="1986886" y="721731"/>
                  <a:pt x="2015270" y="703538"/>
                </a:cubicBezTo>
                <a:cubicBezTo>
                  <a:pt x="2030320" y="693823"/>
                  <a:pt x="2044226" y="681631"/>
                  <a:pt x="2056609" y="668582"/>
                </a:cubicBezTo>
                <a:cubicBezTo>
                  <a:pt x="2078611" y="645245"/>
                  <a:pt x="2104805" y="637244"/>
                  <a:pt x="2135857" y="641054"/>
                </a:cubicBezTo>
                <a:cubicBezTo>
                  <a:pt x="2173290" y="645722"/>
                  <a:pt x="2208342" y="642102"/>
                  <a:pt x="2235488" y="611717"/>
                </a:cubicBezTo>
                <a:cubicBezTo>
                  <a:pt x="2247109" y="598668"/>
                  <a:pt x="2259205" y="600002"/>
                  <a:pt x="2272255" y="609527"/>
                </a:cubicBezTo>
                <a:cubicBezTo>
                  <a:pt x="2317498" y="642674"/>
                  <a:pt x="2369219" y="648198"/>
                  <a:pt x="2423226" y="644769"/>
                </a:cubicBezTo>
                <a:cubicBezTo>
                  <a:pt x="2433989" y="644102"/>
                  <a:pt x="2453801" y="644007"/>
                  <a:pt x="2454563" y="647150"/>
                </a:cubicBezTo>
                <a:cubicBezTo>
                  <a:pt x="2462088" y="679250"/>
                  <a:pt x="2487424" y="666677"/>
                  <a:pt x="2505903" y="668963"/>
                </a:cubicBezTo>
                <a:cubicBezTo>
                  <a:pt x="2530763" y="672011"/>
                  <a:pt x="2555909" y="672392"/>
                  <a:pt x="2580865" y="675059"/>
                </a:cubicBezTo>
                <a:cubicBezTo>
                  <a:pt x="2598581" y="676964"/>
                  <a:pt x="2648492" y="726303"/>
                  <a:pt x="2642015" y="735923"/>
                </a:cubicBezTo>
                <a:cubicBezTo>
                  <a:pt x="2627728" y="757259"/>
                  <a:pt x="2603915" y="772118"/>
                  <a:pt x="2579341" y="768308"/>
                </a:cubicBezTo>
                <a:cubicBezTo>
                  <a:pt x="2529715" y="760593"/>
                  <a:pt x="2525715" y="788216"/>
                  <a:pt x="2525715" y="825077"/>
                </a:cubicBezTo>
                <a:cubicBezTo>
                  <a:pt x="2569911" y="819267"/>
                  <a:pt x="2596867" y="781167"/>
                  <a:pt x="2639920" y="775262"/>
                </a:cubicBezTo>
                <a:cubicBezTo>
                  <a:pt x="2621727" y="795074"/>
                  <a:pt x="2602677" y="823077"/>
                  <a:pt x="2580198" y="826125"/>
                </a:cubicBezTo>
                <a:cubicBezTo>
                  <a:pt x="2539240" y="831745"/>
                  <a:pt x="2528287" y="847652"/>
                  <a:pt x="2537240" y="886323"/>
                </a:cubicBezTo>
                <a:cubicBezTo>
                  <a:pt x="2563148" y="878417"/>
                  <a:pt x="2583055" y="862320"/>
                  <a:pt x="2602105" y="844223"/>
                </a:cubicBezTo>
                <a:cubicBezTo>
                  <a:pt x="2631823" y="816029"/>
                  <a:pt x="2652397" y="779643"/>
                  <a:pt x="2678401" y="750592"/>
                </a:cubicBezTo>
                <a:cubicBezTo>
                  <a:pt x="2700404" y="725922"/>
                  <a:pt x="2709643" y="713540"/>
                  <a:pt x="2691355" y="683536"/>
                </a:cubicBezTo>
                <a:cubicBezTo>
                  <a:pt x="2760221" y="716778"/>
                  <a:pt x="2824133" y="751449"/>
                  <a:pt x="2888427" y="785549"/>
                </a:cubicBezTo>
                <a:cubicBezTo>
                  <a:pt x="2893285" y="788120"/>
                  <a:pt x="2898142" y="788692"/>
                  <a:pt x="2900143" y="795169"/>
                </a:cubicBezTo>
                <a:cubicBezTo>
                  <a:pt x="2913764" y="839270"/>
                  <a:pt x="2882426" y="905468"/>
                  <a:pt x="2837087" y="919946"/>
                </a:cubicBezTo>
                <a:cubicBezTo>
                  <a:pt x="2812322" y="927852"/>
                  <a:pt x="2806703" y="940044"/>
                  <a:pt x="2807655" y="964333"/>
                </a:cubicBezTo>
                <a:cubicBezTo>
                  <a:pt x="2809560" y="1011291"/>
                  <a:pt x="2796415" y="1057868"/>
                  <a:pt x="2751839" y="1076633"/>
                </a:cubicBezTo>
                <a:cubicBezTo>
                  <a:pt x="2720501" y="1089872"/>
                  <a:pt x="2727931" y="1105208"/>
                  <a:pt x="2733931" y="1123305"/>
                </a:cubicBezTo>
                <a:cubicBezTo>
                  <a:pt x="2738504" y="1137307"/>
                  <a:pt x="2749553" y="1149118"/>
                  <a:pt x="2757458" y="1162072"/>
                </a:cubicBezTo>
                <a:cubicBezTo>
                  <a:pt x="2775461" y="1191314"/>
                  <a:pt x="2797368" y="1170644"/>
                  <a:pt x="2809655" y="1160548"/>
                </a:cubicBezTo>
                <a:cubicBezTo>
                  <a:pt x="2825943" y="1147022"/>
                  <a:pt x="2804416" y="1136926"/>
                  <a:pt x="2795082" y="1130735"/>
                </a:cubicBezTo>
                <a:cubicBezTo>
                  <a:pt x="2768412" y="1113113"/>
                  <a:pt x="2771555" y="1096635"/>
                  <a:pt x="2792987" y="1078157"/>
                </a:cubicBezTo>
                <a:cubicBezTo>
                  <a:pt x="2813275" y="1060726"/>
                  <a:pt x="2829372" y="1040057"/>
                  <a:pt x="2842993" y="1017101"/>
                </a:cubicBezTo>
                <a:cubicBezTo>
                  <a:pt x="2859566" y="989193"/>
                  <a:pt x="2883283" y="973096"/>
                  <a:pt x="2916526" y="969095"/>
                </a:cubicBezTo>
                <a:cubicBezTo>
                  <a:pt x="2957293" y="964238"/>
                  <a:pt x="2996250" y="953951"/>
                  <a:pt x="3017300" y="912803"/>
                </a:cubicBezTo>
                <a:cubicBezTo>
                  <a:pt x="3024920" y="897944"/>
                  <a:pt x="3038636" y="899182"/>
                  <a:pt x="3049971" y="904230"/>
                </a:cubicBezTo>
                <a:cubicBezTo>
                  <a:pt x="3111503" y="931281"/>
                  <a:pt x="3172177" y="920899"/>
                  <a:pt x="3232946" y="901944"/>
                </a:cubicBezTo>
                <a:cubicBezTo>
                  <a:pt x="3239519" y="899944"/>
                  <a:pt x="3247710" y="890324"/>
                  <a:pt x="3252282" y="904611"/>
                </a:cubicBezTo>
                <a:cubicBezTo>
                  <a:pt x="3258473" y="924042"/>
                  <a:pt x="3272475" y="918518"/>
                  <a:pt x="3286477" y="916041"/>
                </a:cubicBezTo>
                <a:cubicBezTo>
                  <a:pt x="3313814" y="911183"/>
                  <a:pt x="3342103" y="910136"/>
                  <a:pt x="3368582" y="902516"/>
                </a:cubicBezTo>
                <a:cubicBezTo>
                  <a:pt x="3410778" y="890419"/>
                  <a:pt x="3429923" y="926614"/>
                  <a:pt x="3458784" y="941759"/>
                </a:cubicBezTo>
                <a:cubicBezTo>
                  <a:pt x="3467452" y="946331"/>
                  <a:pt x="3462118" y="957094"/>
                  <a:pt x="3455260" y="962904"/>
                </a:cubicBezTo>
                <a:cubicBezTo>
                  <a:pt x="3439734" y="976239"/>
                  <a:pt x="3427351" y="995861"/>
                  <a:pt x="3404301" y="996337"/>
                </a:cubicBezTo>
                <a:cubicBezTo>
                  <a:pt x="3353152" y="997480"/>
                  <a:pt x="3351151" y="1026436"/>
                  <a:pt x="3364010" y="1065965"/>
                </a:cubicBezTo>
                <a:cubicBezTo>
                  <a:pt x="3407825" y="1054058"/>
                  <a:pt x="3423541" y="1003290"/>
                  <a:pt x="3467261" y="990908"/>
                </a:cubicBezTo>
                <a:cubicBezTo>
                  <a:pt x="3452116" y="1015863"/>
                  <a:pt x="3442211" y="1051582"/>
                  <a:pt x="3416398" y="1058726"/>
                </a:cubicBezTo>
                <a:cubicBezTo>
                  <a:pt x="3369725" y="1071775"/>
                  <a:pt x="3373726" y="1093873"/>
                  <a:pt x="3390966" y="1126353"/>
                </a:cubicBezTo>
                <a:cubicBezTo>
                  <a:pt x="3414397" y="1110446"/>
                  <a:pt x="3431066" y="1089110"/>
                  <a:pt x="3447068" y="1065965"/>
                </a:cubicBezTo>
                <a:cubicBezTo>
                  <a:pt x="3470690" y="1031865"/>
                  <a:pt x="3479644" y="988336"/>
                  <a:pt x="3500313" y="958142"/>
                </a:cubicBezTo>
                <a:cubicBezTo>
                  <a:pt x="3524983" y="922042"/>
                  <a:pt x="3515172" y="910136"/>
                  <a:pt x="3495741" y="884418"/>
                </a:cubicBezTo>
                <a:cubicBezTo>
                  <a:pt x="3478120" y="861272"/>
                  <a:pt x="3460594" y="847271"/>
                  <a:pt x="3430304" y="852414"/>
                </a:cubicBezTo>
                <a:cubicBezTo>
                  <a:pt x="3406015" y="856510"/>
                  <a:pt x="3379250" y="826887"/>
                  <a:pt x="3381631" y="824506"/>
                </a:cubicBezTo>
                <a:cubicBezTo>
                  <a:pt x="3411349" y="793740"/>
                  <a:pt x="3403063" y="744972"/>
                  <a:pt x="3436972" y="716492"/>
                </a:cubicBezTo>
                <a:cubicBezTo>
                  <a:pt x="3500884" y="662676"/>
                  <a:pt x="3563083" y="606764"/>
                  <a:pt x="3625376" y="551138"/>
                </a:cubicBezTo>
                <a:cubicBezTo>
                  <a:pt x="3687003" y="496179"/>
                  <a:pt x="3755869" y="458174"/>
                  <a:pt x="3842356" y="455603"/>
                </a:cubicBezTo>
                <a:cubicBezTo>
                  <a:pt x="3832069" y="494846"/>
                  <a:pt x="3801779" y="506847"/>
                  <a:pt x="3767489" y="509228"/>
                </a:cubicBezTo>
                <a:cubicBezTo>
                  <a:pt x="3747487" y="510657"/>
                  <a:pt x="3740057" y="514848"/>
                  <a:pt x="3736342" y="536756"/>
                </a:cubicBezTo>
                <a:cubicBezTo>
                  <a:pt x="3728151" y="584857"/>
                  <a:pt x="3707482" y="631815"/>
                  <a:pt x="3655285" y="641531"/>
                </a:cubicBezTo>
                <a:cubicBezTo>
                  <a:pt x="3622042" y="647722"/>
                  <a:pt x="3628139" y="664391"/>
                  <a:pt x="3628043" y="683155"/>
                </a:cubicBezTo>
                <a:cubicBezTo>
                  <a:pt x="3628043" y="701824"/>
                  <a:pt x="3637759" y="717921"/>
                  <a:pt x="3646712" y="733352"/>
                </a:cubicBezTo>
                <a:cubicBezTo>
                  <a:pt x="3658809" y="754116"/>
                  <a:pt x="3676145" y="740876"/>
                  <a:pt x="3690908" y="736685"/>
                </a:cubicBezTo>
                <a:cubicBezTo>
                  <a:pt x="3706339" y="732304"/>
                  <a:pt x="3700243" y="719445"/>
                  <a:pt x="3694051" y="713921"/>
                </a:cubicBezTo>
                <a:cubicBezTo>
                  <a:pt x="3654428" y="678202"/>
                  <a:pt x="3677002" y="659914"/>
                  <a:pt x="3711387" y="641531"/>
                </a:cubicBezTo>
                <a:cubicBezTo>
                  <a:pt x="3727008" y="633149"/>
                  <a:pt x="3741105" y="620385"/>
                  <a:pt x="3753202" y="607241"/>
                </a:cubicBezTo>
                <a:cubicBezTo>
                  <a:pt x="3779872" y="578189"/>
                  <a:pt x="3811304" y="566664"/>
                  <a:pt x="3850547" y="572284"/>
                </a:cubicBezTo>
                <a:cubicBezTo>
                  <a:pt x="3886361" y="577427"/>
                  <a:pt x="3920175" y="572570"/>
                  <a:pt x="3945892" y="543233"/>
                </a:cubicBezTo>
                <a:cubicBezTo>
                  <a:pt x="3957799" y="529707"/>
                  <a:pt x="3970848" y="527326"/>
                  <a:pt x="3985612" y="538565"/>
                </a:cubicBezTo>
                <a:cubicBezTo>
                  <a:pt x="4033999" y="575713"/>
                  <a:pt x="4090006" y="580380"/>
                  <a:pt x="4148108" y="577332"/>
                </a:cubicBezTo>
                <a:cubicBezTo>
                  <a:pt x="4158586" y="576761"/>
                  <a:pt x="4176302" y="570093"/>
                  <a:pt x="4179064" y="580190"/>
                </a:cubicBezTo>
                <a:cubicBezTo>
                  <a:pt x="4187637" y="611908"/>
                  <a:pt x="4211735" y="599621"/>
                  <a:pt x="4230309" y="601811"/>
                </a:cubicBezTo>
                <a:cubicBezTo>
                  <a:pt x="4256598" y="604955"/>
                  <a:pt x="4283078" y="606002"/>
                  <a:pt x="4309462" y="608384"/>
                </a:cubicBezTo>
                <a:cubicBezTo>
                  <a:pt x="4324416" y="609717"/>
                  <a:pt x="4384709" y="667439"/>
                  <a:pt x="4378423" y="673058"/>
                </a:cubicBezTo>
                <a:cubicBezTo>
                  <a:pt x="4357277" y="692299"/>
                  <a:pt x="4334608" y="711635"/>
                  <a:pt x="4302032" y="706396"/>
                </a:cubicBezTo>
                <a:cubicBezTo>
                  <a:pt x="4297937" y="705729"/>
                  <a:pt x="4293555" y="706396"/>
                  <a:pt x="4289555" y="705443"/>
                </a:cubicBezTo>
                <a:cubicBezTo>
                  <a:pt x="4265647" y="699824"/>
                  <a:pt x="4254312" y="709825"/>
                  <a:pt x="4257074" y="733447"/>
                </a:cubicBezTo>
                <a:cubicBezTo>
                  <a:pt x="4258313" y="744210"/>
                  <a:pt x="4246406" y="753830"/>
                  <a:pt x="4255931" y="765641"/>
                </a:cubicBezTo>
                <a:cubicBezTo>
                  <a:pt x="4300032" y="760879"/>
                  <a:pt x="4327655" y="717731"/>
                  <a:pt x="4373184" y="714587"/>
                </a:cubicBezTo>
                <a:cubicBezTo>
                  <a:pt x="4351467" y="733733"/>
                  <a:pt x="4336799" y="766880"/>
                  <a:pt x="4307652" y="768689"/>
                </a:cubicBezTo>
                <a:cubicBezTo>
                  <a:pt x="4262694" y="771547"/>
                  <a:pt x="4259360" y="792692"/>
                  <a:pt x="4267742" y="828221"/>
                </a:cubicBezTo>
                <a:cubicBezTo>
                  <a:pt x="4290221" y="823553"/>
                  <a:pt x="4305176" y="808885"/>
                  <a:pt x="4322225" y="797455"/>
                </a:cubicBezTo>
                <a:cubicBezTo>
                  <a:pt x="4371851" y="764117"/>
                  <a:pt x="4391948" y="704872"/>
                  <a:pt x="4437478" y="667915"/>
                </a:cubicBezTo>
                <a:cubicBezTo>
                  <a:pt x="4443669" y="663724"/>
                  <a:pt x="4442621" y="654199"/>
                  <a:pt x="4437478" y="646293"/>
                </a:cubicBezTo>
                <a:close/>
                <a:moveTo>
                  <a:pt x="288102" y="599716"/>
                </a:moveTo>
                <a:cubicBezTo>
                  <a:pt x="279625" y="618194"/>
                  <a:pt x="272290" y="628481"/>
                  <a:pt x="255145" y="606002"/>
                </a:cubicBezTo>
                <a:cubicBezTo>
                  <a:pt x="237619" y="583047"/>
                  <a:pt x="215617" y="563045"/>
                  <a:pt x="227904" y="529612"/>
                </a:cubicBezTo>
                <a:cubicBezTo>
                  <a:pt x="230095" y="523611"/>
                  <a:pt x="229618" y="514848"/>
                  <a:pt x="226761" y="509228"/>
                </a:cubicBezTo>
                <a:cubicBezTo>
                  <a:pt x="204282" y="464747"/>
                  <a:pt x="228571" y="437505"/>
                  <a:pt x="261718" y="412835"/>
                </a:cubicBezTo>
                <a:cubicBezTo>
                  <a:pt x="271338" y="427218"/>
                  <a:pt x="296770" y="432838"/>
                  <a:pt x="289054" y="457222"/>
                </a:cubicBezTo>
                <a:cubicBezTo>
                  <a:pt x="285530" y="468271"/>
                  <a:pt x="274005" y="453602"/>
                  <a:pt x="267623" y="460460"/>
                </a:cubicBezTo>
                <a:cubicBezTo>
                  <a:pt x="298294" y="493036"/>
                  <a:pt x="307533" y="557139"/>
                  <a:pt x="288102" y="59971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grpSp>
        <p:nvGrpSpPr>
          <p:cNvPr id="49" name="Group 82">
            <a:extLst>
              <a:ext uri="{FF2B5EF4-FFF2-40B4-BE49-F238E27FC236}">
                <a16:creationId xmlns:a16="http://schemas.microsoft.com/office/drawing/2014/main" id="{0A83FEFC-1C4B-4776-BD4C-3EDA2AC61605}"/>
              </a:ext>
            </a:extLst>
          </p:cNvPr>
          <p:cNvGrpSpPr/>
          <p:nvPr/>
        </p:nvGrpSpPr>
        <p:grpSpPr>
          <a:xfrm>
            <a:off x="4425268" y="3484402"/>
            <a:ext cx="3225769" cy="3278437"/>
            <a:chOff x="806586" y="819428"/>
            <a:chExt cx="5252961" cy="5338727"/>
          </a:xfrm>
        </p:grpSpPr>
        <p:grpSp>
          <p:nvGrpSpPr>
            <p:cNvPr id="50" name="Graphic 87">
              <a:extLst>
                <a:ext uri="{FF2B5EF4-FFF2-40B4-BE49-F238E27FC236}">
                  <a16:creationId xmlns:a16="http://schemas.microsoft.com/office/drawing/2014/main" id="{FD720380-B97B-4CAF-B068-CD763F0AFD57}"/>
                </a:ext>
              </a:extLst>
            </p:cNvPr>
            <p:cNvGrpSpPr/>
            <p:nvPr/>
          </p:nvGrpSpPr>
          <p:grpSpPr>
            <a:xfrm>
              <a:off x="806586" y="819428"/>
              <a:ext cx="4221990" cy="5338727"/>
              <a:chOff x="650601" y="2716230"/>
              <a:chExt cx="3105687" cy="392715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77" name="Freeform: Shape 17">
                <a:extLst>
                  <a:ext uri="{FF2B5EF4-FFF2-40B4-BE49-F238E27FC236}">
                    <a16:creationId xmlns:a16="http://schemas.microsoft.com/office/drawing/2014/main" id="{E4552946-05DB-475F-A878-0D5D4DB82343}"/>
                  </a:ext>
                </a:extLst>
              </p:cNvPr>
              <p:cNvSpPr/>
              <p:nvPr/>
            </p:nvSpPr>
            <p:spPr>
              <a:xfrm>
                <a:off x="808784" y="4661620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18">
                <a:extLst>
                  <a:ext uri="{FF2B5EF4-FFF2-40B4-BE49-F238E27FC236}">
                    <a16:creationId xmlns:a16="http://schemas.microsoft.com/office/drawing/2014/main" id="{943101D3-A01E-49A1-A55D-32B65F1845AA}"/>
                  </a:ext>
                </a:extLst>
              </p:cNvPr>
              <p:cNvSpPr/>
              <p:nvPr/>
            </p:nvSpPr>
            <p:spPr>
              <a:xfrm>
                <a:off x="650601" y="5399524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19">
                <a:extLst>
                  <a:ext uri="{FF2B5EF4-FFF2-40B4-BE49-F238E27FC236}">
                    <a16:creationId xmlns:a16="http://schemas.microsoft.com/office/drawing/2014/main" id="{1DF827FD-E973-4EF1-8E6D-3F9DBEC1D962}"/>
                  </a:ext>
                </a:extLst>
              </p:cNvPr>
              <p:cNvSpPr/>
              <p:nvPr/>
            </p:nvSpPr>
            <p:spPr>
              <a:xfrm>
                <a:off x="733384" y="5334937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20">
                <a:extLst>
                  <a:ext uri="{FF2B5EF4-FFF2-40B4-BE49-F238E27FC236}">
                    <a16:creationId xmlns:a16="http://schemas.microsoft.com/office/drawing/2014/main" id="{B7AC499C-CAFC-48CC-BB0F-E14847308973}"/>
                  </a:ext>
                </a:extLst>
              </p:cNvPr>
              <p:cNvSpPr/>
              <p:nvPr/>
            </p:nvSpPr>
            <p:spPr>
              <a:xfrm>
                <a:off x="1489012" y="6207236"/>
                <a:ext cx="481718" cy="436150"/>
              </a:xfrm>
              <a:custGeom>
                <a:avLst/>
                <a:gdLst>
                  <a:gd name="connsiteX0" fmla="*/ 88242 w 481717"/>
                  <a:gd name="connsiteY0" fmla="*/ 98261 h 436149"/>
                  <a:gd name="connsiteX1" fmla="*/ 4918 w 481717"/>
                  <a:gd name="connsiteY1" fmla="*/ 246031 h 436149"/>
                  <a:gd name="connsiteX2" fmla="*/ 270514 w 481717"/>
                  <a:gd name="connsiteY2" fmla="*/ 427001 h 436149"/>
                  <a:gd name="connsiteX3" fmla="*/ 463201 w 481717"/>
                  <a:gd name="connsiteY3" fmla="*/ 94356 h 436149"/>
                  <a:gd name="connsiteX4" fmla="*/ 88242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88242" y="98261"/>
                    </a:moveTo>
                    <a:cubicBezTo>
                      <a:pt x="81732" y="134065"/>
                      <a:pt x="2965" y="166613"/>
                      <a:pt x="4918" y="246031"/>
                    </a:cubicBezTo>
                    <a:cubicBezTo>
                      <a:pt x="6871" y="325450"/>
                      <a:pt x="43976" y="457597"/>
                      <a:pt x="270514" y="427001"/>
                    </a:cubicBezTo>
                    <a:cubicBezTo>
                      <a:pt x="480777" y="398359"/>
                      <a:pt x="500957" y="221295"/>
                      <a:pt x="463201" y="94356"/>
                    </a:cubicBezTo>
                    <a:cubicBezTo>
                      <a:pt x="425444" y="-32584"/>
                      <a:pt x="110375" y="-18262"/>
                      <a:pt x="88242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21">
                <a:extLst>
                  <a:ext uri="{FF2B5EF4-FFF2-40B4-BE49-F238E27FC236}">
                    <a16:creationId xmlns:a16="http://schemas.microsoft.com/office/drawing/2014/main" id="{9F04BE14-4A1B-4552-AF05-9A4D6C1A119C}"/>
                  </a:ext>
                </a:extLst>
              </p:cNvPr>
              <p:cNvSpPr/>
              <p:nvPr/>
            </p:nvSpPr>
            <p:spPr>
              <a:xfrm>
                <a:off x="1558702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22">
                <a:extLst>
                  <a:ext uri="{FF2B5EF4-FFF2-40B4-BE49-F238E27FC236}">
                    <a16:creationId xmlns:a16="http://schemas.microsoft.com/office/drawing/2014/main" id="{11F2C600-4304-4960-AE9F-7D1C0FE43B6A}"/>
                  </a:ext>
                </a:extLst>
              </p:cNvPr>
              <p:cNvSpPr/>
              <p:nvPr/>
            </p:nvSpPr>
            <p:spPr>
              <a:xfrm>
                <a:off x="1507865" y="6106963"/>
                <a:ext cx="475208" cy="247369"/>
              </a:xfrm>
              <a:custGeom>
                <a:avLst/>
                <a:gdLst>
                  <a:gd name="connsiteX0" fmla="*/ 435234 w 475207"/>
                  <a:gd name="connsiteY0" fmla="*/ 6498 h 247368"/>
                  <a:gd name="connsiteX1" fmla="*/ 57672 w 475207"/>
                  <a:gd name="connsiteY1" fmla="*/ 6498 h 247368"/>
                  <a:gd name="connsiteX2" fmla="*/ 20567 w 475207"/>
                  <a:gd name="connsiteY2" fmla="*/ 42301 h 247368"/>
                  <a:gd name="connsiteX3" fmla="*/ 4943 w 475207"/>
                  <a:gd name="connsiteY3" fmla="*/ 119116 h 247368"/>
                  <a:gd name="connsiteX4" fmla="*/ 64832 w 475207"/>
                  <a:gd name="connsiteY4" fmla="*/ 215459 h 247368"/>
                  <a:gd name="connsiteX5" fmla="*/ 431329 w 475207"/>
                  <a:gd name="connsiteY5" fmla="*/ 214808 h 247368"/>
                  <a:gd name="connsiteX6" fmla="*/ 472991 w 475207"/>
                  <a:gd name="connsiteY6" fmla="*/ 71595 h 247368"/>
                  <a:gd name="connsiteX7" fmla="*/ 472991 w 475207"/>
                  <a:gd name="connsiteY7" fmla="*/ 42952 h 247368"/>
                  <a:gd name="connsiteX8" fmla="*/ 435234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35234" y="6498"/>
                    </a:moveTo>
                    <a:cubicBezTo>
                      <a:pt x="322617" y="37745"/>
                      <a:pt x="145553" y="33188"/>
                      <a:pt x="57672" y="6498"/>
                    </a:cubicBezTo>
                    <a:cubicBezTo>
                      <a:pt x="30982" y="-1965"/>
                      <a:pt x="20567" y="24725"/>
                      <a:pt x="20567" y="42301"/>
                    </a:cubicBezTo>
                    <a:cubicBezTo>
                      <a:pt x="19916" y="53368"/>
                      <a:pt x="4292" y="108049"/>
                      <a:pt x="4943" y="119116"/>
                    </a:cubicBezTo>
                    <a:cubicBezTo>
                      <a:pt x="3641" y="171844"/>
                      <a:pt x="23170" y="199836"/>
                      <a:pt x="64832" y="215459"/>
                    </a:cubicBezTo>
                    <a:cubicBezTo>
                      <a:pt x="175497" y="256470"/>
                      <a:pt x="322617" y="255168"/>
                      <a:pt x="431329" y="214808"/>
                    </a:cubicBezTo>
                    <a:cubicBezTo>
                      <a:pt x="471689" y="199836"/>
                      <a:pt x="474293" y="121720"/>
                      <a:pt x="472991" y="71595"/>
                    </a:cubicBezTo>
                    <a:cubicBezTo>
                      <a:pt x="472991" y="61830"/>
                      <a:pt x="472991" y="52066"/>
                      <a:pt x="472991" y="42952"/>
                    </a:cubicBezTo>
                    <a:cubicBezTo>
                      <a:pt x="472991" y="19517"/>
                      <a:pt x="457367" y="639"/>
                      <a:pt x="435234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23">
                <a:extLst>
                  <a:ext uri="{FF2B5EF4-FFF2-40B4-BE49-F238E27FC236}">
                    <a16:creationId xmlns:a16="http://schemas.microsoft.com/office/drawing/2014/main" id="{3104EFD1-A283-4913-BBCD-06E7DFC34CEB}"/>
                  </a:ext>
                </a:extLst>
              </p:cNvPr>
              <p:cNvSpPr/>
              <p:nvPr/>
            </p:nvSpPr>
            <p:spPr>
              <a:xfrm>
                <a:off x="2012008" y="6207236"/>
                <a:ext cx="481718" cy="436150"/>
              </a:xfrm>
              <a:custGeom>
                <a:avLst/>
                <a:gdLst>
                  <a:gd name="connsiteX0" fmla="*/ 395233 w 481717"/>
                  <a:gd name="connsiteY0" fmla="*/ 98261 h 436149"/>
                  <a:gd name="connsiteX1" fmla="*/ 478557 w 481717"/>
                  <a:gd name="connsiteY1" fmla="*/ 246031 h 436149"/>
                  <a:gd name="connsiteX2" fmla="*/ 212961 w 481717"/>
                  <a:gd name="connsiteY2" fmla="*/ 427001 h 436149"/>
                  <a:gd name="connsiteX3" fmla="*/ 20274 w 481717"/>
                  <a:gd name="connsiteY3" fmla="*/ 94356 h 436149"/>
                  <a:gd name="connsiteX4" fmla="*/ 395233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395233" y="98261"/>
                    </a:moveTo>
                    <a:cubicBezTo>
                      <a:pt x="401742" y="134065"/>
                      <a:pt x="480510" y="166613"/>
                      <a:pt x="478557" y="246031"/>
                    </a:cubicBezTo>
                    <a:cubicBezTo>
                      <a:pt x="476604" y="325450"/>
                      <a:pt x="439498" y="457597"/>
                      <a:pt x="212961" y="427001"/>
                    </a:cubicBezTo>
                    <a:cubicBezTo>
                      <a:pt x="2698" y="398359"/>
                      <a:pt x="-17482" y="221295"/>
                      <a:pt x="20274" y="94356"/>
                    </a:cubicBezTo>
                    <a:cubicBezTo>
                      <a:pt x="58681" y="-32584"/>
                      <a:pt x="373750" y="-18262"/>
                      <a:pt x="395233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24">
                <a:extLst>
                  <a:ext uri="{FF2B5EF4-FFF2-40B4-BE49-F238E27FC236}">
                    <a16:creationId xmlns:a16="http://schemas.microsoft.com/office/drawing/2014/main" id="{266B3DB3-CC2C-4A3D-9822-FFAB933D955B}"/>
                  </a:ext>
                </a:extLst>
              </p:cNvPr>
              <p:cNvSpPr/>
              <p:nvPr/>
            </p:nvSpPr>
            <p:spPr>
              <a:xfrm>
                <a:off x="2033910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25">
                <a:extLst>
                  <a:ext uri="{FF2B5EF4-FFF2-40B4-BE49-F238E27FC236}">
                    <a16:creationId xmlns:a16="http://schemas.microsoft.com/office/drawing/2014/main" id="{538F843A-AFC2-4086-A185-953F383E09BD}"/>
                  </a:ext>
                </a:extLst>
              </p:cNvPr>
              <p:cNvSpPr/>
              <p:nvPr/>
            </p:nvSpPr>
            <p:spPr>
              <a:xfrm>
                <a:off x="1998514" y="6106963"/>
                <a:ext cx="475208" cy="247369"/>
              </a:xfrm>
              <a:custGeom>
                <a:avLst/>
                <a:gdLst>
                  <a:gd name="connsiteX0" fmla="*/ 42881 w 475207"/>
                  <a:gd name="connsiteY0" fmla="*/ 6498 h 247368"/>
                  <a:gd name="connsiteX1" fmla="*/ 420444 w 475207"/>
                  <a:gd name="connsiteY1" fmla="*/ 6498 h 247368"/>
                  <a:gd name="connsiteX2" fmla="*/ 457549 w 475207"/>
                  <a:gd name="connsiteY2" fmla="*/ 42301 h 247368"/>
                  <a:gd name="connsiteX3" fmla="*/ 473172 w 475207"/>
                  <a:gd name="connsiteY3" fmla="*/ 110002 h 247368"/>
                  <a:gd name="connsiteX4" fmla="*/ 413283 w 475207"/>
                  <a:gd name="connsiteY4" fmla="*/ 214808 h 247368"/>
                  <a:gd name="connsiteX5" fmla="*/ 46787 w 475207"/>
                  <a:gd name="connsiteY5" fmla="*/ 214157 h 247368"/>
                  <a:gd name="connsiteX6" fmla="*/ 5125 w 475207"/>
                  <a:gd name="connsiteY6" fmla="*/ 70944 h 247368"/>
                  <a:gd name="connsiteX7" fmla="*/ 5125 w 475207"/>
                  <a:gd name="connsiteY7" fmla="*/ 42301 h 247368"/>
                  <a:gd name="connsiteX8" fmla="*/ 42881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2881" y="6498"/>
                    </a:moveTo>
                    <a:cubicBezTo>
                      <a:pt x="155499" y="37745"/>
                      <a:pt x="332563" y="33188"/>
                      <a:pt x="420444" y="6498"/>
                    </a:cubicBezTo>
                    <a:cubicBezTo>
                      <a:pt x="447134" y="-1965"/>
                      <a:pt x="456898" y="24725"/>
                      <a:pt x="457549" y="42301"/>
                    </a:cubicBezTo>
                    <a:cubicBezTo>
                      <a:pt x="458200" y="53368"/>
                      <a:pt x="473824" y="99587"/>
                      <a:pt x="473172" y="110002"/>
                    </a:cubicBezTo>
                    <a:cubicBezTo>
                      <a:pt x="474475" y="162731"/>
                      <a:pt x="454945" y="199836"/>
                      <a:pt x="413283" y="214808"/>
                    </a:cubicBezTo>
                    <a:cubicBezTo>
                      <a:pt x="302618" y="255820"/>
                      <a:pt x="155499" y="254518"/>
                      <a:pt x="46787" y="214157"/>
                    </a:cubicBezTo>
                    <a:cubicBezTo>
                      <a:pt x="6427" y="199185"/>
                      <a:pt x="3823" y="121069"/>
                      <a:pt x="5125" y="70944"/>
                    </a:cubicBezTo>
                    <a:cubicBezTo>
                      <a:pt x="5125" y="61179"/>
                      <a:pt x="5125" y="51415"/>
                      <a:pt x="5125" y="42301"/>
                    </a:cubicBezTo>
                    <a:cubicBezTo>
                      <a:pt x="5776" y="19517"/>
                      <a:pt x="20748" y="639"/>
                      <a:pt x="42881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26">
                <a:extLst>
                  <a:ext uri="{FF2B5EF4-FFF2-40B4-BE49-F238E27FC236}">
                    <a16:creationId xmlns:a16="http://schemas.microsoft.com/office/drawing/2014/main" id="{12A26867-70F8-4EBC-AFD0-21D68A5807AA}"/>
                  </a:ext>
                </a:extLst>
              </p:cNvPr>
              <p:cNvSpPr/>
              <p:nvPr/>
            </p:nvSpPr>
            <p:spPr>
              <a:xfrm>
                <a:off x="2390703" y="4701182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27">
                <a:extLst>
                  <a:ext uri="{FF2B5EF4-FFF2-40B4-BE49-F238E27FC236}">
                    <a16:creationId xmlns:a16="http://schemas.microsoft.com/office/drawing/2014/main" id="{8BA6F145-52E6-4C21-B683-064362B06C70}"/>
                  </a:ext>
                </a:extLst>
              </p:cNvPr>
              <p:cNvSpPr/>
              <p:nvPr/>
            </p:nvSpPr>
            <p:spPr>
              <a:xfrm>
                <a:off x="3352687" y="4641966"/>
                <a:ext cx="403601" cy="384072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28">
                <a:extLst>
                  <a:ext uri="{FF2B5EF4-FFF2-40B4-BE49-F238E27FC236}">
                    <a16:creationId xmlns:a16="http://schemas.microsoft.com/office/drawing/2014/main" id="{BCF7AFA4-B454-49F2-982A-17C045265E2B}"/>
                  </a:ext>
                </a:extLst>
              </p:cNvPr>
              <p:cNvSpPr/>
              <p:nvPr/>
            </p:nvSpPr>
            <p:spPr>
              <a:xfrm>
                <a:off x="3274034" y="4646068"/>
                <a:ext cx="201801" cy="455679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29">
                <a:extLst>
                  <a:ext uri="{FF2B5EF4-FFF2-40B4-BE49-F238E27FC236}">
                    <a16:creationId xmlns:a16="http://schemas.microsoft.com/office/drawing/2014/main" id="{C9BFAECF-DD0D-473E-9886-9C28F8567B26}"/>
                  </a:ext>
                </a:extLst>
              </p:cNvPr>
              <p:cNvSpPr/>
              <p:nvPr/>
            </p:nvSpPr>
            <p:spPr>
              <a:xfrm>
                <a:off x="1118890" y="4250304"/>
                <a:ext cx="1744599" cy="1731580"/>
              </a:xfrm>
              <a:custGeom>
                <a:avLst/>
                <a:gdLst>
                  <a:gd name="connsiteX0" fmla="*/ 873683 w 1744599"/>
                  <a:gd name="connsiteY0" fmla="*/ 1732313 h 1731579"/>
                  <a:gd name="connsiteX1" fmla="*/ 1743379 w 1744599"/>
                  <a:gd name="connsiteY1" fmla="*/ 810539 h 1731579"/>
                  <a:gd name="connsiteX2" fmla="*/ 873032 w 1744599"/>
                  <a:gd name="connsiteY2" fmla="*/ 3337 h 1731579"/>
                  <a:gd name="connsiteX3" fmla="*/ 3337 w 1744599"/>
                  <a:gd name="connsiteY3" fmla="*/ 810539 h 1731579"/>
                  <a:gd name="connsiteX4" fmla="*/ 873683 w 1744599"/>
                  <a:gd name="connsiteY4" fmla="*/ 1732313 h 1731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599" h="1731579">
                    <a:moveTo>
                      <a:pt x="873683" y="1732313"/>
                    </a:moveTo>
                    <a:cubicBezTo>
                      <a:pt x="1352797" y="1732313"/>
                      <a:pt x="1743379" y="1255152"/>
                      <a:pt x="1743379" y="810539"/>
                    </a:cubicBezTo>
                    <a:cubicBezTo>
                      <a:pt x="1743379" y="365927"/>
                      <a:pt x="1352797" y="3337"/>
                      <a:pt x="873032" y="3337"/>
                    </a:cubicBezTo>
                    <a:cubicBezTo>
                      <a:pt x="393268" y="3337"/>
                      <a:pt x="3337" y="365276"/>
                      <a:pt x="3337" y="810539"/>
                    </a:cubicBezTo>
                    <a:cubicBezTo>
                      <a:pt x="3337" y="1255152"/>
                      <a:pt x="394570" y="1732313"/>
                      <a:pt x="873683" y="173231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0" name="Freeform: Shape 30">
                <a:extLst>
                  <a:ext uri="{FF2B5EF4-FFF2-40B4-BE49-F238E27FC236}">
                    <a16:creationId xmlns:a16="http://schemas.microsoft.com/office/drawing/2014/main" id="{22E6FBB4-1484-475F-B856-3C8D60188A3F}"/>
                  </a:ext>
                </a:extLst>
              </p:cNvPr>
              <p:cNvSpPr/>
              <p:nvPr/>
            </p:nvSpPr>
            <p:spPr>
              <a:xfrm>
                <a:off x="1158599" y="5327008"/>
                <a:ext cx="1666483" cy="371053"/>
              </a:xfrm>
              <a:custGeom>
                <a:avLst/>
                <a:gdLst>
                  <a:gd name="connsiteX0" fmla="*/ 1544833 w 1666482"/>
                  <a:gd name="connsiteY0" fmla="*/ 238337 h 371052"/>
                  <a:gd name="connsiteX1" fmla="*/ 125719 w 1666482"/>
                  <a:gd name="connsiteY1" fmla="*/ 241592 h 371052"/>
                  <a:gd name="connsiteX2" fmla="*/ 3337 w 1666482"/>
                  <a:gd name="connsiteY2" fmla="*/ 3337 h 371052"/>
                  <a:gd name="connsiteX3" fmla="*/ 1663961 w 1666482"/>
                  <a:gd name="connsiteY3" fmla="*/ 3337 h 371052"/>
                  <a:gd name="connsiteX4" fmla="*/ 1544833 w 1666482"/>
                  <a:gd name="connsiteY4" fmla="*/ 238337 h 37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82" h="371052">
                    <a:moveTo>
                      <a:pt x="1544833" y="238337"/>
                    </a:moveTo>
                    <a:cubicBezTo>
                      <a:pt x="1158808" y="407589"/>
                      <a:pt x="519556" y="414099"/>
                      <a:pt x="125719" y="241592"/>
                    </a:cubicBezTo>
                    <a:cubicBezTo>
                      <a:pt x="74943" y="168032"/>
                      <a:pt x="45650" y="90567"/>
                      <a:pt x="3337" y="3337"/>
                    </a:cubicBezTo>
                    <a:cubicBezTo>
                      <a:pt x="470082" y="300179"/>
                      <a:pt x="1196564" y="300179"/>
                      <a:pt x="1663961" y="3337"/>
                    </a:cubicBezTo>
                    <a:cubicBezTo>
                      <a:pt x="1620997" y="91869"/>
                      <a:pt x="1602119" y="153711"/>
                      <a:pt x="1544833" y="2383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31">
                <a:extLst>
                  <a:ext uri="{FF2B5EF4-FFF2-40B4-BE49-F238E27FC236}">
                    <a16:creationId xmlns:a16="http://schemas.microsoft.com/office/drawing/2014/main" id="{71C47287-8362-4BEA-8E4B-BC986AC1B6AC}"/>
                  </a:ext>
                </a:extLst>
              </p:cNvPr>
              <p:cNvSpPr/>
              <p:nvPr/>
            </p:nvSpPr>
            <p:spPr>
              <a:xfrm>
                <a:off x="949638" y="3597381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32">
                <a:extLst>
                  <a:ext uri="{FF2B5EF4-FFF2-40B4-BE49-F238E27FC236}">
                    <a16:creationId xmlns:a16="http://schemas.microsoft.com/office/drawing/2014/main" id="{028A7E85-0755-4352-9C54-3CF034D67656}"/>
                  </a:ext>
                </a:extLst>
              </p:cNvPr>
              <p:cNvSpPr/>
              <p:nvPr/>
            </p:nvSpPr>
            <p:spPr>
              <a:xfrm>
                <a:off x="958751" y="3857118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33">
                <a:extLst>
                  <a:ext uri="{FF2B5EF4-FFF2-40B4-BE49-F238E27FC236}">
                    <a16:creationId xmlns:a16="http://schemas.microsoft.com/office/drawing/2014/main" id="{64275383-BA04-4465-AC36-4E88DD6E1853}"/>
                  </a:ext>
                </a:extLst>
              </p:cNvPr>
              <p:cNvSpPr/>
              <p:nvPr/>
            </p:nvSpPr>
            <p:spPr>
              <a:xfrm>
                <a:off x="1262103" y="3502340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34">
                <a:extLst>
                  <a:ext uri="{FF2B5EF4-FFF2-40B4-BE49-F238E27FC236}">
                    <a16:creationId xmlns:a16="http://schemas.microsoft.com/office/drawing/2014/main" id="{EB21178F-7C41-499B-B940-BA935EB2DDB6}"/>
                  </a:ext>
                </a:extLst>
              </p:cNvPr>
              <p:cNvSpPr/>
              <p:nvPr/>
            </p:nvSpPr>
            <p:spPr>
              <a:xfrm>
                <a:off x="1220197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35">
                <a:extLst>
                  <a:ext uri="{FF2B5EF4-FFF2-40B4-BE49-F238E27FC236}">
                    <a16:creationId xmlns:a16="http://schemas.microsoft.com/office/drawing/2014/main" id="{4FB2D87F-43DF-4558-AD96-7DFD4400A5BA}"/>
                  </a:ext>
                </a:extLst>
              </p:cNvPr>
              <p:cNvSpPr/>
              <p:nvPr/>
            </p:nvSpPr>
            <p:spPr>
              <a:xfrm>
                <a:off x="1893951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36">
                <a:extLst>
                  <a:ext uri="{FF2B5EF4-FFF2-40B4-BE49-F238E27FC236}">
                    <a16:creationId xmlns:a16="http://schemas.microsoft.com/office/drawing/2014/main" id="{B32E2842-D33B-4DD9-92CD-57431B4DB185}"/>
                  </a:ext>
                </a:extLst>
              </p:cNvPr>
              <p:cNvSpPr/>
              <p:nvPr/>
            </p:nvSpPr>
            <p:spPr>
              <a:xfrm>
                <a:off x="1111078" y="4366177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37">
                <a:extLst>
                  <a:ext uri="{FF2B5EF4-FFF2-40B4-BE49-F238E27FC236}">
                    <a16:creationId xmlns:a16="http://schemas.microsoft.com/office/drawing/2014/main" id="{BF53F1AA-6466-4FA9-A00D-5FB5C0DEDE37}"/>
                  </a:ext>
                </a:extLst>
              </p:cNvPr>
              <p:cNvSpPr/>
              <p:nvPr/>
            </p:nvSpPr>
            <p:spPr>
              <a:xfrm>
                <a:off x="971771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38">
                <a:extLst>
                  <a:ext uri="{FF2B5EF4-FFF2-40B4-BE49-F238E27FC236}">
                    <a16:creationId xmlns:a16="http://schemas.microsoft.com/office/drawing/2014/main" id="{EB359AE2-1352-4B07-B6DF-D25EFB4313C5}"/>
                  </a:ext>
                </a:extLst>
              </p:cNvPr>
              <p:cNvSpPr/>
              <p:nvPr/>
            </p:nvSpPr>
            <p:spPr>
              <a:xfrm>
                <a:off x="2421480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39">
                <a:extLst>
                  <a:ext uri="{FF2B5EF4-FFF2-40B4-BE49-F238E27FC236}">
                    <a16:creationId xmlns:a16="http://schemas.microsoft.com/office/drawing/2014/main" id="{32E4F0B4-B049-4FD5-A8C7-7409CFDF38E4}"/>
                  </a:ext>
                </a:extLst>
              </p:cNvPr>
              <p:cNvSpPr/>
              <p:nvPr/>
            </p:nvSpPr>
            <p:spPr>
              <a:xfrm>
                <a:off x="2074513" y="4366828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40">
                <a:extLst>
                  <a:ext uri="{FF2B5EF4-FFF2-40B4-BE49-F238E27FC236}">
                    <a16:creationId xmlns:a16="http://schemas.microsoft.com/office/drawing/2014/main" id="{B25E7D5A-06B2-4806-AAC2-692D634676E4}"/>
                  </a:ext>
                </a:extLst>
              </p:cNvPr>
              <p:cNvSpPr/>
              <p:nvPr/>
            </p:nvSpPr>
            <p:spPr>
              <a:xfrm>
                <a:off x="1405967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41">
                <a:extLst>
                  <a:ext uri="{FF2B5EF4-FFF2-40B4-BE49-F238E27FC236}">
                    <a16:creationId xmlns:a16="http://schemas.microsoft.com/office/drawing/2014/main" id="{C299DF02-215E-4B1A-BACE-7EBF36AF935F}"/>
                  </a:ext>
                </a:extLst>
              </p:cNvPr>
              <p:cNvSpPr/>
              <p:nvPr/>
            </p:nvSpPr>
            <p:spPr>
              <a:xfrm>
                <a:off x="2135054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42">
                <a:extLst>
                  <a:ext uri="{FF2B5EF4-FFF2-40B4-BE49-F238E27FC236}">
                    <a16:creationId xmlns:a16="http://schemas.microsoft.com/office/drawing/2014/main" id="{B06C35FD-BC98-432E-99D3-FDE3FB9DB8DF}"/>
                  </a:ext>
                </a:extLst>
              </p:cNvPr>
              <p:cNvSpPr/>
              <p:nvPr/>
            </p:nvSpPr>
            <p:spPr>
              <a:xfrm>
                <a:off x="1583031" y="4609639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43">
                <a:extLst>
                  <a:ext uri="{FF2B5EF4-FFF2-40B4-BE49-F238E27FC236}">
                    <a16:creationId xmlns:a16="http://schemas.microsoft.com/office/drawing/2014/main" id="{554BB222-8E3E-405F-A85F-C6328354A029}"/>
                  </a:ext>
                </a:extLst>
              </p:cNvPr>
              <p:cNvSpPr/>
              <p:nvPr/>
            </p:nvSpPr>
            <p:spPr>
              <a:xfrm>
                <a:off x="1791342" y="3920913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44">
                <a:extLst>
                  <a:ext uri="{FF2B5EF4-FFF2-40B4-BE49-F238E27FC236}">
                    <a16:creationId xmlns:a16="http://schemas.microsoft.com/office/drawing/2014/main" id="{CA804C07-6709-4DCC-AF52-7EDEA2BC1CA4}"/>
                  </a:ext>
                </a:extLst>
              </p:cNvPr>
              <p:cNvSpPr/>
              <p:nvPr/>
            </p:nvSpPr>
            <p:spPr>
              <a:xfrm>
                <a:off x="2094217" y="3712554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45">
                <a:extLst>
                  <a:ext uri="{FF2B5EF4-FFF2-40B4-BE49-F238E27FC236}">
                    <a16:creationId xmlns:a16="http://schemas.microsoft.com/office/drawing/2014/main" id="{B520A37D-716A-4B35-B996-567A6B9BBB34}"/>
                  </a:ext>
                </a:extLst>
              </p:cNvPr>
              <p:cNvSpPr/>
              <p:nvPr/>
            </p:nvSpPr>
            <p:spPr>
              <a:xfrm>
                <a:off x="1519973" y="3712554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46">
                <a:extLst>
                  <a:ext uri="{FF2B5EF4-FFF2-40B4-BE49-F238E27FC236}">
                    <a16:creationId xmlns:a16="http://schemas.microsoft.com/office/drawing/2014/main" id="{A5971E49-AB50-476B-82CC-DCA94B5DF3DC}"/>
                  </a:ext>
                </a:extLst>
              </p:cNvPr>
              <p:cNvSpPr/>
              <p:nvPr/>
            </p:nvSpPr>
            <p:spPr>
              <a:xfrm>
                <a:off x="1799306" y="4327271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47">
                <a:extLst>
                  <a:ext uri="{FF2B5EF4-FFF2-40B4-BE49-F238E27FC236}">
                    <a16:creationId xmlns:a16="http://schemas.microsoft.com/office/drawing/2014/main" id="{81DA5978-FC0B-4BF7-8601-EF5748A79090}"/>
                  </a:ext>
                </a:extLst>
              </p:cNvPr>
              <p:cNvSpPr/>
              <p:nvPr/>
            </p:nvSpPr>
            <p:spPr>
              <a:xfrm>
                <a:off x="1027639" y="2716230"/>
                <a:ext cx="1580586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48">
                <a:extLst>
                  <a:ext uri="{FF2B5EF4-FFF2-40B4-BE49-F238E27FC236}">
                    <a16:creationId xmlns:a16="http://schemas.microsoft.com/office/drawing/2014/main" id="{29B39587-DB01-4F4A-8B0E-4AF36AEB246B}"/>
                  </a:ext>
                </a:extLst>
              </p:cNvPr>
              <p:cNvSpPr/>
              <p:nvPr/>
            </p:nvSpPr>
            <p:spPr>
              <a:xfrm>
                <a:off x="774806" y="2792760"/>
                <a:ext cx="475208" cy="475208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49">
                <a:extLst>
                  <a:ext uri="{FF2B5EF4-FFF2-40B4-BE49-F238E27FC236}">
                    <a16:creationId xmlns:a16="http://schemas.microsoft.com/office/drawing/2014/main" id="{4963E7E0-5BD8-40C5-AA96-FAD265BB7A32}"/>
                  </a:ext>
                </a:extLst>
              </p:cNvPr>
              <p:cNvSpPr/>
              <p:nvPr/>
            </p:nvSpPr>
            <p:spPr>
              <a:xfrm>
                <a:off x="1257546" y="310785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50">
                <a:extLst>
                  <a:ext uri="{FF2B5EF4-FFF2-40B4-BE49-F238E27FC236}">
                    <a16:creationId xmlns:a16="http://schemas.microsoft.com/office/drawing/2014/main" id="{BAEA3A8A-9A22-4B45-819E-E1EA7FE67259}"/>
                  </a:ext>
                </a:extLst>
              </p:cNvPr>
              <p:cNvSpPr/>
              <p:nvPr/>
            </p:nvSpPr>
            <p:spPr>
              <a:xfrm>
                <a:off x="1821286" y="5484543"/>
                <a:ext cx="338504" cy="273407"/>
              </a:xfrm>
              <a:custGeom>
                <a:avLst/>
                <a:gdLst>
                  <a:gd name="connsiteX0" fmla="*/ 82104 w 338504"/>
                  <a:gd name="connsiteY0" fmla="*/ 3337 h 273407"/>
                  <a:gd name="connsiteX1" fmla="*/ 259819 w 338504"/>
                  <a:gd name="connsiteY1" fmla="*/ 3337 h 273407"/>
                  <a:gd name="connsiteX2" fmla="*/ 315151 w 338504"/>
                  <a:gd name="connsiteY2" fmla="*/ 26772 h 273407"/>
                  <a:gd name="connsiteX3" fmla="*/ 315151 w 338504"/>
                  <a:gd name="connsiteY3" fmla="*/ 26772 h 273407"/>
                  <a:gd name="connsiteX4" fmla="*/ 338586 w 338504"/>
                  <a:gd name="connsiteY4" fmla="*/ 82104 h 273407"/>
                  <a:gd name="connsiteX5" fmla="*/ 338586 w 338504"/>
                  <a:gd name="connsiteY5" fmla="*/ 193420 h 273407"/>
                  <a:gd name="connsiteX6" fmla="*/ 315151 w 338504"/>
                  <a:gd name="connsiteY6" fmla="*/ 248752 h 273407"/>
                  <a:gd name="connsiteX7" fmla="*/ 315151 w 338504"/>
                  <a:gd name="connsiteY7" fmla="*/ 248752 h 273407"/>
                  <a:gd name="connsiteX8" fmla="*/ 259819 w 338504"/>
                  <a:gd name="connsiteY8" fmla="*/ 272187 h 273407"/>
                  <a:gd name="connsiteX9" fmla="*/ 82104 w 338504"/>
                  <a:gd name="connsiteY9" fmla="*/ 272187 h 273407"/>
                  <a:gd name="connsiteX10" fmla="*/ 26772 w 338504"/>
                  <a:gd name="connsiteY10" fmla="*/ 248752 h 273407"/>
                  <a:gd name="connsiteX11" fmla="*/ 26772 w 338504"/>
                  <a:gd name="connsiteY11" fmla="*/ 248752 h 273407"/>
                  <a:gd name="connsiteX12" fmla="*/ 3337 w 338504"/>
                  <a:gd name="connsiteY12" fmla="*/ 193420 h 273407"/>
                  <a:gd name="connsiteX13" fmla="*/ 3337 w 338504"/>
                  <a:gd name="connsiteY13" fmla="*/ 82104 h 273407"/>
                  <a:gd name="connsiteX14" fmla="*/ 26772 w 338504"/>
                  <a:gd name="connsiteY14" fmla="*/ 26772 h 273407"/>
                  <a:gd name="connsiteX15" fmla="*/ 26772 w 338504"/>
                  <a:gd name="connsiteY15" fmla="*/ 26772 h 273407"/>
                  <a:gd name="connsiteX16" fmla="*/ 82104 w 338504"/>
                  <a:gd name="connsiteY16" fmla="*/ 3337 h 273407"/>
                  <a:gd name="connsiteX17" fmla="*/ 82104 w 338504"/>
                  <a:gd name="connsiteY17" fmla="*/ 3337 h 273407"/>
                  <a:gd name="connsiteX18" fmla="*/ 259819 w 338504"/>
                  <a:gd name="connsiteY18" fmla="*/ 71037 h 273407"/>
                  <a:gd name="connsiteX19" fmla="*/ 82104 w 338504"/>
                  <a:gd name="connsiteY19" fmla="*/ 71037 h 273407"/>
                  <a:gd name="connsiteX20" fmla="*/ 74292 w 338504"/>
                  <a:gd name="connsiteY20" fmla="*/ 74292 h 273407"/>
                  <a:gd name="connsiteX21" fmla="*/ 74292 w 338504"/>
                  <a:gd name="connsiteY21" fmla="*/ 74292 h 273407"/>
                  <a:gd name="connsiteX22" fmla="*/ 71038 w 338504"/>
                  <a:gd name="connsiteY22" fmla="*/ 82104 h 273407"/>
                  <a:gd name="connsiteX23" fmla="*/ 71038 w 338504"/>
                  <a:gd name="connsiteY23" fmla="*/ 193420 h 273407"/>
                  <a:gd name="connsiteX24" fmla="*/ 74292 w 338504"/>
                  <a:gd name="connsiteY24" fmla="*/ 201231 h 273407"/>
                  <a:gd name="connsiteX25" fmla="*/ 74292 w 338504"/>
                  <a:gd name="connsiteY25" fmla="*/ 201231 h 273407"/>
                  <a:gd name="connsiteX26" fmla="*/ 82104 w 338504"/>
                  <a:gd name="connsiteY26" fmla="*/ 204486 h 273407"/>
                  <a:gd name="connsiteX27" fmla="*/ 259819 w 338504"/>
                  <a:gd name="connsiteY27" fmla="*/ 204486 h 273407"/>
                  <a:gd name="connsiteX28" fmla="*/ 267630 w 338504"/>
                  <a:gd name="connsiteY28" fmla="*/ 201231 h 273407"/>
                  <a:gd name="connsiteX29" fmla="*/ 267630 w 338504"/>
                  <a:gd name="connsiteY29" fmla="*/ 201231 h 273407"/>
                  <a:gd name="connsiteX30" fmla="*/ 270885 w 338504"/>
                  <a:gd name="connsiteY30" fmla="*/ 193420 h 273407"/>
                  <a:gd name="connsiteX31" fmla="*/ 270885 w 338504"/>
                  <a:gd name="connsiteY31" fmla="*/ 82104 h 273407"/>
                  <a:gd name="connsiteX32" fmla="*/ 267630 w 338504"/>
                  <a:gd name="connsiteY32" fmla="*/ 74292 h 273407"/>
                  <a:gd name="connsiteX33" fmla="*/ 267630 w 338504"/>
                  <a:gd name="connsiteY33" fmla="*/ 74292 h 273407"/>
                  <a:gd name="connsiteX34" fmla="*/ 259819 w 338504"/>
                  <a:gd name="connsiteY34" fmla="*/ 71037 h 27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38504" h="273407">
                    <a:moveTo>
                      <a:pt x="82104" y="3337"/>
                    </a:moveTo>
                    <a:lnTo>
                      <a:pt x="259819" y="3337"/>
                    </a:lnTo>
                    <a:cubicBezTo>
                      <a:pt x="281301" y="3337"/>
                      <a:pt x="301481" y="12450"/>
                      <a:pt x="315151" y="26772"/>
                    </a:cubicBezTo>
                    <a:lnTo>
                      <a:pt x="315151" y="26772"/>
                    </a:lnTo>
                    <a:cubicBezTo>
                      <a:pt x="329473" y="41093"/>
                      <a:pt x="338586" y="60622"/>
                      <a:pt x="338586" y="82104"/>
                    </a:cubicBezTo>
                    <a:lnTo>
                      <a:pt x="338586" y="193420"/>
                    </a:lnTo>
                    <a:cubicBezTo>
                      <a:pt x="338586" y="214902"/>
                      <a:pt x="329473" y="235082"/>
                      <a:pt x="315151" y="248752"/>
                    </a:cubicBezTo>
                    <a:lnTo>
                      <a:pt x="315151" y="248752"/>
                    </a:lnTo>
                    <a:cubicBezTo>
                      <a:pt x="300830" y="263074"/>
                      <a:pt x="281301" y="272187"/>
                      <a:pt x="259819" y="272187"/>
                    </a:cubicBezTo>
                    <a:lnTo>
                      <a:pt x="82104" y="272187"/>
                    </a:lnTo>
                    <a:cubicBezTo>
                      <a:pt x="60622" y="272187"/>
                      <a:pt x="40442" y="263074"/>
                      <a:pt x="26772" y="248752"/>
                    </a:cubicBezTo>
                    <a:lnTo>
                      <a:pt x="26772" y="248752"/>
                    </a:lnTo>
                    <a:cubicBezTo>
                      <a:pt x="12450" y="234431"/>
                      <a:pt x="3337" y="214902"/>
                      <a:pt x="3337" y="193420"/>
                    </a:cubicBezTo>
                    <a:lnTo>
                      <a:pt x="3337" y="82104"/>
                    </a:lnTo>
                    <a:cubicBezTo>
                      <a:pt x="3337" y="60622"/>
                      <a:pt x="12450" y="40442"/>
                      <a:pt x="26772" y="26772"/>
                    </a:cubicBezTo>
                    <a:lnTo>
                      <a:pt x="26772" y="26772"/>
                    </a:lnTo>
                    <a:cubicBezTo>
                      <a:pt x="41093" y="12450"/>
                      <a:pt x="60622" y="3337"/>
                      <a:pt x="82104" y="3337"/>
                    </a:cubicBezTo>
                    <a:lnTo>
                      <a:pt x="82104" y="3337"/>
                    </a:lnTo>
                    <a:close/>
                    <a:moveTo>
                      <a:pt x="259819" y="71037"/>
                    </a:moveTo>
                    <a:lnTo>
                      <a:pt x="82104" y="71037"/>
                    </a:lnTo>
                    <a:cubicBezTo>
                      <a:pt x="78849" y="71037"/>
                      <a:pt x="76245" y="72340"/>
                      <a:pt x="74292" y="74292"/>
                    </a:cubicBezTo>
                    <a:lnTo>
                      <a:pt x="74292" y="74292"/>
                    </a:lnTo>
                    <a:cubicBezTo>
                      <a:pt x="72339" y="76245"/>
                      <a:pt x="71038" y="78849"/>
                      <a:pt x="71038" y="82104"/>
                    </a:cubicBezTo>
                    <a:lnTo>
                      <a:pt x="71038" y="193420"/>
                    </a:lnTo>
                    <a:cubicBezTo>
                      <a:pt x="71038" y="196675"/>
                      <a:pt x="72339" y="199279"/>
                      <a:pt x="74292" y="201231"/>
                    </a:cubicBezTo>
                    <a:lnTo>
                      <a:pt x="74292" y="201231"/>
                    </a:lnTo>
                    <a:cubicBezTo>
                      <a:pt x="76245" y="203184"/>
                      <a:pt x="79500" y="204486"/>
                      <a:pt x="82104" y="204486"/>
                    </a:cubicBezTo>
                    <a:lnTo>
                      <a:pt x="259819" y="204486"/>
                    </a:lnTo>
                    <a:cubicBezTo>
                      <a:pt x="263074" y="204486"/>
                      <a:pt x="265677" y="203184"/>
                      <a:pt x="267630" y="201231"/>
                    </a:cubicBezTo>
                    <a:lnTo>
                      <a:pt x="267630" y="201231"/>
                    </a:lnTo>
                    <a:cubicBezTo>
                      <a:pt x="269583" y="199279"/>
                      <a:pt x="270885" y="196024"/>
                      <a:pt x="270885" y="193420"/>
                    </a:cubicBezTo>
                    <a:lnTo>
                      <a:pt x="270885" y="82104"/>
                    </a:lnTo>
                    <a:cubicBezTo>
                      <a:pt x="270885" y="78849"/>
                      <a:pt x="269583" y="76245"/>
                      <a:pt x="267630" y="74292"/>
                    </a:cubicBezTo>
                    <a:lnTo>
                      <a:pt x="267630" y="74292"/>
                    </a:lnTo>
                    <a:cubicBezTo>
                      <a:pt x="265677" y="72340"/>
                      <a:pt x="263074" y="71037"/>
                      <a:pt x="259819" y="710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51">
                <a:extLst>
                  <a:ext uri="{FF2B5EF4-FFF2-40B4-BE49-F238E27FC236}">
                    <a16:creationId xmlns:a16="http://schemas.microsoft.com/office/drawing/2014/main" id="{E586D261-A8FE-421B-A31F-69532333E963}"/>
                  </a:ext>
                </a:extLst>
              </p:cNvPr>
              <p:cNvSpPr/>
              <p:nvPr/>
            </p:nvSpPr>
            <p:spPr>
              <a:xfrm>
                <a:off x="3584112" y="4728116"/>
                <a:ext cx="162742" cy="279917"/>
              </a:xfrm>
              <a:custGeom>
                <a:avLst/>
                <a:gdLst>
                  <a:gd name="connsiteX0" fmla="*/ 87963 w 162742"/>
                  <a:gd name="connsiteY0" fmla="*/ 278046 h 279917"/>
                  <a:gd name="connsiteX1" fmla="*/ 161522 w 162742"/>
                  <a:gd name="connsiteY1" fmla="*/ 141993 h 279917"/>
                  <a:gd name="connsiteX2" fmla="*/ 89916 w 162742"/>
                  <a:gd name="connsiteY2" fmla="*/ 3337 h 279917"/>
                  <a:gd name="connsiteX3" fmla="*/ 3337 w 162742"/>
                  <a:gd name="connsiteY3" fmla="*/ 146550 h 279917"/>
                  <a:gd name="connsiteX4" fmla="*/ 87963 w 162742"/>
                  <a:gd name="connsiteY4" fmla="*/ 278046 h 279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2" h="279917">
                    <a:moveTo>
                      <a:pt x="87963" y="278046"/>
                    </a:moveTo>
                    <a:cubicBezTo>
                      <a:pt x="134833" y="278046"/>
                      <a:pt x="161522" y="214902"/>
                      <a:pt x="161522" y="141993"/>
                    </a:cubicBezTo>
                    <a:cubicBezTo>
                      <a:pt x="161522" y="69085"/>
                      <a:pt x="136785" y="3337"/>
                      <a:pt x="89916" y="3337"/>
                    </a:cubicBezTo>
                    <a:cubicBezTo>
                      <a:pt x="43046" y="3337"/>
                      <a:pt x="3337" y="73642"/>
                      <a:pt x="3337" y="146550"/>
                    </a:cubicBezTo>
                    <a:cubicBezTo>
                      <a:pt x="3337" y="218157"/>
                      <a:pt x="41744" y="278046"/>
                      <a:pt x="87963" y="2780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52">
                <a:extLst>
                  <a:ext uri="{FF2B5EF4-FFF2-40B4-BE49-F238E27FC236}">
                    <a16:creationId xmlns:a16="http://schemas.microsoft.com/office/drawing/2014/main" id="{A6392885-79DF-4BC3-9BC2-9CA387B1B1B5}"/>
                  </a:ext>
                </a:extLst>
              </p:cNvPr>
              <p:cNvSpPr/>
              <p:nvPr/>
            </p:nvSpPr>
            <p:spPr>
              <a:xfrm>
                <a:off x="3465294" y="4643709"/>
                <a:ext cx="227839" cy="91136"/>
              </a:xfrm>
              <a:custGeom>
                <a:avLst/>
                <a:gdLst>
                  <a:gd name="connsiteX0" fmla="*/ 228264 w 227839"/>
                  <a:gd name="connsiteY0" fmla="*/ 33062 h 91135"/>
                  <a:gd name="connsiteX1" fmla="*/ 155355 w 227839"/>
                  <a:gd name="connsiteY1" fmla="*/ 84488 h 91135"/>
                  <a:gd name="connsiteX2" fmla="*/ 3679 w 227839"/>
                  <a:gd name="connsiteY2" fmla="*/ 78630 h 91135"/>
                  <a:gd name="connsiteX3" fmla="*/ 131920 w 227839"/>
                  <a:gd name="connsiteY3" fmla="*/ 5070 h 91135"/>
                  <a:gd name="connsiteX4" fmla="*/ 228264 w 227839"/>
                  <a:gd name="connsiteY4" fmla="*/ 33062 h 9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839" h="91135">
                    <a:moveTo>
                      <a:pt x="228264" y="33062"/>
                    </a:moveTo>
                    <a:cubicBezTo>
                      <a:pt x="234773" y="55195"/>
                      <a:pt x="202225" y="77979"/>
                      <a:pt x="155355" y="84488"/>
                    </a:cubicBezTo>
                    <a:cubicBezTo>
                      <a:pt x="108485" y="90998"/>
                      <a:pt x="10189" y="100763"/>
                      <a:pt x="3679" y="78630"/>
                    </a:cubicBezTo>
                    <a:cubicBezTo>
                      <a:pt x="-2831" y="56497"/>
                      <a:pt x="85050" y="11580"/>
                      <a:pt x="131920" y="5070"/>
                    </a:cubicBezTo>
                    <a:cubicBezTo>
                      <a:pt x="178790" y="-1440"/>
                      <a:pt x="221754" y="10929"/>
                      <a:pt x="228264" y="330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53">
                <a:extLst>
                  <a:ext uri="{FF2B5EF4-FFF2-40B4-BE49-F238E27FC236}">
                    <a16:creationId xmlns:a16="http://schemas.microsoft.com/office/drawing/2014/main" id="{1B29C3F8-AFAB-4215-80D2-C7D51827F828}"/>
                  </a:ext>
                </a:extLst>
              </p:cNvPr>
              <p:cNvSpPr/>
              <p:nvPr/>
            </p:nvSpPr>
            <p:spPr>
              <a:xfrm>
                <a:off x="1695649" y="3874694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54">
                <a:extLst>
                  <a:ext uri="{FF2B5EF4-FFF2-40B4-BE49-F238E27FC236}">
                    <a16:creationId xmlns:a16="http://schemas.microsoft.com/office/drawing/2014/main" id="{A7F5B196-0424-4A78-98B2-1D691B8DB880}"/>
                  </a:ext>
                </a:extLst>
              </p:cNvPr>
              <p:cNvSpPr/>
              <p:nvPr/>
            </p:nvSpPr>
            <p:spPr>
              <a:xfrm>
                <a:off x="2235954" y="3865581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55">
                <a:extLst>
                  <a:ext uri="{FF2B5EF4-FFF2-40B4-BE49-F238E27FC236}">
                    <a16:creationId xmlns:a16="http://schemas.microsoft.com/office/drawing/2014/main" id="{4A4B5171-F970-40C1-A473-03D82A637EF0}"/>
                  </a:ext>
                </a:extLst>
              </p:cNvPr>
              <p:cNvSpPr/>
              <p:nvPr/>
            </p:nvSpPr>
            <p:spPr>
              <a:xfrm>
                <a:off x="2019181" y="5606274"/>
                <a:ext cx="78116" cy="32548"/>
              </a:xfrm>
              <a:custGeom>
                <a:avLst/>
                <a:gdLst>
                  <a:gd name="connsiteX0" fmla="*/ 3337 w 78116"/>
                  <a:gd name="connsiteY0" fmla="*/ 3337 h 32548"/>
                  <a:gd name="connsiteX1" fmla="*/ 74943 w 78116"/>
                  <a:gd name="connsiteY1" fmla="*/ 3337 h 32548"/>
                  <a:gd name="connsiteX2" fmla="*/ 74943 w 78116"/>
                  <a:gd name="connsiteY2" fmla="*/ 33932 h 32548"/>
                  <a:gd name="connsiteX3" fmla="*/ 3337 w 78116"/>
                  <a:gd name="connsiteY3" fmla="*/ 33932 h 3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116" h="32548">
                    <a:moveTo>
                      <a:pt x="3337" y="3337"/>
                    </a:moveTo>
                    <a:lnTo>
                      <a:pt x="74943" y="3337"/>
                    </a:lnTo>
                    <a:lnTo>
                      <a:pt x="74943" y="33932"/>
                    </a:lnTo>
                    <a:lnTo>
                      <a:pt x="3337" y="33932"/>
                    </a:ln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" name="Group 56">
              <a:extLst>
                <a:ext uri="{FF2B5EF4-FFF2-40B4-BE49-F238E27FC236}">
                  <a16:creationId xmlns:a16="http://schemas.microsoft.com/office/drawing/2014/main" id="{D51CF653-2F98-49D2-88AD-6FDE0711527F}"/>
                </a:ext>
              </a:extLst>
            </p:cNvPr>
            <p:cNvGrpSpPr/>
            <p:nvPr/>
          </p:nvGrpSpPr>
          <p:grpSpPr>
            <a:xfrm>
              <a:off x="3769737" y="1614636"/>
              <a:ext cx="2289810" cy="2144876"/>
              <a:chOff x="4043298" y="3456489"/>
              <a:chExt cx="2289810" cy="2144876"/>
            </a:xfrm>
          </p:grpSpPr>
          <p:grpSp>
            <p:nvGrpSpPr>
              <p:cNvPr id="52" name="Group 57">
                <a:extLst>
                  <a:ext uri="{FF2B5EF4-FFF2-40B4-BE49-F238E27FC236}">
                    <a16:creationId xmlns:a16="http://schemas.microsoft.com/office/drawing/2014/main" id="{0C078D78-4EEC-4956-9A43-CB9858EF1E55}"/>
                  </a:ext>
                </a:extLst>
              </p:cNvPr>
              <p:cNvGrpSpPr/>
              <p:nvPr/>
            </p:nvGrpSpPr>
            <p:grpSpPr>
              <a:xfrm>
                <a:off x="4403681" y="4207251"/>
                <a:ext cx="1679258" cy="1394114"/>
                <a:chOff x="6936201" y="1826897"/>
                <a:chExt cx="1679258" cy="1394114"/>
              </a:xfrm>
            </p:grpSpPr>
            <p:sp>
              <p:nvSpPr>
                <p:cNvPr id="71" name="Freeform: Shape 76">
                  <a:extLst>
                    <a:ext uri="{FF2B5EF4-FFF2-40B4-BE49-F238E27FC236}">
                      <a16:creationId xmlns:a16="http://schemas.microsoft.com/office/drawing/2014/main" id="{EFDE9E42-2072-4BEE-83AC-E3BB0913F89E}"/>
                    </a:ext>
                  </a:extLst>
                </p:cNvPr>
                <p:cNvSpPr/>
                <p:nvPr/>
              </p:nvSpPr>
              <p:spPr>
                <a:xfrm>
                  <a:off x="6936201" y="1826897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7">
                  <a:extLst>
                    <a:ext uri="{FF2B5EF4-FFF2-40B4-BE49-F238E27FC236}">
                      <a16:creationId xmlns:a16="http://schemas.microsoft.com/office/drawing/2014/main" id="{4515F09C-5FA0-4FA2-86B7-57085E33E23E}"/>
                    </a:ext>
                  </a:extLst>
                </p:cNvPr>
                <p:cNvSpPr/>
                <p:nvPr/>
              </p:nvSpPr>
              <p:spPr>
                <a:xfrm>
                  <a:off x="7729634" y="1826897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8">
                  <a:extLst>
                    <a:ext uri="{FF2B5EF4-FFF2-40B4-BE49-F238E27FC236}">
                      <a16:creationId xmlns:a16="http://schemas.microsoft.com/office/drawing/2014/main" id="{02146C11-DBFC-4DAC-BA25-EC97C9332AEF}"/>
                    </a:ext>
                  </a:extLst>
                </p:cNvPr>
                <p:cNvSpPr/>
                <p:nvPr/>
              </p:nvSpPr>
              <p:spPr>
                <a:xfrm>
                  <a:off x="6936201" y="1982761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9">
                  <a:extLst>
                    <a:ext uri="{FF2B5EF4-FFF2-40B4-BE49-F238E27FC236}">
                      <a16:creationId xmlns:a16="http://schemas.microsoft.com/office/drawing/2014/main" id="{71B37212-1600-4CFF-8D47-3EEE52868266}"/>
                    </a:ext>
                  </a:extLst>
                </p:cNvPr>
                <p:cNvSpPr/>
                <p:nvPr/>
              </p:nvSpPr>
              <p:spPr>
                <a:xfrm>
                  <a:off x="7923467" y="1961330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80">
                  <a:extLst>
                    <a:ext uri="{FF2B5EF4-FFF2-40B4-BE49-F238E27FC236}">
                      <a16:creationId xmlns:a16="http://schemas.microsoft.com/office/drawing/2014/main" id="{DBF2B6D3-9347-42E9-9172-2545B1320B48}"/>
                    </a:ext>
                  </a:extLst>
                </p:cNvPr>
                <p:cNvSpPr/>
                <p:nvPr/>
              </p:nvSpPr>
              <p:spPr>
                <a:xfrm>
                  <a:off x="8178261" y="1998001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81">
                  <a:extLst>
                    <a:ext uri="{FF2B5EF4-FFF2-40B4-BE49-F238E27FC236}">
                      <a16:creationId xmlns:a16="http://schemas.microsoft.com/office/drawing/2014/main" id="{FD8892A9-0C5E-4B3C-8719-80EBACCA6604}"/>
                    </a:ext>
                  </a:extLst>
                </p:cNvPr>
                <p:cNvSpPr/>
                <p:nvPr/>
              </p:nvSpPr>
              <p:spPr>
                <a:xfrm>
                  <a:off x="7210521" y="2022766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3" name="Group 58">
                <a:extLst>
                  <a:ext uri="{FF2B5EF4-FFF2-40B4-BE49-F238E27FC236}">
                    <a16:creationId xmlns:a16="http://schemas.microsoft.com/office/drawing/2014/main" id="{3F67167E-E91C-4138-A527-C42DA94A386A}"/>
                  </a:ext>
                </a:extLst>
              </p:cNvPr>
              <p:cNvGrpSpPr/>
              <p:nvPr/>
            </p:nvGrpSpPr>
            <p:grpSpPr>
              <a:xfrm rot="288076">
                <a:off x="4043298" y="3456489"/>
                <a:ext cx="2289810" cy="1189921"/>
                <a:chOff x="6646641" y="294683"/>
                <a:chExt cx="2289810" cy="1189921"/>
              </a:xfrm>
            </p:grpSpPr>
            <p:sp>
              <p:nvSpPr>
                <p:cNvPr id="54" name="Freeform: Shape 59">
                  <a:extLst>
                    <a:ext uri="{FF2B5EF4-FFF2-40B4-BE49-F238E27FC236}">
                      <a16:creationId xmlns:a16="http://schemas.microsoft.com/office/drawing/2014/main" id="{F39484BC-4CD6-4D1E-854C-3ACB36BE8171}"/>
                    </a:ext>
                  </a:extLst>
                </p:cNvPr>
                <p:cNvSpPr/>
                <p:nvPr/>
              </p:nvSpPr>
              <p:spPr>
                <a:xfrm>
                  <a:off x="8022801" y="944535"/>
                  <a:ext cx="728830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60">
                  <a:extLst>
                    <a:ext uri="{FF2B5EF4-FFF2-40B4-BE49-F238E27FC236}">
                      <a16:creationId xmlns:a16="http://schemas.microsoft.com/office/drawing/2014/main" id="{FD0BCB61-4E3C-484C-A590-4ABE2653BFCC}"/>
                    </a:ext>
                  </a:extLst>
                </p:cNvPr>
                <p:cNvSpPr/>
                <p:nvPr/>
              </p:nvSpPr>
              <p:spPr>
                <a:xfrm>
                  <a:off x="6958780" y="883939"/>
                  <a:ext cx="1800032" cy="309606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  <a:gd name="connsiteX0" fmla="*/ 1764030 w 1764030"/>
                    <a:gd name="connsiteY0" fmla="*/ 60007 h 303846"/>
                    <a:gd name="connsiteX1" fmla="*/ 1084897 w 1764030"/>
                    <a:gd name="connsiteY1" fmla="*/ 14287 h 303846"/>
                    <a:gd name="connsiteX2" fmla="*/ 858202 w 1764030"/>
                    <a:gd name="connsiteY2" fmla="*/ 0 h 303846"/>
                    <a:gd name="connsiteX3" fmla="*/ 0 w 1764030"/>
                    <a:gd name="connsiteY3" fmla="*/ 269557 h 303846"/>
                    <a:gd name="connsiteX4" fmla="*/ 1087805 w 1764030"/>
                    <a:gd name="connsiteY4" fmla="*/ 303846 h 303846"/>
                    <a:gd name="connsiteX5" fmla="*/ 1764030 w 1764030"/>
                    <a:gd name="connsiteY5" fmla="*/ 60007 h 303846"/>
                    <a:gd name="connsiteX0" fmla="*/ 1764030 w 1764030"/>
                    <a:gd name="connsiteY0" fmla="*/ 60007 h 296121"/>
                    <a:gd name="connsiteX1" fmla="*/ 1084897 w 1764030"/>
                    <a:gd name="connsiteY1" fmla="*/ 14287 h 296121"/>
                    <a:gd name="connsiteX2" fmla="*/ 858202 w 1764030"/>
                    <a:gd name="connsiteY2" fmla="*/ 0 h 296121"/>
                    <a:gd name="connsiteX3" fmla="*/ 0 w 1764030"/>
                    <a:gd name="connsiteY3" fmla="*/ 269557 h 296121"/>
                    <a:gd name="connsiteX4" fmla="*/ 1053739 w 1764030"/>
                    <a:gd name="connsiteY4" fmla="*/ 296121 h 296121"/>
                    <a:gd name="connsiteX5" fmla="*/ 1764030 w 1764030"/>
                    <a:gd name="connsiteY5" fmla="*/ 60007 h 296121"/>
                    <a:gd name="connsiteX0" fmla="*/ 1764030 w 1764030"/>
                    <a:gd name="connsiteY0" fmla="*/ 60007 h 309606"/>
                    <a:gd name="connsiteX1" fmla="*/ 1084897 w 1764030"/>
                    <a:gd name="connsiteY1" fmla="*/ 14287 h 309606"/>
                    <a:gd name="connsiteX2" fmla="*/ 858202 w 1764030"/>
                    <a:gd name="connsiteY2" fmla="*/ 0 h 309606"/>
                    <a:gd name="connsiteX3" fmla="*/ 0 w 1764030"/>
                    <a:gd name="connsiteY3" fmla="*/ 269557 h 309606"/>
                    <a:gd name="connsiteX4" fmla="*/ 1083125 w 1764030"/>
                    <a:gd name="connsiteY4" fmla="*/ 309606 h 309606"/>
                    <a:gd name="connsiteX5" fmla="*/ 1764030 w 1764030"/>
                    <a:gd name="connsiteY5" fmla="*/ 60007 h 309606"/>
                    <a:gd name="connsiteX0" fmla="*/ 1769996 w 1769996"/>
                    <a:gd name="connsiteY0" fmla="*/ 70187 h 309606"/>
                    <a:gd name="connsiteX1" fmla="*/ 1084897 w 1769996"/>
                    <a:gd name="connsiteY1" fmla="*/ 14287 h 309606"/>
                    <a:gd name="connsiteX2" fmla="*/ 858202 w 1769996"/>
                    <a:gd name="connsiteY2" fmla="*/ 0 h 309606"/>
                    <a:gd name="connsiteX3" fmla="*/ 0 w 1769996"/>
                    <a:gd name="connsiteY3" fmla="*/ 269557 h 309606"/>
                    <a:gd name="connsiteX4" fmla="*/ 1083125 w 1769996"/>
                    <a:gd name="connsiteY4" fmla="*/ 309606 h 309606"/>
                    <a:gd name="connsiteX5" fmla="*/ 1769996 w 1769996"/>
                    <a:gd name="connsiteY5" fmla="*/ 70187 h 309606"/>
                    <a:gd name="connsiteX0" fmla="*/ 1761689 w 1761689"/>
                    <a:gd name="connsiteY0" fmla="*/ 70187 h 309606"/>
                    <a:gd name="connsiteX1" fmla="*/ 1076590 w 1761689"/>
                    <a:gd name="connsiteY1" fmla="*/ 14287 h 309606"/>
                    <a:gd name="connsiteX2" fmla="*/ 849895 w 1761689"/>
                    <a:gd name="connsiteY2" fmla="*/ 0 h 309606"/>
                    <a:gd name="connsiteX3" fmla="*/ 0 w 1761689"/>
                    <a:gd name="connsiteY3" fmla="*/ 276857 h 309606"/>
                    <a:gd name="connsiteX4" fmla="*/ 1074818 w 1761689"/>
                    <a:gd name="connsiteY4" fmla="*/ 309606 h 309606"/>
                    <a:gd name="connsiteX5" fmla="*/ 1761689 w 1761689"/>
                    <a:gd name="connsiteY5" fmla="*/ 70187 h 309606"/>
                    <a:gd name="connsiteX0" fmla="*/ 1730821 w 1730821"/>
                    <a:gd name="connsiteY0" fmla="*/ 70187 h 309606"/>
                    <a:gd name="connsiteX1" fmla="*/ 1045722 w 1730821"/>
                    <a:gd name="connsiteY1" fmla="*/ 14287 h 309606"/>
                    <a:gd name="connsiteX2" fmla="*/ 819027 w 1730821"/>
                    <a:gd name="connsiteY2" fmla="*/ 0 h 309606"/>
                    <a:gd name="connsiteX3" fmla="*/ 0 w 1730821"/>
                    <a:gd name="connsiteY3" fmla="*/ 276836 h 309606"/>
                    <a:gd name="connsiteX4" fmla="*/ 1043950 w 1730821"/>
                    <a:gd name="connsiteY4" fmla="*/ 309606 h 309606"/>
                    <a:gd name="connsiteX5" fmla="*/ 1730821 w 1730821"/>
                    <a:gd name="connsiteY5" fmla="*/ 70187 h 30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0821" h="309606">
                      <a:moveTo>
                        <a:pt x="1730821" y="70187"/>
                      </a:moveTo>
                      <a:lnTo>
                        <a:pt x="1045722" y="14287"/>
                      </a:lnTo>
                      <a:lnTo>
                        <a:pt x="819027" y="0"/>
                      </a:lnTo>
                      <a:lnTo>
                        <a:pt x="0" y="276836"/>
                      </a:lnTo>
                      <a:lnTo>
                        <a:pt x="1043950" y="309606"/>
                      </a:lnTo>
                      <a:cubicBezTo>
                        <a:pt x="1259850" y="227373"/>
                        <a:pt x="1514921" y="152420"/>
                        <a:pt x="1730821" y="701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: Shape 61">
                  <a:extLst>
                    <a:ext uri="{FF2B5EF4-FFF2-40B4-BE49-F238E27FC236}">
                      <a16:creationId xmlns:a16="http://schemas.microsoft.com/office/drawing/2014/main" id="{1631C4CD-F287-4D38-99F1-0A34644B3D1D}"/>
                    </a:ext>
                  </a:extLst>
                </p:cNvPr>
                <p:cNvSpPr/>
                <p:nvPr/>
              </p:nvSpPr>
              <p:spPr>
                <a:xfrm>
                  <a:off x="6960125" y="1152328"/>
                  <a:ext cx="1099744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62">
                  <a:extLst>
                    <a:ext uri="{FF2B5EF4-FFF2-40B4-BE49-F238E27FC236}">
                      <a16:creationId xmlns:a16="http://schemas.microsoft.com/office/drawing/2014/main" id="{E631D113-13B5-4578-BB7E-8AFF1C71D881}"/>
                    </a:ext>
                  </a:extLst>
                </p:cNvPr>
                <p:cNvSpPr/>
                <p:nvPr/>
              </p:nvSpPr>
              <p:spPr>
                <a:xfrm>
                  <a:off x="7183851" y="1162659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63">
                  <a:extLst>
                    <a:ext uri="{FF2B5EF4-FFF2-40B4-BE49-F238E27FC236}">
                      <a16:creationId xmlns:a16="http://schemas.microsoft.com/office/drawing/2014/main" id="{809E6073-0377-4510-AE85-A9A21AE47E18}"/>
                    </a:ext>
                  </a:extLst>
                </p:cNvPr>
                <p:cNvSpPr/>
                <p:nvPr/>
              </p:nvSpPr>
              <p:spPr>
                <a:xfrm>
                  <a:off x="7183851" y="898816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64">
                  <a:extLst>
                    <a:ext uri="{FF2B5EF4-FFF2-40B4-BE49-F238E27FC236}">
                      <a16:creationId xmlns:a16="http://schemas.microsoft.com/office/drawing/2014/main" id="{3B71B82D-A063-482F-9503-A799FB190F0E}"/>
                    </a:ext>
                  </a:extLst>
                </p:cNvPr>
                <p:cNvSpPr/>
                <p:nvPr/>
              </p:nvSpPr>
              <p:spPr>
                <a:xfrm>
                  <a:off x="8344474" y="1023348"/>
                  <a:ext cx="156625" cy="294912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  <a:gd name="connsiteX0" fmla="*/ 13335 w 156625"/>
                    <a:gd name="connsiteY0" fmla="*/ 57150 h 285750"/>
                    <a:gd name="connsiteX1" fmla="*/ 0 w 156625"/>
                    <a:gd name="connsiteY1" fmla="*/ 285750 h 285750"/>
                    <a:gd name="connsiteX2" fmla="*/ 156625 w 156625"/>
                    <a:gd name="connsiteY2" fmla="*/ 234072 h 285750"/>
                    <a:gd name="connsiteX3" fmla="*/ 154305 w 156625"/>
                    <a:gd name="connsiteY3" fmla="*/ 0 h 285750"/>
                    <a:gd name="connsiteX4" fmla="*/ 13335 w 156625"/>
                    <a:gd name="connsiteY4" fmla="*/ 57150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625" h="285750">
                      <a:moveTo>
                        <a:pt x="13335" y="57150"/>
                      </a:moveTo>
                      <a:lnTo>
                        <a:pt x="0" y="285750"/>
                      </a:lnTo>
                      <a:lnTo>
                        <a:pt x="156625" y="234072"/>
                      </a:lnTo>
                      <a:cubicBezTo>
                        <a:pt x="155852" y="156048"/>
                        <a:pt x="155078" y="78024"/>
                        <a:pt x="154305" y="0"/>
                      </a:cubicBezTo>
                      <a:lnTo>
                        <a:pt x="13335" y="5715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65">
                  <a:extLst>
                    <a:ext uri="{FF2B5EF4-FFF2-40B4-BE49-F238E27FC236}">
                      <a16:creationId xmlns:a16="http://schemas.microsoft.com/office/drawing/2014/main" id="{98DD2CDE-B54A-4F31-B3EB-178F8091C34F}"/>
                    </a:ext>
                  </a:extLst>
                </p:cNvPr>
                <p:cNvSpPr/>
                <p:nvPr/>
              </p:nvSpPr>
              <p:spPr>
                <a:xfrm>
                  <a:off x="6995256" y="764790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6">
                  <a:extLst>
                    <a:ext uri="{FF2B5EF4-FFF2-40B4-BE49-F238E27FC236}">
                      <a16:creationId xmlns:a16="http://schemas.microsoft.com/office/drawing/2014/main" id="{FCA52A54-0F22-41F1-8400-8E2CDBECD83B}"/>
                    </a:ext>
                  </a:extLst>
                </p:cNvPr>
                <p:cNvSpPr/>
                <p:nvPr/>
              </p:nvSpPr>
              <p:spPr>
                <a:xfrm>
                  <a:off x="7334346" y="971206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7">
                  <a:extLst>
                    <a:ext uri="{FF2B5EF4-FFF2-40B4-BE49-F238E27FC236}">
                      <a16:creationId xmlns:a16="http://schemas.microsoft.com/office/drawing/2014/main" id="{3F02FF93-A800-4E63-ACC3-EE3C6F1A8B6D}"/>
                    </a:ext>
                  </a:extLst>
                </p:cNvPr>
                <p:cNvSpPr/>
                <p:nvPr/>
              </p:nvSpPr>
              <p:spPr>
                <a:xfrm>
                  <a:off x="7163849" y="386291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8">
                  <a:extLst>
                    <a:ext uri="{FF2B5EF4-FFF2-40B4-BE49-F238E27FC236}">
                      <a16:creationId xmlns:a16="http://schemas.microsoft.com/office/drawing/2014/main" id="{AB1E01BD-96F3-4F41-B304-C8D9EF17914C}"/>
                    </a:ext>
                  </a:extLst>
                </p:cNvPr>
                <p:cNvSpPr/>
                <p:nvPr/>
              </p:nvSpPr>
              <p:spPr>
                <a:xfrm>
                  <a:off x="7163849" y="311027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9">
                  <a:extLst>
                    <a:ext uri="{FF2B5EF4-FFF2-40B4-BE49-F238E27FC236}">
                      <a16:creationId xmlns:a16="http://schemas.microsoft.com/office/drawing/2014/main" id="{334509F1-3EF2-4517-8574-B7D6FDB9DE8F}"/>
                    </a:ext>
                  </a:extLst>
                </p:cNvPr>
                <p:cNvSpPr/>
                <p:nvPr/>
              </p:nvSpPr>
              <p:spPr>
                <a:xfrm>
                  <a:off x="7873722" y="760221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70">
                  <a:extLst>
                    <a:ext uri="{FF2B5EF4-FFF2-40B4-BE49-F238E27FC236}">
                      <a16:creationId xmlns:a16="http://schemas.microsoft.com/office/drawing/2014/main" id="{5D3AB497-ACBA-46D0-9F95-97607210BB77}"/>
                    </a:ext>
                  </a:extLst>
                </p:cNvPr>
                <p:cNvSpPr/>
                <p:nvPr/>
              </p:nvSpPr>
              <p:spPr>
                <a:xfrm>
                  <a:off x="7825836" y="329601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71">
                  <a:extLst>
                    <a:ext uri="{FF2B5EF4-FFF2-40B4-BE49-F238E27FC236}">
                      <a16:creationId xmlns:a16="http://schemas.microsoft.com/office/drawing/2014/main" id="{1472D81A-E772-4EF0-A887-F4A0900D9FBE}"/>
                    </a:ext>
                  </a:extLst>
                </p:cNvPr>
                <p:cNvSpPr/>
                <p:nvPr/>
              </p:nvSpPr>
              <p:spPr>
                <a:xfrm>
                  <a:off x="7787736" y="294683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72">
                  <a:extLst>
                    <a:ext uri="{FF2B5EF4-FFF2-40B4-BE49-F238E27FC236}">
                      <a16:creationId xmlns:a16="http://schemas.microsoft.com/office/drawing/2014/main" id="{7E316E78-68F2-40F5-B3F2-F7B74CAE200C}"/>
                    </a:ext>
                  </a:extLst>
                </p:cNvPr>
                <p:cNvSpPr/>
                <p:nvPr/>
              </p:nvSpPr>
              <p:spPr>
                <a:xfrm>
                  <a:off x="8337475" y="788999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73">
                  <a:extLst>
                    <a:ext uri="{FF2B5EF4-FFF2-40B4-BE49-F238E27FC236}">
                      <a16:creationId xmlns:a16="http://schemas.microsoft.com/office/drawing/2014/main" id="{3338E4F6-8F6F-4DF9-B29E-CADBAFD2664D}"/>
                    </a:ext>
                  </a:extLst>
                </p:cNvPr>
                <p:cNvSpPr/>
                <p:nvPr/>
              </p:nvSpPr>
              <p:spPr>
                <a:xfrm>
                  <a:off x="8337475" y="1063983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74">
                  <a:extLst>
                    <a:ext uri="{FF2B5EF4-FFF2-40B4-BE49-F238E27FC236}">
                      <a16:creationId xmlns:a16="http://schemas.microsoft.com/office/drawing/2014/main" id="{90ED1065-FA14-4F35-AA3B-36BDC0E67635}"/>
                    </a:ext>
                  </a:extLst>
                </p:cNvPr>
                <p:cNvSpPr/>
                <p:nvPr/>
              </p:nvSpPr>
              <p:spPr>
                <a:xfrm>
                  <a:off x="6935249" y="794994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75">
                  <a:extLst>
                    <a:ext uri="{FF2B5EF4-FFF2-40B4-BE49-F238E27FC236}">
                      <a16:creationId xmlns:a16="http://schemas.microsoft.com/office/drawing/2014/main" id="{77C5CCAB-694D-4F7E-8607-E58F3E396CB8}"/>
                    </a:ext>
                  </a:extLst>
                </p:cNvPr>
                <p:cNvSpPr/>
                <p:nvPr/>
              </p:nvSpPr>
              <p:spPr>
                <a:xfrm>
                  <a:off x="6646641" y="1084554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16" name="자유형: 도형 27">
            <a:extLst>
              <a:ext uri="{FF2B5EF4-FFF2-40B4-BE49-F238E27FC236}">
                <a16:creationId xmlns:a16="http://schemas.microsoft.com/office/drawing/2014/main" id="{59B98EBC-5A70-4331-8F49-10F93776A1B9}"/>
              </a:ext>
            </a:extLst>
          </p:cNvPr>
          <p:cNvSpPr/>
          <p:nvPr/>
        </p:nvSpPr>
        <p:spPr>
          <a:xfrm>
            <a:off x="648325" y="11981"/>
            <a:ext cx="1305196" cy="1417464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117" name="Group 211">
            <a:extLst>
              <a:ext uri="{FF2B5EF4-FFF2-40B4-BE49-F238E27FC236}">
                <a16:creationId xmlns:a16="http://schemas.microsoft.com/office/drawing/2014/main" id="{2AE10E14-C9A9-429C-B8FA-B2CE56AC7426}"/>
              </a:ext>
            </a:extLst>
          </p:cNvPr>
          <p:cNvGrpSpPr/>
          <p:nvPr/>
        </p:nvGrpSpPr>
        <p:grpSpPr>
          <a:xfrm>
            <a:off x="7658821" y="1191973"/>
            <a:ext cx="1939856" cy="1885693"/>
            <a:chOff x="9160520" y="1484155"/>
            <a:chExt cx="3109594" cy="3022771"/>
          </a:xfrm>
        </p:grpSpPr>
        <p:sp>
          <p:nvSpPr>
            <p:cNvPr id="118" name="Freeform: Shape 212">
              <a:extLst>
                <a:ext uri="{FF2B5EF4-FFF2-40B4-BE49-F238E27FC236}">
                  <a16:creationId xmlns:a16="http://schemas.microsoft.com/office/drawing/2014/main" id="{726199EE-32BC-49D1-BF5E-3F0607541CFB}"/>
                </a:ext>
              </a:extLst>
            </p:cNvPr>
            <p:cNvSpPr/>
            <p:nvPr/>
          </p:nvSpPr>
          <p:spPr>
            <a:xfrm>
              <a:off x="9160520" y="1940747"/>
              <a:ext cx="3059013" cy="2566179"/>
            </a:xfrm>
            <a:custGeom>
              <a:avLst/>
              <a:gdLst>
                <a:gd name="connsiteX0" fmla="*/ 526605 w 3059013"/>
                <a:gd name="connsiteY0" fmla="*/ 2478596 h 2566179"/>
                <a:gd name="connsiteX1" fmla="*/ 521276 w 3059013"/>
                <a:gd name="connsiteY1" fmla="*/ 2528944 h 2566179"/>
                <a:gd name="connsiteX2" fmla="*/ 523131 w 3059013"/>
                <a:gd name="connsiteY2" fmla="*/ 2566179 h 2566179"/>
                <a:gd name="connsiteX3" fmla="*/ 522934 w 3059013"/>
                <a:gd name="connsiteY3" fmla="*/ 2566179 h 2566179"/>
                <a:gd name="connsiteX4" fmla="*/ 520701 w 3059013"/>
                <a:gd name="connsiteY4" fmla="*/ 2527794 h 2566179"/>
                <a:gd name="connsiteX5" fmla="*/ 406772 w 3059013"/>
                <a:gd name="connsiteY5" fmla="*/ 2093 h 2566179"/>
                <a:gd name="connsiteX6" fmla="*/ 747373 w 3059013"/>
                <a:gd name="connsiteY6" fmla="*/ 79274 h 2566179"/>
                <a:gd name="connsiteX7" fmla="*/ 1136283 w 3059013"/>
                <a:gd name="connsiteY7" fmla="*/ 274304 h 2566179"/>
                <a:gd name="connsiteX8" fmla="*/ 1247317 w 3059013"/>
                <a:gd name="connsiteY8" fmla="*/ 206418 h 2566179"/>
                <a:gd name="connsiteX9" fmla="*/ 1581572 w 3059013"/>
                <a:gd name="connsiteY9" fmla="*/ 204117 h 2566179"/>
                <a:gd name="connsiteX10" fmla="*/ 1817449 w 3059013"/>
                <a:gd name="connsiteY10" fmla="*/ 363477 h 2566179"/>
                <a:gd name="connsiteX11" fmla="*/ 2311065 w 3059013"/>
                <a:gd name="connsiteY11" fmla="*/ 85603 h 2566179"/>
                <a:gd name="connsiteX12" fmla="*/ 2766135 w 3059013"/>
                <a:gd name="connsiteY12" fmla="*/ 8511 h 2566179"/>
                <a:gd name="connsiteX13" fmla="*/ 3058968 w 3059013"/>
                <a:gd name="connsiteY13" fmla="*/ 198363 h 2566179"/>
                <a:gd name="connsiteX14" fmla="*/ 2895580 w 3059013"/>
                <a:gd name="connsiteY14" fmla="*/ 402023 h 2566179"/>
                <a:gd name="connsiteX15" fmla="*/ 2411169 w 3059013"/>
                <a:gd name="connsiteY15" fmla="*/ 489470 h 2566179"/>
                <a:gd name="connsiteX16" fmla="*/ 2164937 w 3059013"/>
                <a:gd name="connsiteY16" fmla="*/ 524564 h 2566179"/>
                <a:gd name="connsiteX17" fmla="*/ 2018233 w 3059013"/>
                <a:gd name="connsiteY17" fmla="*/ 562535 h 2566179"/>
                <a:gd name="connsiteX18" fmla="*/ 2376651 w 3059013"/>
                <a:gd name="connsiteY18" fmla="*/ 1078588 h 2566179"/>
                <a:gd name="connsiteX19" fmla="*/ 2545792 w 3059013"/>
                <a:gd name="connsiteY19" fmla="*/ 1504892 h 2566179"/>
                <a:gd name="connsiteX20" fmla="*/ 2579735 w 3059013"/>
                <a:gd name="connsiteY20" fmla="*/ 1801177 h 2566179"/>
                <a:gd name="connsiteX21" fmla="*/ 2338680 w 3059013"/>
                <a:gd name="connsiteY21" fmla="*/ 2277534 h 2566179"/>
                <a:gd name="connsiteX22" fmla="*/ 2340981 w 3059013"/>
                <a:gd name="connsiteY22" fmla="*/ 2276958 h 2566179"/>
                <a:gd name="connsiteX23" fmla="*/ 2778217 w 3059013"/>
                <a:gd name="connsiteY23" fmla="*/ 2540451 h 2566179"/>
                <a:gd name="connsiteX24" fmla="*/ 2808791 w 3059013"/>
                <a:gd name="connsiteY24" fmla="*/ 2566179 h 2566179"/>
                <a:gd name="connsiteX25" fmla="*/ 2808238 w 3059013"/>
                <a:gd name="connsiteY25" fmla="*/ 2566179 h 2566179"/>
                <a:gd name="connsiteX26" fmla="*/ 2778217 w 3059013"/>
                <a:gd name="connsiteY26" fmla="*/ 2541025 h 2566179"/>
                <a:gd name="connsiteX27" fmla="*/ 2340981 w 3059013"/>
                <a:gd name="connsiteY27" fmla="*/ 2277533 h 2566179"/>
                <a:gd name="connsiteX28" fmla="*/ 2335228 w 3059013"/>
                <a:gd name="connsiteY28" fmla="*/ 2279259 h 2566179"/>
                <a:gd name="connsiteX29" fmla="*/ 2215564 w 3059013"/>
                <a:gd name="connsiteY29" fmla="*/ 2361528 h 2566179"/>
                <a:gd name="connsiteX30" fmla="*/ 1804792 w 3059013"/>
                <a:gd name="connsiteY30" fmla="*/ 2494425 h 2566179"/>
                <a:gd name="connsiteX31" fmla="*/ 1364680 w 3059013"/>
                <a:gd name="connsiteY31" fmla="*/ 2543901 h 2566179"/>
                <a:gd name="connsiteX32" fmla="*/ 555219 w 3059013"/>
                <a:gd name="connsiteY32" fmla="*/ 2376486 h 2566179"/>
                <a:gd name="connsiteX33" fmla="*/ 555057 w 3059013"/>
                <a:gd name="connsiteY33" fmla="*/ 2376953 h 2566179"/>
                <a:gd name="connsiteX34" fmla="*/ 553494 w 3059013"/>
                <a:gd name="connsiteY34" fmla="*/ 2375912 h 2566179"/>
                <a:gd name="connsiteX35" fmla="*/ 316466 w 3059013"/>
                <a:gd name="connsiteY35" fmla="*/ 2146938 h 2566179"/>
                <a:gd name="connsiteX36" fmla="*/ 241676 w 3059013"/>
                <a:gd name="connsiteY36" fmla="*/ 1916814 h 2566179"/>
                <a:gd name="connsiteX37" fmla="*/ 321069 w 3059013"/>
                <a:gd name="connsiteY37" fmla="*/ 1400761 h 2566179"/>
                <a:gd name="connsiteX38" fmla="*/ 705951 w 3059013"/>
                <a:gd name="connsiteY38" fmla="*/ 710965 h 2566179"/>
                <a:gd name="connsiteX39" fmla="*/ 871640 w 3059013"/>
                <a:gd name="connsiteY39" fmla="*/ 512483 h 2566179"/>
                <a:gd name="connsiteX40" fmla="*/ 647845 w 3059013"/>
                <a:gd name="connsiteY40" fmla="*/ 483717 h 2566179"/>
                <a:gd name="connsiteX41" fmla="*/ 163434 w 3059013"/>
                <a:gd name="connsiteY41" fmla="*/ 396270 h 2566179"/>
                <a:gd name="connsiteX42" fmla="*/ 46 w 3059013"/>
                <a:gd name="connsiteY42" fmla="*/ 192610 h 2566179"/>
                <a:gd name="connsiteX43" fmla="*/ 292878 w 3059013"/>
                <a:gd name="connsiteY43" fmla="*/ 2758 h 2566179"/>
                <a:gd name="connsiteX44" fmla="*/ 406772 w 3059013"/>
                <a:gd name="connsiteY44" fmla="*/ 2093 h 256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9013" h="2566179">
                  <a:moveTo>
                    <a:pt x="526605" y="2478596"/>
                  </a:moveTo>
                  <a:lnTo>
                    <a:pt x="521276" y="2528944"/>
                  </a:lnTo>
                  <a:lnTo>
                    <a:pt x="523131" y="2566179"/>
                  </a:lnTo>
                  <a:lnTo>
                    <a:pt x="522934" y="2566179"/>
                  </a:lnTo>
                  <a:lnTo>
                    <a:pt x="520701" y="2527794"/>
                  </a:lnTo>
                  <a:close/>
                  <a:moveTo>
                    <a:pt x="406772" y="2093"/>
                  </a:moveTo>
                  <a:cubicBezTo>
                    <a:pt x="522895" y="10668"/>
                    <a:pt x="643386" y="44324"/>
                    <a:pt x="747373" y="79274"/>
                  </a:cubicBezTo>
                  <a:cubicBezTo>
                    <a:pt x="838272" y="109766"/>
                    <a:pt x="1009714" y="189158"/>
                    <a:pt x="1136283" y="274304"/>
                  </a:cubicBezTo>
                  <a:cubicBezTo>
                    <a:pt x="1171952" y="249566"/>
                    <a:pt x="1208772" y="227129"/>
                    <a:pt x="1247317" y="206418"/>
                  </a:cubicBezTo>
                  <a:cubicBezTo>
                    <a:pt x="1359503" y="147161"/>
                    <a:pt x="1469387" y="148887"/>
                    <a:pt x="1581572" y="204117"/>
                  </a:cubicBezTo>
                  <a:cubicBezTo>
                    <a:pt x="1667869" y="246689"/>
                    <a:pt x="1745536" y="301344"/>
                    <a:pt x="1817449" y="363477"/>
                  </a:cubicBezTo>
                  <a:cubicBezTo>
                    <a:pt x="1930210" y="251867"/>
                    <a:pt x="2190826" y="125874"/>
                    <a:pt x="2311065" y="85603"/>
                  </a:cubicBezTo>
                  <a:cubicBezTo>
                    <a:pt x="2450290" y="39003"/>
                    <a:pt x="2618281" y="-5296"/>
                    <a:pt x="2766135" y="8511"/>
                  </a:cubicBezTo>
                  <a:cubicBezTo>
                    <a:pt x="2869691" y="18291"/>
                    <a:pt x="3062420" y="64316"/>
                    <a:pt x="3058968" y="198363"/>
                  </a:cubicBezTo>
                  <a:cubicBezTo>
                    <a:pt x="3056092" y="304796"/>
                    <a:pt x="2992232" y="369231"/>
                    <a:pt x="2895580" y="402023"/>
                  </a:cubicBezTo>
                  <a:cubicBezTo>
                    <a:pt x="2738521" y="455527"/>
                    <a:pt x="2575708" y="472786"/>
                    <a:pt x="2411169" y="489470"/>
                  </a:cubicBezTo>
                  <a:cubicBezTo>
                    <a:pt x="2334078" y="497525"/>
                    <a:pt x="2221892" y="506154"/>
                    <a:pt x="2164937" y="524564"/>
                  </a:cubicBezTo>
                  <a:cubicBezTo>
                    <a:pt x="2110282" y="541824"/>
                    <a:pt x="2061956" y="554480"/>
                    <a:pt x="2018233" y="562535"/>
                  </a:cubicBezTo>
                  <a:cubicBezTo>
                    <a:pt x="2158033" y="718444"/>
                    <a:pt x="2276547" y="891612"/>
                    <a:pt x="2376651" y="1078588"/>
                  </a:cubicBezTo>
                  <a:cubicBezTo>
                    <a:pt x="2449715" y="1214361"/>
                    <a:pt x="2507821" y="1355312"/>
                    <a:pt x="2545792" y="1504892"/>
                  </a:cubicBezTo>
                  <a:cubicBezTo>
                    <a:pt x="2570530" y="1602120"/>
                    <a:pt x="2584338" y="1701073"/>
                    <a:pt x="2579735" y="1801177"/>
                  </a:cubicBezTo>
                  <a:cubicBezTo>
                    <a:pt x="2570530" y="1995057"/>
                    <a:pt x="2479056" y="2159020"/>
                    <a:pt x="2338680" y="2277534"/>
                  </a:cubicBezTo>
                  <a:cubicBezTo>
                    <a:pt x="2339256" y="2277534"/>
                    <a:pt x="2340406" y="2276958"/>
                    <a:pt x="2340981" y="2276958"/>
                  </a:cubicBezTo>
                  <a:cubicBezTo>
                    <a:pt x="2502643" y="2339092"/>
                    <a:pt x="2649923" y="2423662"/>
                    <a:pt x="2778217" y="2540451"/>
                  </a:cubicBezTo>
                  <a:lnTo>
                    <a:pt x="2808791" y="2566179"/>
                  </a:lnTo>
                  <a:lnTo>
                    <a:pt x="2808238" y="2566179"/>
                  </a:lnTo>
                  <a:lnTo>
                    <a:pt x="2778217" y="2541025"/>
                  </a:lnTo>
                  <a:cubicBezTo>
                    <a:pt x="2649922" y="2424237"/>
                    <a:pt x="2502643" y="2339091"/>
                    <a:pt x="2340981" y="2277533"/>
                  </a:cubicBezTo>
                  <a:cubicBezTo>
                    <a:pt x="2338680" y="2278108"/>
                    <a:pt x="2336379" y="2278108"/>
                    <a:pt x="2335228" y="2279259"/>
                  </a:cubicBezTo>
                  <a:cubicBezTo>
                    <a:pt x="2296682" y="2309750"/>
                    <a:pt x="2260438" y="2339666"/>
                    <a:pt x="2215564" y="2361528"/>
                  </a:cubicBezTo>
                  <a:cubicBezTo>
                    <a:pt x="2088420" y="2423662"/>
                    <a:pt x="1942867" y="2463933"/>
                    <a:pt x="1804792" y="2494425"/>
                  </a:cubicBezTo>
                  <a:cubicBezTo>
                    <a:pt x="1660390" y="2526067"/>
                    <a:pt x="1512535" y="2542176"/>
                    <a:pt x="1364680" y="2543901"/>
                  </a:cubicBezTo>
                  <a:cubicBezTo>
                    <a:pt x="1095435" y="2546778"/>
                    <a:pt x="792822" y="2510534"/>
                    <a:pt x="555219" y="2376486"/>
                  </a:cubicBezTo>
                  <a:lnTo>
                    <a:pt x="555057" y="2376953"/>
                  </a:lnTo>
                  <a:lnTo>
                    <a:pt x="553494" y="2375912"/>
                  </a:lnTo>
                  <a:cubicBezTo>
                    <a:pt x="456842" y="2318381"/>
                    <a:pt x="371121" y="2242440"/>
                    <a:pt x="316466" y="2146938"/>
                  </a:cubicBezTo>
                  <a:cubicBezTo>
                    <a:pt x="275619" y="2075600"/>
                    <a:pt x="250306" y="1998508"/>
                    <a:pt x="241676" y="1916814"/>
                  </a:cubicBezTo>
                  <a:cubicBezTo>
                    <a:pt x="222115" y="1737893"/>
                    <a:pt x="260661" y="1567601"/>
                    <a:pt x="321069" y="1400761"/>
                  </a:cubicBezTo>
                  <a:cubicBezTo>
                    <a:pt x="411968" y="1150501"/>
                    <a:pt x="545439" y="923254"/>
                    <a:pt x="705951" y="710965"/>
                  </a:cubicBezTo>
                  <a:cubicBezTo>
                    <a:pt x="757729" y="641927"/>
                    <a:pt x="812959" y="575767"/>
                    <a:pt x="871640" y="512483"/>
                  </a:cubicBezTo>
                  <a:cubicBezTo>
                    <a:pt x="810657" y="498100"/>
                    <a:pt x="715731" y="490621"/>
                    <a:pt x="647845" y="483717"/>
                  </a:cubicBezTo>
                  <a:cubicBezTo>
                    <a:pt x="483306" y="467033"/>
                    <a:pt x="320493" y="450349"/>
                    <a:pt x="163434" y="396270"/>
                  </a:cubicBezTo>
                  <a:cubicBezTo>
                    <a:pt x="66782" y="362902"/>
                    <a:pt x="2347" y="299043"/>
                    <a:pt x="46" y="192610"/>
                  </a:cubicBezTo>
                  <a:cubicBezTo>
                    <a:pt x="-3406" y="58563"/>
                    <a:pt x="189323" y="12538"/>
                    <a:pt x="292878" y="2758"/>
                  </a:cubicBezTo>
                  <a:cubicBezTo>
                    <a:pt x="329842" y="-838"/>
                    <a:pt x="368064" y="-766"/>
                    <a:pt x="406772" y="2093"/>
                  </a:cubicBezTo>
                  <a:close/>
                </a:path>
              </a:pathLst>
            </a:custGeom>
            <a:solidFill>
              <a:srgbClr val="D1B496"/>
            </a:solidFill>
            <a:ln w="574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19" name="Freeform: Shape 213">
              <a:extLst>
                <a:ext uri="{FF2B5EF4-FFF2-40B4-BE49-F238E27FC236}">
                  <a16:creationId xmlns:a16="http://schemas.microsoft.com/office/drawing/2014/main" id="{14E37BB6-8FF0-4CE1-9FBE-095E19EDA572}"/>
                </a:ext>
              </a:extLst>
            </p:cNvPr>
            <p:cNvSpPr/>
            <p:nvPr/>
          </p:nvSpPr>
          <p:spPr>
            <a:xfrm>
              <a:off x="10988900" y="2091180"/>
              <a:ext cx="916333" cy="366681"/>
            </a:xfrm>
            <a:custGeom>
              <a:avLst/>
              <a:gdLst>
                <a:gd name="connsiteX0" fmla="*/ 579912 w 916333"/>
                <a:gd name="connsiteY0" fmla="*/ 230879 h 366681"/>
                <a:gd name="connsiteX1" fmla="*/ 778394 w 916333"/>
                <a:gd name="connsiteY1" fmla="*/ 211318 h 366681"/>
                <a:gd name="connsiteX2" fmla="*/ 913592 w 916333"/>
                <a:gd name="connsiteY2" fmla="*/ 81873 h 366681"/>
                <a:gd name="connsiteX3" fmla="*/ 897483 w 916333"/>
                <a:gd name="connsiteY3" fmla="*/ 42177 h 366681"/>
                <a:gd name="connsiteX4" fmla="*/ 789325 w 916333"/>
                <a:gd name="connsiteY4" fmla="*/ 5357 h 366681"/>
                <a:gd name="connsiteX5" fmla="*/ 568982 w 916333"/>
                <a:gd name="connsiteY5" fmla="*/ 26644 h 366681"/>
                <a:gd name="connsiteX6" fmla="*/ 0 w 916333"/>
                <a:gd name="connsiteY6" fmla="*/ 247563 h 366681"/>
                <a:gd name="connsiteX7" fmla="*/ 132321 w 916333"/>
                <a:gd name="connsiteY7" fmla="*/ 365501 h 366681"/>
                <a:gd name="connsiteX8" fmla="*/ 579912 w 916333"/>
                <a:gd name="connsiteY8" fmla="*/ 230879 h 36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333" h="366681">
                  <a:moveTo>
                    <a:pt x="579912" y="230879"/>
                  </a:moveTo>
                  <a:cubicBezTo>
                    <a:pt x="646648" y="228578"/>
                    <a:pt x="713384" y="228578"/>
                    <a:pt x="778394" y="211318"/>
                  </a:cubicBezTo>
                  <a:cubicBezTo>
                    <a:pt x="846281" y="192908"/>
                    <a:pt x="886552" y="144007"/>
                    <a:pt x="913592" y="81873"/>
                  </a:cubicBezTo>
                  <a:cubicBezTo>
                    <a:pt x="921071" y="64039"/>
                    <a:pt x="912441" y="50807"/>
                    <a:pt x="897483" y="42177"/>
                  </a:cubicBezTo>
                  <a:cubicBezTo>
                    <a:pt x="864115" y="21466"/>
                    <a:pt x="827296" y="12261"/>
                    <a:pt x="789325" y="5357"/>
                  </a:cubicBezTo>
                  <a:cubicBezTo>
                    <a:pt x="713960" y="-8450"/>
                    <a:pt x="640895" y="6508"/>
                    <a:pt x="568982" y="26644"/>
                  </a:cubicBezTo>
                  <a:cubicBezTo>
                    <a:pt x="414798" y="60012"/>
                    <a:pt x="132897" y="163567"/>
                    <a:pt x="0" y="247563"/>
                  </a:cubicBezTo>
                  <a:cubicBezTo>
                    <a:pt x="36820" y="277479"/>
                    <a:pt x="109309" y="322353"/>
                    <a:pt x="132321" y="365501"/>
                  </a:cubicBezTo>
                  <a:cubicBezTo>
                    <a:pt x="140376" y="381610"/>
                    <a:pt x="381431" y="227427"/>
                    <a:pt x="579912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214">
              <a:extLst>
                <a:ext uri="{FF2B5EF4-FFF2-40B4-BE49-F238E27FC236}">
                  <a16:creationId xmlns:a16="http://schemas.microsoft.com/office/drawing/2014/main" id="{1AF0461A-1D03-4E90-9C0B-127DB3029B63}"/>
                </a:ext>
              </a:extLst>
            </p:cNvPr>
            <p:cNvSpPr/>
            <p:nvPr/>
          </p:nvSpPr>
          <p:spPr>
            <a:xfrm>
              <a:off x="9456985" y="2084852"/>
              <a:ext cx="771988" cy="310803"/>
            </a:xfrm>
            <a:custGeom>
              <a:avLst/>
              <a:gdLst>
                <a:gd name="connsiteX0" fmla="*/ 336421 w 771988"/>
                <a:gd name="connsiteY0" fmla="*/ 230879 h 310803"/>
                <a:gd name="connsiteX1" fmla="*/ 137940 w 771988"/>
                <a:gd name="connsiteY1" fmla="*/ 211318 h 310803"/>
                <a:gd name="connsiteX2" fmla="*/ 2742 w 771988"/>
                <a:gd name="connsiteY2" fmla="*/ 81873 h 310803"/>
                <a:gd name="connsiteX3" fmla="*/ 18850 w 771988"/>
                <a:gd name="connsiteY3" fmla="*/ 42177 h 310803"/>
                <a:gd name="connsiteX4" fmla="*/ 127009 w 771988"/>
                <a:gd name="connsiteY4" fmla="*/ 5357 h 310803"/>
                <a:gd name="connsiteX5" fmla="*/ 347352 w 771988"/>
                <a:gd name="connsiteY5" fmla="*/ 26644 h 310803"/>
                <a:gd name="connsiteX6" fmla="*/ 771931 w 771988"/>
                <a:gd name="connsiteY6" fmla="*/ 168170 h 310803"/>
                <a:gd name="connsiteX7" fmla="*/ 645938 w 771988"/>
                <a:gd name="connsiteY7" fmla="*/ 309121 h 310803"/>
                <a:gd name="connsiteX8" fmla="*/ 336421 w 771988"/>
                <a:gd name="connsiteY8" fmla="*/ 230879 h 31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988" h="310803">
                  <a:moveTo>
                    <a:pt x="336421" y="230879"/>
                  </a:moveTo>
                  <a:cubicBezTo>
                    <a:pt x="269686" y="228578"/>
                    <a:pt x="202950" y="228578"/>
                    <a:pt x="137940" y="211318"/>
                  </a:cubicBezTo>
                  <a:cubicBezTo>
                    <a:pt x="70053" y="192908"/>
                    <a:pt x="29781" y="144007"/>
                    <a:pt x="2742" y="81873"/>
                  </a:cubicBezTo>
                  <a:cubicBezTo>
                    <a:pt x="-4737" y="64039"/>
                    <a:pt x="3892" y="50807"/>
                    <a:pt x="18850" y="42177"/>
                  </a:cubicBezTo>
                  <a:cubicBezTo>
                    <a:pt x="52218" y="21466"/>
                    <a:pt x="89038" y="12261"/>
                    <a:pt x="127009" y="5357"/>
                  </a:cubicBezTo>
                  <a:cubicBezTo>
                    <a:pt x="202374" y="-8450"/>
                    <a:pt x="275439" y="6508"/>
                    <a:pt x="347352" y="26644"/>
                  </a:cubicBezTo>
                  <a:cubicBezTo>
                    <a:pt x="471044" y="67491"/>
                    <a:pt x="739714" y="158390"/>
                    <a:pt x="771931" y="168170"/>
                  </a:cubicBezTo>
                  <a:cubicBezTo>
                    <a:pt x="774808" y="175649"/>
                    <a:pt x="668375" y="265973"/>
                    <a:pt x="645938" y="309121"/>
                  </a:cubicBezTo>
                  <a:cubicBezTo>
                    <a:pt x="637309" y="324654"/>
                    <a:pt x="534903" y="227427"/>
                    <a:pt x="336421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215">
              <a:extLst>
                <a:ext uri="{FF2B5EF4-FFF2-40B4-BE49-F238E27FC236}">
                  <a16:creationId xmlns:a16="http://schemas.microsoft.com/office/drawing/2014/main" id="{8718CC06-2EE5-49E0-AE60-50D2DC8C5C45}"/>
                </a:ext>
              </a:extLst>
            </p:cNvPr>
            <p:cNvSpPr/>
            <p:nvPr/>
          </p:nvSpPr>
          <p:spPr>
            <a:xfrm>
              <a:off x="9911978" y="1484155"/>
              <a:ext cx="1991455" cy="1098079"/>
            </a:xfrm>
            <a:custGeom>
              <a:avLst/>
              <a:gdLst>
                <a:gd name="connsiteX0" fmla="*/ 190370 w 1991455"/>
                <a:gd name="connsiteY0" fmla="*/ 316673 h 1098079"/>
                <a:gd name="connsiteX1" fmla="*/ 448109 w 1991455"/>
                <a:gd name="connsiteY1" fmla="*/ 121068 h 1098079"/>
                <a:gd name="connsiteX2" fmla="*/ 908356 w 1991455"/>
                <a:gd name="connsiteY2" fmla="*/ 253 h 1098079"/>
                <a:gd name="connsiteX3" fmla="*/ 1278281 w 1991455"/>
                <a:gd name="connsiteY3" fmla="*/ 180325 h 1098079"/>
                <a:gd name="connsiteX4" fmla="*/ 1526239 w 1991455"/>
                <a:gd name="connsiteY4" fmla="*/ 569234 h 1098079"/>
                <a:gd name="connsiteX5" fmla="*/ 1646479 w 1991455"/>
                <a:gd name="connsiteY5" fmla="*/ 794756 h 1098079"/>
                <a:gd name="connsiteX6" fmla="*/ 1976707 w 1991455"/>
                <a:gd name="connsiteY6" fmla="*/ 1001867 h 1098079"/>
                <a:gd name="connsiteX7" fmla="*/ 1989364 w 1991455"/>
                <a:gd name="connsiteY7" fmla="*/ 1050769 h 1098079"/>
                <a:gd name="connsiteX8" fmla="*/ 1934134 w 1991455"/>
                <a:gd name="connsiteY8" fmla="*/ 1086438 h 1098079"/>
                <a:gd name="connsiteX9" fmla="*/ 1820222 w 1991455"/>
                <a:gd name="connsiteY9" fmla="*/ 1097944 h 1098079"/>
                <a:gd name="connsiteX10" fmla="*/ 1491145 w 1991455"/>
                <a:gd name="connsiteY10" fmla="*/ 1014524 h 1098079"/>
                <a:gd name="connsiteX11" fmla="*/ 1484242 w 1991455"/>
                <a:gd name="connsiteY11" fmla="*/ 1000141 h 1098079"/>
                <a:gd name="connsiteX12" fmla="*/ 1350770 w 1991455"/>
                <a:gd name="connsiteY12" fmla="*/ 691200 h 1098079"/>
                <a:gd name="connsiteX13" fmla="*/ 977394 w 1991455"/>
                <a:gd name="connsiteY13" fmla="*/ 522059 h 1098079"/>
                <a:gd name="connsiteX14" fmla="*/ 419918 w 1991455"/>
                <a:gd name="connsiteY14" fmla="*/ 495594 h 1098079"/>
                <a:gd name="connsiteX15" fmla="*/ 176562 w 1991455"/>
                <a:gd name="connsiteY15" fmla="*/ 581316 h 1098079"/>
                <a:gd name="connsiteX16" fmla="*/ 64377 w 1991455"/>
                <a:gd name="connsiteY16" fmla="*/ 645750 h 1098079"/>
                <a:gd name="connsiteX17" fmla="*/ 10873 w 1991455"/>
                <a:gd name="connsiteY17" fmla="*/ 675091 h 1098079"/>
                <a:gd name="connsiteX18" fmla="*/ 1093 w 1991455"/>
                <a:gd name="connsiteY18" fmla="*/ 639422 h 1098079"/>
                <a:gd name="connsiteX19" fmla="*/ 65528 w 1991455"/>
                <a:gd name="connsiteY19" fmla="*/ 462802 h 1098079"/>
                <a:gd name="connsiteX20" fmla="*/ 190370 w 1991455"/>
                <a:gd name="connsiteY20" fmla="*/ 316673 h 10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1455" h="1098079">
                  <a:moveTo>
                    <a:pt x="190370" y="316673"/>
                  </a:moveTo>
                  <a:cubicBezTo>
                    <a:pt x="268037" y="239582"/>
                    <a:pt x="357210" y="172270"/>
                    <a:pt x="448109" y="121068"/>
                  </a:cubicBezTo>
                  <a:cubicBezTo>
                    <a:pt x="590785" y="40524"/>
                    <a:pt x="742667" y="-3775"/>
                    <a:pt x="908356" y="253"/>
                  </a:cubicBezTo>
                  <a:cubicBezTo>
                    <a:pt x="1059663" y="3704"/>
                    <a:pt x="1183930" y="60085"/>
                    <a:pt x="1278281" y="180325"/>
                  </a:cubicBezTo>
                  <a:cubicBezTo>
                    <a:pt x="1373207" y="301715"/>
                    <a:pt x="1463530" y="428283"/>
                    <a:pt x="1526239" y="569234"/>
                  </a:cubicBezTo>
                  <a:cubicBezTo>
                    <a:pt x="1560758" y="646901"/>
                    <a:pt x="1594126" y="726294"/>
                    <a:pt x="1646479" y="794756"/>
                  </a:cubicBezTo>
                  <a:cubicBezTo>
                    <a:pt x="1728748" y="902339"/>
                    <a:pt x="1851865" y="959294"/>
                    <a:pt x="1976707" y="1001867"/>
                  </a:cubicBezTo>
                  <a:cubicBezTo>
                    <a:pt x="1996843" y="1008771"/>
                    <a:pt x="1991090" y="1034660"/>
                    <a:pt x="1989364" y="1050769"/>
                  </a:cubicBezTo>
                  <a:cubicBezTo>
                    <a:pt x="1985336" y="1082986"/>
                    <a:pt x="1962324" y="1081260"/>
                    <a:pt x="1934134" y="1086438"/>
                  </a:cubicBezTo>
                  <a:cubicBezTo>
                    <a:pt x="1896739" y="1093342"/>
                    <a:pt x="1858768" y="1097369"/>
                    <a:pt x="1820222" y="1097944"/>
                  </a:cubicBezTo>
                  <a:cubicBezTo>
                    <a:pt x="1701709" y="1100245"/>
                    <a:pt x="1593550" y="1073206"/>
                    <a:pt x="1491145" y="1014524"/>
                  </a:cubicBezTo>
                  <a:cubicBezTo>
                    <a:pt x="1484817" y="1011072"/>
                    <a:pt x="1483091" y="1007045"/>
                    <a:pt x="1484242" y="1000141"/>
                  </a:cubicBezTo>
                  <a:cubicBezTo>
                    <a:pt x="1508980" y="867245"/>
                    <a:pt x="1452600" y="768291"/>
                    <a:pt x="1350770" y="691200"/>
                  </a:cubicBezTo>
                  <a:cubicBezTo>
                    <a:pt x="1244337" y="610081"/>
                    <a:pt x="1105688" y="557728"/>
                    <a:pt x="977394" y="522059"/>
                  </a:cubicBezTo>
                  <a:cubicBezTo>
                    <a:pt x="795020" y="472007"/>
                    <a:pt x="605743" y="462802"/>
                    <a:pt x="419918" y="495594"/>
                  </a:cubicBezTo>
                  <a:cubicBezTo>
                    <a:pt x="334773" y="510553"/>
                    <a:pt x="253079" y="542195"/>
                    <a:pt x="176562" y="581316"/>
                  </a:cubicBezTo>
                  <a:cubicBezTo>
                    <a:pt x="138017" y="600876"/>
                    <a:pt x="100621" y="623313"/>
                    <a:pt x="64377" y="645750"/>
                  </a:cubicBezTo>
                  <a:cubicBezTo>
                    <a:pt x="54021" y="652079"/>
                    <a:pt x="21229" y="680269"/>
                    <a:pt x="10873" y="675091"/>
                  </a:cubicBezTo>
                  <a:cubicBezTo>
                    <a:pt x="4545" y="671639"/>
                    <a:pt x="1668" y="646326"/>
                    <a:pt x="1093" y="639422"/>
                  </a:cubicBezTo>
                  <a:cubicBezTo>
                    <a:pt x="-6962" y="576138"/>
                    <a:pt x="31009" y="512854"/>
                    <a:pt x="65528" y="462802"/>
                  </a:cubicBezTo>
                  <a:cubicBezTo>
                    <a:pt x="101197" y="410449"/>
                    <a:pt x="144920" y="362123"/>
                    <a:pt x="190370" y="316673"/>
                  </a:cubicBezTo>
                  <a:close/>
                </a:path>
              </a:pathLst>
            </a:custGeom>
            <a:solidFill>
              <a:srgbClr val="EE493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216">
              <a:extLst>
                <a:ext uri="{FF2B5EF4-FFF2-40B4-BE49-F238E27FC236}">
                  <a16:creationId xmlns:a16="http://schemas.microsoft.com/office/drawing/2014/main" id="{8F891006-913C-4E4E-B9B7-6591D708398E}"/>
                </a:ext>
              </a:extLst>
            </p:cNvPr>
            <p:cNvSpPr/>
            <p:nvPr/>
          </p:nvSpPr>
          <p:spPr>
            <a:xfrm>
              <a:off x="10008957" y="3443231"/>
              <a:ext cx="968972" cy="680357"/>
            </a:xfrm>
            <a:custGeom>
              <a:avLst/>
              <a:gdLst>
                <a:gd name="connsiteX0" fmla="*/ 109499 w 968972"/>
                <a:gd name="connsiteY0" fmla="*/ 554706 h 680357"/>
                <a:gd name="connsiteX1" fmla="*/ 31257 w 968972"/>
                <a:gd name="connsiteY1" fmla="*/ 455177 h 680357"/>
                <a:gd name="connsiteX2" fmla="*/ 61174 w 968972"/>
                <a:gd name="connsiteY2" fmla="*/ 172124 h 680357"/>
                <a:gd name="connsiteX3" fmla="*/ 353431 w 968972"/>
                <a:gd name="connsiteY3" fmla="*/ 13339 h 680357"/>
                <a:gd name="connsiteX4" fmla="*/ 704945 w 968972"/>
                <a:gd name="connsiteY4" fmla="*/ 37502 h 680357"/>
                <a:gd name="connsiteX5" fmla="*/ 929316 w 968972"/>
                <a:gd name="connsiteY5" fmla="*/ 202041 h 680357"/>
                <a:gd name="connsiteX6" fmla="*/ 718177 w 968972"/>
                <a:gd name="connsiteY6" fmla="*/ 635824 h 680357"/>
                <a:gd name="connsiteX7" fmla="*/ 109499 w 968972"/>
                <a:gd name="connsiteY7" fmla="*/ 554706 h 68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972" h="680357">
                  <a:moveTo>
                    <a:pt x="109499" y="554706"/>
                  </a:moveTo>
                  <a:cubicBezTo>
                    <a:pt x="78433" y="527091"/>
                    <a:pt x="51969" y="493723"/>
                    <a:pt x="31257" y="455177"/>
                  </a:cubicBezTo>
                  <a:cubicBezTo>
                    <a:pt x="-19370" y="361977"/>
                    <a:pt x="-7864" y="253243"/>
                    <a:pt x="61174" y="172124"/>
                  </a:cubicBezTo>
                  <a:cubicBezTo>
                    <a:pt x="138265" y="81226"/>
                    <a:pt x="240095" y="35776"/>
                    <a:pt x="353431" y="13339"/>
                  </a:cubicBezTo>
                  <a:cubicBezTo>
                    <a:pt x="472520" y="-10249"/>
                    <a:pt x="590459" y="-2770"/>
                    <a:pt x="704945" y="37502"/>
                  </a:cubicBezTo>
                  <a:cubicBezTo>
                    <a:pt x="795844" y="69719"/>
                    <a:pt x="876387" y="118621"/>
                    <a:pt x="929316" y="202041"/>
                  </a:cubicBezTo>
                  <a:cubicBezTo>
                    <a:pt x="1044953" y="384989"/>
                    <a:pt x="887318" y="566787"/>
                    <a:pt x="718177" y="635824"/>
                  </a:cubicBezTo>
                  <a:cubicBezTo>
                    <a:pt x="531202" y="712340"/>
                    <a:pt x="263107" y="693355"/>
                    <a:pt x="109499" y="554706"/>
                  </a:cubicBezTo>
                  <a:close/>
                </a:path>
              </a:pathLst>
            </a:custGeom>
            <a:solidFill>
              <a:srgbClr val="A41E24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217">
              <a:extLst>
                <a:ext uri="{FF2B5EF4-FFF2-40B4-BE49-F238E27FC236}">
                  <a16:creationId xmlns:a16="http://schemas.microsoft.com/office/drawing/2014/main" id="{C79C7AA3-88AF-45F6-A980-39954B02F342}"/>
                </a:ext>
              </a:extLst>
            </p:cNvPr>
            <p:cNvSpPr/>
            <p:nvPr/>
          </p:nvSpPr>
          <p:spPr>
            <a:xfrm>
              <a:off x="10312410" y="4234206"/>
              <a:ext cx="367219" cy="87055"/>
            </a:xfrm>
            <a:custGeom>
              <a:avLst/>
              <a:gdLst>
                <a:gd name="connsiteX0" fmla="*/ 176546 w 367219"/>
                <a:gd name="connsiteY0" fmla="*/ 87055 h 87055"/>
                <a:gd name="connsiteX1" fmla="*/ 10857 w 367219"/>
                <a:gd name="connsiteY1" fmla="*/ 20894 h 87055"/>
                <a:gd name="connsiteX2" fmla="*/ 2227 w 367219"/>
                <a:gd name="connsiteY2" fmla="*/ 4210 h 87055"/>
                <a:gd name="connsiteX3" fmla="*/ 21788 w 367219"/>
                <a:gd name="connsiteY3" fmla="*/ 9388 h 87055"/>
                <a:gd name="connsiteX4" fmla="*/ 144329 w 367219"/>
                <a:gd name="connsiteY4" fmla="*/ 68070 h 87055"/>
                <a:gd name="connsiteX5" fmla="*/ 344537 w 367219"/>
                <a:gd name="connsiteY5" fmla="*/ 9388 h 87055"/>
                <a:gd name="connsiteX6" fmla="*/ 364097 w 367219"/>
                <a:gd name="connsiteY6" fmla="*/ 5361 h 87055"/>
                <a:gd name="connsiteX7" fmla="*/ 356618 w 367219"/>
                <a:gd name="connsiteY7" fmla="*/ 21470 h 87055"/>
                <a:gd name="connsiteX8" fmla="*/ 176546 w 367219"/>
                <a:gd name="connsiteY8" fmla="*/ 87055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219" h="87055">
                  <a:moveTo>
                    <a:pt x="176546" y="87055"/>
                  </a:moveTo>
                  <a:cubicBezTo>
                    <a:pt x="114413" y="84754"/>
                    <a:pt x="57457" y="65193"/>
                    <a:pt x="10857" y="20894"/>
                  </a:cubicBezTo>
                  <a:cubicBezTo>
                    <a:pt x="6254" y="16867"/>
                    <a:pt x="-4677" y="12840"/>
                    <a:pt x="2227" y="4210"/>
                  </a:cubicBezTo>
                  <a:cubicBezTo>
                    <a:pt x="10282" y="-6145"/>
                    <a:pt x="17761" y="5361"/>
                    <a:pt x="21788" y="9388"/>
                  </a:cubicBezTo>
                  <a:cubicBezTo>
                    <a:pt x="55731" y="43331"/>
                    <a:pt x="97729" y="61741"/>
                    <a:pt x="144329" y="68070"/>
                  </a:cubicBezTo>
                  <a:cubicBezTo>
                    <a:pt x="219694" y="78425"/>
                    <a:pt x="287006" y="60591"/>
                    <a:pt x="344537" y="9388"/>
                  </a:cubicBezTo>
                  <a:cubicBezTo>
                    <a:pt x="350290" y="4210"/>
                    <a:pt x="356043" y="-3844"/>
                    <a:pt x="364097" y="5361"/>
                  </a:cubicBezTo>
                  <a:cubicBezTo>
                    <a:pt x="372727" y="15717"/>
                    <a:pt x="361221" y="17443"/>
                    <a:pt x="356618" y="21470"/>
                  </a:cubicBezTo>
                  <a:cubicBezTo>
                    <a:pt x="304840" y="65193"/>
                    <a:pt x="245008" y="85904"/>
                    <a:pt x="176546" y="87055"/>
                  </a:cubicBezTo>
                  <a:close/>
                </a:path>
              </a:pathLst>
            </a:custGeom>
            <a:solidFill>
              <a:srgbClr val="85521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218">
              <a:extLst>
                <a:ext uri="{FF2B5EF4-FFF2-40B4-BE49-F238E27FC236}">
                  <a16:creationId xmlns:a16="http://schemas.microsoft.com/office/drawing/2014/main" id="{511D9634-2174-4A47-BE71-6A4C33F5D217}"/>
                </a:ext>
              </a:extLst>
            </p:cNvPr>
            <p:cNvSpPr/>
            <p:nvPr/>
          </p:nvSpPr>
          <p:spPr>
            <a:xfrm>
              <a:off x="10176903" y="3494213"/>
              <a:ext cx="383695" cy="253922"/>
            </a:xfrm>
            <a:custGeom>
              <a:avLst/>
              <a:gdLst>
                <a:gd name="connsiteX0" fmla="*/ 220003 w 383695"/>
                <a:gd name="connsiteY0" fmla="*/ 328 h 253922"/>
                <a:gd name="connsiteX1" fmla="*/ 336215 w 383695"/>
                <a:gd name="connsiteY1" fmla="*/ 30819 h 253922"/>
                <a:gd name="connsiteX2" fmla="*/ 354050 w 383695"/>
                <a:gd name="connsiteY2" fmla="*/ 179825 h 253922"/>
                <a:gd name="connsiteX3" fmla="*/ 207346 w 383695"/>
                <a:gd name="connsiteY3" fmla="*/ 250588 h 253922"/>
                <a:gd name="connsiteX4" fmla="*/ 54314 w 383695"/>
                <a:gd name="connsiteY4" fmla="*/ 224699 h 253922"/>
                <a:gd name="connsiteX5" fmla="*/ 46259 w 383695"/>
                <a:gd name="connsiteY5" fmla="*/ 56708 h 253922"/>
                <a:gd name="connsiteX6" fmla="*/ 220003 w 383695"/>
                <a:gd name="connsiteY6" fmla="*/ 328 h 2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695" h="253922">
                  <a:moveTo>
                    <a:pt x="220003" y="328"/>
                  </a:moveTo>
                  <a:cubicBezTo>
                    <a:pt x="259124" y="-1973"/>
                    <a:pt x="299396" y="7807"/>
                    <a:pt x="336215" y="30819"/>
                  </a:cubicBezTo>
                  <a:cubicBezTo>
                    <a:pt x="392021" y="66488"/>
                    <a:pt x="399500" y="131499"/>
                    <a:pt x="354050" y="179825"/>
                  </a:cubicBezTo>
                  <a:cubicBezTo>
                    <a:pt x="313778" y="222397"/>
                    <a:pt x="263151" y="241958"/>
                    <a:pt x="207346" y="250588"/>
                  </a:cubicBezTo>
                  <a:cubicBezTo>
                    <a:pt x="153842" y="258642"/>
                    <a:pt x="102064" y="252889"/>
                    <a:pt x="54314" y="224699"/>
                  </a:cubicBezTo>
                  <a:cubicBezTo>
                    <a:pt x="-18175" y="182126"/>
                    <a:pt x="-15299" y="107335"/>
                    <a:pt x="46259" y="56708"/>
                  </a:cubicBezTo>
                  <a:cubicBezTo>
                    <a:pt x="95161" y="17012"/>
                    <a:pt x="152692" y="-823"/>
                    <a:pt x="220003" y="328"/>
                  </a:cubicBezTo>
                  <a:close/>
                </a:path>
              </a:pathLst>
            </a:custGeom>
            <a:solidFill>
              <a:srgbClr val="E16E55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219">
              <a:extLst>
                <a:ext uri="{FF2B5EF4-FFF2-40B4-BE49-F238E27FC236}">
                  <a16:creationId xmlns:a16="http://schemas.microsoft.com/office/drawing/2014/main" id="{47192583-8D31-4F66-B34C-CDDCC538E5F5}"/>
                </a:ext>
              </a:extLst>
            </p:cNvPr>
            <p:cNvSpPr/>
            <p:nvPr/>
          </p:nvSpPr>
          <p:spPr>
            <a:xfrm>
              <a:off x="10167933" y="2884712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220">
              <a:extLst>
                <a:ext uri="{FF2B5EF4-FFF2-40B4-BE49-F238E27FC236}">
                  <a16:creationId xmlns:a16="http://schemas.microsoft.com/office/drawing/2014/main" id="{C2725755-8940-44CB-9677-CDCE120F5F04}"/>
                </a:ext>
              </a:extLst>
            </p:cNvPr>
            <p:cNvSpPr/>
            <p:nvPr/>
          </p:nvSpPr>
          <p:spPr>
            <a:xfrm>
              <a:off x="10246175" y="2963529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1"/>
                    <a:pt x="50010" y="64435"/>
                    <a:pt x="32217" y="64435"/>
                  </a:cubicBezTo>
                  <a:cubicBezTo>
                    <a:pt x="14424" y="64435"/>
                    <a:pt x="0" y="50011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0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221">
              <a:extLst>
                <a:ext uri="{FF2B5EF4-FFF2-40B4-BE49-F238E27FC236}">
                  <a16:creationId xmlns:a16="http://schemas.microsoft.com/office/drawing/2014/main" id="{1DF22163-8D40-4281-96FF-2E5019CDC6D9}"/>
                </a:ext>
              </a:extLst>
            </p:cNvPr>
            <p:cNvSpPr/>
            <p:nvPr/>
          </p:nvSpPr>
          <p:spPr>
            <a:xfrm>
              <a:off x="10677657" y="2882411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222">
              <a:extLst>
                <a:ext uri="{FF2B5EF4-FFF2-40B4-BE49-F238E27FC236}">
                  <a16:creationId xmlns:a16="http://schemas.microsoft.com/office/drawing/2014/main" id="{CBEFE796-DE2C-49DB-9E90-CCE490A4BB28}"/>
                </a:ext>
              </a:extLst>
            </p:cNvPr>
            <p:cNvSpPr/>
            <p:nvPr/>
          </p:nvSpPr>
          <p:spPr>
            <a:xfrm>
              <a:off x="10755900" y="2961228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0"/>
                    <a:pt x="50011" y="64435"/>
                    <a:pt x="32217" y="64435"/>
                  </a:cubicBezTo>
                  <a:cubicBezTo>
                    <a:pt x="14424" y="64435"/>
                    <a:pt x="0" y="50010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1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223">
              <a:extLst>
                <a:ext uri="{FF2B5EF4-FFF2-40B4-BE49-F238E27FC236}">
                  <a16:creationId xmlns:a16="http://schemas.microsoft.com/office/drawing/2014/main" id="{57022C5B-A78A-4560-8D41-A2513565EC88}"/>
                </a:ext>
              </a:extLst>
            </p:cNvPr>
            <p:cNvSpPr/>
            <p:nvPr/>
          </p:nvSpPr>
          <p:spPr>
            <a:xfrm>
              <a:off x="9873374" y="1874144"/>
              <a:ext cx="1527447" cy="739346"/>
            </a:xfrm>
            <a:custGeom>
              <a:avLst/>
              <a:gdLst>
                <a:gd name="connsiteX0" fmla="*/ 1527448 w 1527447"/>
                <a:gd name="connsiteY0" fmla="*/ 536512 h 739346"/>
                <a:gd name="connsiteX1" fmla="*/ 1364635 w 1527447"/>
                <a:gd name="connsiteY1" fmla="*/ 698749 h 739346"/>
                <a:gd name="connsiteX2" fmla="*/ 686920 w 1527447"/>
                <a:gd name="connsiteY2" fmla="*/ 247706 h 739346"/>
                <a:gd name="connsiteX3" fmla="*/ 102980 w 1527447"/>
                <a:gd name="connsiteY3" fmla="*/ 640643 h 739346"/>
                <a:gd name="connsiteX4" fmla="*/ 0 w 1527447"/>
                <a:gd name="connsiteY4" fmla="*/ 430080 h 739346"/>
                <a:gd name="connsiteX5" fmla="*/ 747327 w 1527447"/>
                <a:gd name="connsiteY5" fmla="*/ 1474 h 739346"/>
                <a:gd name="connsiteX6" fmla="*/ 1527448 w 1527447"/>
                <a:gd name="connsiteY6" fmla="*/ 536512 h 7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447" h="739346">
                  <a:moveTo>
                    <a:pt x="1527448" y="536512"/>
                  </a:moveTo>
                  <a:cubicBezTo>
                    <a:pt x="1527448" y="707954"/>
                    <a:pt x="1450356" y="796552"/>
                    <a:pt x="1364635" y="698749"/>
                  </a:cubicBezTo>
                  <a:cubicBezTo>
                    <a:pt x="1210452" y="521554"/>
                    <a:pt x="865266" y="250008"/>
                    <a:pt x="686920" y="247706"/>
                  </a:cubicBezTo>
                  <a:cubicBezTo>
                    <a:pt x="460823" y="244830"/>
                    <a:pt x="232425" y="535937"/>
                    <a:pt x="102980" y="640643"/>
                  </a:cubicBezTo>
                  <a:cubicBezTo>
                    <a:pt x="16109" y="710831"/>
                    <a:pt x="0" y="510623"/>
                    <a:pt x="0" y="430080"/>
                  </a:cubicBezTo>
                  <a:cubicBezTo>
                    <a:pt x="0" y="242529"/>
                    <a:pt x="321598" y="-22114"/>
                    <a:pt x="747327" y="1474"/>
                  </a:cubicBezTo>
                  <a:cubicBezTo>
                    <a:pt x="1166153" y="23911"/>
                    <a:pt x="1527448" y="304662"/>
                    <a:pt x="1527448" y="536512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224">
              <a:extLst>
                <a:ext uri="{FF2B5EF4-FFF2-40B4-BE49-F238E27FC236}">
                  <a16:creationId xmlns:a16="http://schemas.microsoft.com/office/drawing/2014/main" id="{5989C7CA-95C3-4EBD-84CD-57F350639F0E}"/>
                </a:ext>
              </a:extLst>
            </p:cNvPr>
            <p:cNvSpPr/>
            <p:nvPr/>
          </p:nvSpPr>
          <p:spPr>
            <a:xfrm>
              <a:off x="11895013" y="2332414"/>
              <a:ext cx="375101" cy="375102"/>
            </a:xfrm>
            <a:custGeom>
              <a:avLst/>
              <a:gdLst>
                <a:gd name="connsiteX0" fmla="*/ 375102 w 375101"/>
                <a:gd name="connsiteY0" fmla="*/ 187551 h 375102"/>
                <a:gd name="connsiteX1" fmla="*/ 187551 w 375101"/>
                <a:gd name="connsiteY1" fmla="*/ 375102 h 375102"/>
                <a:gd name="connsiteX2" fmla="*/ 0 w 375101"/>
                <a:gd name="connsiteY2" fmla="*/ 187551 h 375102"/>
                <a:gd name="connsiteX3" fmla="*/ 187551 w 375101"/>
                <a:gd name="connsiteY3" fmla="*/ 0 h 375102"/>
                <a:gd name="connsiteX4" fmla="*/ 375102 w 375101"/>
                <a:gd name="connsiteY4" fmla="*/ 187551 h 37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101" h="375102">
                  <a:moveTo>
                    <a:pt x="375102" y="187551"/>
                  </a:moveTo>
                  <a:cubicBezTo>
                    <a:pt x="375102" y="291133"/>
                    <a:pt x="291133" y="375102"/>
                    <a:pt x="187551" y="375102"/>
                  </a:cubicBezTo>
                  <a:cubicBezTo>
                    <a:pt x="83969" y="375102"/>
                    <a:pt x="0" y="291133"/>
                    <a:pt x="0" y="187551"/>
                  </a:cubicBezTo>
                  <a:cubicBezTo>
                    <a:pt x="0" y="83969"/>
                    <a:pt x="83969" y="0"/>
                    <a:pt x="187551" y="0"/>
                  </a:cubicBezTo>
                  <a:cubicBezTo>
                    <a:pt x="291133" y="0"/>
                    <a:pt x="375102" y="83969"/>
                    <a:pt x="375102" y="187551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oup 36">
            <a:extLst>
              <a:ext uri="{FF2B5EF4-FFF2-40B4-BE49-F238E27FC236}">
                <a16:creationId xmlns:a16="http://schemas.microsoft.com/office/drawing/2014/main" id="{30989297-22AC-4FB8-8E37-902449F031D8}"/>
              </a:ext>
            </a:extLst>
          </p:cNvPr>
          <p:cNvGrpSpPr/>
          <p:nvPr/>
        </p:nvGrpSpPr>
        <p:grpSpPr>
          <a:xfrm>
            <a:off x="1703015" y="3311777"/>
            <a:ext cx="2891760" cy="2374994"/>
            <a:chOff x="1257391" y="1655597"/>
            <a:chExt cx="3096896" cy="2543472"/>
          </a:xfrm>
        </p:grpSpPr>
        <p:sp>
          <p:nvSpPr>
            <p:cNvPr id="132" name="Freeform: Shape 12">
              <a:extLst>
                <a:ext uri="{FF2B5EF4-FFF2-40B4-BE49-F238E27FC236}">
                  <a16:creationId xmlns:a16="http://schemas.microsoft.com/office/drawing/2014/main" id="{7B340E8E-BD35-4543-8B11-1CD0720BE530}"/>
                </a:ext>
              </a:extLst>
            </p:cNvPr>
            <p:cNvSpPr/>
            <p:nvPr/>
          </p:nvSpPr>
          <p:spPr>
            <a:xfrm>
              <a:off x="2250563" y="1655597"/>
              <a:ext cx="1191197" cy="1442098"/>
            </a:xfrm>
            <a:custGeom>
              <a:avLst/>
              <a:gdLst>
                <a:gd name="connsiteX0" fmla="*/ 2660333 w 2715559"/>
                <a:gd name="connsiteY0" fmla="*/ 1901649 h 3287536"/>
                <a:gd name="connsiteX1" fmla="*/ 2655570 w 2715559"/>
                <a:gd name="connsiteY1" fmla="*/ 1765441 h 3287536"/>
                <a:gd name="connsiteX2" fmla="*/ 2713672 w 2715559"/>
                <a:gd name="connsiteY2" fmla="*/ 1554939 h 3287536"/>
                <a:gd name="connsiteX3" fmla="*/ 2673668 w 2715559"/>
                <a:gd name="connsiteY3" fmla="*/ 1450164 h 3287536"/>
                <a:gd name="connsiteX4" fmla="*/ 2648903 w 2715559"/>
                <a:gd name="connsiteY4" fmla="*/ 1334911 h 3287536"/>
                <a:gd name="connsiteX5" fmla="*/ 2655570 w 2715559"/>
                <a:gd name="connsiteY5" fmla="*/ 1231089 h 3287536"/>
                <a:gd name="connsiteX6" fmla="*/ 2480310 w 2715559"/>
                <a:gd name="connsiteY6" fmla="*/ 1001536 h 3287536"/>
                <a:gd name="connsiteX7" fmla="*/ 1182052 w 2715559"/>
                <a:gd name="connsiteY7" fmla="*/ 964389 h 3287536"/>
                <a:gd name="connsiteX8" fmla="*/ 886777 w 2715559"/>
                <a:gd name="connsiteY8" fmla="*/ 993916 h 3287536"/>
                <a:gd name="connsiteX9" fmla="*/ 865823 w 2715559"/>
                <a:gd name="connsiteY9" fmla="*/ 979629 h 3287536"/>
                <a:gd name="connsiteX10" fmla="*/ 901065 w 2715559"/>
                <a:gd name="connsiteY10" fmla="*/ 824371 h 3287536"/>
                <a:gd name="connsiteX11" fmla="*/ 973455 w 2715559"/>
                <a:gd name="connsiteY11" fmla="*/ 680544 h 3287536"/>
                <a:gd name="connsiteX12" fmla="*/ 973455 w 2715559"/>
                <a:gd name="connsiteY12" fmla="*/ 680544 h 3287536"/>
                <a:gd name="connsiteX13" fmla="*/ 985838 w 2715559"/>
                <a:gd name="connsiteY13" fmla="*/ 133809 h 3287536"/>
                <a:gd name="connsiteX14" fmla="*/ 1012508 w 2715559"/>
                <a:gd name="connsiteY14" fmla="*/ 103329 h 3287536"/>
                <a:gd name="connsiteX15" fmla="*/ 983933 w 2715559"/>
                <a:gd name="connsiteY15" fmla="*/ 57609 h 3287536"/>
                <a:gd name="connsiteX16" fmla="*/ 784860 w 2715559"/>
                <a:gd name="connsiteY16" fmla="*/ 42369 h 3287536"/>
                <a:gd name="connsiteX17" fmla="*/ 716280 w 2715559"/>
                <a:gd name="connsiteY17" fmla="*/ 156669 h 3287536"/>
                <a:gd name="connsiteX18" fmla="*/ 649605 w 2715559"/>
                <a:gd name="connsiteY18" fmla="*/ 318594 h 3287536"/>
                <a:gd name="connsiteX19" fmla="*/ 258127 w 2715559"/>
                <a:gd name="connsiteY19" fmla="*/ 921526 h 3287536"/>
                <a:gd name="connsiteX20" fmla="*/ 160020 w 2715559"/>
                <a:gd name="connsiteY20" fmla="*/ 1078689 h 3287536"/>
                <a:gd name="connsiteX21" fmla="*/ 40005 w 2715559"/>
                <a:gd name="connsiteY21" fmla="*/ 1474929 h 3287536"/>
                <a:gd name="connsiteX22" fmla="*/ 0 w 2715559"/>
                <a:gd name="connsiteY22" fmla="*/ 1522554 h 3287536"/>
                <a:gd name="connsiteX23" fmla="*/ 3810 w 2715559"/>
                <a:gd name="connsiteY23" fmla="*/ 1534936 h 3287536"/>
                <a:gd name="connsiteX24" fmla="*/ 303848 w 2715559"/>
                <a:gd name="connsiteY24" fmla="*/ 2331226 h 3287536"/>
                <a:gd name="connsiteX25" fmla="*/ 664845 w 2715559"/>
                <a:gd name="connsiteY25" fmla="*/ 3287536 h 3287536"/>
                <a:gd name="connsiteX26" fmla="*/ 701040 w 2715559"/>
                <a:gd name="connsiteY26" fmla="*/ 3279916 h 3287536"/>
                <a:gd name="connsiteX27" fmla="*/ 992505 w 2715559"/>
                <a:gd name="connsiteY27" fmla="*/ 3169426 h 3287536"/>
                <a:gd name="connsiteX28" fmla="*/ 1344930 w 2715559"/>
                <a:gd name="connsiteY28" fmla="*/ 3009406 h 3287536"/>
                <a:gd name="connsiteX29" fmla="*/ 2436495 w 2715559"/>
                <a:gd name="connsiteY29" fmla="*/ 2568399 h 3287536"/>
                <a:gd name="connsiteX30" fmla="*/ 2579370 w 2715559"/>
                <a:gd name="connsiteY30" fmla="*/ 2518869 h 3287536"/>
                <a:gd name="connsiteX31" fmla="*/ 2651760 w 2715559"/>
                <a:gd name="connsiteY31" fmla="*/ 2436001 h 3287536"/>
                <a:gd name="connsiteX32" fmla="*/ 2594610 w 2715559"/>
                <a:gd name="connsiteY32" fmla="*/ 2215974 h 3287536"/>
                <a:gd name="connsiteX33" fmla="*/ 2700338 w 2715559"/>
                <a:gd name="connsiteY33" fmla="*/ 2056906 h 3287536"/>
                <a:gd name="connsiteX34" fmla="*/ 2660333 w 2715559"/>
                <a:gd name="connsiteY34" fmla="*/ 1901649 h 328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15559" h="3287536">
                  <a:moveTo>
                    <a:pt x="2660333" y="1901649"/>
                  </a:moveTo>
                  <a:cubicBezTo>
                    <a:pt x="2630805" y="1854024"/>
                    <a:pt x="2619375" y="1812114"/>
                    <a:pt x="2655570" y="1765441"/>
                  </a:cubicBezTo>
                  <a:cubicBezTo>
                    <a:pt x="2695575" y="1700671"/>
                    <a:pt x="2723197" y="1633044"/>
                    <a:pt x="2713672" y="1554939"/>
                  </a:cubicBezTo>
                  <a:cubicBezTo>
                    <a:pt x="2707005" y="1506361"/>
                    <a:pt x="2686050" y="1459689"/>
                    <a:pt x="2673668" y="1450164"/>
                  </a:cubicBezTo>
                  <a:cubicBezTo>
                    <a:pt x="2630805" y="1418731"/>
                    <a:pt x="2627947" y="1379679"/>
                    <a:pt x="2648903" y="1334911"/>
                  </a:cubicBezTo>
                  <a:cubicBezTo>
                    <a:pt x="2663190" y="1310146"/>
                    <a:pt x="2662238" y="1257759"/>
                    <a:pt x="2655570" y="1231089"/>
                  </a:cubicBezTo>
                  <a:cubicBezTo>
                    <a:pt x="2627947" y="1131076"/>
                    <a:pt x="2575560" y="1050114"/>
                    <a:pt x="2480310" y="1001536"/>
                  </a:cubicBezTo>
                  <a:cubicBezTo>
                    <a:pt x="2211705" y="870091"/>
                    <a:pt x="1816418" y="870091"/>
                    <a:pt x="1182052" y="964389"/>
                  </a:cubicBezTo>
                  <a:cubicBezTo>
                    <a:pt x="1154430" y="977724"/>
                    <a:pt x="998220" y="981534"/>
                    <a:pt x="886777" y="993916"/>
                  </a:cubicBezTo>
                  <a:cubicBezTo>
                    <a:pt x="867727" y="995821"/>
                    <a:pt x="863918" y="996774"/>
                    <a:pt x="865823" y="979629"/>
                  </a:cubicBezTo>
                  <a:cubicBezTo>
                    <a:pt x="871538" y="927241"/>
                    <a:pt x="869633" y="873901"/>
                    <a:pt x="901065" y="824371"/>
                  </a:cubicBezTo>
                  <a:cubicBezTo>
                    <a:pt x="929640" y="779604"/>
                    <a:pt x="949643" y="729121"/>
                    <a:pt x="973455" y="680544"/>
                  </a:cubicBezTo>
                  <a:cubicBezTo>
                    <a:pt x="973455" y="680544"/>
                    <a:pt x="973455" y="680544"/>
                    <a:pt x="973455" y="680544"/>
                  </a:cubicBezTo>
                  <a:cubicBezTo>
                    <a:pt x="978218" y="498616"/>
                    <a:pt x="982027" y="315736"/>
                    <a:pt x="985838" y="133809"/>
                  </a:cubicBezTo>
                  <a:cubicBezTo>
                    <a:pt x="985838" y="112854"/>
                    <a:pt x="990600" y="101424"/>
                    <a:pt x="1012508" y="103329"/>
                  </a:cubicBezTo>
                  <a:cubicBezTo>
                    <a:pt x="1002983" y="88089"/>
                    <a:pt x="995363" y="71896"/>
                    <a:pt x="983933" y="57609"/>
                  </a:cubicBezTo>
                  <a:cubicBezTo>
                    <a:pt x="929640" y="-12876"/>
                    <a:pt x="848677" y="-19544"/>
                    <a:pt x="784860" y="42369"/>
                  </a:cubicBezTo>
                  <a:cubicBezTo>
                    <a:pt x="751523" y="74754"/>
                    <a:pt x="729615" y="112854"/>
                    <a:pt x="716280" y="156669"/>
                  </a:cubicBezTo>
                  <a:cubicBezTo>
                    <a:pt x="698183" y="211914"/>
                    <a:pt x="681990" y="269064"/>
                    <a:pt x="649605" y="318594"/>
                  </a:cubicBezTo>
                  <a:cubicBezTo>
                    <a:pt x="519113" y="519571"/>
                    <a:pt x="387667" y="719596"/>
                    <a:pt x="258127" y="921526"/>
                  </a:cubicBezTo>
                  <a:cubicBezTo>
                    <a:pt x="224790" y="972961"/>
                    <a:pt x="182880" y="1020586"/>
                    <a:pt x="160020" y="1078689"/>
                  </a:cubicBezTo>
                  <a:cubicBezTo>
                    <a:pt x="109538" y="1207276"/>
                    <a:pt x="78105" y="1342531"/>
                    <a:pt x="40005" y="1474929"/>
                  </a:cubicBezTo>
                  <a:cubicBezTo>
                    <a:pt x="33338" y="1497789"/>
                    <a:pt x="26670" y="1517791"/>
                    <a:pt x="0" y="1522554"/>
                  </a:cubicBezTo>
                  <a:cubicBezTo>
                    <a:pt x="953" y="1526364"/>
                    <a:pt x="1905" y="1531126"/>
                    <a:pt x="3810" y="1534936"/>
                  </a:cubicBezTo>
                  <a:cubicBezTo>
                    <a:pt x="103823" y="1800684"/>
                    <a:pt x="203835" y="2065479"/>
                    <a:pt x="303848" y="2331226"/>
                  </a:cubicBezTo>
                  <a:cubicBezTo>
                    <a:pt x="423863" y="2650314"/>
                    <a:pt x="544830" y="2968449"/>
                    <a:pt x="664845" y="3287536"/>
                  </a:cubicBezTo>
                  <a:cubicBezTo>
                    <a:pt x="677227" y="3284679"/>
                    <a:pt x="688658" y="3282774"/>
                    <a:pt x="701040" y="3279916"/>
                  </a:cubicBezTo>
                  <a:cubicBezTo>
                    <a:pt x="801052" y="3250389"/>
                    <a:pt x="896302" y="3208479"/>
                    <a:pt x="992505" y="3169426"/>
                  </a:cubicBezTo>
                  <a:cubicBezTo>
                    <a:pt x="1109663" y="3121801"/>
                    <a:pt x="1229677" y="3062746"/>
                    <a:pt x="1344930" y="3009406"/>
                  </a:cubicBezTo>
                  <a:cubicBezTo>
                    <a:pt x="1480185" y="2930349"/>
                    <a:pt x="2380298" y="2584591"/>
                    <a:pt x="2436495" y="2568399"/>
                  </a:cubicBezTo>
                  <a:cubicBezTo>
                    <a:pt x="2484120" y="2551254"/>
                    <a:pt x="2536508" y="2534109"/>
                    <a:pt x="2579370" y="2518869"/>
                  </a:cubicBezTo>
                  <a:cubicBezTo>
                    <a:pt x="2617470" y="2505534"/>
                    <a:pt x="2642235" y="2476959"/>
                    <a:pt x="2651760" y="2436001"/>
                  </a:cubicBezTo>
                  <a:cubicBezTo>
                    <a:pt x="2670810" y="2353134"/>
                    <a:pt x="2670810" y="2275029"/>
                    <a:pt x="2594610" y="2215974"/>
                  </a:cubicBezTo>
                  <a:cubicBezTo>
                    <a:pt x="2682240" y="2173111"/>
                    <a:pt x="2707958" y="2135964"/>
                    <a:pt x="2700338" y="2056906"/>
                  </a:cubicBezTo>
                  <a:cubicBezTo>
                    <a:pt x="2696528" y="2003566"/>
                    <a:pt x="2688908" y="1947369"/>
                    <a:pt x="2660333" y="1901649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">
              <a:extLst>
                <a:ext uri="{FF2B5EF4-FFF2-40B4-BE49-F238E27FC236}">
                  <a16:creationId xmlns:a16="http://schemas.microsoft.com/office/drawing/2014/main" id="{FB3C9E70-0301-45E4-940E-6BAA15C3C24B}"/>
                </a:ext>
              </a:extLst>
            </p:cNvPr>
            <p:cNvSpPr/>
            <p:nvPr/>
          </p:nvSpPr>
          <p:spPr>
            <a:xfrm>
              <a:off x="2655006" y="1695484"/>
              <a:ext cx="704041" cy="1292332"/>
            </a:xfrm>
            <a:custGeom>
              <a:avLst/>
              <a:gdLst>
                <a:gd name="connsiteX0" fmla="*/ 1460199 w 1604995"/>
                <a:gd name="connsiteY0" fmla="*/ 2946099 h 2946115"/>
                <a:gd name="connsiteX1" fmla="*/ 92409 w 1604995"/>
                <a:gd name="connsiteY1" fmla="*/ 2921334 h 2946115"/>
                <a:gd name="connsiteX2" fmla="*/ 16 w 1604995"/>
                <a:gd name="connsiteY2" fmla="*/ 2825131 h 2946115"/>
                <a:gd name="connsiteX3" fmla="*/ 48594 w 1604995"/>
                <a:gd name="connsiteY3" fmla="*/ 92409 h 2946115"/>
                <a:gd name="connsiteX4" fmla="*/ 144796 w 1604995"/>
                <a:gd name="connsiteY4" fmla="*/ 16 h 2946115"/>
                <a:gd name="connsiteX5" fmla="*/ 1512586 w 1604995"/>
                <a:gd name="connsiteY5" fmla="*/ 24781 h 2946115"/>
                <a:gd name="connsiteX6" fmla="*/ 1604979 w 1604995"/>
                <a:gd name="connsiteY6" fmla="*/ 120984 h 2946115"/>
                <a:gd name="connsiteX7" fmla="*/ 1555449 w 1604995"/>
                <a:gd name="connsiteY7" fmla="*/ 2853706 h 2946115"/>
                <a:gd name="connsiteX8" fmla="*/ 1460199 w 1604995"/>
                <a:gd name="connsiteY8" fmla="*/ 2946099 h 294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4995" h="2946115">
                  <a:moveTo>
                    <a:pt x="1460199" y="2946099"/>
                  </a:moveTo>
                  <a:lnTo>
                    <a:pt x="92409" y="2921334"/>
                  </a:lnTo>
                  <a:cubicBezTo>
                    <a:pt x="40021" y="2920381"/>
                    <a:pt x="-936" y="2877519"/>
                    <a:pt x="16" y="2825131"/>
                  </a:cubicBezTo>
                  <a:lnTo>
                    <a:pt x="48594" y="92409"/>
                  </a:lnTo>
                  <a:cubicBezTo>
                    <a:pt x="49546" y="40021"/>
                    <a:pt x="92409" y="-936"/>
                    <a:pt x="144796" y="16"/>
                  </a:cubicBezTo>
                  <a:lnTo>
                    <a:pt x="1512586" y="24781"/>
                  </a:lnTo>
                  <a:cubicBezTo>
                    <a:pt x="1564974" y="25734"/>
                    <a:pt x="1605931" y="68596"/>
                    <a:pt x="1604979" y="120984"/>
                  </a:cubicBezTo>
                  <a:lnTo>
                    <a:pt x="1555449" y="2853706"/>
                  </a:lnTo>
                  <a:cubicBezTo>
                    <a:pt x="1554496" y="2906094"/>
                    <a:pt x="1511634" y="2947051"/>
                    <a:pt x="1460199" y="29460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4">
              <a:extLst>
                <a:ext uri="{FF2B5EF4-FFF2-40B4-BE49-F238E27FC236}">
                  <a16:creationId xmlns:a16="http://schemas.microsoft.com/office/drawing/2014/main" id="{5775077C-A461-407A-90B0-D8445D76CF31}"/>
                </a:ext>
              </a:extLst>
            </p:cNvPr>
            <p:cNvSpPr/>
            <p:nvPr/>
          </p:nvSpPr>
          <p:spPr>
            <a:xfrm>
              <a:off x="2699302" y="1822926"/>
              <a:ext cx="612524" cy="994829"/>
            </a:xfrm>
            <a:custGeom>
              <a:avLst/>
              <a:gdLst>
                <a:gd name="connsiteX0" fmla="*/ 1320165 w 1396365"/>
                <a:gd name="connsiteY0" fmla="*/ 2267903 h 2267902"/>
                <a:gd name="connsiteX1" fmla="*/ 36195 w 1396365"/>
                <a:gd name="connsiteY1" fmla="*/ 2245043 h 2267902"/>
                <a:gd name="connsiteX2" fmla="*/ 0 w 1396365"/>
                <a:gd name="connsiteY2" fmla="*/ 2207895 h 2267902"/>
                <a:gd name="connsiteX3" fmla="*/ 39053 w 1396365"/>
                <a:gd name="connsiteY3" fmla="*/ 36195 h 2267902"/>
                <a:gd name="connsiteX4" fmla="*/ 76200 w 1396365"/>
                <a:gd name="connsiteY4" fmla="*/ 0 h 2267902"/>
                <a:gd name="connsiteX5" fmla="*/ 1360170 w 1396365"/>
                <a:gd name="connsiteY5" fmla="*/ 22860 h 2267902"/>
                <a:gd name="connsiteX6" fmla="*/ 1396365 w 1396365"/>
                <a:gd name="connsiteY6" fmla="*/ 60007 h 2267902"/>
                <a:gd name="connsiteX7" fmla="*/ 1357313 w 1396365"/>
                <a:gd name="connsiteY7" fmla="*/ 2231708 h 2267902"/>
                <a:gd name="connsiteX8" fmla="*/ 1320165 w 1396365"/>
                <a:gd name="connsiteY8" fmla="*/ 2267903 h 226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6365" h="2267902">
                  <a:moveTo>
                    <a:pt x="1320165" y="2267903"/>
                  </a:moveTo>
                  <a:lnTo>
                    <a:pt x="36195" y="2245043"/>
                  </a:lnTo>
                  <a:cubicBezTo>
                    <a:pt x="16192" y="2245043"/>
                    <a:pt x="0" y="2227897"/>
                    <a:pt x="0" y="2207895"/>
                  </a:cubicBezTo>
                  <a:lnTo>
                    <a:pt x="39053" y="36195"/>
                  </a:lnTo>
                  <a:cubicBezTo>
                    <a:pt x="39053" y="16192"/>
                    <a:pt x="56197" y="0"/>
                    <a:pt x="76200" y="0"/>
                  </a:cubicBezTo>
                  <a:lnTo>
                    <a:pt x="1360170" y="22860"/>
                  </a:lnTo>
                  <a:cubicBezTo>
                    <a:pt x="1380173" y="22860"/>
                    <a:pt x="1396365" y="40005"/>
                    <a:pt x="1396365" y="60007"/>
                  </a:cubicBezTo>
                  <a:lnTo>
                    <a:pt x="1357313" y="2231708"/>
                  </a:lnTo>
                  <a:cubicBezTo>
                    <a:pt x="1356360" y="2251710"/>
                    <a:pt x="1340167" y="2267903"/>
                    <a:pt x="1320165" y="2267903"/>
                  </a:cubicBezTo>
                  <a:close/>
                </a:path>
              </a:pathLst>
            </a:custGeom>
            <a:solidFill>
              <a:srgbClr val="CDFE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5">
              <a:extLst>
                <a:ext uri="{FF2B5EF4-FFF2-40B4-BE49-F238E27FC236}">
                  <a16:creationId xmlns:a16="http://schemas.microsoft.com/office/drawing/2014/main" id="{38D884EC-A7BD-47AD-A2E9-5D00838368C4}"/>
                </a:ext>
              </a:extLst>
            </p:cNvPr>
            <p:cNvSpPr/>
            <p:nvPr/>
          </p:nvSpPr>
          <p:spPr>
            <a:xfrm>
              <a:off x="1257391" y="2313142"/>
              <a:ext cx="1306510" cy="1241961"/>
            </a:xfrm>
            <a:custGeom>
              <a:avLst/>
              <a:gdLst>
                <a:gd name="connsiteX0" fmla="*/ 2219357 w 2978438"/>
                <a:gd name="connsiteY0" fmla="*/ 5459 h 2831285"/>
                <a:gd name="connsiteX1" fmla="*/ 2265077 w 2978438"/>
                <a:gd name="connsiteY1" fmla="*/ 24509 h 2831285"/>
                <a:gd name="connsiteX2" fmla="*/ 2973737 w 2978438"/>
                <a:gd name="connsiteY2" fmla="*/ 1905696 h 2831285"/>
                <a:gd name="connsiteX3" fmla="*/ 2957544 w 2978438"/>
                <a:gd name="connsiteY3" fmla="*/ 1943796 h 2831285"/>
                <a:gd name="connsiteX4" fmla="*/ 627729 w 2978438"/>
                <a:gd name="connsiteY4" fmla="*/ 2822954 h 2831285"/>
                <a:gd name="connsiteX5" fmla="*/ 588677 w 2978438"/>
                <a:gd name="connsiteY5" fmla="*/ 2828669 h 2831285"/>
                <a:gd name="connsiteX6" fmla="*/ 361029 w 2978438"/>
                <a:gd name="connsiteY6" fmla="*/ 2400996 h 2831285"/>
                <a:gd name="connsiteX7" fmla="*/ 126714 w 2978438"/>
                <a:gd name="connsiteY7" fmla="*/ 1732341 h 2831285"/>
                <a:gd name="connsiteX8" fmla="*/ 36226 w 2978438"/>
                <a:gd name="connsiteY8" fmla="*/ 1268474 h 2831285"/>
                <a:gd name="connsiteX9" fmla="*/ 31 w 2978438"/>
                <a:gd name="connsiteY9" fmla="*/ 826514 h 2831285"/>
                <a:gd name="connsiteX10" fmla="*/ 7651 w 2978438"/>
                <a:gd name="connsiteY10" fmla="*/ 794129 h 2831285"/>
                <a:gd name="connsiteX11" fmla="*/ 40989 w 2978438"/>
                <a:gd name="connsiteY11" fmla="*/ 773173 h 2831285"/>
                <a:gd name="connsiteX12" fmla="*/ 2219357 w 2978438"/>
                <a:gd name="connsiteY12" fmla="*/ 5459 h 283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78438" h="2831285">
                  <a:moveTo>
                    <a:pt x="2219357" y="5459"/>
                  </a:moveTo>
                  <a:cubicBezTo>
                    <a:pt x="2244122" y="-4066"/>
                    <a:pt x="2258409" y="-3114"/>
                    <a:pt x="2265077" y="24509"/>
                  </a:cubicBezTo>
                  <a:cubicBezTo>
                    <a:pt x="2275554" y="32129"/>
                    <a:pt x="2957544" y="1867596"/>
                    <a:pt x="2973737" y="1905696"/>
                  </a:cubicBezTo>
                  <a:cubicBezTo>
                    <a:pt x="2982309" y="1926651"/>
                    <a:pt x="2980404" y="1935224"/>
                    <a:pt x="2957544" y="1943796"/>
                  </a:cubicBezTo>
                  <a:cubicBezTo>
                    <a:pt x="2807049" y="1998089"/>
                    <a:pt x="850614" y="2742944"/>
                    <a:pt x="627729" y="2822954"/>
                  </a:cubicBezTo>
                  <a:cubicBezTo>
                    <a:pt x="615347" y="2827716"/>
                    <a:pt x="602964" y="2835336"/>
                    <a:pt x="588677" y="2828669"/>
                  </a:cubicBezTo>
                  <a:cubicBezTo>
                    <a:pt x="504857" y="2690556"/>
                    <a:pt x="427704" y="2548634"/>
                    <a:pt x="361029" y="2400996"/>
                  </a:cubicBezTo>
                  <a:cubicBezTo>
                    <a:pt x="263874" y="2184779"/>
                    <a:pt x="184816" y="1962846"/>
                    <a:pt x="126714" y="1732341"/>
                  </a:cubicBezTo>
                  <a:cubicBezTo>
                    <a:pt x="87661" y="1578989"/>
                    <a:pt x="57181" y="1423731"/>
                    <a:pt x="36226" y="1268474"/>
                  </a:cubicBezTo>
                  <a:cubicBezTo>
                    <a:pt x="20986" y="1158936"/>
                    <a:pt x="31" y="863661"/>
                    <a:pt x="31" y="826514"/>
                  </a:cubicBezTo>
                  <a:cubicBezTo>
                    <a:pt x="31" y="815084"/>
                    <a:pt x="-921" y="803654"/>
                    <a:pt x="7651" y="794129"/>
                  </a:cubicBezTo>
                  <a:cubicBezTo>
                    <a:pt x="14319" y="779841"/>
                    <a:pt x="28606" y="777936"/>
                    <a:pt x="40989" y="773173"/>
                  </a:cubicBezTo>
                  <a:cubicBezTo>
                    <a:pt x="314357" y="675066"/>
                    <a:pt x="2105057" y="48321"/>
                    <a:pt x="2219357" y="54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Rectangle 35">
              <a:extLst>
                <a:ext uri="{FF2B5EF4-FFF2-40B4-BE49-F238E27FC236}">
                  <a16:creationId xmlns:a16="http://schemas.microsoft.com/office/drawing/2014/main" id="{D2F9FD33-FCED-494B-A457-DE12FF7EEA9C}"/>
                </a:ext>
              </a:extLst>
            </p:cNvPr>
            <p:cNvSpPr/>
            <p:nvPr/>
          </p:nvSpPr>
          <p:spPr>
            <a:xfrm>
              <a:off x="2750246" y="2596317"/>
              <a:ext cx="515698" cy="13631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Freeform: Shape 34">
              <a:extLst>
                <a:ext uri="{FF2B5EF4-FFF2-40B4-BE49-F238E27FC236}">
                  <a16:creationId xmlns:a16="http://schemas.microsoft.com/office/drawing/2014/main" id="{28A59960-2169-4D7F-90F0-E959CD8F0C1D}"/>
                </a:ext>
              </a:extLst>
            </p:cNvPr>
            <p:cNvSpPr/>
            <p:nvPr/>
          </p:nvSpPr>
          <p:spPr>
            <a:xfrm>
              <a:off x="2783615" y="2631326"/>
              <a:ext cx="448960" cy="66295"/>
            </a:xfrm>
            <a:custGeom>
              <a:avLst/>
              <a:gdLst/>
              <a:ahLst/>
              <a:cxnLst/>
              <a:rect l="l" t="t" r="r" b="b"/>
              <a:pathLst>
                <a:path w="334240" h="49355">
                  <a:moveTo>
                    <a:pt x="66344" y="11948"/>
                  </a:moveTo>
                  <a:lnTo>
                    <a:pt x="59898" y="29659"/>
                  </a:lnTo>
                  <a:lnTo>
                    <a:pt x="72921" y="29659"/>
                  </a:lnTo>
                  <a:close/>
                  <a:moveTo>
                    <a:pt x="9636" y="8888"/>
                  </a:moveTo>
                  <a:lnTo>
                    <a:pt x="9636" y="22431"/>
                  </a:lnTo>
                  <a:lnTo>
                    <a:pt x="14910" y="22431"/>
                  </a:lnTo>
                  <a:cubicBezTo>
                    <a:pt x="18709" y="22431"/>
                    <a:pt x="21248" y="22181"/>
                    <a:pt x="22528" y="21682"/>
                  </a:cubicBezTo>
                  <a:cubicBezTo>
                    <a:pt x="23809" y="21183"/>
                    <a:pt x="24813" y="20402"/>
                    <a:pt x="25540" y="19338"/>
                  </a:cubicBezTo>
                  <a:cubicBezTo>
                    <a:pt x="26267" y="18275"/>
                    <a:pt x="26631" y="17038"/>
                    <a:pt x="26631" y="15627"/>
                  </a:cubicBezTo>
                  <a:cubicBezTo>
                    <a:pt x="26631" y="13891"/>
                    <a:pt x="26120" y="12458"/>
                    <a:pt x="25100" y="11329"/>
                  </a:cubicBezTo>
                  <a:cubicBezTo>
                    <a:pt x="24080" y="10201"/>
                    <a:pt x="22789" y="9495"/>
                    <a:pt x="21226" y="9213"/>
                  </a:cubicBezTo>
                  <a:cubicBezTo>
                    <a:pt x="20076" y="8996"/>
                    <a:pt x="17764" y="8888"/>
                    <a:pt x="14292" y="8888"/>
                  </a:cubicBezTo>
                  <a:close/>
                  <a:moveTo>
                    <a:pt x="249826" y="8237"/>
                  </a:moveTo>
                  <a:cubicBezTo>
                    <a:pt x="245854" y="8237"/>
                    <a:pt x="242653" y="9599"/>
                    <a:pt x="240222" y="12322"/>
                  </a:cubicBezTo>
                  <a:cubicBezTo>
                    <a:pt x="237791" y="15046"/>
                    <a:pt x="236576" y="19154"/>
                    <a:pt x="236576" y="24645"/>
                  </a:cubicBezTo>
                  <a:cubicBezTo>
                    <a:pt x="236576" y="30049"/>
                    <a:pt x="237824" y="34146"/>
                    <a:pt x="240320" y="36935"/>
                  </a:cubicBezTo>
                  <a:cubicBezTo>
                    <a:pt x="242816" y="39724"/>
                    <a:pt x="245985" y="41118"/>
                    <a:pt x="249826" y="41118"/>
                  </a:cubicBezTo>
                  <a:cubicBezTo>
                    <a:pt x="253668" y="41118"/>
                    <a:pt x="256820" y="39735"/>
                    <a:pt x="259284" y="36967"/>
                  </a:cubicBezTo>
                  <a:cubicBezTo>
                    <a:pt x="261747" y="34200"/>
                    <a:pt x="262979" y="30049"/>
                    <a:pt x="262979" y="24515"/>
                  </a:cubicBezTo>
                  <a:cubicBezTo>
                    <a:pt x="262979" y="19045"/>
                    <a:pt x="261780" y="14965"/>
                    <a:pt x="259381" y="12274"/>
                  </a:cubicBezTo>
                  <a:cubicBezTo>
                    <a:pt x="256983" y="9582"/>
                    <a:pt x="253798" y="8237"/>
                    <a:pt x="249826" y="8237"/>
                  </a:cubicBezTo>
                  <a:close/>
                  <a:moveTo>
                    <a:pt x="271602" y="814"/>
                  </a:moveTo>
                  <a:lnTo>
                    <a:pt x="281466" y="814"/>
                  </a:lnTo>
                  <a:lnTo>
                    <a:pt x="288661" y="33598"/>
                  </a:lnTo>
                  <a:lnTo>
                    <a:pt x="297386" y="814"/>
                  </a:lnTo>
                  <a:lnTo>
                    <a:pt x="308846" y="814"/>
                  </a:lnTo>
                  <a:lnTo>
                    <a:pt x="317213" y="34151"/>
                  </a:lnTo>
                  <a:lnTo>
                    <a:pt x="324538" y="814"/>
                  </a:lnTo>
                  <a:lnTo>
                    <a:pt x="334240" y="814"/>
                  </a:lnTo>
                  <a:lnTo>
                    <a:pt x="322650" y="48541"/>
                  </a:lnTo>
                  <a:lnTo>
                    <a:pt x="312427" y="48541"/>
                  </a:lnTo>
                  <a:lnTo>
                    <a:pt x="302921" y="12860"/>
                  </a:lnTo>
                  <a:lnTo>
                    <a:pt x="293447" y="48541"/>
                  </a:lnTo>
                  <a:lnTo>
                    <a:pt x="282996" y="48541"/>
                  </a:lnTo>
                  <a:close/>
                  <a:moveTo>
                    <a:pt x="181072" y="814"/>
                  </a:moveTo>
                  <a:lnTo>
                    <a:pt x="190448" y="814"/>
                  </a:lnTo>
                  <a:lnTo>
                    <a:pt x="209982" y="32686"/>
                  </a:lnTo>
                  <a:lnTo>
                    <a:pt x="209982" y="814"/>
                  </a:lnTo>
                  <a:lnTo>
                    <a:pt x="218935" y="814"/>
                  </a:lnTo>
                  <a:lnTo>
                    <a:pt x="218935" y="48541"/>
                  </a:lnTo>
                  <a:lnTo>
                    <a:pt x="209266" y="48541"/>
                  </a:lnTo>
                  <a:lnTo>
                    <a:pt x="190025" y="17417"/>
                  </a:lnTo>
                  <a:lnTo>
                    <a:pt x="190025" y="48541"/>
                  </a:lnTo>
                  <a:lnTo>
                    <a:pt x="181072" y="48541"/>
                  </a:lnTo>
                  <a:close/>
                  <a:moveTo>
                    <a:pt x="90301" y="814"/>
                  </a:moveTo>
                  <a:lnTo>
                    <a:pt x="101598" y="814"/>
                  </a:lnTo>
                  <a:lnTo>
                    <a:pt x="112830" y="19696"/>
                  </a:lnTo>
                  <a:lnTo>
                    <a:pt x="123834" y="814"/>
                  </a:lnTo>
                  <a:lnTo>
                    <a:pt x="134936" y="814"/>
                  </a:lnTo>
                  <a:lnTo>
                    <a:pt x="117388" y="28519"/>
                  </a:lnTo>
                  <a:lnTo>
                    <a:pt x="117388" y="48541"/>
                  </a:lnTo>
                  <a:lnTo>
                    <a:pt x="107784" y="48541"/>
                  </a:lnTo>
                  <a:lnTo>
                    <a:pt x="107784" y="28454"/>
                  </a:lnTo>
                  <a:close/>
                  <a:moveTo>
                    <a:pt x="61363" y="814"/>
                  </a:moveTo>
                  <a:lnTo>
                    <a:pt x="71553" y="814"/>
                  </a:lnTo>
                  <a:lnTo>
                    <a:pt x="90664" y="48541"/>
                  </a:lnTo>
                  <a:lnTo>
                    <a:pt x="80181" y="48541"/>
                  </a:lnTo>
                  <a:lnTo>
                    <a:pt x="76014" y="37700"/>
                  </a:lnTo>
                  <a:lnTo>
                    <a:pt x="56936" y="37700"/>
                  </a:lnTo>
                  <a:lnTo>
                    <a:pt x="52996" y="48541"/>
                  </a:lnTo>
                  <a:lnTo>
                    <a:pt x="42774" y="48541"/>
                  </a:lnTo>
                  <a:close/>
                  <a:moveTo>
                    <a:pt x="0" y="814"/>
                  </a:moveTo>
                  <a:lnTo>
                    <a:pt x="15464" y="814"/>
                  </a:lnTo>
                  <a:cubicBezTo>
                    <a:pt x="21324" y="814"/>
                    <a:pt x="25144" y="1053"/>
                    <a:pt x="26924" y="1530"/>
                  </a:cubicBezTo>
                  <a:cubicBezTo>
                    <a:pt x="29658" y="2246"/>
                    <a:pt x="31948" y="3804"/>
                    <a:pt x="33793" y="6202"/>
                  </a:cubicBezTo>
                  <a:cubicBezTo>
                    <a:pt x="35638" y="8600"/>
                    <a:pt x="36560" y="11698"/>
                    <a:pt x="36560" y="15497"/>
                  </a:cubicBezTo>
                  <a:cubicBezTo>
                    <a:pt x="36560" y="18427"/>
                    <a:pt x="36028" y="20890"/>
                    <a:pt x="34965" y="22887"/>
                  </a:cubicBezTo>
                  <a:cubicBezTo>
                    <a:pt x="33901" y="24884"/>
                    <a:pt x="32550" y="26452"/>
                    <a:pt x="30912" y="27591"/>
                  </a:cubicBezTo>
                  <a:cubicBezTo>
                    <a:pt x="29273" y="28731"/>
                    <a:pt x="27607" y="29485"/>
                    <a:pt x="25914" y="29854"/>
                  </a:cubicBezTo>
                  <a:cubicBezTo>
                    <a:pt x="23614" y="30310"/>
                    <a:pt x="20282" y="30538"/>
                    <a:pt x="15920" y="30538"/>
                  </a:cubicBezTo>
                  <a:lnTo>
                    <a:pt x="9636" y="30538"/>
                  </a:lnTo>
                  <a:lnTo>
                    <a:pt x="9636" y="48541"/>
                  </a:lnTo>
                  <a:lnTo>
                    <a:pt x="0" y="48541"/>
                  </a:lnTo>
                  <a:close/>
                  <a:moveTo>
                    <a:pt x="249729" y="0"/>
                  </a:moveTo>
                  <a:cubicBezTo>
                    <a:pt x="256761" y="0"/>
                    <a:pt x="262387" y="2181"/>
                    <a:pt x="266609" y="6544"/>
                  </a:cubicBezTo>
                  <a:cubicBezTo>
                    <a:pt x="270830" y="10906"/>
                    <a:pt x="272941" y="16973"/>
                    <a:pt x="272941" y="24743"/>
                  </a:cubicBezTo>
                  <a:cubicBezTo>
                    <a:pt x="272941" y="32448"/>
                    <a:pt x="270847" y="38476"/>
                    <a:pt x="266658" y="42828"/>
                  </a:cubicBezTo>
                  <a:cubicBezTo>
                    <a:pt x="262469" y="47179"/>
                    <a:pt x="256869" y="49355"/>
                    <a:pt x="249859" y="49355"/>
                  </a:cubicBezTo>
                  <a:cubicBezTo>
                    <a:pt x="242762" y="49355"/>
                    <a:pt x="237118" y="47190"/>
                    <a:pt x="232930" y="42860"/>
                  </a:cubicBezTo>
                  <a:cubicBezTo>
                    <a:pt x="228741" y="38530"/>
                    <a:pt x="226646" y="32567"/>
                    <a:pt x="226646" y="24970"/>
                  </a:cubicBezTo>
                  <a:cubicBezTo>
                    <a:pt x="226646" y="20109"/>
                    <a:pt x="227373" y="16028"/>
                    <a:pt x="228827" y="12729"/>
                  </a:cubicBezTo>
                  <a:cubicBezTo>
                    <a:pt x="229913" y="10299"/>
                    <a:pt x="231394" y="8117"/>
                    <a:pt x="233271" y="6186"/>
                  </a:cubicBezTo>
                  <a:cubicBezTo>
                    <a:pt x="235149" y="4254"/>
                    <a:pt x="237205" y="2821"/>
                    <a:pt x="239441" y="1888"/>
                  </a:cubicBezTo>
                  <a:cubicBezTo>
                    <a:pt x="242414" y="629"/>
                    <a:pt x="245844" y="0"/>
                    <a:pt x="2497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8" name="Freeform: Shape 16">
              <a:extLst>
                <a:ext uri="{FF2B5EF4-FFF2-40B4-BE49-F238E27FC236}">
                  <a16:creationId xmlns:a16="http://schemas.microsoft.com/office/drawing/2014/main" id="{B7E46293-ADA0-4057-8A9E-5E2B937A4338}"/>
                </a:ext>
              </a:extLst>
            </p:cNvPr>
            <p:cNvSpPr/>
            <p:nvPr/>
          </p:nvSpPr>
          <p:spPr>
            <a:xfrm>
              <a:off x="3589217" y="3534086"/>
              <a:ext cx="765070" cy="664983"/>
            </a:xfrm>
            <a:custGeom>
              <a:avLst/>
              <a:gdLst>
                <a:gd name="connsiteX0" fmla="*/ 603980 w 1744122"/>
                <a:gd name="connsiteY0" fmla="*/ 1515955 h 1515954"/>
                <a:gd name="connsiteX1" fmla="*/ 18193 w 1744122"/>
                <a:gd name="connsiteY1" fmla="*/ 836822 h 1515954"/>
                <a:gd name="connsiteX2" fmla="*/ 24860 w 1744122"/>
                <a:gd name="connsiteY2" fmla="*/ 774910 h 1515954"/>
                <a:gd name="connsiteX3" fmla="*/ 1165003 w 1744122"/>
                <a:gd name="connsiteY3" fmla="*/ 8147 h 1515954"/>
                <a:gd name="connsiteX4" fmla="*/ 1203103 w 1744122"/>
                <a:gd name="connsiteY4" fmla="*/ 11958 h 1515954"/>
                <a:gd name="connsiteX5" fmla="*/ 1744123 w 1744122"/>
                <a:gd name="connsiteY5" fmla="*/ 619652 h 1515954"/>
                <a:gd name="connsiteX6" fmla="*/ 1651730 w 1744122"/>
                <a:gd name="connsiteY6" fmla="*/ 733000 h 1515954"/>
                <a:gd name="connsiteX7" fmla="*/ 684943 w 1744122"/>
                <a:gd name="connsiteY7" fmla="*/ 1478808 h 1515954"/>
                <a:gd name="connsiteX8" fmla="*/ 603980 w 1744122"/>
                <a:gd name="connsiteY8" fmla="*/ 1515955 h 151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4122" h="1515954">
                  <a:moveTo>
                    <a:pt x="603980" y="1515955"/>
                  </a:moveTo>
                  <a:cubicBezTo>
                    <a:pt x="458248" y="1343552"/>
                    <a:pt x="53435" y="876827"/>
                    <a:pt x="18193" y="836822"/>
                  </a:cubicBezTo>
                  <a:cubicBezTo>
                    <a:pt x="-7525" y="807295"/>
                    <a:pt x="-6572" y="797770"/>
                    <a:pt x="24860" y="774910"/>
                  </a:cubicBezTo>
                  <a:cubicBezTo>
                    <a:pt x="86773" y="728238"/>
                    <a:pt x="1084993" y="63392"/>
                    <a:pt x="1165003" y="8147"/>
                  </a:cubicBezTo>
                  <a:cubicBezTo>
                    <a:pt x="1181195" y="-3283"/>
                    <a:pt x="1188816" y="-3283"/>
                    <a:pt x="1203103" y="11958"/>
                  </a:cubicBezTo>
                  <a:cubicBezTo>
                    <a:pt x="1383125" y="214840"/>
                    <a:pt x="1564100" y="416770"/>
                    <a:pt x="1744123" y="619652"/>
                  </a:cubicBezTo>
                  <a:cubicBezTo>
                    <a:pt x="1724120" y="666325"/>
                    <a:pt x="1685068" y="698710"/>
                    <a:pt x="1651730" y="733000"/>
                  </a:cubicBezTo>
                  <a:cubicBezTo>
                    <a:pt x="1365028" y="1027322"/>
                    <a:pt x="1044988" y="1278783"/>
                    <a:pt x="684943" y="1478808"/>
                  </a:cubicBezTo>
                  <a:cubicBezTo>
                    <a:pt x="659225" y="1492142"/>
                    <a:pt x="634460" y="1510240"/>
                    <a:pt x="603980" y="15159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7">
              <a:extLst>
                <a:ext uri="{FF2B5EF4-FFF2-40B4-BE49-F238E27FC236}">
                  <a16:creationId xmlns:a16="http://schemas.microsoft.com/office/drawing/2014/main" id="{29BD36B8-3018-4CDB-8147-BF3AD62DAF5E}"/>
                </a:ext>
              </a:extLst>
            </p:cNvPr>
            <p:cNvSpPr/>
            <p:nvPr/>
          </p:nvSpPr>
          <p:spPr>
            <a:xfrm>
              <a:off x="3113990" y="2602660"/>
              <a:ext cx="879718" cy="1275105"/>
            </a:xfrm>
            <a:custGeom>
              <a:avLst/>
              <a:gdLst>
                <a:gd name="connsiteX0" fmla="*/ 2005485 w 2005484"/>
                <a:gd name="connsiteY0" fmla="*/ 2294387 h 2906844"/>
                <a:gd name="connsiteX1" fmla="*/ 1502564 w 2005484"/>
                <a:gd name="connsiteY1" fmla="*/ 2638239 h 2906844"/>
                <a:gd name="connsiteX2" fmla="*/ 1095847 w 2005484"/>
                <a:gd name="connsiteY2" fmla="*/ 2906845 h 2906844"/>
                <a:gd name="connsiteX3" fmla="*/ 725324 w 2005484"/>
                <a:gd name="connsiteY3" fmla="*/ 2624904 h 2906844"/>
                <a:gd name="connsiteX4" fmla="*/ 351944 w 2005484"/>
                <a:gd name="connsiteY4" fmla="*/ 2177229 h 2906844"/>
                <a:gd name="connsiteX5" fmla="*/ 249074 w 2005484"/>
                <a:gd name="connsiteY5" fmla="*/ 2015304 h 2906844"/>
                <a:gd name="connsiteX6" fmla="*/ 227167 w 2005484"/>
                <a:gd name="connsiteY6" fmla="*/ 1910529 h 2906844"/>
                <a:gd name="connsiteX7" fmla="*/ 220499 w 2005484"/>
                <a:gd name="connsiteY7" fmla="*/ 1660974 h 2906844"/>
                <a:gd name="connsiteX8" fmla="*/ 201449 w 2005484"/>
                <a:gd name="connsiteY8" fmla="*/ 1409514 h 2906844"/>
                <a:gd name="connsiteX9" fmla="*/ 320512 w 2005484"/>
                <a:gd name="connsiteY9" fmla="*/ 1135194 h 2906844"/>
                <a:gd name="connsiteX10" fmla="*/ 329084 w 2005484"/>
                <a:gd name="connsiteY10" fmla="*/ 1108524 h 2906844"/>
                <a:gd name="connsiteX11" fmla="*/ 238597 w 2005484"/>
                <a:gd name="connsiteY11" fmla="*/ 865637 h 2906844"/>
                <a:gd name="connsiteX12" fmla="*/ 210974 w 2005484"/>
                <a:gd name="connsiteY12" fmla="*/ 813249 h 2906844"/>
                <a:gd name="connsiteX13" fmla="*/ 88102 w 2005484"/>
                <a:gd name="connsiteY13" fmla="*/ 479874 h 2906844"/>
                <a:gd name="connsiteX14" fmla="*/ 12855 w 2005484"/>
                <a:gd name="connsiteY14" fmla="*/ 237939 h 2906844"/>
                <a:gd name="connsiteX15" fmla="*/ 472 w 2005484"/>
                <a:gd name="connsiteY15" fmla="*/ 117924 h 2906844"/>
                <a:gd name="connsiteX16" fmla="*/ 108105 w 2005484"/>
                <a:gd name="connsiteY16" fmla="*/ 3624 h 2906844"/>
                <a:gd name="connsiteX17" fmla="*/ 188114 w 2005484"/>
                <a:gd name="connsiteY17" fmla="*/ 767 h 2906844"/>
                <a:gd name="connsiteX18" fmla="*/ 284317 w 2005484"/>
                <a:gd name="connsiteY18" fmla="*/ 69347 h 2906844"/>
                <a:gd name="connsiteX19" fmla="*/ 410999 w 2005484"/>
                <a:gd name="connsiteY19" fmla="*/ 318902 h 2906844"/>
                <a:gd name="connsiteX20" fmla="*/ 474817 w 2005484"/>
                <a:gd name="connsiteY20" fmla="*/ 467492 h 2906844"/>
                <a:gd name="connsiteX21" fmla="*/ 664364 w 2005484"/>
                <a:gd name="connsiteY21" fmla="*/ 835157 h 2906844"/>
                <a:gd name="connsiteX22" fmla="*/ 689130 w 2005484"/>
                <a:gd name="connsiteY22" fmla="*/ 841824 h 2906844"/>
                <a:gd name="connsiteX23" fmla="*/ 758662 w 2005484"/>
                <a:gd name="connsiteY23" fmla="*/ 815154 h 2906844"/>
                <a:gd name="connsiteX24" fmla="*/ 940589 w 2005484"/>
                <a:gd name="connsiteY24" fmla="*/ 830394 h 2906844"/>
                <a:gd name="connsiteX25" fmla="*/ 987262 w 2005484"/>
                <a:gd name="connsiteY25" fmla="*/ 857064 h 2906844"/>
                <a:gd name="connsiteX26" fmla="*/ 1163474 w 2005484"/>
                <a:gd name="connsiteY26" fmla="*/ 918024 h 2906844"/>
                <a:gd name="connsiteX27" fmla="*/ 1332067 w 2005484"/>
                <a:gd name="connsiteY27" fmla="*/ 979937 h 2906844"/>
                <a:gd name="connsiteX28" fmla="*/ 1627342 w 2005484"/>
                <a:gd name="connsiteY28" fmla="*/ 1078997 h 2906844"/>
                <a:gd name="connsiteX29" fmla="*/ 1854037 w 2005484"/>
                <a:gd name="connsiteY29" fmla="*/ 1292357 h 2906844"/>
                <a:gd name="connsiteX30" fmla="*/ 1879755 w 2005484"/>
                <a:gd name="connsiteY30" fmla="*/ 1525719 h 2906844"/>
                <a:gd name="connsiteX31" fmla="*/ 1927380 w 2005484"/>
                <a:gd name="connsiteY31" fmla="*/ 2072454 h 2906844"/>
                <a:gd name="connsiteX32" fmla="*/ 2005485 w 2005484"/>
                <a:gd name="connsiteY32" fmla="*/ 2294387 h 290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5484" h="2906844">
                  <a:moveTo>
                    <a:pt x="2005485" y="2294387"/>
                  </a:moveTo>
                  <a:cubicBezTo>
                    <a:pt x="1837844" y="2408687"/>
                    <a:pt x="1670205" y="2523939"/>
                    <a:pt x="1502564" y="2638239"/>
                  </a:cubicBezTo>
                  <a:cubicBezTo>
                    <a:pt x="1371119" y="2727775"/>
                    <a:pt x="1229197" y="2818262"/>
                    <a:pt x="1095847" y="2906845"/>
                  </a:cubicBezTo>
                  <a:cubicBezTo>
                    <a:pt x="1025362" y="2854457"/>
                    <a:pt x="855817" y="2739204"/>
                    <a:pt x="725324" y="2624904"/>
                  </a:cubicBezTo>
                  <a:cubicBezTo>
                    <a:pt x="577687" y="2495364"/>
                    <a:pt x="465292" y="2336297"/>
                    <a:pt x="351944" y="2177229"/>
                  </a:cubicBezTo>
                  <a:cubicBezTo>
                    <a:pt x="314797" y="2124842"/>
                    <a:pt x="271934" y="2076264"/>
                    <a:pt x="249074" y="2015304"/>
                  </a:cubicBezTo>
                  <a:cubicBezTo>
                    <a:pt x="235739" y="1981014"/>
                    <a:pt x="229072" y="1945772"/>
                    <a:pt x="227167" y="1910529"/>
                  </a:cubicBezTo>
                  <a:cubicBezTo>
                    <a:pt x="223357" y="1827662"/>
                    <a:pt x="224309" y="1743842"/>
                    <a:pt x="220499" y="1660974"/>
                  </a:cubicBezTo>
                  <a:cubicBezTo>
                    <a:pt x="216689" y="1577154"/>
                    <a:pt x="209069" y="1493334"/>
                    <a:pt x="201449" y="1409514"/>
                  </a:cubicBezTo>
                  <a:cubicBezTo>
                    <a:pt x="191924" y="1296167"/>
                    <a:pt x="209069" y="1195202"/>
                    <a:pt x="320512" y="1135194"/>
                  </a:cubicBezTo>
                  <a:cubicBezTo>
                    <a:pt x="332894" y="1128527"/>
                    <a:pt x="334799" y="1121859"/>
                    <a:pt x="329084" y="1108524"/>
                  </a:cubicBezTo>
                  <a:cubicBezTo>
                    <a:pt x="298605" y="1027562"/>
                    <a:pt x="268124" y="946599"/>
                    <a:pt x="238597" y="865637"/>
                  </a:cubicBezTo>
                  <a:cubicBezTo>
                    <a:pt x="221452" y="852302"/>
                    <a:pt x="217642" y="831347"/>
                    <a:pt x="210974" y="813249"/>
                  </a:cubicBezTo>
                  <a:cubicBezTo>
                    <a:pt x="170017" y="701807"/>
                    <a:pt x="129059" y="591317"/>
                    <a:pt x="88102" y="479874"/>
                  </a:cubicBezTo>
                  <a:cubicBezTo>
                    <a:pt x="62384" y="399864"/>
                    <a:pt x="34762" y="319854"/>
                    <a:pt x="12855" y="237939"/>
                  </a:cubicBezTo>
                  <a:cubicBezTo>
                    <a:pt x="2377" y="198887"/>
                    <a:pt x="-1433" y="157929"/>
                    <a:pt x="472" y="117924"/>
                  </a:cubicBezTo>
                  <a:cubicBezTo>
                    <a:pt x="4282" y="55059"/>
                    <a:pt x="45239" y="10292"/>
                    <a:pt x="108105" y="3624"/>
                  </a:cubicBezTo>
                  <a:cubicBezTo>
                    <a:pt x="134774" y="767"/>
                    <a:pt x="161444" y="-1138"/>
                    <a:pt x="188114" y="767"/>
                  </a:cubicBezTo>
                  <a:cubicBezTo>
                    <a:pt x="236692" y="3624"/>
                    <a:pt x="263362" y="30294"/>
                    <a:pt x="284317" y="69347"/>
                  </a:cubicBezTo>
                  <a:cubicBezTo>
                    <a:pt x="329084" y="151262"/>
                    <a:pt x="370994" y="235082"/>
                    <a:pt x="410999" y="318902"/>
                  </a:cubicBezTo>
                  <a:cubicBezTo>
                    <a:pt x="428144" y="370337"/>
                    <a:pt x="463387" y="413199"/>
                    <a:pt x="474817" y="467492"/>
                  </a:cubicBezTo>
                  <a:cubicBezTo>
                    <a:pt x="527205" y="596079"/>
                    <a:pt x="601499" y="713237"/>
                    <a:pt x="664364" y="835157"/>
                  </a:cubicBezTo>
                  <a:cubicBezTo>
                    <a:pt x="671032" y="847539"/>
                    <a:pt x="677699" y="846587"/>
                    <a:pt x="689130" y="841824"/>
                  </a:cubicBezTo>
                  <a:cubicBezTo>
                    <a:pt x="711989" y="832299"/>
                    <a:pt x="734849" y="823727"/>
                    <a:pt x="758662" y="815154"/>
                  </a:cubicBezTo>
                  <a:cubicBezTo>
                    <a:pt x="821527" y="793247"/>
                    <a:pt x="882487" y="799914"/>
                    <a:pt x="940589" y="830394"/>
                  </a:cubicBezTo>
                  <a:cubicBezTo>
                    <a:pt x="956782" y="838967"/>
                    <a:pt x="973927" y="845634"/>
                    <a:pt x="987262" y="857064"/>
                  </a:cubicBezTo>
                  <a:cubicBezTo>
                    <a:pt x="1038697" y="898974"/>
                    <a:pt x="1096799" y="915167"/>
                    <a:pt x="1163474" y="918024"/>
                  </a:cubicBezTo>
                  <a:cubicBezTo>
                    <a:pt x="1225387" y="919929"/>
                    <a:pt x="1281585" y="947552"/>
                    <a:pt x="1332067" y="979937"/>
                  </a:cubicBezTo>
                  <a:cubicBezTo>
                    <a:pt x="1422555" y="1037087"/>
                    <a:pt x="1520662" y="1066614"/>
                    <a:pt x="1627342" y="1078997"/>
                  </a:cubicBezTo>
                  <a:cubicBezTo>
                    <a:pt x="1758787" y="1093284"/>
                    <a:pt x="1824510" y="1162817"/>
                    <a:pt x="1854037" y="1292357"/>
                  </a:cubicBezTo>
                  <a:cubicBezTo>
                    <a:pt x="1871182" y="1369509"/>
                    <a:pt x="1872135" y="1448567"/>
                    <a:pt x="1879755" y="1525719"/>
                  </a:cubicBezTo>
                  <a:cubicBezTo>
                    <a:pt x="1896899" y="1707647"/>
                    <a:pt x="1902614" y="1890527"/>
                    <a:pt x="1927380" y="2072454"/>
                  </a:cubicBezTo>
                  <a:cubicBezTo>
                    <a:pt x="1940714" y="2151512"/>
                    <a:pt x="1967385" y="2224854"/>
                    <a:pt x="2005485" y="2294387"/>
                  </a:cubicBezTo>
                  <a:close/>
                </a:path>
              </a:pathLst>
            </a:custGeom>
            <a:solidFill>
              <a:srgbClr val="FE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0" name="Group 37">
            <a:extLst>
              <a:ext uri="{FF2B5EF4-FFF2-40B4-BE49-F238E27FC236}">
                <a16:creationId xmlns:a16="http://schemas.microsoft.com/office/drawing/2014/main" id="{2FAE4E36-835D-4E20-833E-CBD84B0C3927}"/>
              </a:ext>
            </a:extLst>
          </p:cNvPr>
          <p:cNvGrpSpPr/>
          <p:nvPr/>
        </p:nvGrpSpPr>
        <p:grpSpPr>
          <a:xfrm>
            <a:off x="424149" y="3968525"/>
            <a:ext cx="1249741" cy="2564916"/>
            <a:chOff x="5146455" y="374253"/>
            <a:chExt cx="2742212" cy="5628002"/>
          </a:xfrm>
        </p:grpSpPr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31307F24-AE20-45BE-9B15-318513B2AAC6}"/>
                </a:ext>
              </a:extLst>
            </p:cNvPr>
            <p:cNvSpPr/>
            <p:nvPr/>
          </p:nvSpPr>
          <p:spPr>
            <a:xfrm>
              <a:off x="5146455" y="1233884"/>
              <a:ext cx="2742212" cy="4768371"/>
            </a:xfrm>
            <a:custGeom>
              <a:avLst/>
              <a:gdLst>
                <a:gd name="connsiteX0" fmla="*/ 2742178 w 2742212"/>
                <a:gd name="connsiteY0" fmla="*/ 1123379 h 4768371"/>
                <a:gd name="connsiteX1" fmla="*/ 2615305 w 2742212"/>
                <a:gd name="connsiteY1" fmla="*/ 1004411 h 4768371"/>
                <a:gd name="connsiteX2" fmla="*/ 2332698 w 2742212"/>
                <a:gd name="connsiteY2" fmla="*/ 1027081 h 4768371"/>
                <a:gd name="connsiteX3" fmla="*/ 2332698 w 2742212"/>
                <a:gd name="connsiteY3" fmla="*/ 64008 h 4768371"/>
                <a:gd name="connsiteX4" fmla="*/ 2268690 w 2742212"/>
                <a:gd name="connsiteY4" fmla="*/ 0 h 4768371"/>
                <a:gd name="connsiteX5" fmla="*/ 470085 w 2742212"/>
                <a:gd name="connsiteY5" fmla="*/ 0 h 4768371"/>
                <a:gd name="connsiteX6" fmla="*/ 406077 w 2742212"/>
                <a:gd name="connsiteY6" fmla="*/ 64008 h 4768371"/>
                <a:gd name="connsiteX7" fmla="*/ 406077 w 2742212"/>
                <a:gd name="connsiteY7" fmla="*/ 1189482 h 4768371"/>
                <a:gd name="connsiteX8" fmla="*/ 112897 w 2742212"/>
                <a:gd name="connsiteY8" fmla="*/ 1214247 h 4768371"/>
                <a:gd name="connsiteX9" fmla="*/ 26 w 2742212"/>
                <a:gd name="connsiteY9" fmla="*/ 1344835 h 4768371"/>
                <a:gd name="connsiteX10" fmla="*/ 26 w 2742212"/>
                <a:gd name="connsiteY10" fmla="*/ 4635723 h 4768371"/>
                <a:gd name="connsiteX11" fmla="*/ 40983 w 2742212"/>
                <a:gd name="connsiteY11" fmla="*/ 4703255 h 4768371"/>
                <a:gd name="connsiteX12" fmla="*/ 107373 w 2742212"/>
                <a:gd name="connsiteY12" fmla="*/ 4727639 h 4768371"/>
                <a:gd name="connsiteX13" fmla="*/ 427413 w 2742212"/>
                <a:gd name="connsiteY13" fmla="*/ 4765834 h 4768371"/>
                <a:gd name="connsiteX14" fmla="*/ 1519835 w 2742212"/>
                <a:gd name="connsiteY14" fmla="*/ 4719924 h 4768371"/>
                <a:gd name="connsiteX15" fmla="*/ 2349177 w 2742212"/>
                <a:gd name="connsiteY15" fmla="*/ 4594194 h 4768371"/>
                <a:gd name="connsiteX16" fmla="*/ 2658453 w 2742212"/>
                <a:gd name="connsiteY16" fmla="*/ 4492467 h 4768371"/>
                <a:gd name="connsiteX17" fmla="*/ 2723986 w 2742212"/>
                <a:gd name="connsiteY17" fmla="*/ 4382834 h 4768371"/>
                <a:gd name="connsiteX18" fmla="*/ 2742178 w 2742212"/>
                <a:gd name="connsiteY18" fmla="*/ 1123379 h 476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42212" h="4768371">
                  <a:moveTo>
                    <a:pt x="2742178" y="1123379"/>
                  </a:moveTo>
                  <a:cubicBezTo>
                    <a:pt x="2739892" y="1054513"/>
                    <a:pt x="2683790" y="1002316"/>
                    <a:pt x="2615305" y="1004411"/>
                  </a:cubicBezTo>
                  <a:cubicBezTo>
                    <a:pt x="2604732" y="1004697"/>
                    <a:pt x="2497481" y="1013460"/>
                    <a:pt x="2332698" y="1027081"/>
                  </a:cubicBezTo>
                  <a:lnTo>
                    <a:pt x="2332698" y="64008"/>
                  </a:lnTo>
                  <a:cubicBezTo>
                    <a:pt x="2332698" y="28670"/>
                    <a:pt x="2304028" y="0"/>
                    <a:pt x="2268690" y="0"/>
                  </a:cubicBezTo>
                  <a:lnTo>
                    <a:pt x="470085" y="0"/>
                  </a:lnTo>
                  <a:cubicBezTo>
                    <a:pt x="434747" y="0"/>
                    <a:pt x="406077" y="28670"/>
                    <a:pt x="406077" y="64008"/>
                  </a:cubicBezTo>
                  <a:lnTo>
                    <a:pt x="406077" y="1189482"/>
                  </a:lnTo>
                  <a:cubicBezTo>
                    <a:pt x="234817" y="1203960"/>
                    <a:pt x="122898" y="1213390"/>
                    <a:pt x="112897" y="1214247"/>
                  </a:cubicBezTo>
                  <a:cubicBezTo>
                    <a:pt x="47460" y="1219200"/>
                    <a:pt x="121" y="1280065"/>
                    <a:pt x="26" y="1344835"/>
                  </a:cubicBezTo>
                  <a:cubicBezTo>
                    <a:pt x="-165" y="2446115"/>
                    <a:pt x="788" y="3534442"/>
                    <a:pt x="26" y="4635723"/>
                  </a:cubicBezTo>
                  <a:cubicBezTo>
                    <a:pt x="26" y="4669251"/>
                    <a:pt x="12123" y="4690587"/>
                    <a:pt x="40983" y="4703255"/>
                  </a:cubicBezTo>
                  <a:cubicBezTo>
                    <a:pt x="62510" y="4712685"/>
                    <a:pt x="84608" y="4721828"/>
                    <a:pt x="107373" y="4727639"/>
                  </a:cubicBezTo>
                  <a:cubicBezTo>
                    <a:pt x="212338" y="4754404"/>
                    <a:pt x="319780" y="4762976"/>
                    <a:pt x="427413" y="4765834"/>
                  </a:cubicBezTo>
                  <a:cubicBezTo>
                    <a:pt x="792601" y="4775359"/>
                    <a:pt x="1156551" y="4757642"/>
                    <a:pt x="1519835" y="4719924"/>
                  </a:cubicBezTo>
                  <a:cubicBezTo>
                    <a:pt x="1798441" y="4691063"/>
                    <a:pt x="2075714" y="4655535"/>
                    <a:pt x="2349177" y="4594194"/>
                  </a:cubicBezTo>
                  <a:cubicBezTo>
                    <a:pt x="2455380" y="4570381"/>
                    <a:pt x="2561108" y="4543901"/>
                    <a:pt x="2658453" y="4492467"/>
                  </a:cubicBezTo>
                  <a:cubicBezTo>
                    <a:pt x="2702745" y="4469130"/>
                    <a:pt x="2727700" y="4437507"/>
                    <a:pt x="2723986" y="4382834"/>
                  </a:cubicBezTo>
                  <a:cubicBezTo>
                    <a:pt x="2719604" y="4318159"/>
                    <a:pt x="2743226" y="1156621"/>
                    <a:pt x="2742178" y="1123379"/>
                  </a:cubicBezTo>
                  <a:close/>
                </a:path>
              </a:pathLst>
            </a:custGeom>
            <a:solidFill>
              <a:srgbClr val="111A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809049F3-A10D-4E6E-AFA2-FBE42AB60600}"/>
                </a:ext>
              </a:extLst>
            </p:cNvPr>
            <p:cNvSpPr/>
            <p:nvPr/>
          </p:nvSpPr>
          <p:spPr>
            <a:xfrm>
              <a:off x="5404663" y="1886061"/>
              <a:ext cx="2216754" cy="3911422"/>
            </a:xfrm>
            <a:custGeom>
              <a:avLst/>
              <a:gdLst>
                <a:gd name="connsiteX0" fmla="*/ 2117162 w 2216754"/>
                <a:gd name="connsiteY0" fmla="*/ 0 h 3911422"/>
                <a:gd name="connsiteX1" fmla="*/ 2216222 w 2216754"/>
                <a:gd name="connsiteY1" fmla="*/ 85439 h 3911422"/>
                <a:gd name="connsiteX2" fmla="*/ 2215746 w 2216754"/>
                <a:gd name="connsiteY2" fmla="*/ 3531775 h 3911422"/>
                <a:gd name="connsiteX3" fmla="*/ 2060488 w 2216754"/>
                <a:gd name="connsiteY3" fmla="*/ 3762280 h 3911422"/>
                <a:gd name="connsiteX4" fmla="*/ 1560902 w 2216754"/>
                <a:gd name="connsiteY4" fmla="*/ 3855625 h 3911422"/>
                <a:gd name="connsiteX5" fmla="*/ 850147 w 2216754"/>
                <a:gd name="connsiteY5" fmla="*/ 3907346 h 3911422"/>
                <a:gd name="connsiteX6" fmla="*/ 237784 w 2216754"/>
                <a:gd name="connsiteY6" fmla="*/ 3894106 h 3911422"/>
                <a:gd name="connsiteX7" fmla="*/ 74621 w 2216754"/>
                <a:gd name="connsiteY7" fmla="*/ 3862673 h 3911422"/>
                <a:gd name="connsiteX8" fmla="*/ 612 w 2216754"/>
                <a:gd name="connsiteY8" fmla="*/ 3765614 h 3911422"/>
                <a:gd name="connsiteX9" fmla="*/ 612 w 2216754"/>
                <a:gd name="connsiteY9" fmla="*/ 242602 h 3911422"/>
                <a:gd name="connsiteX10" fmla="*/ 95576 w 2216754"/>
                <a:gd name="connsiteY10" fmla="*/ 141446 h 3911422"/>
                <a:gd name="connsiteX11" fmla="*/ 2117162 w 2216754"/>
                <a:gd name="connsiteY11" fmla="*/ 0 h 391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6754" h="3911422">
                  <a:moveTo>
                    <a:pt x="2117162" y="0"/>
                  </a:moveTo>
                  <a:cubicBezTo>
                    <a:pt x="2170883" y="1524"/>
                    <a:pt x="2216794" y="21146"/>
                    <a:pt x="2216222" y="85439"/>
                  </a:cubicBezTo>
                  <a:cubicBezTo>
                    <a:pt x="2217365" y="178975"/>
                    <a:pt x="2216413" y="3347847"/>
                    <a:pt x="2215746" y="3531775"/>
                  </a:cubicBezTo>
                  <a:cubicBezTo>
                    <a:pt x="2219270" y="3700177"/>
                    <a:pt x="2205554" y="3717703"/>
                    <a:pt x="2060488" y="3762280"/>
                  </a:cubicBezTo>
                  <a:cubicBezTo>
                    <a:pt x="1897516" y="3812381"/>
                    <a:pt x="1729590" y="3836480"/>
                    <a:pt x="1560902" y="3855625"/>
                  </a:cubicBezTo>
                  <a:cubicBezTo>
                    <a:pt x="1324682" y="3882390"/>
                    <a:pt x="1087700" y="3896582"/>
                    <a:pt x="850147" y="3907346"/>
                  </a:cubicBezTo>
                  <a:cubicBezTo>
                    <a:pt x="645073" y="3916585"/>
                    <a:pt x="441715" y="3909251"/>
                    <a:pt x="237784" y="3894106"/>
                  </a:cubicBezTo>
                  <a:cubicBezTo>
                    <a:pt x="182349" y="3890010"/>
                    <a:pt x="127580" y="3880009"/>
                    <a:pt x="74621" y="3862673"/>
                  </a:cubicBezTo>
                  <a:cubicBezTo>
                    <a:pt x="20329" y="3844957"/>
                    <a:pt x="3469" y="3822001"/>
                    <a:pt x="612" y="3765614"/>
                  </a:cubicBezTo>
                  <a:cubicBezTo>
                    <a:pt x="-341" y="3746564"/>
                    <a:pt x="-55" y="324898"/>
                    <a:pt x="612" y="242602"/>
                  </a:cubicBezTo>
                  <a:cubicBezTo>
                    <a:pt x="40" y="166402"/>
                    <a:pt x="42808" y="149257"/>
                    <a:pt x="95576" y="141446"/>
                  </a:cubicBezTo>
                  <a:cubicBezTo>
                    <a:pt x="196255" y="133445"/>
                    <a:pt x="1971430" y="9716"/>
                    <a:pt x="2117162" y="0"/>
                  </a:cubicBezTo>
                  <a:close/>
                </a:path>
              </a:pathLst>
            </a:custGeom>
            <a:solidFill>
              <a:srgbClr val="8181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E5D5FD1B-BA7A-4E69-A9D9-D6CA26E9C4EE}"/>
                </a:ext>
              </a:extLst>
            </p:cNvPr>
            <p:cNvSpPr/>
            <p:nvPr/>
          </p:nvSpPr>
          <p:spPr>
            <a:xfrm>
              <a:off x="5641876" y="2248201"/>
              <a:ext cx="1751552" cy="1105090"/>
            </a:xfrm>
            <a:custGeom>
              <a:avLst/>
              <a:gdLst>
                <a:gd name="connsiteX0" fmla="*/ 1692974 w 1751552"/>
                <a:gd name="connsiteY0" fmla="*/ 1105091 h 1105090"/>
                <a:gd name="connsiteX1" fmla="*/ 58674 w 1751552"/>
                <a:gd name="connsiteY1" fmla="*/ 1105091 h 1105090"/>
                <a:gd name="connsiteX2" fmla="*/ 0 w 1751552"/>
                <a:gd name="connsiteY2" fmla="*/ 1046417 h 1105090"/>
                <a:gd name="connsiteX3" fmla="*/ 0 w 1751552"/>
                <a:gd name="connsiteY3" fmla="*/ 58674 h 1105090"/>
                <a:gd name="connsiteX4" fmla="*/ 58674 w 1751552"/>
                <a:gd name="connsiteY4" fmla="*/ 0 h 1105090"/>
                <a:gd name="connsiteX5" fmla="*/ 1692878 w 1751552"/>
                <a:gd name="connsiteY5" fmla="*/ 0 h 1105090"/>
                <a:gd name="connsiteX6" fmla="*/ 1751552 w 1751552"/>
                <a:gd name="connsiteY6" fmla="*/ 58674 h 1105090"/>
                <a:gd name="connsiteX7" fmla="*/ 1751552 w 1751552"/>
                <a:gd name="connsiteY7" fmla="*/ 1046417 h 1105090"/>
                <a:gd name="connsiteX8" fmla="*/ 1692974 w 1751552"/>
                <a:gd name="connsiteY8" fmla="*/ 1105091 h 110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51552" h="1105090">
                  <a:moveTo>
                    <a:pt x="1692974" y="1105091"/>
                  </a:moveTo>
                  <a:lnTo>
                    <a:pt x="58674" y="1105091"/>
                  </a:lnTo>
                  <a:cubicBezTo>
                    <a:pt x="26384" y="1105091"/>
                    <a:pt x="0" y="1078706"/>
                    <a:pt x="0" y="1046417"/>
                  </a:cubicBezTo>
                  <a:lnTo>
                    <a:pt x="0" y="58674"/>
                  </a:lnTo>
                  <a:cubicBezTo>
                    <a:pt x="0" y="26384"/>
                    <a:pt x="26384" y="0"/>
                    <a:pt x="58674" y="0"/>
                  </a:cubicBezTo>
                  <a:lnTo>
                    <a:pt x="1692878" y="0"/>
                  </a:lnTo>
                  <a:cubicBezTo>
                    <a:pt x="1725168" y="0"/>
                    <a:pt x="1751552" y="26384"/>
                    <a:pt x="1751552" y="58674"/>
                  </a:cubicBezTo>
                  <a:lnTo>
                    <a:pt x="1751552" y="1046417"/>
                  </a:lnTo>
                  <a:cubicBezTo>
                    <a:pt x="1751648" y="1078706"/>
                    <a:pt x="1725168" y="1105091"/>
                    <a:pt x="1692974" y="110509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41">
              <a:extLst>
                <a:ext uri="{FF2B5EF4-FFF2-40B4-BE49-F238E27FC236}">
                  <a16:creationId xmlns:a16="http://schemas.microsoft.com/office/drawing/2014/main" id="{9C858B9B-DCDE-43CB-BD1E-2D6F21393013}"/>
                </a:ext>
              </a:extLst>
            </p:cNvPr>
            <p:cNvSpPr/>
            <p:nvPr/>
          </p:nvSpPr>
          <p:spPr>
            <a:xfrm>
              <a:off x="5645146" y="3751394"/>
              <a:ext cx="1741279" cy="1099231"/>
            </a:xfrm>
            <a:custGeom>
              <a:avLst/>
              <a:gdLst>
                <a:gd name="connsiteX0" fmla="*/ 677672 w 1741279"/>
                <a:gd name="connsiteY0" fmla="*/ 829193 h 1099231"/>
                <a:gd name="connsiteX1" fmla="*/ 1067340 w 1741279"/>
                <a:gd name="connsiteY1" fmla="*/ 829193 h 1099231"/>
                <a:gd name="connsiteX2" fmla="*/ 1120299 w 1741279"/>
                <a:gd name="connsiteY2" fmla="*/ 880152 h 1099231"/>
                <a:gd name="connsiteX3" fmla="*/ 1120394 w 1741279"/>
                <a:gd name="connsiteY3" fmla="*/ 1046459 h 1099231"/>
                <a:gd name="connsiteX4" fmla="*/ 1068769 w 1741279"/>
                <a:gd name="connsiteY4" fmla="*/ 1098561 h 1099231"/>
                <a:gd name="connsiteX5" fmla="*/ 679006 w 1741279"/>
                <a:gd name="connsiteY5" fmla="*/ 1098846 h 1099231"/>
                <a:gd name="connsiteX6" fmla="*/ 624332 w 1741279"/>
                <a:gd name="connsiteY6" fmla="*/ 1045697 h 1099231"/>
                <a:gd name="connsiteX7" fmla="*/ 624427 w 1741279"/>
                <a:gd name="connsiteY7" fmla="*/ 884153 h 1099231"/>
                <a:gd name="connsiteX8" fmla="*/ 677672 w 1741279"/>
                <a:gd name="connsiteY8" fmla="*/ 829193 h 1099231"/>
                <a:gd name="connsiteX9" fmla="*/ 54451 w 1741279"/>
                <a:gd name="connsiteY9" fmla="*/ 829099 h 1099231"/>
                <a:gd name="connsiteX10" fmla="*/ 444881 w 1741279"/>
                <a:gd name="connsiteY10" fmla="*/ 829099 h 1099231"/>
                <a:gd name="connsiteX11" fmla="*/ 498602 w 1741279"/>
                <a:gd name="connsiteY11" fmla="*/ 879486 h 1099231"/>
                <a:gd name="connsiteX12" fmla="*/ 498793 w 1741279"/>
                <a:gd name="connsiteY12" fmla="*/ 1046174 h 1099231"/>
                <a:gd name="connsiteX13" fmla="*/ 442405 w 1741279"/>
                <a:gd name="connsiteY13" fmla="*/ 1098942 h 1099231"/>
                <a:gd name="connsiteX14" fmla="*/ 61500 w 1741279"/>
                <a:gd name="connsiteY14" fmla="*/ 1099133 h 1099231"/>
                <a:gd name="connsiteX15" fmla="*/ 64 w 1741279"/>
                <a:gd name="connsiteY15" fmla="*/ 1036553 h 1099231"/>
                <a:gd name="connsiteX16" fmla="*/ 349 w 1741279"/>
                <a:gd name="connsiteY16" fmla="*/ 884153 h 1099231"/>
                <a:gd name="connsiteX17" fmla="*/ 54451 w 1741279"/>
                <a:gd name="connsiteY17" fmla="*/ 829099 h 1099231"/>
                <a:gd name="connsiteX18" fmla="*/ 1693418 w 1741279"/>
                <a:gd name="connsiteY18" fmla="*/ 829004 h 1099231"/>
                <a:gd name="connsiteX19" fmla="*/ 1741138 w 1741279"/>
                <a:gd name="connsiteY19" fmla="*/ 876629 h 1099231"/>
                <a:gd name="connsiteX20" fmla="*/ 1741138 w 1741279"/>
                <a:gd name="connsiteY20" fmla="*/ 1052460 h 1099231"/>
                <a:gd name="connsiteX21" fmla="*/ 1692275 w 1741279"/>
                <a:gd name="connsiteY21" fmla="*/ 1098942 h 1099231"/>
                <a:gd name="connsiteX22" fmla="*/ 1293082 w 1741279"/>
                <a:gd name="connsiteY22" fmla="*/ 1098942 h 1099231"/>
                <a:gd name="connsiteX23" fmla="*/ 1244981 w 1741279"/>
                <a:gd name="connsiteY23" fmla="*/ 1051412 h 1099231"/>
                <a:gd name="connsiteX24" fmla="*/ 1244981 w 1741279"/>
                <a:gd name="connsiteY24" fmla="*/ 875581 h 1099231"/>
                <a:gd name="connsiteX25" fmla="*/ 1294130 w 1741279"/>
                <a:gd name="connsiteY25" fmla="*/ 829099 h 1099231"/>
                <a:gd name="connsiteX26" fmla="*/ 1693418 w 1741279"/>
                <a:gd name="connsiteY26" fmla="*/ 829004 h 1099231"/>
                <a:gd name="connsiteX27" fmla="*/ 979642 w 1741279"/>
                <a:gd name="connsiteY27" fmla="*/ 413088 h 1099231"/>
                <a:gd name="connsiteX28" fmla="*/ 1054672 w 1741279"/>
                <a:gd name="connsiteY28" fmla="*/ 413237 h 1099231"/>
                <a:gd name="connsiteX29" fmla="*/ 1120204 w 1741279"/>
                <a:gd name="connsiteY29" fmla="*/ 476864 h 1099231"/>
                <a:gd name="connsiteX30" fmla="*/ 1120394 w 1741279"/>
                <a:gd name="connsiteY30" fmla="*/ 629073 h 1099231"/>
                <a:gd name="connsiteX31" fmla="*/ 1067054 w 1741279"/>
                <a:gd name="connsiteY31" fmla="*/ 685652 h 1099231"/>
                <a:gd name="connsiteX32" fmla="*/ 676910 w 1741279"/>
                <a:gd name="connsiteY32" fmla="*/ 685747 h 1099231"/>
                <a:gd name="connsiteX33" fmla="*/ 624332 w 1741279"/>
                <a:gd name="connsiteY33" fmla="*/ 634407 h 1099231"/>
                <a:gd name="connsiteX34" fmla="*/ 624142 w 1741279"/>
                <a:gd name="connsiteY34" fmla="*/ 467910 h 1099231"/>
                <a:gd name="connsiteX35" fmla="*/ 678720 w 1741279"/>
                <a:gd name="connsiteY35" fmla="*/ 413141 h 1099231"/>
                <a:gd name="connsiteX36" fmla="*/ 979642 w 1741279"/>
                <a:gd name="connsiteY36" fmla="*/ 413088 h 1099231"/>
                <a:gd name="connsiteX37" fmla="*/ 55118 w 1741279"/>
                <a:gd name="connsiteY37" fmla="*/ 413046 h 1099231"/>
                <a:gd name="connsiteX38" fmla="*/ 444690 w 1741279"/>
                <a:gd name="connsiteY38" fmla="*/ 413046 h 1099231"/>
                <a:gd name="connsiteX39" fmla="*/ 498506 w 1741279"/>
                <a:gd name="connsiteY39" fmla="*/ 464481 h 1099231"/>
                <a:gd name="connsiteX40" fmla="*/ 498602 w 1741279"/>
                <a:gd name="connsiteY40" fmla="*/ 635455 h 1099231"/>
                <a:gd name="connsiteX41" fmla="*/ 444023 w 1741279"/>
                <a:gd name="connsiteY41" fmla="*/ 685747 h 1099231"/>
                <a:gd name="connsiteX42" fmla="*/ 63976 w 1741279"/>
                <a:gd name="connsiteY42" fmla="*/ 686128 h 1099231"/>
                <a:gd name="connsiteX43" fmla="*/ 63 w 1741279"/>
                <a:gd name="connsiteY43" fmla="*/ 625263 h 1099231"/>
                <a:gd name="connsiteX44" fmla="*/ 254 w 1741279"/>
                <a:gd name="connsiteY44" fmla="*/ 468482 h 1099231"/>
                <a:gd name="connsiteX45" fmla="*/ 55118 w 1741279"/>
                <a:gd name="connsiteY45" fmla="*/ 413046 h 1099231"/>
                <a:gd name="connsiteX46" fmla="*/ 1293083 w 1741279"/>
                <a:gd name="connsiteY46" fmla="*/ 412951 h 1099231"/>
                <a:gd name="connsiteX47" fmla="*/ 1692752 w 1741279"/>
                <a:gd name="connsiteY47" fmla="*/ 412951 h 1099231"/>
                <a:gd name="connsiteX48" fmla="*/ 1741043 w 1741279"/>
                <a:gd name="connsiteY48" fmla="*/ 461147 h 1099231"/>
                <a:gd name="connsiteX49" fmla="*/ 1740758 w 1741279"/>
                <a:gd name="connsiteY49" fmla="*/ 641932 h 1099231"/>
                <a:gd name="connsiteX50" fmla="*/ 1697990 w 1741279"/>
                <a:gd name="connsiteY50" fmla="*/ 685556 h 1099231"/>
                <a:gd name="connsiteX51" fmla="*/ 1288796 w 1741279"/>
                <a:gd name="connsiteY51" fmla="*/ 685556 h 1099231"/>
                <a:gd name="connsiteX52" fmla="*/ 1245267 w 1741279"/>
                <a:gd name="connsiteY52" fmla="*/ 642408 h 1099231"/>
                <a:gd name="connsiteX53" fmla="*/ 1245172 w 1741279"/>
                <a:gd name="connsiteY53" fmla="*/ 456861 h 1099231"/>
                <a:gd name="connsiteX54" fmla="*/ 1293083 w 1741279"/>
                <a:gd name="connsiteY54" fmla="*/ 412951 h 1099231"/>
                <a:gd name="connsiteX55" fmla="*/ 1289844 w 1741279"/>
                <a:gd name="connsiteY55" fmla="*/ 233 h 1099231"/>
                <a:gd name="connsiteX56" fmla="*/ 1698562 w 1741279"/>
                <a:gd name="connsiteY56" fmla="*/ 328 h 1099231"/>
                <a:gd name="connsiteX57" fmla="*/ 1741043 w 1741279"/>
                <a:gd name="connsiteY57" fmla="*/ 43191 h 1099231"/>
                <a:gd name="connsiteX58" fmla="*/ 1741234 w 1741279"/>
                <a:gd name="connsiteY58" fmla="*/ 223785 h 1099231"/>
                <a:gd name="connsiteX59" fmla="*/ 1691990 w 1741279"/>
                <a:gd name="connsiteY59" fmla="*/ 269791 h 1099231"/>
                <a:gd name="connsiteX60" fmla="*/ 1292797 w 1741279"/>
                <a:gd name="connsiteY60" fmla="*/ 269791 h 1099231"/>
                <a:gd name="connsiteX61" fmla="*/ 1244981 w 1741279"/>
                <a:gd name="connsiteY61" fmla="*/ 221975 h 1099231"/>
                <a:gd name="connsiteX62" fmla="*/ 1245077 w 1741279"/>
                <a:gd name="connsiteY62" fmla="*/ 46144 h 1099231"/>
                <a:gd name="connsiteX63" fmla="*/ 1289844 w 1741279"/>
                <a:gd name="connsiteY63" fmla="*/ 233 h 1099231"/>
                <a:gd name="connsiteX64" fmla="*/ 674148 w 1741279"/>
                <a:gd name="connsiteY64" fmla="*/ 233 h 1099231"/>
                <a:gd name="connsiteX65" fmla="*/ 1068483 w 1741279"/>
                <a:gd name="connsiteY65" fmla="*/ 328 h 1099231"/>
                <a:gd name="connsiteX66" fmla="*/ 1120299 w 1741279"/>
                <a:gd name="connsiteY66" fmla="*/ 52240 h 1099231"/>
                <a:gd name="connsiteX67" fmla="*/ 1120204 w 1741279"/>
                <a:gd name="connsiteY67" fmla="*/ 218451 h 1099231"/>
                <a:gd name="connsiteX68" fmla="*/ 1067435 w 1741279"/>
                <a:gd name="connsiteY68" fmla="*/ 269505 h 1099231"/>
                <a:gd name="connsiteX69" fmla="*/ 677958 w 1741279"/>
                <a:gd name="connsiteY69" fmla="*/ 269505 h 1099231"/>
                <a:gd name="connsiteX70" fmla="*/ 624428 w 1741279"/>
                <a:gd name="connsiteY70" fmla="*/ 219689 h 1099231"/>
                <a:gd name="connsiteX71" fmla="*/ 624523 w 1741279"/>
                <a:gd name="connsiteY71" fmla="*/ 48715 h 1099231"/>
                <a:gd name="connsiteX72" fmla="*/ 674148 w 1741279"/>
                <a:gd name="connsiteY72" fmla="*/ 233 h 1099231"/>
                <a:gd name="connsiteX73" fmla="*/ 56546 w 1741279"/>
                <a:gd name="connsiteY73" fmla="*/ 42 h 1099231"/>
                <a:gd name="connsiteX74" fmla="*/ 442118 w 1741279"/>
                <a:gd name="connsiteY74" fmla="*/ 42 h 1099231"/>
                <a:gd name="connsiteX75" fmla="*/ 498792 w 1741279"/>
                <a:gd name="connsiteY75" fmla="*/ 52430 h 1099231"/>
                <a:gd name="connsiteX76" fmla="*/ 498697 w 1741279"/>
                <a:gd name="connsiteY76" fmla="*/ 219022 h 1099231"/>
                <a:gd name="connsiteX77" fmla="*/ 445166 w 1741279"/>
                <a:gd name="connsiteY77" fmla="*/ 269695 h 1099231"/>
                <a:gd name="connsiteX78" fmla="*/ 54737 w 1741279"/>
                <a:gd name="connsiteY78" fmla="*/ 269790 h 1099231"/>
                <a:gd name="connsiteX79" fmla="*/ 349 w 1741279"/>
                <a:gd name="connsiteY79" fmla="*/ 215021 h 1099231"/>
                <a:gd name="connsiteX80" fmla="*/ 444 w 1741279"/>
                <a:gd name="connsiteY80" fmla="*/ 53096 h 1099231"/>
                <a:gd name="connsiteX81" fmla="*/ 56546 w 1741279"/>
                <a:gd name="connsiteY81" fmla="*/ 42 h 109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41279" h="1099231">
                  <a:moveTo>
                    <a:pt x="677672" y="829193"/>
                  </a:moveTo>
                  <a:cubicBezTo>
                    <a:pt x="807593" y="830146"/>
                    <a:pt x="937419" y="829956"/>
                    <a:pt x="1067340" y="829193"/>
                  </a:cubicBezTo>
                  <a:cubicBezTo>
                    <a:pt x="1103249" y="829003"/>
                    <a:pt x="1120299" y="844815"/>
                    <a:pt x="1120299" y="880152"/>
                  </a:cubicBezTo>
                  <a:cubicBezTo>
                    <a:pt x="1120299" y="935588"/>
                    <a:pt x="1120108" y="991023"/>
                    <a:pt x="1120394" y="1046459"/>
                  </a:cubicBezTo>
                  <a:cubicBezTo>
                    <a:pt x="1120585" y="1081511"/>
                    <a:pt x="1105059" y="1099037"/>
                    <a:pt x="1068769" y="1098561"/>
                  </a:cubicBezTo>
                  <a:cubicBezTo>
                    <a:pt x="1002094" y="1097894"/>
                    <a:pt x="742347" y="1097608"/>
                    <a:pt x="679006" y="1098846"/>
                  </a:cubicBezTo>
                  <a:cubicBezTo>
                    <a:pt x="641287" y="1099513"/>
                    <a:pt x="623284" y="1084845"/>
                    <a:pt x="624332" y="1045697"/>
                  </a:cubicBezTo>
                  <a:cubicBezTo>
                    <a:pt x="625666" y="991881"/>
                    <a:pt x="625475" y="937969"/>
                    <a:pt x="624427" y="884153"/>
                  </a:cubicBezTo>
                  <a:cubicBezTo>
                    <a:pt x="623665" y="846720"/>
                    <a:pt x="638524" y="828908"/>
                    <a:pt x="677672" y="829193"/>
                  </a:cubicBezTo>
                  <a:close/>
                  <a:moveTo>
                    <a:pt x="54451" y="829099"/>
                  </a:moveTo>
                  <a:cubicBezTo>
                    <a:pt x="184563" y="830146"/>
                    <a:pt x="314770" y="830146"/>
                    <a:pt x="444881" y="829099"/>
                  </a:cubicBezTo>
                  <a:cubicBezTo>
                    <a:pt x="480981" y="828813"/>
                    <a:pt x="498412" y="844243"/>
                    <a:pt x="498602" y="879486"/>
                  </a:cubicBezTo>
                  <a:cubicBezTo>
                    <a:pt x="498983" y="935017"/>
                    <a:pt x="498602" y="990547"/>
                    <a:pt x="498793" y="1046174"/>
                  </a:cubicBezTo>
                  <a:cubicBezTo>
                    <a:pt x="498983" y="1084274"/>
                    <a:pt x="480314" y="1099799"/>
                    <a:pt x="442405" y="1098942"/>
                  </a:cubicBezTo>
                  <a:cubicBezTo>
                    <a:pt x="378968" y="1097418"/>
                    <a:pt x="124936" y="1096751"/>
                    <a:pt x="61500" y="1099133"/>
                  </a:cubicBezTo>
                  <a:cubicBezTo>
                    <a:pt x="15208" y="1100847"/>
                    <a:pt x="-1175" y="1080083"/>
                    <a:pt x="64" y="1036553"/>
                  </a:cubicBezTo>
                  <a:cubicBezTo>
                    <a:pt x="1492" y="985785"/>
                    <a:pt x="635" y="935017"/>
                    <a:pt x="349" y="884153"/>
                  </a:cubicBezTo>
                  <a:cubicBezTo>
                    <a:pt x="159" y="847482"/>
                    <a:pt x="15018" y="828718"/>
                    <a:pt x="54451" y="829099"/>
                  </a:cubicBezTo>
                  <a:close/>
                  <a:moveTo>
                    <a:pt x="1693418" y="829004"/>
                  </a:moveTo>
                  <a:cubicBezTo>
                    <a:pt x="1727994" y="828718"/>
                    <a:pt x="1742090" y="841672"/>
                    <a:pt x="1741138" y="876629"/>
                  </a:cubicBezTo>
                  <a:cubicBezTo>
                    <a:pt x="1739519" y="935207"/>
                    <a:pt x="1739423" y="993881"/>
                    <a:pt x="1741138" y="1052460"/>
                  </a:cubicBezTo>
                  <a:cubicBezTo>
                    <a:pt x="1742186" y="1088655"/>
                    <a:pt x="1725707" y="1099514"/>
                    <a:pt x="1692275" y="1098942"/>
                  </a:cubicBezTo>
                  <a:cubicBezTo>
                    <a:pt x="1625790" y="1097704"/>
                    <a:pt x="1359566" y="1097609"/>
                    <a:pt x="1293082" y="1098942"/>
                  </a:cubicBezTo>
                  <a:cubicBezTo>
                    <a:pt x="1258982" y="1099609"/>
                    <a:pt x="1244028" y="1086655"/>
                    <a:pt x="1244981" y="1051412"/>
                  </a:cubicBezTo>
                  <a:cubicBezTo>
                    <a:pt x="1246600" y="992834"/>
                    <a:pt x="1246505" y="934160"/>
                    <a:pt x="1244981" y="875581"/>
                  </a:cubicBezTo>
                  <a:cubicBezTo>
                    <a:pt x="1244028" y="839672"/>
                    <a:pt x="1260792" y="828908"/>
                    <a:pt x="1294130" y="829099"/>
                  </a:cubicBezTo>
                  <a:cubicBezTo>
                    <a:pt x="1427194" y="830052"/>
                    <a:pt x="1560258" y="830147"/>
                    <a:pt x="1693418" y="829004"/>
                  </a:cubicBezTo>
                  <a:close/>
                  <a:moveTo>
                    <a:pt x="979642" y="413088"/>
                  </a:moveTo>
                  <a:cubicBezTo>
                    <a:pt x="1012631" y="413100"/>
                    <a:pt x="1039599" y="413142"/>
                    <a:pt x="1054672" y="413237"/>
                  </a:cubicBezTo>
                  <a:cubicBezTo>
                    <a:pt x="1107345" y="413618"/>
                    <a:pt x="1119727" y="425714"/>
                    <a:pt x="1120204" y="476864"/>
                  </a:cubicBezTo>
                  <a:cubicBezTo>
                    <a:pt x="1120680" y="527632"/>
                    <a:pt x="1119727" y="578400"/>
                    <a:pt x="1120394" y="629073"/>
                  </a:cubicBezTo>
                  <a:cubicBezTo>
                    <a:pt x="1120870" y="665840"/>
                    <a:pt x="1105630" y="685652"/>
                    <a:pt x="1067054" y="685652"/>
                  </a:cubicBezTo>
                  <a:cubicBezTo>
                    <a:pt x="937038" y="685366"/>
                    <a:pt x="806927" y="685366"/>
                    <a:pt x="676910" y="685747"/>
                  </a:cubicBezTo>
                  <a:cubicBezTo>
                    <a:pt x="641858" y="685842"/>
                    <a:pt x="623856" y="670888"/>
                    <a:pt x="624332" y="634407"/>
                  </a:cubicBezTo>
                  <a:cubicBezTo>
                    <a:pt x="625094" y="578876"/>
                    <a:pt x="625380" y="523346"/>
                    <a:pt x="624142" y="467910"/>
                  </a:cubicBezTo>
                  <a:cubicBezTo>
                    <a:pt x="623284" y="429143"/>
                    <a:pt x="641668" y="413046"/>
                    <a:pt x="678720" y="413141"/>
                  </a:cubicBezTo>
                  <a:cubicBezTo>
                    <a:pt x="727512" y="413284"/>
                    <a:pt x="880674" y="413052"/>
                    <a:pt x="979642" y="413088"/>
                  </a:cubicBezTo>
                  <a:close/>
                  <a:moveTo>
                    <a:pt x="55118" y="413046"/>
                  </a:moveTo>
                  <a:cubicBezTo>
                    <a:pt x="184943" y="413237"/>
                    <a:pt x="314769" y="413332"/>
                    <a:pt x="444690" y="413046"/>
                  </a:cubicBezTo>
                  <a:cubicBezTo>
                    <a:pt x="479742" y="412951"/>
                    <a:pt x="498221" y="429524"/>
                    <a:pt x="498506" y="464481"/>
                  </a:cubicBezTo>
                  <a:cubicBezTo>
                    <a:pt x="498983" y="521441"/>
                    <a:pt x="499078" y="578496"/>
                    <a:pt x="498602" y="635455"/>
                  </a:cubicBezTo>
                  <a:cubicBezTo>
                    <a:pt x="498221" y="670793"/>
                    <a:pt x="478790" y="686128"/>
                    <a:pt x="444023" y="685747"/>
                  </a:cubicBezTo>
                  <a:cubicBezTo>
                    <a:pt x="379063" y="685175"/>
                    <a:pt x="125698" y="684318"/>
                    <a:pt x="63976" y="686128"/>
                  </a:cubicBezTo>
                  <a:cubicBezTo>
                    <a:pt x="20161" y="687366"/>
                    <a:pt x="-985" y="670507"/>
                    <a:pt x="63" y="625263"/>
                  </a:cubicBezTo>
                  <a:cubicBezTo>
                    <a:pt x="1397" y="573066"/>
                    <a:pt x="635" y="520774"/>
                    <a:pt x="254" y="468482"/>
                  </a:cubicBezTo>
                  <a:cubicBezTo>
                    <a:pt x="-32" y="431239"/>
                    <a:pt x="17684" y="412951"/>
                    <a:pt x="55118" y="413046"/>
                  </a:cubicBezTo>
                  <a:close/>
                  <a:moveTo>
                    <a:pt x="1293083" y="412951"/>
                  </a:moveTo>
                  <a:cubicBezTo>
                    <a:pt x="1361282" y="413522"/>
                    <a:pt x="1627791" y="413713"/>
                    <a:pt x="1692752" y="412951"/>
                  </a:cubicBezTo>
                  <a:cubicBezTo>
                    <a:pt x="1726375" y="412570"/>
                    <a:pt x="1741996" y="426000"/>
                    <a:pt x="1741043" y="461147"/>
                  </a:cubicBezTo>
                  <a:cubicBezTo>
                    <a:pt x="1739519" y="521345"/>
                    <a:pt x="1740186" y="581639"/>
                    <a:pt x="1740758" y="641932"/>
                  </a:cubicBezTo>
                  <a:cubicBezTo>
                    <a:pt x="1741043" y="671745"/>
                    <a:pt x="1727708" y="685652"/>
                    <a:pt x="1697990" y="685556"/>
                  </a:cubicBezTo>
                  <a:cubicBezTo>
                    <a:pt x="1561592" y="685366"/>
                    <a:pt x="1425194" y="685366"/>
                    <a:pt x="1288796" y="685556"/>
                  </a:cubicBezTo>
                  <a:cubicBezTo>
                    <a:pt x="1259364" y="685652"/>
                    <a:pt x="1244981" y="672507"/>
                    <a:pt x="1245267" y="642408"/>
                  </a:cubicBezTo>
                  <a:cubicBezTo>
                    <a:pt x="1245743" y="580591"/>
                    <a:pt x="1245934" y="518678"/>
                    <a:pt x="1245172" y="456861"/>
                  </a:cubicBezTo>
                  <a:cubicBezTo>
                    <a:pt x="1244791" y="423333"/>
                    <a:pt x="1262793" y="412665"/>
                    <a:pt x="1293083" y="412951"/>
                  </a:cubicBezTo>
                  <a:close/>
                  <a:moveTo>
                    <a:pt x="1289844" y="233"/>
                  </a:moveTo>
                  <a:cubicBezTo>
                    <a:pt x="1426052" y="900"/>
                    <a:pt x="1562354" y="805"/>
                    <a:pt x="1698562" y="328"/>
                  </a:cubicBezTo>
                  <a:cubicBezTo>
                    <a:pt x="1728756" y="233"/>
                    <a:pt x="1741520" y="12997"/>
                    <a:pt x="1741043" y="43191"/>
                  </a:cubicBezTo>
                  <a:cubicBezTo>
                    <a:pt x="1740091" y="103389"/>
                    <a:pt x="1739519" y="163587"/>
                    <a:pt x="1741234" y="223785"/>
                  </a:cubicBezTo>
                  <a:cubicBezTo>
                    <a:pt x="1742282" y="260170"/>
                    <a:pt x="1725137" y="270457"/>
                    <a:pt x="1691990" y="269791"/>
                  </a:cubicBezTo>
                  <a:cubicBezTo>
                    <a:pt x="1625410" y="268457"/>
                    <a:pt x="1359281" y="268457"/>
                    <a:pt x="1292797" y="269791"/>
                  </a:cubicBezTo>
                  <a:cubicBezTo>
                    <a:pt x="1258412" y="270457"/>
                    <a:pt x="1244029" y="256932"/>
                    <a:pt x="1244981" y="221975"/>
                  </a:cubicBezTo>
                  <a:cubicBezTo>
                    <a:pt x="1246600" y="163396"/>
                    <a:pt x="1246315" y="104722"/>
                    <a:pt x="1245077" y="46144"/>
                  </a:cubicBezTo>
                  <a:cubicBezTo>
                    <a:pt x="1244410" y="13854"/>
                    <a:pt x="1257459" y="43"/>
                    <a:pt x="1289844" y="233"/>
                  </a:cubicBezTo>
                  <a:close/>
                  <a:moveTo>
                    <a:pt x="674148" y="233"/>
                  </a:moveTo>
                  <a:cubicBezTo>
                    <a:pt x="739204" y="995"/>
                    <a:pt x="1001999" y="1090"/>
                    <a:pt x="1068483" y="328"/>
                  </a:cubicBezTo>
                  <a:cubicBezTo>
                    <a:pt x="1104488" y="-53"/>
                    <a:pt x="1120680" y="16711"/>
                    <a:pt x="1120299" y="52240"/>
                  </a:cubicBezTo>
                  <a:cubicBezTo>
                    <a:pt x="1119823" y="107675"/>
                    <a:pt x="1119918" y="163110"/>
                    <a:pt x="1120204" y="218451"/>
                  </a:cubicBezTo>
                  <a:cubicBezTo>
                    <a:pt x="1120394" y="254169"/>
                    <a:pt x="1102964" y="269695"/>
                    <a:pt x="1067435" y="269505"/>
                  </a:cubicBezTo>
                  <a:cubicBezTo>
                    <a:pt x="937609" y="268933"/>
                    <a:pt x="807784" y="268933"/>
                    <a:pt x="677958" y="269505"/>
                  </a:cubicBezTo>
                  <a:cubicBezTo>
                    <a:pt x="643192" y="269695"/>
                    <a:pt x="624047" y="256646"/>
                    <a:pt x="624428" y="219689"/>
                  </a:cubicBezTo>
                  <a:cubicBezTo>
                    <a:pt x="624999" y="162730"/>
                    <a:pt x="624713" y="105675"/>
                    <a:pt x="624523" y="48715"/>
                  </a:cubicBezTo>
                  <a:cubicBezTo>
                    <a:pt x="624428" y="15187"/>
                    <a:pt x="640525" y="-148"/>
                    <a:pt x="674148" y="233"/>
                  </a:cubicBezTo>
                  <a:close/>
                  <a:moveTo>
                    <a:pt x="56546" y="42"/>
                  </a:moveTo>
                  <a:cubicBezTo>
                    <a:pt x="121507" y="1566"/>
                    <a:pt x="378682" y="1661"/>
                    <a:pt x="442118" y="42"/>
                  </a:cubicBezTo>
                  <a:cubicBezTo>
                    <a:pt x="480028" y="-910"/>
                    <a:pt x="498887" y="14234"/>
                    <a:pt x="498792" y="52430"/>
                  </a:cubicBezTo>
                  <a:cubicBezTo>
                    <a:pt x="498697" y="107961"/>
                    <a:pt x="498887" y="163491"/>
                    <a:pt x="498697" y="219022"/>
                  </a:cubicBezTo>
                  <a:cubicBezTo>
                    <a:pt x="498602" y="254455"/>
                    <a:pt x="480980" y="269886"/>
                    <a:pt x="445166" y="269695"/>
                  </a:cubicBezTo>
                  <a:cubicBezTo>
                    <a:pt x="315055" y="268838"/>
                    <a:pt x="184848" y="268742"/>
                    <a:pt x="54737" y="269790"/>
                  </a:cubicBezTo>
                  <a:cubicBezTo>
                    <a:pt x="15589" y="270076"/>
                    <a:pt x="63" y="251978"/>
                    <a:pt x="349" y="215021"/>
                  </a:cubicBezTo>
                  <a:cubicBezTo>
                    <a:pt x="730" y="161110"/>
                    <a:pt x="635" y="107103"/>
                    <a:pt x="444" y="53096"/>
                  </a:cubicBezTo>
                  <a:cubicBezTo>
                    <a:pt x="349" y="15282"/>
                    <a:pt x="18256" y="-910"/>
                    <a:pt x="56546" y="4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DB10299B-6E19-47AF-9117-6CAC37905C0D}"/>
                </a:ext>
              </a:extLst>
            </p:cNvPr>
            <p:cNvSpPr/>
            <p:nvPr/>
          </p:nvSpPr>
          <p:spPr>
            <a:xfrm>
              <a:off x="6890696" y="5096402"/>
              <a:ext cx="495215" cy="274321"/>
            </a:xfrm>
            <a:custGeom>
              <a:avLst/>
              <a:gdLst>
                <a:gd name="connsiteX0" fmla="*/ 135163 w 495215"/>
                <a:gd name="connsiteY0" fmla="*/ 273904 h 274321"/>
                <a:gd name="connsiteX1" fmla="*/ 3 w 495215"/>
                <a:gd name="connsiteY1" fmla="*/ 138935 h 274321"/>
                <a:gd name="connsiteX2" fmla="*/ 136592 w 495215"/>
                <a:gd name="connsiteY2" fmla="*/ 536 h 274321"/>
                <a:gd name="connsiteX3" fmla="*/ 360048 w 495215"/>
                <a:gd name="connsiteY3" fmla="*/ 536 h 274321"/>
                <a:gd name="connsiteX4" fmla="*/ 495208 w 495215"/>
                <a:gd name="connsiteY4" fmla="*/ 140268 h 274321"/>
                <a:gd name="connsiteX5" fmla="*/ 358714 w 495215"/>
                <a:gd name="connsiteY5" fmla="*/ 273809 h 274321"/>
                <a:gd name="connsiteX6" fmla="*/ 135163 w 495215"/>
                <a:gd name="connsiteY6" fmla="*/ 273904 h 27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215" h="274321">
                  <a:moveTo>
                    <a:pt x="135163" y="273904"/>
                  </a:moveTo>
                  <a:cubicBezTo>
                    <a:pt x="58201" y="272666"/>
                    <a:pt x="479" y="214754"/>
                    <a:pt x="3" y="138935"/>
                  </a:cubicBezTo>
                  <a:cubicBezTo>
                    <a:pt x="-473" y="60544"/>
                    <a:pt x="57439" y="1298"/>
                    <a:pt x="136592" y="536"/>
                  </a:cubicBezTo>
                  <a:cubicBezTo>
                    <a:pt x="211077" y="-130"/>
                    <a:pt x="285563" y="-226"/>
                    <a:pt x="360048" y="536"/>
                  </a:cubicBezTo>
                  <a:cubicBezTo>
                    <a:pt x="439010" y="1394"/>
                    <a:pt x="495970" y="60925"/>
                    <a:pt x="495208" y="140268"/>
                  </a:cubicBezTo>
                  <a:cubicBezTo>
                    <a:pt x="494446" y="216563"/>
                    <a:pt x="437201" y="272856"/>
                    <a:pt x="358714" y="273809"/>
                  </a:cubicBezTo>
                  <a:cubicBezTo>
                    <a:pt x="320614" y="274476"/>
                    <a:pt x="171643" y="274476"/>
                    <a:pt x="135163" y="273904"/>
                  </a:cubicBezTo>
                  <a:close/>
                </a:path>
              </a:pathLst>
            </a:custGeom>
            <a:solidFill>
              <a:srgbClr val="69BD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9836BC45-ED8F-4E66-9508-A81AC06BF2E7}"/>
                </a:ext>
              </a:extLst>
            </p:cNvPr>
            <p:cNvSpPr/>
            <p:nvPr/>
          </p:nvSpPr>
          <p:spPr>
            <a:xfrm>
              <a:off x="6269077" y="5096151"/>
              <a:ext cx="496463" cy="275142"/>
            </a:xfrm>
            <a:custGeom>
              <a:avLst/>
              <a:gdLst>
                <a:gd name="connsiteX0" fmla="*/ 360255 w 496463"/>
                <a:gd name="connsiteY0" fmla="*/ 1073 h 275142"/>
                <a:gd name="connsiteX1" fmla="*/ 496463 w 496463"/>
                <a:gd name="connsiteY1" fmla="*/ 137280 h 275142"/>
                <a:gd name="connsiteX2" fmla="*/ 361017 w 496463"/>
                <a:gd name="connsiteY2" fmla="*/ 273869 h 275142"/>
                <a:gd name="connsiteX3" fmla="*/ 132989 w 496463"/>
                <a:gd name="connsiteY3" fmla="*/ 273773 h 275142"/>
                <a:gd name="connsiteX4" fmla="*/ 20 w 496463"/>
                <a:gd name="connsiteY4" fmla="*/ 140328 h 275142"/>
                <a:gd name="connsiteX5" fmla="*/ 132227 w 496463"/>
                <a:gd name="connsiteY5" fmla="*/ 1073 h 275142"/>
                <a:gd name="connsiteX6" fmla="*/ 360255 w 496463"/>
                <a:gd name="connsiteY6" fmla="*/ 1073 h 27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463" h="275142">
                  <a:moveTo>
                    <a:pt x="360255" y="1073"/>
                  </a:moveTo>
                  <a:cubicBezTo>
                    <a:pt x="437408" y="3740"/>
                    <a:pt x="496272" y="63366"/>
                    <a:pt x="496463" y="137280"/>
                  </a:cubicBezTo>
                  <a:cubicBezTo>
                    <a:pt x="496653" y="211480"/>
                    <a:pt x="437789" y="272250"/>
                    <a:pt x="361017" y="273869"/>
                  </a:cubicBezTo>
                  <a:cubicBezTo>
                    <a:pt x="285008" y="275488"/>
                    <a:pt x="208998" y="275678"/>
                    <a:pt x="132989" y="273773"/>
                  </a:cubicBezTo>
                  <a:cubicBezTo>
                    <a:pt x="57741" y="271869"/>
                    <a:pt x="1163" y="213480"/>
                    <a:pt x="20" y="140328"/>
                  </a:cubicBezTo>
                  <a:cubicBezTo>
                    <a:pt x="-1218" y="64985"/>
                    <a:pt x="55551" y="4407"/>
                    <a:pt x="132227" y="1073"/>
                  </a:cubicBezTo>
                  <a:cubicBezTo>
                    <a:pt x="170136" y="-451"/>
                    <a:pt x="322346" y="-261"/>
                    <a:pt x="360255" y="1073"/>
                  </a:cubicBezTo>
                  <a:close/>
                </a:path>
              </a:pathLst>
            </a:custGeom>
            <a:solidFill>
              <a:srgbClr val="F6EB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797319D-9FBA-401E-B2B3-DA65B01B256D}"/>
                </a:ext>
              </a:extLst>
            </p:cNvPr>
            <p:cNvSpPr/>
            <p:nvPr/>
          </p:nvSpPr>
          <p:spPr>
            <a:xfrm>
              <a:off x="5645208" y="5095270"/>
              <a:ext cx="498688" cy="276404"/>
            </a:xfrm>
            <a:custGeom>
              <a:avLst/>
              <a:gdLst>
                <a:gd name="connsiteX0" fmla="*/ 136304 w 498688"/>
                <a:gd name="connsiteY0" fmla="*/ 275131 h 276404"/>
                <a:gd name="connsiteX1" fmla="*/ 1 w 498688"/>
                <a:gd name="connsiteY1" fmla="*/ 138161 h 276404"/>
                <a:gd name="connsiteX2" fmla="*/ 132589 w 498688"/>
                <a:gd name="connsiteY2" fmla="*/ 2334 h 276404"/>
                <a:gd name="connsiteX3" fmla="*/ 365094 w 498688"/>
                <a:gd name="connsiteY3" fmla="*/ 2239 h 276404"/>
                <a:gd name="connsiteX4" fmla="*/ 498635 w 498688"/>
                <a:gd name="connsiteY4" fmla="*/ 141495 h 276404"/>
                <a:gd name="connsiteX5" fmla="*/ 364142 w 498688"/>
                <a:gd name="connsiteY5" fmla="*/ 275035 h 276404"/>
                <a:gd name="connsiteX6" fmla="*/ 136304 w 498688"/>
                <a:gd name="connsiteY6" fmla="*/ 275131 h 27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8688" h="276404">
                  <a:moveTo>
                    <a:pt x="136304" y="275131"/>
                  </a:moveTo>
                  <a:cubicBezTo>
                    <a:pt x="60199" y="271701"/>
                    <a:pt x="-285" y="210075"/>
                    <a:pt x="1" y="138161"/>
                  </a:cubicBezTo>
                  <a:cubicBezTo>
                    <a:pt x="287" y="68628"/>
                    <a:pt x="59056" y="5382"/>
                    <a:pt x="132589" y="2334"/>
                  </a:cubicBezTo>
                  <a:cubicBezTo>
                    <a:pt x="209932" y="-904"/>
                    <a:pt x="287656" y="-619"/>
                    <a:pt x="365094" y="2239"/>
                  </a:cubicBezTo>
                  <a:cubicBezTo>
                    <a:pt x="441199" y="5001"/>
                    <a:pt x="500730" y="69676"/>
                    <a:pt x="498635" y="141495"/>
                  </a:cubicBezTo>
                  <a:cubicBezTo>
                    <a:pt x="496635" y="212456"/>
                    <a:pt x="438246" y="271416"/>
                    <a:pt x="364142" y="275035"/>
                  </a:cubicBezTo>
                  <a:cubicBezTo>
                    <a:pt x="324613" y="276940"/>
                    <a:pt x="172594" y="276750"/>
                    <a:pt x="136304" y="275131"/>
                  </a:cubicBezTo>
                  <a:close/>
                </a:path>
              </a:pathLst>
            </a:custGeom>
            <a:solidFill>
              <a:srgbClr val="F267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45">
              <a:extLst>
                <a:ext uri="{FF2B5EF4-FFF2-40B4-BE49-F238E27FC236}">
                  <a16:creationId xmlns:a16="http://schemas.microsoft.com/office/drawing/2014/main" id="{6E8D1537-69DE-42A1-B869-4735F783B3D6}"/>
                </a:ext>
              </a:extLst>
            </p:cNvPr>
            <p:cNvSpPr/>
            <p:nvPr/>
          </p:nvSpPr>
          <p:spPr>
            <a:xfrm>
              <a:off x="5646081" y="3438135"/>
              <a:ext cx="1738971" cy="117266"/>
            </a:xfrm>
            <a:custGeom>
              <a:avLst/>
              <a:gdLst>
                <a:gd name="connsiteX0" fmla="*/ 1312721 w 1738971"/>
                <a:gd name="connsiteY0" fmla="*/ 215 h 117266"/>
                <a:gd name="connsiteX1" fmla="*/ 1673433 w 1738971"/>
                <a:gd name="connsiteY1" fmla="*/ 310 h 117266"/>
                <a:gd name="connsiteX2" fmla="*/ 1738965 w 1738971"/>
                <a:gd name="connsiteY2" fmla="*/ 57936 h 117266"/>
                <a:gd name="connsiteX3" fmla="*/ 1674481 w 1738971"/>
                <a:gd name="connsiteY3" fmla="*/ 116610 h 117266"/>
                <a:gd name="connsiteX4" fmla="*/ 1309006 w 1738971"/>
                <a:gd name="connsiteY4" fmla="*/ 116515 h 117266"/>
                <a:gd name="connsiteX5" fmla="*/ 1245379 w 1738971"/>
                <a:gd name="connsiteY5" fmla="*/ 56793 h 117266"/>
                <a:gd name="connsiteX6" fmla="*/ 1312721 w 1738971"/>
                <a:gd name="connsiteY6" fmla="*/ 215 h 117266"/>
                <a:gd name="connsiteX7" fmla="*/ 695501 w 1738971"/>
                <a:gd name="connsiteY7" fmla="*/ 119 h 117266"/>
                <a:gd name="connsiteX8" fmla="*/ 1046783 w 1738971"/>
                <a:gd name="connsiteY8" fmla="*/ 501 h 117266"/>
                <a:gd name="connsiteX9" fmla="*/ 1119078 w 1738971"/>
                <a:gd name="connsiteY9" fmla="*/ 57651 h 117266"/>
                <a:gd name="connsiteX10" fmla="*/ 1048783 w 1738971"/>
                <a:gd name="connsiteY10" fmla="*/ 116706 h 117266"/>
                <a:gd name="connsiteX11" fmla="*/ 692739 w 1738971"/>
                <a:gd name="connsiteY11" fmla="*/ 116610 h 117266"/>
                <a:gd name="connsiteX12" fmla="*/ 624064 w 1738971"/>
                <a:gd name="connsiteY12" fmla="*/ 57269 h 117266"/>
                <a:gd name="connsiteX13" fmla="*/ 695501 w 1738971"/>
                <a:gd name="connsiteY13" fmla="*/ 119 h 117266"/>
                <a:gd name="connsiteX14" fmla="*/ 249874 w 1738971"/>
                <a:gd name="connsiteY14" fmla="*/ 0 h 117266"/>
                <a:gd name="connsiteX15" fmla="*/ 427468 w 1738971"/>
                <a:gd name="connsiteY15" fmla="*/ 500 h 117266"/>
                <a:gd name="connsiteX16" fmla="*/ 497191 w 1738971"/>
                <a:gd name="connsiteY16" fmla="*/ 60508 h 117266"/>
                <a:gd name="connsiteX17" fmla="*/ 428611 w 1738971"/>
                <a:gd name="connsiteY17" fmla="*/ 116991 h 117266"/>
                <a:gd name="connsiteX18" fmla="*/ 67423 w 1738971"/>
                <a:gd name="connsiteY18" fmla="*/ 116896 h 117266"/>
                <a:gd name="connsiteX19" fmla="*/ 177 w 1738971"/>
                <a:gd name="connsiteY19" fmla="*/ 59174 h 117266"/>
                <a:gd name="connsiteX20" fmla="*/ 71138 w 1738971"/>
                <a:gd name="connsiteY20" fmla="*/ 500 h 117266"/>
                <a:gd name="connsiteX21" fmla="*/ 249874 w 1738971"/>
                <a:gd name="connsiteY21" fmla="*/ 0 h 11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8971" h="117266">
                  <a:moveTo>
                    <a:pt x="1312721" y="215"/>
                  </a:moveTo>
                  <a:cubicBezTo>
                    <a:pt x="1374443" y="596"/>
                    <a:pt x="1614949" y="405"/>
                    <a:pt x="1673433" y="310"/>
                  </a:cubicBezTo>
                  <a:cubicBezTo>
                    <a:pt x="1712390" y="215"/>
                    <a:pt x="1738489" y="16407"/>
                    <a:pt x="1738965" y="57936"/>
                  </a:cubicBezTo>
                  <a:cubicBezTo>
                    <a:pt x="1739441" y="99751"/>
                    <a:pt x="1713057" y="116515"/>
                    <a:pt x="1674481" y="116610"/>
                  </a:cubicBezTo>
                  <a:cubicBezTo>
                    <a:pt x="1552656" y="116991"/>
                    <a:pt x="1430831" y="116991"/>
                    <a:pt x="1309006" y="116515"/>
                  </a:cubicBezTo>
                  <a:cubicBezTo>
                    <a:pt x="1269954" y="116420"/>
                    <a:pt x="1243855" y="97656"/>
                    <a:pt x="1245379" y="56793"/>
                  </a:cubicBezTo>
                  <a:cubicBezTo>
                    <a:pt x="1246808" y="16312"/>
                    <a:pt x="1273764" y="-71"/>
                    <a:pt x="1312721" y="215"/>
                  </a:cubicBezTo>
                  <a:close/>
                  <a:moveTo>
                    <a:pt x="695501" y="119"/>
                  </a:moveTo>
                  <a:cubicBezTo>
                    <a:pt x="812563" y="882"/>
                    <a:pt x="929626" y="119"/>
                    <a:pt x="1046783" y="501"/>
                  </a:cubicBezTo>
                  <a:cubicBezTo>
                    <a:pt x="1092217" y="691"/>
                    <a:pt x="1118411" y="22027"/>
                    <a:pt x="1119078" y="57651"/>
                  </a:cubicBezTo>
                  <a:cubicBezTo>
                    <a:pt x="1119745" y="93465"/>
                    <a:pt x="1094027" y="116039"/>
                    <a:pt x="1048783" y="116706"/>
                  </a:cubicBezTo>
                  <a:cubicBezTo>
                    <a:pt x="988585" y="117468"/>
                    <a:pt x="751222" y="117468"/>
                    <a:pt x="692739" y="116610"/>
                  </a:cubicBezTo>
                  <a:cubicBezTo>
                    <a:pt x="646352" y="115943"/>
                    <a:pt x="621682" y="94703"/>
                    <a:pt x="624064" y="57269"/>
                  </a:cubicBezTo>
                  <a:cubicBezTo>
                    <a:pt x="626921" y="13264"/>
                    <a:pt x="655020" y="-166"/>
                    <a:pt x="695501" y="119"/>
                  </a:cubicBezTo>
                  <a:close/>
                  <a:moveTo>
                    <a:pt x="249874" y="0"/>
                  </a:moveTo>
                  <a:cubicBezTo>
                    <a:pt x="324122" y="0"/>
                    <a:pt x="398178" y="166"/>
                    <a:pt x="427468" y="500"/>
                  </a:cubicBezTo>
                  <a:cubicBezTo>
                    <a:pt x="470045" y="976"/>
                    <a:pt x="500811" y="26599"/>
                    <a:pt x="497191" y="60508"/>
                  </a:cubicBezTo>
                  <a:cubicBezTo>
                    <a:pt x="492905" y="100036"/>
                    <a:pt x="468045" y="117181"/>
                    <a:pt x="428611" y="116991"/>
                  </a:cubicBezTo>
                  <a:cubicBezTo>
                    <a:pt x="308215" y="116419"/>
                    <a:pt x="187819" y="116515"/>
                    <a:pt x="67423" y="116896"/>
                  </a:cubicBezTo>
                  <a:cubicBezTo>
                    <a:pt x="27799" y="116991"/>
                    <a:pt x="3320" y="98703"/>
                    <a:pt x="177" y="59174"/>
                  </a:cubicBezTo>
                  <a:cubicBezTo>
                    <a:pt x="-2586" y="24503"/>
                    <a:pt x="27132" y="881"/>
                    <a:pt x="71138" y="500"/>
                  </a:cubicBezTo>
                  <a:cubicBezTo>
                    <a:pt x="101189" y="166"/>
                    <a:pt x="175627" y="0"/>
                    <a:pt x="249874" y="0"/>
                  </a:cubicBezTo>
                  <a:close/>
                </a:path>
              </a:pathLst>
            </a:custGeom>
            <a:solidFill>
              <a:srgbClr val="FFCD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46">
              <a:extLst>
                <a:ext uri="{FF2B5EF4-FFF2-40B4-BE49-F238E27FC236}">
                  <a16:creationId xmlns:a16="http://schemas.microsoft.com/office/drawing/2014/main" id="{4A8E0C5F-20B8-43FA-88CA-51BF52F226BA}"/>
                </a:ext>
              </a:extLst>
            </p:cNvPr>
            <p:cNvSpPr/>
            <p:nvPr/>
          </p:nvSpPr>
          <p:spPr>
            <a:xfrm>
              <a:off x="6159894" y="2458773"/>
              <a:ext cx="711755" cy="712972"/>
            </a:xfrm>
            <a:custGeom>
              <a:avLst/>
              <a:gdLst>
                <a:gd name="connsiteX0" fmla="*/ 580214 w 711755"/>
                <a:gd name="connsiteY0" fmla="*/ 162617 h 712972"/>
                <a:gd name="connsiteX1" fmla="*/ 346185 w 711755"/>
                <a:gd name="connsiteY1" fmla="*/ 450653 h 712972"/>
                <a:gd name="connsiteX2" fmla="*/ 293893 w 711755"/>
                <a:gd name="connsiteY2" fmla="*/ 457987 h 712972"/>
                <a:gd name="connsiteX3" fmla="*/ 159400 w 711755"/>
                <a:gd name="connsiteY3" fmla="*/ 371786 h 712972"/>
                <a:gd name="connsiteX4" fmla="*/ 154828 w 711755"/>
                <a:gd name="connsiteY4" fmla="*/ 376739 h 712972"/>
                <a:gd name="connsiteX5" fmla="*/ 305704 w 711755"/>
                <a:gd name="connsiteY5" fmla="*/ 565715 h 712972"/>
                <a:gd name="connsiteX6" fmla="*/ 352091 w 711755"/>
                <a:gd name="connsiteY6" fmla="*/ 563715 h 712972"/>
                <a:gd name="connsiteX7" fmla="*/ 538305 w 711755"/>
                <a:gd name="connsiteY7" fmla="*/ 245008 h 712972"/>
                <a:gd name="connsiteX8" fmla="*/ 580214 w 711755"/>
                <a:gd name="connsiteY8" fmla="*/ 162617 h 712972"/>
                <a:gd name="connsiteX9" fmla="*/ 356949 w 711755"/>
                <a:gd name="connsiteY9" fmla="*/ 26 h 712972"/>
                <a:gd name="connsiteX10" fmla="*/ 711755 w 711755"/>
                <a:gd name="connsiteY10" fmla="*/ 356451 h 712972"/>
                <a:gd name="connsiteX11" fmla="*/ 357139 w 711755"/>
                <a:gd name="connsiteY11" fmla="*/ 712972 h 712972"/>
                <a:gd name="connsiteX12" fmla="*/ 47 w 711755"/>
                <a:gd name="connsiteY12" fmla="*/ 357309 h 712972"/>
                <a:gd name="connsiteX13" fmla="*/ 356949 w 711755"/>
                <a:gd name="connsiteY13" fmla="*/ 26 h 71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755" h="712972">
                  <a:moveTo>
                    <a:pt x="580214" y="162617"/>
                  </a:moveTo>
                  <a:cubicBezTo>
                    <a:pt x="497252" y="264154"/>
                    <a:pt x="420290" y="356260"/>
                    <a:pt x="346185" y="450653"/>
                  </a:cubicBezTo>
                  <a:cubicBezTo>
                    <a:pt x="327707" y="474084"/>
                    <a:pt x="316563" y="473894"/>
                    <a:pt x="293893" y="457987"/>
                  </a:cubicBezTo>
                  <a:cubicBezTo>
                    <a:pt x="250364" y="427317"/>
                    <a:pt x="204358" y="400266"/>
                    <a:pt x="159400" y="371786"/>
                  </a:cubicBezTo>
                  <a:cubicBezTo>
                    <a:pt x="157876" y="373310"/>
                    <a:pt x="156352" y="374929"/>
                    <a:pt x="154828" y="376739"/>
                  </a:cubicBezTo>
                  <a:cubicBezTo>
                    <a:pt x="205310" y="439604"/>
                    <a:pt x="256650" y="501802"/>
                    <a:pt x="305704" y="565715"/>
                  </a:cubicBezTo>
                  <a:cubicBezTo>
                    <a:pt x="324754" y="590575"/>
                    <a:pt x="333136" y="597528"/>
                    <a:pt x="352091" y="563715"/>
                  </a:cubicBezTo>
                  <a:cubicBezTo>
                    <a:pt x="412193" y="456368"/>
                    <a:pt x="476487" y="351403"/>
                    <a:pt x="538305" y="245008"/>
                  </a:cubicBezTo>
                  <a:cubicBezTo>
                    <a:pt x="551925" y="221672"/>
                    <a:pt x="570880" y="200622"/>
                    <a:pt x="580214" y="162617"/>
                  </a:cubicBezTo>
                  <a:close/>
                  <a:moveTo>
                    <a:pt x="356949" y="26"/>
                  </a:moveTo>
                  <a:cubicBezTo>
                    <a:pt x="553068" y="-2355"/>
                    <a:pt x="711755" y="159284"/>
                    <a:pt x="711755" y="356451"/>
                  </a:cubicBezTo>
                  <a:cubicBezTo>
                    <a:pt x="711755" y="554381"/>
                    <a:pt x="554021" y="712877"/>
                    <a:pt x="357139" y="712972"/>
                  </a:cubicBezTo>
                  <a:cubicBezTo>
                    <a:pt x="161686" y="712972"/>
                    <a:pt x="-3192" y="552000"/>
                    <a:pt x="47" y="357309"/>
                  </a:cubicBezTo>
                  <a:cubicBezTo>
                    <a:pt x="3381" y="156903"/>
                    <a:pt x="148923" y="2502"/>
                    <a:pt x="356949" y="2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0" name="Group 47">
              <a:extLst>
                <a:ext uri="{FF2B5EF4-FFF2-40B4-BE49-F238E27FC236}">
                  <a16:creationId xmlns:a16="http://schemas.microsoft.com/office/drawing/2014/main" id="{3A1BD35E-C2BF-405A-A892-1FA546123574}"/>
                </a:ext>
              </a:extLst>
            </p:cNvPr>
            <p:cNvGrpSpPr/>
            <p:nvPr/>
          </p:nvGrpSpPr>
          <p:grpSpPr>
            <a:xfrm>
              <a:off x="5782294" y="374253"/>
              <a:ext cx="1450887" cy="1470731"/>
              <a:chOff x="5782294" y="374253"/>
              <a:chExt cx="1450887" cy="1470731"/>
            </a:xfrm>
          </p:grpSpPr>
          <p:sp>
            <p:nvSpPr>
              <p:cNvPr id="151" name="Graphic 2">
                <a:extLst>
                  <a:ext uri="{FF2B5EF4-FFF2-40B4-BE49-F238E27FC236}">
                    <a16:creationId xmlns:a16="http://schemas.microsoft.com/office/drawing/2014/main" id="{5733FA24-CCAD-45E6-A3CC-FF09F4C1DB6F}"/>
                  </a:ext>
                </a:extLst>
              </p:cNvPr>
              <p:cNvSpPr/>
              <p:nvPr/>
            </p:nvSpPr>
            <p:spPr>
              <a:xfrm>
                <a:off x="5782294" y="374253"/>
                <a:ext cx="1450887" cy="1470731"/>
              </a:xfrm>
              <a:custGeom>
                <a:avLst/>
                <a:gdLst>
                  <a:gd name="connsiteX0" fmla="*/ 1450067 w 1450887"/>
                  <a:gd name="connsiteY0" fmla="*/ 13811 h 1470731"/>
                  <a:gd name="connsiteX1" fmla="*/ 1418920 w 1450887"/>
                  <a:gd name="connsiteY1" fmla="*/ 41053 h 1470731"/>
                  <a:gd name="connsiteX2" fmla="*/ 1324718 w 1450887"/>
                  <a:gd name="connsiteY2" fmla="*/ 36671 h 1470731"/>
                  <a:gd name="connsiteX3" fmla="*/ 1263281 w 1450887"/>
                  <a:gd name="connsiteY3" fmla="*/ 34481 h 1470731"/>
                  <a:gd name="connsiteX4" fmla="*/ 1242040 w 1450887"/>
                  <a:gd name="connsiteY4" fmla="*/ 53340 h 1470731"/>
                  <a:gd name="connsiteX5" fmla="*/ 1167746 w 1450887"/>
                  <a:gd name="connsiteY5" fmla="*/ 52483 h 1470731"/>
                  <a:gd name="connsiteX6" fmla="*/ 1075067 w 1450887"/>
                  <a:gd name="connsiteY6" fmla="*/ 54673 h 1470731"/>
                  <a:gd name="connsiteX7" fmla="*/ 1006678 w 1450887"/>
                  <a:gd name="connsiteY7" fmla="*/ 60865 h 1470731"/>
                  <a:gd name="connsiteX8" fmla="*/ 879043 w 1450887"/>
                  <a:gd name="connsiteY8" fmla="*/ 62294 h 1470731"/>
                  <a:gd name="connsiteX9" fmla="*/ 821988 w 1450887"/>
                  <a:gd name="connsiteY9" fmla="*/ 61341 h 1470731"/>
                  <a:gd name="connsiteX10" fmla="*/ 706354 w 1450887"/>
                  <a:gd name="connsiteY10" fmla="*/ 62484 h 1470731"/>
                  <a:gd name="connsiteX11" fmla="*/ 653872 w 1450887"/>
                  <a:gd name="connsiteY11" fmla="*/ 62579 h 1470731"/>
                  <a:gd name="connsiteX12" fmla="*/ 632155 w 1450887"/>
                  <a:gd name="connsiteY12" fmla="*/ 45339 h 1470731"/>
                  <a:gd name="connsiteX13" fmla="*/ 632155 w 1450887"/>
                  <a:gd name="connsiteY13" fmla="*/ 45339 h 1470731"/>
                  <a:gd name="connsiteX14" fmla="*/ 568147 w 1450887"/>
                  <a:gd name="connsiteY14" fmla="*/ 33338 h 1470731"/>
                  <a:gd name="connsiteX15" fmla="*/ 442512 w 1450887"/>
                  <a:gd name="connsiteY15" fmla="*/ 31623 h 1470731"/>
                  <a:gd name="connsiteX16" fmla="*/ 439083 w 1450887"/>
                  <a:gd name="connsiteY16" fmla="*/ 28385 h 1470731"/>
                  <a:gd name="connsiteX17" fmla="*/ 385457 w 1450887"/>
                  <a:gd name="connsiteY17" fmla="*/ 27337 h 1470731"/>
                  <a:gd name="connsiteX18" fmla="*/ 245440 w 1450887"/>
                  <a:gd name="connsiteY18" fmla="*/ 31337 h 1470731"/>
                  <a:gd name="connsiteX19" fmla="*/ 226961 w 1450887"/>
                  <a:gd name="connsiteY19" fmla="*/ 16478 h 1470731"/>
                  <a:gd name="connsiteX20" fmla="*/ 197529 w 1450887"/>
                  <a:gd name="connsiteY20" fmla="*/ 15526 h 1470731"/>
                  <a:gd name="connsiteX21" fmla="*/ 2266 w 1450887"/>
                  <a:gd name="connsiteY21" fmla="*/ 0 h 1470731"/>
                  <a:gd name="connsiteX22" fmla="*/ 5981 w 1450887"/>
                  <a:gd name="connsiteY22" fmla="*/ 1404366 h 1470731"/>
                  <a:gd name="connsiteX23" fmla="*/ 38461 w 1450887"/>
                  <a:gd name="connsiteY23" fmla="*/ 1470374 h 1470731"/>
                  <a:gd name="connsiteX24" fmla="*/ 1360341 w 1450887"/>
                  <a:gd name="connsiteY24" fmla="*/ 1388364 h 1470731"/>
                  <a:gd name="connsiteX25" fmla="*/ 1450257 w 1450887"/>
                  <a:gd name="connsiteY25" fmla="*/ 1296162 h 1470731"/>
                  <a:gd name="connsiteX26" fmla="*/ 1450067 w 1450887"/>
                  <a:gd name="connsiteY26" fmla="*/ 13811 h 147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50887" h="1470731">
                    <a:moveTo>
                      <a:pt x="1450067" y="13811"/>
                    </a:moveTo>
                    <a:cubicBezTo>
                      <a:pt x="1439780" y="22765"/>
                      <a:pt x="1429207" y="31814"/>
                      <a:pt x="1418920" y="41053"/>
                    </a:cubicBezTo>
                    <a:cubicBezTo>
                      <a:pt x="1369485" y="85439"/>
                      <a:pt x="1367866" y="86868"/>
                      <a:pt x="1324718" y="36671"/>
                    </a:cubicBezTo>
                    <a:cubicBezTo>
                      <a:pt x="1302048" y="10287"/>
                      <a:pt x="1285379" y="4572"/>
                      <a:pt x="1263281" y="34481"/>
                    </a:cubicBezTo>
                    <a:cubicBezTo>
                      <a:pt x="1257757" y="41910"/>
                      <a:pt x="1247755" y="46006"/>
                      <a:pt x="1242040" y="53340"/>
                    </a:cubicBezTo>
                    <a:cubicBezTo>
                      <a:pt x="1216418" y="86011"/>
                      <a:pt x="1195749" y="83915"/>
                      <a:pt x="1167746" y="52483"/>
                    </a:cubicBezTo>
                    <a:cubicBezTo>
                      <a:pt x="1124311" y="3810"/>
                      <a:pt x="1120787" y="4667"/>
                      <a:pt x="1075067" y="54673"/>
                    </a:cubicBezTo>
                    <a:cubicBezTo>
                      <a:pt x="1051922" y="80010"/>
                      <a:pt x="1035824" y="86392"/>
                      <a:pt x="1006678" y="60865"/>
                    </a:cubicBezTo>
                    <a:cubicBezTo>
                      <a:pt x="943622" y="5620"/>
                      <a:pt x="940860" y="5906"/>
                      <a:pt x="879043" y="62294"/>
                    </a:cubicBezTo>
                    <a:cubicBezTo>
                      <a:pt x="855992" y="83249"/>
                      <a:pt x="843514" y="83058"/>
                      <a:pt x="821988" y="61341"/>
                    </a:cubicBezTo>
                    <a:cubicBezTo>
                      <a:pt x="766362" y="5334"/>
                      <a:pt x="764362" y="5429"/>
                      <a:pt x="706354" y="62484"/>
                    </a:cubicBezTo>
                    <a:cubicBezTo>
                      <a:pt x="686257" y="82296"/>
                      <a:pt x="672064" y="87249"/>
                      <a:pt x="653872" y="62579"/>
                    </a:cubicBezTo>
                    <a:cubicBezTo>
                      <a:pt x="648538" y="55436"/>
                      <a:pt x="639489" y="50959"/>
                      <a:pt x="632155" y="45339"/>
                    </a:cubicBezTo>
                    <a:cubicBezTo>
                      <a:pt x="632155" y="45339"/>
                      <a:pt x="632155" y="45339"/>
                      <a:pt x="632155" y="45339"/>
                    </a:cubicBezTo>
                    <a:cubicBezTo>
                      <a:pt x="616248" y="11906"/>
                      <a:pt x="601198" y="2858"/>
                      <a:pt x="568147" y="33338"/>
                    </a:cubicBezTo>
                    <a:cubicBezTo>
                      <a:pt x="506329" y="90392"/>
                      <a:pt x="504043" y="87916"/>
                      <a:pt x="442512" y="31623"/>
                    </a:cubicBezTo>
                    <a:cubicBezTo>
                      <a:pt x="441369" y="30575"/>
                      <a:pt x="440035" y="29623"/>
                      <a:pt x="439083" y="28385"/>
                    </a:cubicBezTo>
                    <a:cubicBezTo>
                      <a:pt x="421557" y="5715"/>
                      <a:pt x="407269" y="8382"/>
                      <a:pt x="385457" y="27337"/>
                    </a:cubicBezTo>
                    <a:cubicBezTo>
                      <a:pt x="318496" y="85725"/>
                      <a:pt x="317353" y="84487"/>
                      <a:pt x="245440" y="31337"/>
                    </a:cubicBezTo>
                    <a:cubicBezTo>
                      <a:pt x="239058" y="26670"/>
                      <a:pt x="232962" y="21622"/>
                      <a:pt x="226961" y="16478"/>
                    </a:cubicBezTo>
                    <a:cubicBezTo>
                      <a:pt x="217341" y="8287"/>
                      <a:pt x="207149" y="5620"/>
                      <a:pt x="197529" y="15526"/>
                    </a:cubicBezTo>
                    <a:cubicBezTo>
                      <a:pt x="131616" y="82487"/>
                      <a:pt x="66655" y="93536"/>
                      <a:pt x="2266" y="0"/>
                    </a:cubicBezTo>
                    <a:cubicBezTo>
                      <a:pt x="2266" y="144590"/>
                      <a:pt x="-4782" y="1211771"/>
                      <a:pt x="5981" y="1404366"/>
                    </a:cubicBezTo>
                    <a:cubicBezTo>
                      <a:pt x="9886" y="1473422"/>
                      <a:pt x="4648" y="1471613"/>
                      <a:pt x="38461" y="1470374"/>
                    </a:cubicBezTo>
                    <a:cubicBezTo>
                      <a:pt x="101041" y="1468946"/>
                      <a:pt x="1191463" y="1400461"/>
                      <a:pt x="1360341" y="1388364"/>
                    </a:cubicBezTo>
                    <a:cubicBezTo>
                      <a:pt x="1459972" y="1381220"/>
                      <a:pt x="1451305" y="1392841"/>
                      <a:pt x="1450257" y="1296162"/>
                    </a:cubicBezTo>
                    <a:cubicBezTo>
                      <a:pt x="1448923" y="1172528"/>
                      <a:pt x="1450067" y="299657"/>
                      <a:pt x="1450067" y="13811"/>
                    </a:cubicBezTo>
                    <a:close/>
                  </a:path>
                </a:pathLst>
              </a:custGeom>
              <a:solidFill>
                <a:srgbClr val="E5E4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49">
                <a:extLst>
                  <a:ext uri="{FF2B5EF4-FFF2-40B4-BE49-F238E27FC236}">
                    <a16:creationId xmlns:a16="http://schemas.microsoft.com/office/drawing/2014/main" id="{0449D6A4-0C53-44D3-8C3B-539A74AF4ABB}"/>
                  </a:ext>
                </a:extLst>
              </p:cNvPr>
              <p:cNvSpPr/>
              <p:nvPr/>
            </p:nvSpPr>
            <p:spPr>
              <a:xfrm>
                <a:off x="5913882" y="600471"/>
                <a:ext cx="1152648" cy="1123283"/>
              </a:xfrm>
              <a:custGeom>
                <a:avLst/>
                <a:gdLst>
                  <a:gd name="connsiteX0" fmla="*/ 491802 w 1152648"/>
                  <a:gd name="connsiteY0" fmla="*/ 1095661 h 1123283"/>
                  <a:gd name="connsiteX1" fmla="*/ 935572 w 1152648"/>
                  <a:gd name="connsiteY1" fmla="*/ 1095661 h 1123283"/>
                  <a:gd name="connsiteX2" fmla="*/ 949383 w 1152648"/>
                  <a:gd name="connsiteY2" fmla="*/ 1109472 h 1123283"/>
                  <a:gd name="connsiteX3" fmla="*/ 935572 w 1152648"/>
                  <a:gd name="connsiteY3" fmla="*/ 1123283 h 1123283"/>
                  <a:gd name="connsiteX4" fmla="*/ 491802 w 1152648"/>
                  <a:gd name="connsiteY4" fmla="*/ 1123283 h 1123283"/>
                  <a:gd name="connsiteX5" fmla="*/ 477991 w 1152648"/>
                  <a:gd name="connsiteY5" fmla="*/ 1109472 h 1123283"/>
                  <a:gd name="connsiteX6" fmla="*/ 491802 w 1152648"/>
                  <a:gd name="connsiteY6" fmla="*/ 1095661 h 1123283"/>
                  <a:gd name="connsiteX7" fmla="*/ 15171 w 1152648"/>
                  <a:gd name="connsiteY7" fmla="*/ 1095661 h 1123283"/>
                  <a:gd name="connsiteX8" fmla="*/ 422937 w 1152648"/>
                  <a:gd name="connsiteY8" fmla="*/ 1095661 h 1123283"/>
                  <a:gd name="connsiteX9" fmla="*/ 436748 w 1152648"/>
                  <a:gd name="connsiteY9" fmla="*/ 1109472 h 1123283"/>
                  <a:gd name="connsiteX10" fmla="*/ 422937 w 1152648"/>
                  <a:gd name="connsiteY10" fmla="*/ 1123283 h 1123283"/>
                  <a:gd name="connsiteX11" fmla="*/ 15171 w 1152648"/>
                  <a:gd name="connsiteY11" fmla="*/ 1123283 h 1123283"/>
                  <a:gd name="connsiteX12" fmla="*/ 1360 w 1152648"/>
                  <a:gd name="connsiteY12" fmla="*/ 1109472 h 1123283"/>
                  <a:gd name="connsiteX13" fmla="*/ 15171 w 1152648"/>
                  <a:gd name="connsiteY13" fmla="*/ 1095661 h 1123283"/>
                  <a:gd name="connsiteX14" fmla="*/ 491802 w 1152648"/>
                  <a:gd name="connsiteY14" fmla="*/ 1016889 h 1123283"/>
                  <a:gd name="connsiteX15" fmla="*/ 935572 w 1152648"/>
                  <a:gd name="connsiteY15" fmla="*/ 1016889 h 1123283"/>
                  <a:gd name="connsiteX16" fmla="*/ 949383 w 1152648"/>
                  <a:gd name="connsiteY16" fmla="*/ 1030700 h 1123283"/>
                  <a:gd name="connsiteX17" fmla="*/ 935572 w 1152648"/>
                  <a:gd name="connsiteY17" fmla="*/ 1044512 h 1123283"/>
                  <a:gd name="connsiteX18" fmla="*/ 491802 w 1152648"/>
                  <a:gd name="connsiteY18" fmla="*/ 1044512 h 1123283"/>
                  <a:gd name="connsiteX19" fmla="*/ 477991 w 1152648"/>
                  <a:gd name="connsiteY19" fmla="*/ 1030700 h 1123283"/>
                  <a:gd name="connsiteX20" fmla="*/ 491802 w 1152648"/>
                  <a:gd name="connsiteY20" fmla="*/ 1016889 h 1123283"/>
                  <a:gd name="connsiteX21" fmla="*/ 15171 w 1152648"/>
                  <a:gd name="connsiteY21" fmla="*/ 1016889 h 1123283"/>
                  <a:gd name="connsiteX22" fmla="*/ 422937 w 1152648"/>
                  <a:gd name="connsiteY22" fmla="*/ 1016889 h 1123283"/>
                  <a:gd name="connsiteX23" fmla="*/ 436748 w 1152648"/>
                  <a:gd name="connsiteY23" fmla="*/ 1030700 h 1123283"/>
                  <a:gd name="connsiteX24" fmla="*/ 422937 w 1152648"/>
                  <a:gd name="connsiteY24" fmla="*/ 1044512 h 1123283"/>
                  <a:gd name="connsiteX25" fmla="*/ 15171 w 1152648"/>
                  <a:gd name="connsiteY25" fmla="*/ 1044512 h 1123283"/>
                  <a:gd name="connsiteX26" fmla="*/ 1360 w 1152648"/>
                  <a:gd name="connsiteY26" fmla="*/ 1030700 h 1123283"/>
                  <a:gd name="connsiteX27" fmla="*/ 15171 w 1152648"/>
                  <a:gd name="connsiteY27" fmla="*/ 1016889 h 1123283"/>
                  <a:gd name="connsiteX28" fmla="*/ 491802 w 1152648"/>
                  <a:gd name="connsiteY28" fmla="*/ 938022 h 1123283"/>
                  <a:gd name="connsiteX29" fmla="*/ 935572 w 1152648"/>
                  <a:gd name="connsiteY29" fmla="*/ 938022 h 1123283"/>
                  <a:gd name="connsiteX30" fmla="*/ 949383 w 1152648"/>
                  <a:gd name="connsiteY30" fmla="*/ 951833 h 1123283"/>
                  <a:gd name="connsiteX31" fmla="*/ 935572 w 1152648"/>
                  <a:gd name="connsiteY31" fmla="*/ 965644 h 1123283"/>
                  <a:gd name="connsiteX32" fmla="*/ 491802 w 1152648"/>
                  <a:gd name="connsiteY32" fmla="*/ 965644 h 1123283"/>
                  <a:gd name="connsiteX33" fmla="*/ 477991 w 1152648"/>
                  <a:gd name="connsiteY33" fmla="*/ 951833 h 1123283"/>
                  <a:gd name="connsiteX34" fmla="*/ 491802 w 1152648"/>
                  <a:gd name="connsiteY34" fmla="*/ 938022 h 1123283"/>
                  <a:gd name="connsiteX35" fmla="*/ 491802 w 1152648"/>
                  <a:gd name="connsiteY35" fmla="*/ 859250 h 1123283"/>
                  <a:gd name="connsiteX36" fmla="*/ 935572 w 1152648"/>
                  <a:gd name="connsiteY36" fmla="*/ 859250 h 1123283"/>
                  <a:gd name="connsiteX37" fmla="*/ 949383 w 1152648"/>
                  <a:gd name="connsiteY37" fmla="*/ 873061 h 1123283"/>
                  <a:gd name="connsiteX38" fmla="*/ 935572 w 1152648"/>
                  <a:gd name="connsiteY38" fmla="*/ 886873 h 1123283"/>
                  <a:gd name="connsiteX39" fmla="*/ 491802 w 1152648"/>
                  <a:gd name="connsiteY39" fmla="*/ 886873 h 1123283"/>
                  <a:gd name="connsiteX40" fmla="*/ 477991 w 1152648"/>
                  <a:gd name="connsiteY40" fmla="*/ 873061 h 1123283"/>
                  <a:gd name="connsiteX41" fmla="*/ 491802 w 1152648"/>
                  <a:gd name="connsiteY41" fmla="*/ 859250 h 1123283"/>
                  <a:gd name="connsiteX42" fmla="*/ 15171 w 1152648"/>
                  <a:gd name="connsiteY42" fmla="*/ 859250 h 1123283"/>
                  <a:gd name="connsiteX43" fmla="*/ 422937 w 1152648"/>
                  <a:gd name="connsiteY43" fmla="*/ 859250 h 1123283"/>
                  <a:gd name="connsiteX44" fmla="*/ 436748 w 1152648"/>
                  <a:gd name="connsiteY44" fmla="*/ 873061 h 1123283"/>
                  <a:gd name="connsiteX45" fmla="*/ 422937 w 1152648"/>
                  <a:gd name="connsiteY45" fmla="*/ 886873 h 1123283"/>
                  <a:gd name="connsiteX46" fmla="*/ 15171 w 1152648"/>
                  <a:gd name="connsiteY46" fmla="*/ 886873 h 1123283"/>
                  <a:gd name="connsiteX47" fmla="*/ 1360 w 1152648"/>
                  <a:gd name="connsiteY47" fmla="*/ 873061 h 1123283"/>
                  <a:gd name="connsiteX48" fmla="*/ 15171 w 1152648"/>
                  <a:gd name="connsiteY48" fmla="*/ 859250 h 1123283"/>
                  <a:gd name="connsiteX49" fmla="*/ 491802 w 1152648"/>
                  <a:gd name="connsiteY49" fmla="*/ 780479 h 1123283"/>
                  <a:gd name="connsiteX50" fmla="*/ 935572 w 1152648"/>
                  <a:gd name="connsiteY50" fmla="*/ 780479 h 1123283"/>
                  <a:gd name="connsiteX51" fmla="*/ 949383 w 1152648"/>
                  <a:gd name="connsiteY51" fmla="*/ 794290 h 1123283"/>
                  <a:gd name="connsiteX52" fmla="*/ 935572 w 1152648"/>
                  <a:gd name="connsiteY52" fmla="*/ 808101 h 1123283"/>
                  <a:gd name="connsiteX53" fmla="*/ 491802 w 1152648"/>
                  <a:gd name="connsiteY53" fmla="*/ 808101 h 1123283"/>
                  <a:gd name="connsiteX54" fmla="*/ 477991 w 1152648"/>
                  <a:gd name="connsiteY54" fmla="*/ 794290 h 1123283"/>
                  <a:gd name="connsiteX55" fmla="*/ 491802 w 1152648"/>
                  <a:gd name="connsiteY55" fmla="*/ 780479 h 1123283"/>
                  <a:gd name="connsiteX56" fmla="*/ 15171 w 1152648"/>
                  <a:gd name="connsiteY56" fmla="*/ 780479 h 1123283"/>
                  <a:gd name="connsiteX57" fmla="*/ 422937 w 1152648"/>
                  <a:gd name="connsiteY57" fmla="*/ 780479 h 1123283"/>
                  <a:gd name="connsiteX58" fmla="*/ 436748 w 1152648"/>
                  <a:gd name="connsiteY58" fmla="*/ 794290 h 1123283"/>
                  <a:gd name="connsiteX59" fmla="*/ 422937 w 1152648"/>
                  <a:gd name="connsiteY59" fmla="*/ 808101 h 1123283"/>
                  <a:gd name="connsiteX60" fmla="*/ 15171 w 1152648"/>
                  <a:gd name="connsiteY60" fmla="*/ 808101 h 1123283"/>
                  <a:gd name="connsiteX61" fmla="*/ 1360 w 1152648"/>
                  <a:gd name="connsiteY61" fmla="*/ 794290 h 1123283"/>
                  <a:gd name="connsiteX62" fmla="*/ 15171 w 1152648"/>
                  <a:gd name="connsiteY62" fmla="*/ 780479 h 1123283"/>
                  <a:gd name="connsiteX63" fmla="*/ 15171 w 1152648"/>
                  <a:gd name="connsiteY63" fmla="*/ 698754 h 1123283"/>
                  <a:gd name="connsiteX64" fmla="*/ 626105 w 1152648"/>
                  <a:gd name="connsiteY64" fmla="*/ 698754 h 1123283"/>
                  <a:gd name="connsiteX65" fmla="*/ 639916 w 1152648"/>
                  <a:gd name="connsiteY65" fmla="*/ 712565 h 1123283"/>
                  <a:gd name="connsiteX66" fmla="*/ 626105 w 1152648"/>
                  <a:gd name="connsiteY66" fmla="*/ 726377 h 1123283"/>
                  <a:gd name="connsiteX67" fmla="*/ 15171 w 1152648"/>
                  <a:gd name="connsiteY67" fmla="*/ 726377 h 1123283"/>
                  <a:gd name="connsiteX68" fmla="*/ 1360 w 1152648"/>
                  <a:gd name="connsiteY68" fmla="*/ 712565 h 1123283"/>
                  <a:gd name="connsiteX69" fmla="*/ 15171 w 1152648"/>
                  <a:gd name="connsiteY69" fmla="*/ 698754 h 1123283"/>
                  <a:gd name="connsiteX70" fmla="*/ 491802 w 1152648"/>
                  <a:gd name="connsiteY70" fmla="*/ 619982 h 1123283"/>
                  <a:gd name="connsiteX71" fmla="*/ 935572 w 1152648"/>
                  <a:gd name="connsiteY71" fmla="*/ 619982 h 1123283"/>
                  <a:gd name="connsiteX72" fmla="*/ 949383 w 1152648"/>
                  <a:gd name="connsiteY72" fmla="*/ 633793 h 1123283"/>
                  <a:gd name="connsiteX73" fmla="*/ 935572 w 1152648"/>
                  <a:gd name="connsiteY73" fmla="*/ 647605 h 1123283"/>
                  <a:gd name="connsiteX74" fmla="*/ 491802 w 1152648"/>
                  <a:gd name="connsiteY74" fmla="*/ 647605 h 1123283"/>
                  <a:gd name="connsiteX75" fmla="*/ 477991 w 1152648"/>
                  <a:gd name="connsiteY75" fmla="*/ 633793 h 1123283"/>
                  <a:gd name="connsiteX76" fmla="*/ 491802 w 1152648"/>
                  <a:gd name="connsiteY76" fmla="*/ 619982 h 1123283"/>
                  <a:gd name="connsiteX77" fmla="*/ 15171 w 1152648"/>
                  <a:gd name="connsiteY77" fmla="*/ 619982 h 1123283"/>
                  <a:gd name="connsiteX78" fmla="*/ 422937 w 1152648"/>
                  <a:gd name="connsiteY78" fmla="*/ 619982 h 1123283"/>
                  <a:gd name="connsiteX79" fmla="*/ 436748 w 1152648"/>
                  <a:gd name="connsiteY79" fmla="*/ 633793 h 1123283"/>
                  <a:gd name="connsiteX80" fmla="*/ 422937 w 1152648"/>
                  <a:gd name="connsiteY80" fmla="*/ 647605 h 1123283"/>
                  <a:gd name="connsiteX81" fmla="*/ 15171 w 1152648"/>
                  <a:gd name="connsiteY81" fmla="*/ 647605 h 1123283"/>
                  <a:gd name="connsiteX82" fmla="*/ 1360 w 1152648"/>
                  <a:gd name="connsiteY82" fmla="*/ 633793 h 1123283"/>
                  <a:gd name="connsiteX83" fmla="*/ 15171 w 1152648"/>
                  <a:gd name="connsiteY83" fmla="*/ 619982 h 1123283"/>
                  <a:gd name="connsiteX84" fmla="*/ 491802 w 1152648"/>
                  <a:gd name="connsiteY84" fmla="*/ 541115 h 1123283"/>
                  <a:gd name="connsiteX85" fmla="*/ 935572 w 1152648"/>
                  <a:gd name="connsiteY85" fmla="*/ 541115 h 1123283"/>
                  <a:gd name="connsiteX86" fmla="*/ 949383 w 1152648"/>
                  <a:gd name="connsiteY86" fmla="*/ 554926 h 1123283"/>
                  <a:gd name="connsiteX87" fmla="*/ 935572 w 1152648"/>
                  <a:gd name="connsiteY87" fmla="*/ 568738 h 1123283"/>
                  <a:gd name="connsiteX88" fmla="*/ 491802 w 1152648"/>
                  <a:gd name="connsiteY88" fmla="*/ 568738 h 1123283"/>
                  <a:gd name="connsiteX89" fmla="*/ 477991 w 1152648"/>
                  <a:gd name="connsiteY89" fmla="*/ 554926 h 1123283"/>
                  <a:gd name="connsiteX90" fmla="*/ 491802 w 1152648"/>
                  <a:gd name="connsiteY90" fmla="*/ 541115 h 1123283"/>
                  <a:gd name="connsiteX91" fmla="*/ 15171 w 1152648"/>
                  <a:gd name="connsiteY91" fmla="*/ 541115 h 1123283"/>
                  <a:gd name="connsiteX92" fmla="*/ 422937 w 1152648"/>
                  <a:gd name="connsiteY92" fmla="*/ 541115 h 1123283"/>
                  <a:gd name="connsiteX93" fmla="*/ 436748 w 1152648"/>
                  <a:gd name="connsiteY93" fmla="*/ 554926 h 1123283"/>
                  <a:gd name="connsiteX94" fmla="*/ 422937 w 1152648"/>
                  <a:gd name="connsiteY94" fmla="*/ 568738 h 1123283"/>
                  <a:gd name="connsiteX95" fmla="*/ 15171 w 1152648"/>
                  <a:gd name="connsiteY95" fmla="*/ 568738 h 1123283"/>
                  <a:gd name="connsiteX96" fmla="*/ 1360 w 1152648"/>
                  <a:gd name="connsiteY96" fmla="*/ 554926 h 1123283"/>
                  <a:gd name="connsiteX97" fmla="*/ 15171 w 1152648"/>
                  <a:gd name="connsiteY97" fmla="*/ 541115 h 1123283"/>
                  <a:gd name="connsiteX98" fmla="*/ 491802 w 1152648"/>
                  <a:gd name="connsiteY98" fmla="*/ 462344 h 1123283"/>
                  <a:gd name="connsiteX99" fmla="*/ 935572 w 1152648"/>
                  <a:gd name="connsiteY99" fmla="*/ 462344 h 1123283"/>
                  <a:gd name="connsiteX100" fmla="*/ 949383 w 1152648"/>
                  <a:gd name="connsiteY100" fmla="*/ 476155 h 1123283"/>
                  <a:gd name="connsiteX101" fmla="*/ 935572 w 1152648"/>
                  <a:gd name="connsiteY101" fmla="*/ 489967 h 1123283"/>
                  <a:gd name="connsiteX102" fmla="*/ 491802 w 1152648"/>
                  <a:gd name="connsiteY102" fmla="*/ 489967 h 1123283"/>
                  <a:gd name="connsiteX103" fmla="*/ 477991 w 1152648"/>
                  <a:gd name="connsiteY103" fmla="*/ 476155 h 1123283"/>
                  <a:gd name="connsiteX104" fmla="*/ 491802 w 1152648"/>
                  <a:gd name="connsiteY104" fmla="*/ 462344 h 1123283"/>
                  <a:gd name="connsiteX105" fmla="*/ 15171 w 1152648"/>
                  <a:gd name="connsiteY105" fmla="*/ 462344 h 1123283"/>
                  <a:gd name="connsiteX106" fmla="*/ 422937 w 1152648"/>
                  <a:gd name="connsiteY106" fmla="*/ 462344 h 1123283"/>
                  <a:gd name="connsiteX107" fmla="*/ 436748 w 1152648"/>
                  <a:gd name="connsiteY107" fmla="*/ 476155 h 1123283"/>
                  <a:gd name="connsiteX108" fmla="*/ 422937 w 1152648"/>
                  <a:gd name="connsiteY108" fmla="*/ 489967 h 1123283"/>
                  <a:gd name="connsiteX109" fmla="*/ 15171 w 1152648"/>
                  <a:gd name="connsiteY109" fmla="*/ 489967 h 1123283"/>
                  <a:gd name="connsiteX110" fmla="*/ 1360 w 1152648"/>
                  <a:gd name="connsiteY110" fmla="*/ 476155 h 1123283"/>
                  <a:gd name="connsiteX111" fmla="*/ 15171 w 1152648"/>
                  <a:gd name="connsiteY111" fmla="*/ 462344 h 1123283"/>
                  <a:gd name="connsiteX112" fmla="*/ 491802 w 1152648"/>
                  <a:gd name="connsiteY112" fmla="*/ 383477 h 1123283"/>
                  <a:gd name="connsiteX113" fmla="*/ 935572 w 1152648"/>
                  <a:gd name="connsiteY113" fmla="*/ 383477 h 1123283"/>
                  <a:gd name="connsiteX114" fmla="*/ 949383 w 1152648"/>
                  <a:gd name="connsiteY114" fmla="*/ 397288 h 1123283"/>
                  <a:gd name="connsiteX115" fmla="*/ 935572 w 1152648"/>
                  <a:gd name="connsiteY115" fmla="*/ 411100 h 1123283"/>
                  <a:gd name="connsiteX116" fmla="*/ 491802 w 1152648"/>
                  <a:gd name="connsiteY116" fmla="*/ 411100 h 1123283"/>
                  <a:gd name="connsiteX117" fmla="*/ 477991 w 1152648"/>
                  <a:gd name="connsiteY117" fmla="*/ 397288 h 1123283"/>
                  <a:gd name="connsiteX118" fmla="*/ 491802 w 1152648"/>
                  <a:gd name="connsiteY118" fmla="*/ 383477 h 1123283"/>
                  <a:gd name="connsiteX119" fmla="*/ 15171 w 1152648"/>
                  <a:gd name="connsiteY119" fmla="*/ 383477 h 1123283"/>
                  <a:gd name="connsiteX120" fmla="*/ 422937 w 1152648"/>
                  <a:gd name="connsiteY120" fmla="*/ 383477 h 1123283"/>
                  <a:gd name="connsiteX121" fmla="*/ 436748 w 1152648"/>
                  <a:gd name="connsiteY121" fmla="*/ 397288 h 1123283"/>
                  <a:gd name="connsiteX122" fmla="*/ 422937 w 1152648"/>
                  <a:gd name="connsiteY122" fmla="*/ 411100 h 1123283"/>
                  <a:gd name="connsiteX123" fmla="*/ 15171 w 1152648"/>
                  <a:gd name="connsiteY123" fmla="*/ 411100 h 1123283"/>
                  <a:gd name="connsiteX124" fmla="*/ 1360 w 1152648"/>
                  <a:gd name="connsiteY124" fmla="*/ 397288 h 1123283"/>
                  <a:gd name="connsiteX125" fmla="*/ 15171 w 1152648"/>
                  <a:gd name="connsiteY125" fmla="*/ 383477 h 1123283"/>
                  <a:gd name="connsiteX126" fmla="*/ 491802 w 1152648"/>
                  <a:gd name="connsiteY126" fmla="*/ 304705 h 1123283"/>
                  <a:gd name="connsiteX127" fmla="*/ 935572 w 1152648"/>
                  <a:gd name="connsiteY127" fmla="*/ 304705 h 1123283"/>
                  <a:gd name="connsiteX128" fmla="*/ 949383 w 1152648"/>
                  <a:gd name="connsiteY128" fmla="*/ 318516 h 1123283"/>
                  <a:gd name="connsiteX129" fmla="*/ 935572 w 1152648"/>
                  <a:gd name="connsiteY129" fmla="*/ 332327 h 1123283"/>
                  <a:gd name="connsiteX130" fmla="*/ 491802 w 1152648"/>
                  <a:gd name="connsiteY130" fmla="*/ 332327 h 1123283"/>
                  <a:gd name="connsiteX131" fmla="*/ 477991 w 1152648"/>
                  <a:gd name="connsiteY131" fmla="*/ 318516 h 1123283"/>
                  <a:gd name="connsiteX132" fmla="*/ 491802 w 1152648"/>
                  <a:gd name="connsiteY132" fmla="*/ 304705 h 1123283"/>
                  <a:gd name="connsiteX133" fmla="*/ 218959 w 1152648"/>
                  <a:gd name="connsiteY133" fmla="*/ 294632 h 1123283"/>
                  <a:gd name="connsiteX134" fmla="*/ 410554 w 1152648"/>
                  <a:gd name="connsiteY134" fmla="*/ 303657 h 1123283"/>
                  <a:gd name="connsiteX135" fmla="*/ 437224 w 1152648"/>
                  <a:gd name="connsiteY135" fmla="*/ 315564 h 1123283"/>
                  <a:gd name="connsiteX136" fmla="*/ 409030 w 1152648"/>
                  <a:gd name="connsiteY136" fmla="*/ 333090 h 1123283"/>
                  <a:gd name="connsiteX137" fmla="*/ 218816 w 1152648"/>
                  <a:gd name="connsiteY137" fmla="*/ 333280 h 1123283"/>
                  <a:gd name="connsiteX138" fmla="*/ 28506 w 1152648"/>
                  <a:gd name="connsiteY138" fmla="*/ 333185 h 1123283"/>
                  <a:gd name="connsiteX139" fmla="*/ 27 w 1152648"/>
                  <a:gd name="connsiteY139" fmla="*/ 314897 h 1123283"/>
                  <a:gd name="connsiteX140" fmla="*/ 27078 w 1152648"/>
                  <a:gd name="connsiteY140" fmla="*/ 295466 h 1123283"/>
                  <a:gd name="connsiteX141" fmla="*/ 218959 w 1152648"/>
                  <a:gd name="connsiteY141" fmla="*/ 294632 h 1123283"/>
                  <a:gd name="connsiteX142" fmla="*/ 14981 w 1152648"/>
                  <a:gd name="connsiteY142" fmla="*/ 115253 h 1123283"/>
                  <a:gd name="connsiteX143" fmla="*/ 1138836 w 1152648"/>
                  <a:gd name="connsiteY143" fmla="*/ 115253 h 1123283"/>
                  <a:gd name="connsiteX144" fmla="*/ 1152647 w 1152648"/>
                  <a:gd name="connsiteY144" fmla="*/ 129064 h 1123283"/>
                  <a:gd name="connsiteX145" fmla="*/ 1138836 w 1152648"/>
                  <a:gd name="connsiteY145" fmla="*/ 142876 h 1123283"/>
                  <a:gd name="connsiteX146" fmla="*/ 14981 w 1152648"/>
                  <a:gd name="connsiteY146" fmla="*/ 142876 h 1123283"/>
                  <a:gd name="connsiteX147" fmla="*/ 1170 w 1152648"/>
                  <a:gd name="connsiteY147" fmla="*/ 129064 h 1123283"/>
                  <a:gd name="connsiteX148" fmla="*/ 14981 w 1152648"/>
                  <a:gd name="connsiteY148" fmla="*/ 115253 h 1123283"/>
                  <a:gd name="connsiteX149" fmla="*/ 260154 w 1152648"/>
                  <a:gd name="connsiteY149" fmla="*/ 0 h 1123283"/>
                  <a:gd name="connsiteX150" fmla="*/ 916808 w 1152648"/>
                  <a:gd name="connsiteY150" fmla="*/ 0 h 1123283"/>
                  <a:gd name="connsiteX151" fmla="*/ 954908 w 1152648"/>
                  <a:gd name="connsiteY151" fmla="*/ 38100 h 1123283"/>
                  <a:gd name="connsiteX152" fmla="*/ 916808 w 1152648"/>
                  <a:gd name="connsiteY152" fmla="*/ 76200 h 1123283"/>
                  <a:gd name="connsiteX153" fmla="*/ 260154 w 1152648"/>
                  <a:gd name="connsiteY153" fmla="*/ 76200 h 1123283"/>
                  <a:gd name="connsiteX154" fmla="*/ 222054 w 1152648"/>
                  <a:gd name="connsiteY154" fmla="*/ 38100 h 1123283"/>
                  <a:gd name="connsiteX155" fmla="*/ 260154 w 1152648"/>
                  <a:gd name="connsiteY155" fmla="*/ 0 h 1123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1152648" h="1123283">
                    <a:moveTo>
                      <a:pt x="491802" y="1095661"/>
                    </a:moveTo>
                    <a:lnTo>
                      <a:pt x="935572" y="1095661"/>
                    </a:lnTo>
                    <a:cubicBezTo>
                      <a:pt x="943192" y="1095661"/>
                      <a:pt x="949383" y="1101852"/>
                      <a:pt x="949383" y="1109472"/>
                    </a:cubicBezTo>
                    <a:cubicBezTo>
                      <a:pt x="949383" y="1117092"/>
                      <a:pt x="943192" y="1123283"/>
                      <a:pt x="935572" y="1123283"/>
                    </a:cubicBezTo>
                    <a:lnTo>
                      <a:pt x="491802" y="1123283"/>
                    </a:lnTo>
                    <a:cubicBezTo>
                      <a:pt x="484182" y="1123283"/>
                      <a:pt x="477991" y="1117092"/>
                      <a:pt x="477991" y="1109472"/>
                    </a:cubicBezTo>
                    <a:cubicBezTo>
                      <a:pt x="477991" y="1101852"/>
                      <a:pt x="484182" y="1095661"/>
                      <a:pt x="491802" y="1095661"/>
                    </a:cubicBezTo>
                    <a:close/>
                    <a:moveTo>
                      <a:pt x="15171" y="1095661"/>
                    </a:moveTo>
                    <a:lnTo>
                      <a:pt x="422937" y="1095661"/>
                    </a:lnTo>
                    <a:cubicBezTo>
                      <a:pt x="430556" y="1095661"/>
                      <a:pt x="436748" y="1101852"/>
                      <a:pt x="436748" y="1109472"/>
                    </a:cubicBezTo>
                    <a:cubicBezTo>
                      <a:pt x="436748" y="1117092"/>
                      <a:pt x="430556" y="1123283"/>
                      <a:pt x="422937" y="1123283"/>
                    </a:cubicBezTo>
                    <a:lnTo>
                      <a:pt x="15171" y="1123283"/>
                    </a:lnTo>
                    <a:cubicBezTo>
                      <a:pt x="7551" y="1123283"/>
                      <a:pt x="1360" y="1117092"/>
                      <a:pt x="1360" y="1109472"/>
                    </a:cubicBezTo>
                    <a:cubicBezTo>
                      <a:pt x="1360" y="1101852"/>
                      <a:pt x="7551" y="1095661"/>
                      <a:pt x="15171" y="1095661"/>
                    </a:cubicBezTo>
                    <a:close/>
                    <a:moveTo>
                      <a:pt x="491802" y="1016889"/>
                    </a:moveTo>
                    <a:lnTo>
                      <a:pt x="935572" y="1016889"/>
                    </a:lnTo>
                    <a:cubicBezTo>
                      <a:pt x="943192" y="1016889"/>
                      <a:pt x="949383" y="1023080"/>
                      <a:pt x="949383" y="1030700"/>
                    </a:cubicBezTo>
                    <a:cubicBezTo>
                      <a:pt x="949383" y="1038320"/>
                      <a:pt x="943192" y="1044512"/>
                      <a:pt x="935572" y="1044512"/>
                    </a:cubicBezTo>
                    <a:lnTo>
                      <a:pt x="491802" y="1044512"/>
                    </a:lnTo>
                    <a:cubicBezTo>
                      <a:pt x="484182" y="1044512"/>
                      <a:pt x="477991" y="1038320"/>
                      <a:pt x="477991" y="1030700"/>
                    </a:cubicBezTo>
                    <a:cubicBezTo>
                      <a:pt x="477991" y="1023080"/>
                      <a:pt x="484182" y="1016889"/>
                      <a:pt x="491802" y="1016889"/>
                    </a:cubicBezTo>
                    <a:close/>
                    <a:moveTo>
                      <a:pt x="15171" y="1016889"/>
                    </a:moveTo>
                    <a:lnTo>
                      <a:pt x="422937" y="1016889"/>
                    </a:lnTo>
                    <a:cubicBezTo>
                      <a:pt x="430556" y="1016889"/>
                      <a:pt x="436748" y="1023080"/>
                      <a:pt x="436748" y="1030700"/>
                    </a:cubicBezTo>
                    <a:cubicBezTo>
                      <a:pt x="436748" y="1038320"/>
                      <a:pt x="430556" y="1044512"/>
                      <a:pt x="422937" y="1044512"/>
                    </a:cubicBezTo>
                    <a:lnTo>
                      <a:pt x="15171" y="1044512"/>
                    </a:lnTo>
                    <a:cubicBezTo>
                      <a:pt x="7551" y="1044512"/>
                      <a:pt x="1360" y="1038320"/>
                      <a:pt x="1360" y="1030700"/>
                    </a:cubicBezTo>
                    <a:cubicBezTo>
                      <a:pt x="1360" y="1023080"/>
                      <a:pt x="7551" y="1016889"/>
                      <a:pt x="15171" y="1016889"/>
                    </a:cubicBezTo>
                    <a:close/>
                    <a:moveTo>
                      <a:pt x="491802" y="938022"/>
                    </a:moveTo>
                    <a:lnTo>
                      <a:pt x="935572" y="938022"/>
                    </a:lnTo>
                    <a:cubicBezTo>
                      <a:pt x="943192" y="938022"/>
                      <a:pt x="949383" y="944213"/>
                      <a:pt x="949383" y="951833"/>
                    </a:cubicBezTo>
                    <a:cubicBezTo>
                      <a:pt x="949383" y="959453"/>
                      <a:pt x="943192" y="965644"/>
                      <a:pt x="935572" y="965644"/>
                    </a:cubicBezTo>
                    <a:lnTo>
                      <a:pt x="491802" y="965644"/>
                    </a:lnTo>
                    <a:cubicBezTo>
                      <a:pt x="484182" y="965644"/>
                      <a:pt x="477991" y="959453"/>
                      <a:pt x="477991" y="951833"/>
                    </a:cubicBezTo>
                    <a:cubicBezTo>
                      <a:pt x="477991" y="944213"/>
                      <a:pt x="484182" y="938022"/>
                      <a:pt x="491802" y="938022"/>
                    </a:cubicBezTo>
                    <a:close/>
                    <a:moveTo>
                      <a:pt x="491802" y="859250"/>
                    </a:moveTo>
                    <a:lnTo>
                      <a:pt x="935572" y="859250"/>
                    </a:lnTo>
                    <a:cubicBezTo>
                      <a:pt x="943192" y="859250"/>
                      <a:pt x="949383" y="865441"/>
                      <a:pt x="949383" y="873061"/>
                    </a:cubicBezTo>
                    <a:cubicBezTo>
                      <a:pt x="949383" y="880681"/>
                      <a:pt x="943192" y="886873"/>
                      <a:pt x="935572" y="886873"/>
                    </a:cubicBezTo>
                    <a:lnTo>
                      <a:pt x="491802" y="886873"/>
                    </a:lnTo>
                    <a:cubicBezTo>
                      <a:pt x="484182" y="886873"/>
                      <a:pt x="477991" y="880681"/>
                      <a:pt x="477991" y="873061"/>
                    </a:cubicBezTo>
                    <a:cubicBezTo>
                      <a:pt x="477991" y="865441"/>
                      <a:pt x="484182" y="859250"/>
                      <a:pt x="491802" y="859250"/>
                    </a:cubicBezTo>
                    <a:close/>
                    <a:moveTo>
                      <a:pt x="15171" y="859250"/>
                    </a:moveTo>
                    <a:lnTo>
                      <a:pt x="422937" y="859250"/>
                    </a:lnTo>
                    <a:cubicBezTo>
                      <a:pt x="430556" y="859250"/>
                      <a:pt x="436748" y="865441"/>
                      <a:pt x="436748" y="873061"/>
                    </a:cubicBezTo>
                    <a:cubicBezTo>
                      <a:pt x="436748" y="880681"/>
                      <a:pt x="430556" y="886873"/>
                      <a:pt x="422937" y="886873"/>
                    </a:cubicBezTo>
                    <a:lnTo>
                      <a:pt x="15171" y="886873"/>
                    </a:lnTo>
                    <a:cubicBezTo>
                      <a:pt x="7551" y="886873"/>
                      <a:pt x="1360" y="880681"/>
                      <a:pt x="1360" y="873061"/>
                    </a:cubicBezTo>
                    <a:cubicBezTo>
                      <a:pt x="1360" y="865441"/>
                      <a:pt x="7551" y="859250"/>
                      <a:pt x="15171" y="859250"/>
                    </a:cubicBezTo>
                    <a:close/>
                    <a:moveTo>
                      <a:pt x="491802" y="780479"/>
                    </a:moveTo>
                    <a:lnTo>
                      <a:pt x="935572" y="780479"/>
                    </a:lnTo>
                    <a:cubicBezTo>
                      <a:pt x="943192" y="780479"/>
                      <a:pt x="949383" y="786670"/>
                      <a:pt x="949383" y="794290"/>
                    </a:cubicBezTo>
                    <a:cubicBezTo>
                      <a:pt x="949383" y="801815"/>
                      <a:pt x="943192" y="808101"/>
                      <a:pt x="935572" y="808101"/>
                    </a:cubicBezTo>
                    <a:lnTo>
                      <a:pt x="491802" y="808101"/>
                    </a:lnTo>
                    <a:cubicBezTo>
                      <a:pt x="484182" y="808101"/>
                      <a:pt x="477991" y="801910"/>
                      <a:pt x="477991" y="794290"/>
                    </a:cubicBezTo>
                    <a:cubicBezTo>
                      <a:pt x="477991" y="786670"/>
                      <a:pt x="484182" y="780479"/>
                      <a:pt x="491802" y="780479"/>
                    </a:cubicBezTo>
                    <a:close/>
                    <a:moveTo>
                      <a:pt x="15171" y="780479"/>
                    </a:moveTo>
                    <a:lnTo>
                      <a:pt x="422937" y="780479"/>
                    </a:lnTo>
                    <a:cubicBezTo>
                      <a:pt x="430556" y="780479"/>
                      <a:pt x="436748" y="786670"/>
                      <a:pt x="436748" y="794290"/>
                    </a:cubicBezTo>
                    <a:cubicBezTo>
                      <a:pt x="436748" y="801815"/>
                      <a:pt x="430556" y="808101"/>
                      <a:pt x="422937" y="808101"/>
                    </a:cubicBezTo>
                    <a:lnTo>
                      <a:pt x="15171" y="808101"/>
                    </a:lnTo>
                    <a:cubicBezTo>
                      <a:pt x="7551" y="808101"/>
                      <a:pt x="1360" y="801910"/>
                      <a:pt x="1360" y="794290"/>
                    </a:cubicBezTo>
                    <a:cubicBezTo>
                      <a:pt x="1360" y="786670"/>
                      <a:pt x="7551" y="780479"/>
                      <a:pt x="15171" y="780479"/>
                    </a:cubicBezTo>
                    <a:close/>
                    <a:moveTo>
                      <a:pt x="15171" y="698754"/>
                    </a:moveTo>
                    <a:lnTo>
                      <a:pt x="626105" y="698754"/>
                    </a:lnTo>
                    <a:cubicBezTo>
                      <a:pt x="633725" y="698754"/>
                      <a:pt x="639916" y="704945"/>
                      <a:pt x="639916" y="712565"/>
                    </a:cubicBezTo>
                    <a:cubicBezTo>
                      <a:pt x="640011" y="720185"/>
                      <a:pt x="633725" y="726377"/>
                      <a:pt x="626105" y="726377"/>
                    </a:cubicBezTo>
                    <a:lnTo>
                      <a:pt x="15171" y="726377"/>
                    </a:lnTo>
                    <a:cubicBezTo>
                      <a:pt x="7551" y="726377"/>
                      <a:pt x="1360" y="720185"/>
                      <a:pt x="1360" y="712565"/>
                    </a:cubicBezTo>
                    <a:cubicBezTo>
                      <a:pt x="1360" y="704945"/>
                      <a:pt x="7551" y="698754"/>
                      <a:pt x="15171" y="698754"/>
                    </a:cubicBezTo>
                    <a:close/>
                    <a:moveTo>
                      <a:pt x="491802" y="619982"/>
                    </a:moveTo>
                    <a:lnTo>
                      <a:pt x="935572" y="619982"/>
                    </a:lnTo>
                    <a:cubicBezTo>
                      <a:pt x="943192" y="619982"/>
                      <a:pt x="949383" y="626173"/>
                      <a:pt x="949383" y="633793"/>
                    </a:cubicBezTo>
                    <a:cubicBezTo>
                      <a:pt x="949383" y="641318"/>
                      <a:pt x="943192" y="647605"/>
                      <a:pt x="935572" y="647605"/>
                    </a:cubicBezTo>
                    <a:lnTo>
                      <a:pt x="491802" y="647605"/>
                    </a:lnTo>
                    <a:cubicBezTo>
                      <a:pt x="484182" y="647605"/>
                      <a:pt x="477991" y="641413"/>
                      <a:pt x="477991" y="633793"/>
                    </a:cubicBezTo>
                    <a:cubicBezTo>
                      <a:pt x="477991" y="626173"/>
                      <a:pt x="484182" y="619982"/>
                      <a:pt x="491802" y="619982"/>
                    </a:cubicBezTo>
                    <a:close/>
                    <a:moveTo>
                      <a:pt x="15171" y="619982"/>
                    </a:moveTo>
                    <a:lnTo>
                      <a:pt x="422937" y="619982"/>
                    </a:lnTo>
                    <a:cubicBezTo>
                      <a:pt x="430556" y="619982"/>
                      <a:pt x="436748" y="626173"/>
                      <a:pt x="436748" y="633793"/>
                    </a:cubicBezTo>
                    <a:cubicBezTo>
                      <a:pt x="436748" y="641318"/>
                      <a:pt x="430556" y="647605"/>
                      <a:pt x="422937" y="647605"/>
                    </a:cubicBezTo>
                    <a:lnTo>
                      <a:pt x="15171" y="647605"/>
                    </a:lnTo>
                    <a:cubicBezTo>
                      <a:pt x="7551" y="647605"/>
                      <a:pt x="1360" y="641413"/>
                      <a:pt x="1360" y="633793"/>
                    </a:cubicBezTo>
                    <a:cubicBezTo>
                      <a:pt x="1360" y="626173"/>
                      <a:pt x="7551" y="619982"/>
                      <a:pt x="15171" y="619982"/>
                    </a:cubicBezTo>
                    <a:close/>
                    <a:moveTo>
                      <a:pt x="491802" y="541115"/>
                    </a:moveTo>
                    <a:lnTo>
                      <a:pt x="935572" y="541115"/>
                    </a:lnTo>
                    <a:cubicBezTo>
                      <a:pt x="943192" y="541115"/>
                      <a:pt x="949383" y="547306"/>
                      <a:pt x="949383" y="554926"/>
                    </a:cubicBezTo>
                    <a:cubicBezTo>
                      <a:pt x="949383" y="562546"/>
                      <a:pt x="943192" y="568738"/>
                      <a:pt x="935572" y="568738"/>
                    </a:cubicBezTo>
                    <a:lnTo>
                      <a:pt x="491802" y="568738"/>
                    </a:lnTo>
                    <a:cubicBezTo>
                      <a:pt x="484182" y="568738"/>
                      <a:pt x="477991" y="562546"/>
                      <a:pt x="477991" y="554926"/>
                    </a:cubicBezTo>
                    <a:cubicBezTo>
                      <a:pt x="477991" y="547306"/>
                      <a:pt x="484182" y="541115"/>
                      <a:pt x="491802" y="541115"/>
                    </a:cubicBezTo>
                    <a:close/>
                    <a:moveTo>
                      <a:pt x="15171" y="541115"/>
                    </a:moveTo>
                    <a:lnTo>
                      <a:pt x="422937" y="541115"/>
                    </a:lnTo>
                    <a:cubicBezTo>
                      <a:pt x="430556" y="541115"/>
                      <a:pt x="436748" y="547306"/>
                      <a:pt x="436748" y="554926"/>
                    </a:cubicBezTo>
                    <a:cubicBezTo>
                      <a:pt x="436748" y="562546"/>
                      <a:pt x="430556" y="568738"/>
                      <a:pt x="422937" y="568738"/>
                    </a:cubicBezTo>
                    <a:lnTo>
                      <a:pt x="15171" y="568738"/>
                    </a:lnTo>
                    <a:cubicBezTo>
                      <a:pt x="7551" y="568738"/>
                      <a:pt x="1360" y="562546"/>
                      <a:pt x="1360" y="554926"/>
                    </a:cubicBezTo>
                    <a:cubicBezTo>
                      <a:pt x="1360" y="547306"/>
                      <a:pt x="7551" y="541115"/>
                      <a:pt x="15171" y="541115"/>
                    </a:cubicBezTo>
                    <a:close/>
                    <a:moveTo>
                      <a:pt x="491802" y="462344"/>
                    </a:moveTo>
                    <a:lnTo>
                      <a:pt x="935572" y="462344"/>
                    </a:lnTo>
                    <a:cubicBezTo>
                      <a:pt x="943192" y="462344"/>
                      <a:pt x="949383" y="468535"/>
                      <a:pt x="949383" y="476155"/>
                    </a:cubicBezTo>
                    <a:cubicBezTo>
                      <a:pt x="949383" y="483775"/>
                      <a:pt x="943192" y="489967"/>
                      <a:pt x="935572" y="489967"/>
                    </a:cubicBezTo>
                    <a:lnTo>
                      <a:pt x="491802" y="489967"/>
                    </a:lnTo>
                    <a:cubicBezTo>
                      <a:pt x="484182" y="489967"/>
                      <a:pt x="477991" y="483775"/>
                      <a:pt x="477991" y="476155"/>
                    </a:cubicBezTo>
                    <a:cubicBezTo>
                      <a:pt x="477991" y="468535"/>
                      <a:pt x="484182" y="462344"/>
                      <a:pt x="491802" y="462344"/>
                    </a:cubicBezTo>
                    <a:close/>
                    <a:moveTo>
                      <a:pt x="15171" y="462344"/>
                    </a:moveTo>
                    <a:lnTo>
                      <a:pt x="422937" y="462344"/>
                    </a:lnTo>
                    <a:cubicBezTo>
                      <a:pt x="430556" y="462344"/>
                      <a:pt x="436748" y="468535"/>
                      <a:pt x="436748" y="476155"/>
                    </a:cubicBezTo>
                    <a:cubicBezTo>
                      <a:pt x="436748" y="483775"/>
                      <a:pt x="430556" y="489967"/>
                      <a:pt x="422937" y="489967"/>
                    </a:cubicBezTo>
                    <a:lnTo>
                      <a:pt x="15171" y="489967"/>
                    </a:lnTo>
                    <a:cubicBezTo>
                      <a:pt x="7551" y="489967"/>
                      <a:pt x="1360" y="483775"/>
                      <a:pt x="1360" y="476155"/>
                    </a:cubicBezTo>
                    <a:cubicBezTo>
                      <a:pt x="1360" y="468535"/>
                      <a:pt x="7551" y="462344"/>
                      <a:pt x="15171" y="462344"/>
                    </a:cubicBezTo>
                    <a:close/>
                    <a:moveTo>
                      <a:pt x="491802" y="383477"/>
                    </a:moveTo>
                    <a:lnTo>
                      <a:pt x="935572" y="383477"/>
                    </a:lnTo>
                    <a:cubicBezTo>
                      <a:pt x="943192" y="383477"/>
                      <a:pt x="949383" y="389668"/>
                      <a:pt x="949383" y="397288"/>
                    </a:cubicBezTo>
                    <a:cubicBezTo>
                      <a:pt x="949383" y="404908"/>
                      <a:pt x="943192" y="411100"/>
                      <a:pt x="935572" y="411100"/>
                    </a:cubicBezTo>
                    <a:lnTo>
                      <a:pt x="491802" y="411100"/>
                    </a:lnTo>
                    <a:cubicBezTo>
                      <a:pt x="484182" y="411100"/>
                      <a:pt x="477991" y="404908"/>
                      <a:pt x="477991" y="397288"/>
                    </a:cubicBezTo>
                    <a:cubicBezTo>
                      <a:pt x="477991" y="389668"/>
                      <a:pt x="484182" y="383477"/>
                      <a:pt x="491802" y="383477"/>
                    </a:cubicBezTo>
                    <a:close/>
                    <a:moveTo>
                      <a:pt x="15171" y="383477"/>
                    </a:moveTo>
                    <a:lnTo>
                      <a:pt x="422937" y="383477"/>
                    </a:lnTo>
                    <a:cubicBezTo>
                      <a:pt x="430556" y="383477"/>
                      <a:pt x="436748" y="389668"/>
                      <a:pt x="436748" y="397288"/>
                    </a:cubicBezTo>
                    <a:cubicBezTo>
                      <a:pt x="436748" y="404908"/>
                      <a:pt x="430556" y="411100"/>
                      <a:pt x="422937" y="411100"/>
                    </a:cubicBezTo>
                    <a:lnTo>
                      <a:pt x="15171" y="411100"/>
                    </a:lnTo>
                    <a:cubicBezTo>
                      <a:pt x="7551" y="411100"/>
                      <a:pt x="1360" y="404908"/>
                      <a:pt x="1360" y="397288"/>
                    </a:cubicBezTo>
                    <a:cubicBezTo>
                      <a:pt x="1360" y="389668"/>
                      <a:pt x="7551" y="383477"/>
                      <a:pt x="15171" y="383477"/>
                    </a:cubicBezTo>
                    <a:close/>
                    <a:moveTo>
                      <a:pt x="491802" y="304705"/>
                    </a:moveTo>
                    <a:lnTo>
                      <a:pt x="935572" y="304705"/>
                    </a:lnTo>
                    <a:cubicBezTo>
                      <a:pt x="943192" y="304705"/>
                      <a:pt x="949383" y="310896"/>
                      <a:pt x="949383" y="318516"/>
                    </a:cubicBezTo>
                    <a:cubicBezTo>
                      <a:pt x="949383" y="326136"/>
                      <a:pt x="943192" y="332327"/>
                      <a:pt x="935572" y="332327"/>
                    </a:cubicBezTo>
                    <a:lnTo>
                      <a:pt x="491802" y="332327"/>
                    </a:lnTo>
                    <a:cubicBezTo>
                      <a:pt x="484182" y="332327"/>
                      <a:pt x="477991" y="326136"/>
                      <a:pt x="477991" y="318516"/>
                    </a:cubicBezTo>
                    <a:cubicBezTo>
                      <a:pt x="477991" y="310896"/>
                      <a:pt x="484182" y="304705"/>
                      <a:pt x="491802" y="304705"/>
                    </a:cubicBezTo>
                    <a:close/>
                    <a:moveTo>
                      <a:pt x="218959" y="294632"/>
                    </a:moveTo>
                    <a:cubicBezTo>
                      <a:pt x="282895" y="294823"/>
                      <a:pt x="346784" y="296656"/>
                      <a:pt x="410554" y="303657"/>
                    </a:cubicBezTo>
                    <a:cubicBezTo>
                      <a:pt x="420460" y="304705"/>
                      <a:pt x="436653" y="299943"/>
                      <a:pt x="437224" y="315564"/>
                    </a:cubicBezTo>
                    <a:cubicBezTo>
                      <a:pt x="437796" y="332613"/>
                      <a:pt x="421508" y="332994"/>
                      <a:pt x="409030" y="333090"/>
                    </a:cubicBezTo>
                    <a:cubicBezTo>
                      <a:pt x="345689" y="333375"/>
                      <a:pt x="282252" y="333185"/>
                      <a:pt x="218816" y="333280"/>
                    </a:cubicBezTo>
                    <a:cubicBezTo>
                      <a:pt x="155379" y="333375"/>
                      <a:pt x="91943" y="333566"/>
                      <a:pt x="28506" y="333185"/>
                    </a:cubicBezTo>
                    <a:cubicBezTo>
                      <a:pt x="15648" y="333090"/>
                      <a:pt x="789" y="331375"/>
                      <a:pt x="27" y="314897"/>
                    </a:cubicBezTo>
                    <a:cubicBezTo>
                      <a:pt x="-735" y="297942"/>
                      <a:pt x="14409" y="295370"/>
                      <a:pt x="27078" y="295466"/>
                    </a:cubicBezTo>
                    <a:cubicBezTo>
                      <a:pt x="91038" y="295894"/>
                      <a:pt x="155022" y="294442"/>
                      <a:pt x="218959" y="294632"/>
                    </a:cubicBezTo>
                    <a:close/>
                    <a:moveTo>
                      <a:pt x="14981" y="115253"/>
                    </a:moveTo>
                    <a:lnTo>
                      <a:pt x="1138836" y="115253"/>
                    </a:lnTo>
                    <a:cubicBezTo>
                      <a:pt x="1146456" y="115253"/>
                      <a:pt x="1152647" y="121444"/>
                      <a:pt x="1152647" y="129064"/>
                    </a:cubicBezTo>
                    <a:cubicBezTo>
                      <a:pt x="1152743" y="136684"/>
                      <a:pt x="1146456" y="142876"/>
                      <a:pt x="1138836" y="142876"/>
                    </a:cubicBezTo>
                    <a:lnTo>
                      <a:pt x="14981" y="142876"/>
                    </a:lnTo>
                    <a:cubicBezTo>
                      <a:pt x="7361" y="142876"/>
                      <a:pt x="1170" y="136684"/>
                      <a:pt x="1170" y="129064"/>
                    </a:cubicBezTo>
                    <a:cubicBezTo>
                      <a:pt x="1170" y="121444"/>
                      <a:pt x="7361" y="115253"/>
                      <a:pt x="14981" y="115253"/>
                    </a:cubicBezTo>
                    <a:close/>
                    <a:moveTo>
                      <a:pt x="260154" y="0"/>
                    </a:moveTo>
                    <a:lnTo>
                      <a:pt x="916808" y="0"/>
                    </a:lnTo>
                    <a:cubicBezTo>
                      <a:pt x="937858" y="0"/>
                      <a:pt x="954908" y="17050"/>
                      <a:pt x="954908" y="38100"/>
                    </a:cubicBezTo>
                    <a:cubicBezTo>
                      <a:pt x="954908" y="59150"/>
                      <a:pt x="937858" y="76200"/>
                      <a:pt x="916808" y="76200"/>
                    </a:cubicBezTo>
                    <a:lnTo>
                      <a:pt x="260154" y="76200"/>
                    </a:lnTo>
                    <a:cubicBezTo>
                      <a:pt x="239104" y="76200"/>
                      <a:pt x="222054" y="59150"/>
                      <a:pt x="222054" y="38100"/>
                    </a:cubicBezTo>
                    <a:cubicBezTo>
                      <a:pt x="222054" y="17050"/>
                      <a:pt x="239104" y="0"/>
                      <a:pt x="260154" y="0"/>
                    </a:cubicBezTo>
                    <a:close/>
                  </a:path>
                </a:pathLst>
              </a:custGeom>
              <a:solidFill>
                <a:srgbClr val="CDCD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3" name="Group 61">
            <a:extLst>
              <a:ext uri="{FF2B5EF4-FFF2-40B4-BE49-F238E27FC236}">
                <a16:creationId xmlns:a16="http://schemas.microsoft.com/office/drawing/2014/main" id="{6736F806-E641-4572-AFA4-9D3B0EFB9A3B}"/>
              </a:ext>
            </a:extLst>
          </p:cNvPr>
          <p:cNvGrpSpPr/>
          <p:nvPr/>
        </p:nvGrpSpPr>
        <p:grpSpPr>
          <a:xfrm>
            <a:off x="9528751" y="3310933"/>
            <a:ext cx="3008510" cy="3727217"/>
            <a:chOff x="7447118" y="660112"/>
            <a:chExt cx="5257123" cy="651300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154" name="Group 43">
              <a:extLst>
                <a:ext uri="{FF2B5EF4-FFF2-40B4-BE49-F238E27FC236}">
                  <a16:creationId xmlns:a16="http://schemas.microsoft.com/office/drawing/2014/main" id="{816FADFD-2EDF-4E36-8E47-1C49246F3586}"/>
                </a:ext>
              </a:extLst>
            </p:cNvPr>
            <p:cNvGrpSpPr/>
            <p:nvPr/>
          </p:nvGrpSpPr>
          <p:grpSpPr>
            <a:xfrm rot="8209529" flipH="1">
              <a:off x="10892222" y="2425426"/>
              <a:ext cx="1698156" cy="1662326"/>
              <a:chOff x="9852604" y="3754891"/>
              <a:chExt cx="1042033" cy="1020047"/>
            </a:xfrm>
          </p:grpSpPr>
          <p:sp>
            <p:nvSpPr>
              <p:cNvPr id="178" name="Freeform: Shape 3">
                <a:extLst>
                  <a:ext uri="{FF2B5EF4-FFF2-40B4-BE49-F238E27FC236}">
                    <a16:creationId xmlns:a16="http://schemas.microsoft.com/office/drawing/2014/main" id="{71A37ED5-64A2-44EB-AFD2-AE492353BD3A}"/>
                  </a:ext>
                </a:extLst>
              </p:cNvPr>
              <p:cNvSpPr/>
              <p:nvPr/>
            </p:nvSpPr>
            <p:spPr>
              <a:xfrm rot="19806917" flipH="1">
                <a:off x="9852604" y="3754891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4">
                <a:extLst>
                  <a:ext uri="{FF2B5EF4-FFF2-40B4-BE49-F238E27FC236}">
                    <a16:creationId xmlns:a16="http://schemas.microsoft.com/office/drawing/2014/main" id="{93B71BA5-5B4F-4B08-A64A-43D93C321405}"/>
                  </a:ext>
                </a:extLst>
              </p:cNvPr>
              <p:cNvSpPr/>
              <p:nvPr/>
            </p:nvSpPr>
            <p:spPr>
              <a:xfrm rot="19806917" flipH="1">
                <a:off x="10491036" y="4280201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5">
                <a:extLst>
                  <a:ext uri="{FF2B5EF4-FFF2-40B4-BE49-F238E27FC236}">
                    <a16:creationId xmlns:a16="http://schemas.microsoft.com/office/drawing/2014/main" id="{6D35ABA1-A8E2-48D2-8522-6B73B2DDFC2D}"/>
                  </a:ext>
                </a:extLst>
              </p:cNvPr>
              <p:cNvSpPr/>
              <p:nvPr/>
            </p:nvSpPr>
            <p:spPr>
              <a:xfrm rot="19806917" flipH="1">
                <a:off x="10314119" y="4284921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5" name="Freeform: Shape 60">
              <a:extLst>
                <a:ext uri="{FF2B5EF4-FFF2-40B4-BE49-F238E27FC236}">
                  <a16:creationId xmlns:a16="http://schemas.microsoft.com/office/drawing/2014/main" id="{0707EC8E-B172-4631-924C-325079A96922}"/>
                </a:ext>
              </a:extLst>
            </p:cNvPr>
            <p:cNvSpPr/>
            <p:nvPr/>
          </p:nvSpPr>
          <p:spPr>
            <a:xfrm rot="19234626" flipH="1">
              <a:off x="10202494" y="5186762"/>
              <a:ext cx="2501747" cy="1986354"/>
            </a:xfrm>
            <a:custGeom>
              <a:avLst/>
              <a:gdLst>
                <a:gd name="connsiteX0" fmla="*/ 107785 w 2501747"/>
                <a:gd name="connsiteY0" fmla="*/ 0 h 1986354"/>
                <a:gd name="connsiteX1" fmla="*/ 0 w 2501747"/>
                <a:gd name="connsiteY1" fmla="*/ 631949 h 1986354"/>
                <a:gd name="connsiteX2" fmla="*/ 1113427 w 2501747"/>
                <a:gd name="connsiteY2" fmla="*/ 1986354 h 1986354"/>
                <a:gd name="connsiteX3" fmla="*/ 2501747 w 2501747"/>
                <a:gd name="connsiteY3" fmla="*/ 845046 h 1986354"/>
                <a:gd name="connsiteX4" fmla="*/ 2357616 w 2501747"/>
                <a:gd name="connsiteY4" fmla="*/ 0 h 198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1747" h="1986354">
                  <a:moveTo>
                    <a:pt x="107785" y="0"/>
                  </a:moveTo>
                  <a:lnTo>
                    <a:pt x="0" y="631949"/>
                  </a:lnTo>
                  <a:lnTo>
                    <a:pt x="1113427" y="1986354"/>
                  </a:lnTo>
                  <a:lnTo>
                    <a:pt x="2501747" y="845046"/>
                  </a:lnTo>
                  <a:lnTo>
                    <a:pt x="2357616" y="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156" name="Group 49">
              <a:extLst>
                <a:ext uri="{FF2B5EF4-FFF2-40B4-BE49-F238E27FC236}">
                  <a16:creationId xmlns:a16="http://schemas.microsoft.com/office/drawing/2014/main" id="{DC3F2348-D94E-4321-A7A3-71D878711875}"/>
                </a:ext>
              </a:extLst>
            </p:cNvPr>
            <p:cNvGrpSpPr/>
            <p:nvPr/>
          </p:nvGrpSpPr>
          <p:grpSpPr>
            <a:xfrm rot="1609323">
              <a:off x="7447118" y="5129502"/>
              <a:ext cx="2144394" cy="1089725"/>
              <a:chOff x="8146942" y="4628654"/>
              <a:chExt cx="1824892" cy="927362"/>
            </a:xfrm>
          </p:grpSpPr>
          <p:sp>
            <p:nvSpPr>
              <p:cNvPr id="175" name="Freeform: Shape 12">
                <a:extLst>
                  <a:ext uri="{FF2B5EF4-FFF2-40B4-BE49-F238E27FC236}">
                    <a16:creationId xmlns:a16="http://schemas.microsoft.com/office/drawing/2014/main" id="{42D93FB5-9CD2-4066-BF3F-F2E311A7E69A}"/>
                  </a:ext>
                </a:extLst>
              </p:cNvPr>
              <p:cNvSpPr/>
              <p:nvPr/>
            </p:nvSpPr>
            <p:spPr>
              <a:xfrm rot="19806917" flipH="1">
                <a:off x="8599585" y="4628654"/>
                <a:ext cx="1372249" cy="586817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3">
                <a:extLst>
                  <a:ext uri="{FF2B5EF4-FFF2-40B4-BE49-F238E27FC236}">
                    <a16:creationId xmlns:a16="http://schemas.microsoft.com/office/drawing/2014/main" id="{7420B860-CA1D-4B8E-B87C-108EC0D4E17C}"/>
                  </a:ext>
                </a:extLst>
              </p:cNvPr>
              <p:cNvSpPr/>
              <p:nvPr/>
            </p:nvSpPr>
            <p:spPr>
              <a:xfrm rot="19806917" flipH="1">
                <a:off x="8146942" y="5023367"/>
                <a:ext cx="559733" cy="532649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4">
                <a:extLst>
                  <a:ext uri="{FF2B5EF4-FFF2-40B4-BE49-F238E27FC236}">
                    <a16:creationId xmlns:a16="http://schemas.microsoft.com/office/drawing/2014/main" id="{20A51E8E-4DD9-4428-9DE7-D604556355A8}"/>
                  </a:ext>
                </a:extLst>
              </p:cNvPr>
              <p:cNvSpPr/>
              <p:nvPr/>
            </p:nvSpPr>
            <p:spPr>
              <a:xfrm rot="19806917" flipH="1">
                <a:off x="8530351" y="4897626"/>
                <a:ext cx="279867" cy="631957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7" name="Freeform: Shape 15">
              <a:extLst>
                <a:ext uri="{FF2B5EF4-FFF2-40B4-BE49-F238E27FC236}">
                  <a16:creationId xmlns:a16="http://schemas.microsoft.com/office/drawing/2014/main" id="{329BE605-7768-4DC9-A9ED-34B0FE6346D6}"/>
                </a:ext>
              </a:extLst>
            </p:cNvPr>
            <p:cNvSpPr/>
            <p:nvPr/>
          </p:nvSpPr>
          <p:spPr>
            <a:xfrm rot="19234626" flipH="1">
              <a:off x="9137572" y="3653305"/>
              <a:ext cx="2843097" cy="2821881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6">
              <a:extLst>
                <a:ext uri="{FF2B5EF4-FFF2-40B4-BE49-F238E27FC236}">
                  <a16:creationId xmlns:a16="http://schemas.microsoft.com/office/drawing/2014/main" id="{FD726E0F-CB2A-4CED-B72B-FEC36123251E}"/>
                </a:ext>
              </a:extLst>
            </p:cNvPr>
            <p:cNvSpPr/>
            <p:nvPr/>
          </p:nvSpPr>
          <p:spPr>
            <a:xfrm rot="19234626" flipH="1">
              <a:off x="9610680" y="5261644"/>
              <a:ext cx="2715794" cy="604689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7">
              <a:extLst>
                <a:ext uri="{FF2B5EF4-FFF2-40B4-BE49-F238E27FC236}">
                  <a16:creationId xmlns:a16="http://schemas.microsoft.com/office/drawing/2014/main" id="{45C58CEF-14FB-42BF-AA39-A903F93A4FD5}"/>
                </a:ext>
              </a:extLst>
            </p:cNvPr>
            <p:cNvSpPr/>
            <p:nvPr/>
          </p:nvSpPr>
          <p:spPr>
            <a:xfrm rot="19234626" flipH="1">
              <a:off x="7933410" y="2921869"/>
              <a:ext cx="3394743" cy="2026236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8">
              <a:extLst>
                <a:ext uri="{FF2B5EF4-FFF2-40B4-BE49-F238E27FC236}">
                  <a16:creationId xmlns:a16="http://schemas.microsoft.com/office/drawing/2014/main" id="{DE4AA595-5B56-47C0-B208-1A1BBF0DC2E8}"/>
                </a:ext>
              </a:extLst>
            </p:cNvPr>
            <p:cNvSpPr/>
            <p:nvPr/>
          </p:nvSpPr>
          <p:spPr>
            <a:xfrm rot="19234626" flipH="1">
              <a:off x="9771445" y="2691945"/>
              <a:ext cx="1326071" cy="1230594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9">
              <a:extLst>
                <a:ext uri="{FF2B5EF4-FFF2-40B4-BE49-F238E27FC236}">
                  <a16:creationId xmlns:a16="http://schemas.microsoft.com/office/drawing/2014/main" id="{2ED3D9FB-6688-4565-BA7C-A18D0D8CE29E}"/>
                </a:ext>
              </a:extLst>
            </p:cNvPr>
            <p:cNvSpPr/>
            <p:nvPr/>
          </p:nvSpPr>
          <p:spPr>
            <a:xfrm rot="19234626" flipH="1">
              <a:off x="8354370" y="2798603"/>
              <a:ext cx="2376320" cy="2058062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46">
              <a:extLst>
                <a:ext uri="{FF2B5EF4-FFF2-40B4-BE49-F238E27FC236}">
                  <a16:creationId xmlns:a16="http://schemas.microsoft.com/office/drawing/2014/main" id="{EE737F98-B647-42A9-9D90-4C43B4AD3691}"/>
                </a:ext>
              </a:extLst>
            </p:cNvPr>
            <p:cNvSpPr/>
            <p:nvPr/>
          </p:nvSpPr>
          <p:spPr>
            <a:xfrm rot="19234626" flipH="1">
              <a:off x="8549516" y="3489497"/>
              <a:ext cx="3323665" cy="2322218"/>
            </a:xfrm>
            <a:custGeom>
              <a:avLst/>
              <a:gdLst>
                <a:gd name="connsiteX0" fmla="*/ 439985 w 2039488"/>
                <a:gd name="connsiteY0" fmla="*/ 64230 h 1424974"/>
                <a:gd name="connsiteX1" fmla="*/ 302043 w 2039488"/>
                <a:gd name="connsiteY1" fmla="*/ 196554 h 1424974"/>
                <a:gd name="connsiteX2" fmla="*/ 296918 w 2039488"/>
                <a:gd name="connsiteY2" fmla="*/ 207867 h 1424974"/>
                <a:gd name="connsiteX3" fmla="*/ 294890 w 2039488"/>
                <a:gd name="connsiteY3" fmla="*/ 207662 h 1424974"/>
                <a:gd name="connsiteX4" fmla="*/ 0 w 2039488"/>
                <a:gd name="connsiteY4" fmla="*/ 503853 h 1424974"/>
                <a:gd name="connsiteX5" fmla="*/ 130525 w 2039488"/>
                <a:gd name="connsiteY5" fmla="*/ 749409 h 1424974"/>
                <a:gd name="connsiteX6" fmla="*/ 143193 w 2039488"/>
                <a:gd name="connsiteY6" fmla="*/ 756334 h 1424974"/>
                <a:gd name="connsiteX7" fmla="*/ 143996 w 2039488"/>
                <a:gd name="connsiteY7" fmla="*/ 766952 h 1424974"/>
                <a:gd name="connsiteX8" fmla="*/ 387296 w 2039488"/>
                <a:gd name="connsiteY8" fmla="*/ 1080419 h 1424974"/>
                <a:gd name="connsiteX9" fmla="*/ 452627 w 2039488"/>
                <a:gd name="connsiteY9" fmla="*/ 1100863 h 1424974"/>
                <a:gd name="connsiteX10" fmla="*/ 496924 w 2039488"/>
                <a:gd name="connsiteY10" fmla="*/ 1166765 h 1424974"/>
                <a:gd name="connsiteX11" fmla="*/ 648364 w 2039488"/>
                <a:gd name="connsiteY11" fmla="*/ 1229684 h 1424974"/>
                <a:gd name="connsiteX12" fmla="*/ 678785 w 2039488"/>
                <a:gd name="connsiteY12" fmla="*/ 1226608 h 1424974"/>
                <a:gd name="connsiteX13" fmla="*/ 680522 w 2039488"/>
                <a:gd name="connsiteY13" fmla="*/ 1230097 h 1424974"/>
                <a:gd name="connsiteX14" fmla="*/ 1016814 w 2039488"/>
                <a:gd name="connsiteY14" fmla="*/ 1424974 h 1424974"/>
                <a:gd name="connsiteX15" fmla="*/ 1329759 w 2039488"/>
                <a:gd name="connsiteY15" fmla="*/ 1264124 h 1424974"/>
                <a:gd name="connsiteX16" fmla="*/ 1355167 w 2039488"/>
                <a:gd name="connsiteY16" fmla="*/ 1225172 h 1424974"/>
                <a:gd name="connsiteX17" fmla="*/ 1377452 w 2039488"/>
                <a:gd name="connsiteY17" fmla="*/ 1229685 h 1424974"/>
                <a:gd name="connsiteX18" fmla="*/ 1555044 w 2039488"/>
                <a:gd name="connsiteY18" fmla="*/ 1134972 h 1424974"/>
                <a:gd name="connsiteX19" fmla="*/ 1569798 w 2039488"/>
                <a:gd name="connsiteY19" fmla="*/ 1107708 h 1424974"/>
                <a:gd name="connsiteX20" fmla="*/ 1580085 w 2039488"/>
                <a:gd name="connsiteY20" fmla="*/ 1106796 h 1424974"/>
                <a:gd name="connsiteX21" fmla="*/ 1905611 w 2039488"/>
                <a:gd name="connsiteY21" fmla="*/ 787781 h 1424974"/>
                <a:gd name="connsiteX22" fmla="*/ 1909490 w 2039488"/>
                <a:gd name="connsiteY22" fmla="*/ 749116 h 1424974"/>
                <a:gd name="connsiteX23" fmla="*/ 1952828 w 2039488"/>
                <a:gd name="connsiteY23" fmla="*/ 713220 h 1424974"/>
                <a:gd name="connsiteX24" fmla="*/ 2039488 w 2039488"/>
                <a:gd name="connsiteY24" fmla="*/ 503852 h 1424974"/>
                <a:gd name="connsiteX25" fmla="*/ 1744599 w 2039488"/>
                <a:gd name="connsiteY25" fmla="*/ 207661 h 1424974"/>
                <a:gd name="connsiteX26" fmla="*/ 1737339 w 2039488"/>
                <a:gd name="connsiteY26" fmla="*/ 208401 h 1424974"/>
                <a:gd name="connsiteX27" fmla="*/ 1710640 w 2039488"/>
                <a:gd name="connsiteY27" fmla="*/ 165636 h 1424974"/>
                <a:gd name="connsiteX28" fmla="*/ 1354017 w 2039488"/>
                <a:gd name="connsiteY28" fmla="*/ 1 h 1424974"/>
                <a:gd name="connsiteX29" fmla="*/ 1050013 w 2039488"/>
                <a:gd name="connsiteY29" fmla="*/ 110097 h 1424974"/>
                <a:gd name="connsiteX30" fmla="*/ 1017139 w 2039488"/>
                <a:gd name="connsiteY30" fmla="*/ 144795 h 1424974"/>
                <a:gd name="connsiteX31" fmla="*/ 984265 w 2039488"/>
                <a:gd name="connsiteY31" fmla="*/ 110096 h 1424974"/>
                <a:gd name="connsiteX32" fmla="*/ 680262 w 2039488"/>
                <a:gd name="connsiteY32" fmla="*/ 1 h 1424974"/>
                <a:gd name="connsiteX33" fmla="*/ 439985 w 2039488"/>
                <a:gd name="connsiteY33" fmla="*/ 64230 h 142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9488" h="1424974">
                  <a:moveTo>
                    <a:pt x="439985" y="64230"/>
                  </a:moveTo>
                  <a:cubicBezTo>
                    <a:pt x="382739" y="97996"/>
                    <a:pt x="335236" y="143434"/>
                    <a:pt x="302043" y="196554"/>
                  </a:cubicBezTo>
                  <a:lnTo>
                    <a:pt x="296918" y="207867"/>
                  </a:lnTo>
                  <a:lnTo>
                    <a:pt x="294890" y="207662"/>
                  </a:lnTo>
                  <a:cubicBezTo>
                    <a:pt x="132148" y="207661"/>
                    <a:pt x="0" y="340459"/>
                    <a:pt x="0" y="503853"/>
                  </a:cubicBezTo>
                  <a:cubicBezTo>
                    <a:pt x="408" y="605973"/>
                    <a:pt x="52179" y="696143"/>
                    <a:pt x="130525" y="749409"/>
                  </a:cubicBezTo>
                  <a:lnTo>
                    <a:pt x="143193" y="756334"/>
                  </a:lnTo>
                  <a:lnTo>
                    <a:pt x="143996" y="766952"/>
                  </a:lnTo>
                  <a:cubicBezTo>
                    <a:pt x="165610" y="908394"/>
                    <a:pt x="260017" y="1026191"/>
                    <a:pt x="387296" y="1080419"/>
                  </a:cubicBezTo>
                  <a:lnTo>
                    <a:pt x="452627" y="1100863"/>
                  </a:lnTo>
                  <a:lnTo>
                    <a:pt x="496924" y="1166765"/>
                  </a:lnTo>
                  <a:cubicBezTo>
                    <a:pt x="535681" y="1205639"/>
                    <a:pt x="589223" y="1229684"/>
                    <a:pt x="648364" y="1229684"/>
                  </a:cubicBezTo>
                  <a:lnTo>
                    <a:pt x="678785" y="1226608"/>
                  </a:lnTo>
                  <a:lnTo>
                    <a:pt x="680522" y="1230097"/>
                  </a:lnTo>
                  <a:cubicBezTo>
                    <a:pt x="753404" y="1347672"/>
                    <a:pt x="876826" y="1424974"/>
                    <a:pt x="1016814" y="1424974"/>
                  </a:cubicBezTo>
                  <a:cubicBezTo>
                    <a:pt x="1142804" y="1424974"/>
                    <a:pt x="1255374" y="1362359"/>
                    <a:pt x="1329759" y="1264124"/>
                  </a:cubicBezTo>
                  <a:lnTo>
                    <a:pt x="1355167" y="1225172"/>
                  </a:lnTo>
                  <a:lnTo>
                    <a:pt x="1377452" y="1229685"/>
                  </a:lnTo>
                  <a:cubicBezTo>
                    <a:pt x="1451378" y="1229685"/>
                    <a:pt x="1516556" y="1192115"/>
                    <a:pt x="1555044" y="1134972"/>
                  </a:cubicBezTo>
                  <a:lnTo>
                    <a:pt x="1569798" y="1107708"/>
                  </a:lnTo>
                  <a:lnTo>
                    <a:pt x="1580085" y="1106796"/>
                  </a:lnTo>
                  <a:cubicBezTo>
                    <a:pt x="1743194" y="1077520"/>
                    <a:pt x="1872521" y="950262"/>
                    <a:pt x="1905611" y="787781"/>
                  </a:cubicBezTo>
                  <a:lnTo>
                    <a:pt x="1909490" y="749116"/>
                  </a:lnTo>
                  <a:lnTo>
                    <a:pt x="1952828" y="713220"/>
                  </a:lnTo>
                  <a:cubicBezTo>
                    <a:pt x="2006289" y="659596"/>
                    <a:pt x="2039488" y="585549"/>
                    <a:pt x="2039488" y="503852"/>
                  </a:cubicBezTo>
                  <a:cubicBezTo>
                    <a:pt x="2039488" y="340460"/>
                    <a:pt x="1907342" y="207661"/>
                    <a:pt x="1744599" y="207661"/>
                  </a:cubicBezTo>
                  <a:lnTo>
                    <a:pt x="1737339" y="208401"/>
                  </a:lnTo>
                  <a:lnTo>
                    <a:pt x="1710640" y="165636"/>
                  </a:lnTo>
                  <a:cubicBezTo>
                    <a:pt x="1633171" y="65861"/>
                    <a:pt x="1502112" y="1"/>
                    <a:pt x="1354017" y="1"/>
                  </a:cubicBezTo>
                  <a:cubicBezTo>
                    <a:pt x="1235540" y="1"/>
                    <a:pt x="1127966" y="42152"/>
                    <a:pt x="1050013" y="110097"/>
                  </a:cubicBezTo>
                  <a:lnTo>
                    <a:pt x="1017139" y="144795"/>
                  </a:lnTo>
                  <a:lnTo>
                    <a:pt x="984265" y="110096"/>
                  </a:lnTo>
                  <a:cubicBezTo>
                    <a:pt x="906311" y="42151"/>
                    <a:pt x="798739" y="0"/>
                    <a:pt x="680262" y="1"/>
                  </a:cubicBezTo>
                  <a:cubicBezTo>
                    <a:pt x="591405" y="1"/>
                    <a:pt x="508680" y="23710"/>
                    <a:pt x="439985" y="642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3" name="Freeform: Shape 29">
              <a:extLst>
                <a:ext uri="{FF2B5EF4-FFF2-40B4-BE49-F238E27FC236}">
                  <a16:creationId xmlns:a16="http://schemas.microsoft.com/office/drawing/2014/main" id="{1FEA9F39-E98C-4027-9997-0EDF731F7213}"/>
                </a:ext>
              </a:extLst>
            </p:cNvPr>
            <p:cNvSpPr/>
            <p:nvPr/>
          </p:nvSpPr>
          <p:spPr>
            <a:xfrm rot="19234626" flipH="1">
              <a:off x="9205783" y="3484696"/>
              <a:ext cx="647124" cy="647124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30">
              <a:extLst>
                <a:ext uri="{FF2B5EF4-FFF2-40B4-BE49-F238E27FC236}">
                  <a16:creationId xmlns:a16="http://schemas.microsoft.com/office/drawing/2014/main" id="{4D789ED3-E4B9-4651-8D4F-089FC08E97B7}"/>
                </a:ext>
              </a:extLst>
            </p:cNvPr>
            <p:cNvSpPr/>
            <p:nvPr/>
          </p:nvSpPr>
          <p:spPr>
            <a:xfrm rot="19234626" flipH="1">
              <a:off x="8519182" y="3567974"/>
              <a:ext cx="615298" cy="275823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31">
              <a:extLst>
                <a:ext uri="{FF2B5EF4-FFF2-40B4-BE49-F238E27FC236}">
                  <a16:creationId xmlns:a16="http://schemas.microsoft.com/office/drawing/2014/main" id="{8B64954E-866B-4635-A732-A3DDA5BEBB66}"/>
                </a:ext>
              </a:extLst>
            </p:cNvPr>
            <p:cNvSpPr/>
            <p:nvPr/>
          </p:nvSpPr>
          <p:spPr>
            <a:xfrm rot="19234626" flipH="1">
              <a:off x="9242084" y="2973694"/>
              <a:ext cx="615298" cy="275823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32">
              <a:extLst>
                <a:ext uri="{FF2B5EF4-FFF2-40B4-BE49-F238E27FC236}">
                  <a16:creationId xmlns:a16="http://schemas.microsoft.com/office/drawing/2014/main" id="{9E4DFC2B-1A35-42E1-953E-F7D1C414B103}"/>
                </a:ext>
              </a:extLst>
            </p:cNvPr>
            <p:cNvSpPr/>
            <p:nvPr/>
          </p:nvSpPr>
          <p:spPr>
            <a:xfrm rot="19234626" flipH="1">
              <a:off x="9544153" y="4030340"/>
              <a:ext cx="625905" cy="360692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7" name="Group 47">
              <a:extLst>
                <a:ext uri="{FF2B5EF4-FFF2-40B4-BE49-F238E27FC236}">
                  <a16:creationId xmlns:a16="http://schemas.microsoft.com/office/drawing/2014/main" id="{C2C6CBD4-0D3C-4D48-A5A4-67CF576C3EF1}"/>
                </a:ext>
              </a:extLst>
            </p:cNvPr>
            <p:cNvGrpSpPr/>
            <p:nvPr/>
          </p:nvGrpSpPr>
          <p:grpSpPr>
            <a:xfrm rot="17518833" flipH="1">
              <a:off x="7338753" y="1536499"/>
              <a:ext cx="3542077" cy="1789304"/>
              <a:chOff x="7222518" y="2730777"/>
              <a:chExt cx="2173512" cy="1097964"/>
            </a:xfrm>
          </p:grpSpPr>
          <p:sp>
            <p:nvSpPr>
              <p:cNvPr id="172" name="Freeform: Shape 33">
                <a:extLst>
                  <a:ext uri="{FF2B5EF4-FFF2-40B4-BE49-F238E27FC236}">
                    <a16:creationId xmlns:a16="http://schemas.microsoft.com/office/drawing/2014/main" id="{EB06AF2C-6148-4405-B03B-7A0F1C354F84}"/>
                  </a:ext>
                </a:extLst>
              </p:cNvPr>
              <p:cNvSpPr/>
              <p:nvPr/>
            </p:nvSpPr>
            <p:spPr>
              <a:xfrm rot="19014526">
                <a:off x="7320562" y="2730777"/>
                <a:ext cx="1580585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34">
                <a:extLst>
                  <a:ext uri="{FF2B5EF4-FFF2-40B4-BE49-F238E27FC236}">
                    <a16:creationId xmlns:a16="http://schemas.microsoft.com/office/drawing/2014/main" id="{DC2F8A65-682C-4D4E-9E69-9216362BBCD9}"/>
                  </a:ext>
                </a:extLst>
              </p:cNvPr>
              <p:cNvSpPr/>
              <p:nvPr/>
            </p:nvSpPr>
            <p:spPr>
              <a:xfrm rot="19806917" flipH="1">
                <a:off x="7222518" y="3433238"/>
                <a:ext cx="395503" cy="395503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35">
                <a:extLst>
                  <a:ext uri="{FF2B5EF4-FFF2-40B4-BE49-F238E27FC236}">
                    <a16:creationId xmlns:a16="http://schemas.microsoft.com/office/drawing/2014/main" id="{789D44BD-D3D0-430A-BF96-048F9E183329}"/>
                  </a:ext>
                </a:extLst>
              </p:cNvPr>
              <p:cNvSpPr/>
              <p:nvPr/>
            </p:nvSpPr>
            <p:spPr>
              <a:xfrm rot="19806917" flipH="1">
                <a:off x="7931348" y="283361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8" name="Freeform: Shape 44">
              <a:extLst>
                <a:ext uri="{FF2B5EF4-FFF2-40B4-BE49-F238E27FC236}">
                  <a16:creationId xmlns:a16="http://schemas.microsoft.com/office/drawing/2014/main" id="{59410F81-33F7-4DC2-8C0E-E70E198C12B0}"/>
                </a:ext>
              </a:extLst>
            </p:cNvPr>
            <p:cNvSpPr/>
            <p:nvPr/>
          </p:nvSpPr>
          <p:spPr>
            <a:xfrm rot="19234626" flipH="1">
              <a:off x="10808497" y="5483529"/>
              <a:ext cx="546341" cy="438133"/>
            </a:xfrm>
            <a:custGeom>
              <a:avLst/>
              <a:gdLst>
                <a:gd name="connsiteX0" fmla="*/ 70955 w 335249"/>
                <a:gd name="connsiteY0" fmla="*/ 70955 h 268850"/>
                <a:gd name="connsiteX1" fmla="*/ 78767 w 335249"/>
                <a:gd name="connsiteY1" fmla="*/ 67700 h 268850"/>
                <a:gd name="connsiteX2" fmla="*/ 256482 w 335249"/>
                <a:gd name="connsiteY2" fmla="*/ 67700 h 268850"/>
                <a:gd name="connsiteX3" fmla="*/ 264293 w 335249"/>
                <a:gd name="connsiteY3" fmla="*/ 70955 h 268850"/>
                <a:gd name="connsiteX4" fmla="*/ 267548 w 335249"/>
                <a:gd name="connsiteY4" fmla="*/ 78767 h 268850"/>
                <a:gd name="connsiteX5" fmla="*/ 267548 w 335249"/>
                <a:gd name="connsiteY5" fmla="*/ 121732 h 268850"/>
                <a:gd name="connsiteX6" fmla="*/ 197895 w 335249"/>
                <a:gd name="connsiteY6" fmla="*/ 121732 h 268850"/>
                <a:gd name="connsiteX7" fmla="*/ 197895 w 335249"/>
                <a:gd name="connsiteY7" fmla="*/ 152327 h 268850"/>
                <a:gd name="connsiteX8" fmla="*/ 267547 w 335249"/>
                <a:gd name="connsiteY8" fmla="*/ 152327 h 268850"/>
                <a:gd name="connsiteX9" fmla="*/ 267548 w 335249"/>
                <a:gd name="connsiteY9" fmla="*/ 190083 h 268850"/>
                <a:gd name="connsiteX10" fmla="*/ 264293 w 335249"/>
                <a:gd name="connsiteY10" fmla="*/ 197894 h 268850"/>
                <a:gd name="connsiteX11" fmla="*/ 256482 w 335249"/>
                <a:gd name="connsiteY11" fmla="*/ 201149 h 268850"/>
                <a:gd name="connsiteX12" fmla="*/ 78767 w 335249"/>
                <a:gd name="connsiteY12" fmla="*/ 201149 h 268850"/>
                <a:gd name="connsiteX13" fmla="*/ 70955 w 335249"/>
                <a:gd name="connsiteY13" fmla="*/ 197894 h 268850"/>
                <a:gd name="connsiteX14" fmla="*/ 67701 w 335249"/>
                <a:gd name="connsiteY14" fmla="*/ 190083 h 268850"/>
                <a:gd name="connsiteX15" fmla="*/ 67701 w 335249"/>
                <a:gd name="connsiteY15" fmla="*/ 78767 h 268850"/>
                <a:gd name="connsiteX16" fmla="*/ 70955 w 335249"/>
                <a:gd name="connsiteY16" fmla="*/ 70955 h 268850"/>
                <a:gd name="connsiteX17" fmla="*/ 48416 w 335249"/>
                <a:gd name="connsiteY17" fmla="*/ 6346 h 268850"/>
                <a:gd name="connsiteX18" fmla="*/ 23435 w 335249"/>
                <a:gd name="connsiteY18" fmla="*/ 23435 h 268850"/>
                <a:gd name="connsiteX19" fmla="*/ 0 w 335249"/>
                <a:gd name="connsiteY19" fmla="*/ 78767 h 268850"/>
                <a:gd name="connsiteX20" fmla="*/ 0 w 335249"/>
                <a:gd name="connsiteY20" fmla="*/ 190083 h 268850"/>
                <a:gd name="connsiteX21" fmla="*/ 23435 w 335249"/>
                <a:gd name="connsiteY21" fmla="*/ 245415 h 268850"/>
                <a:gd name="connsiteX22" fmla="*/ 78767 w 335249"/>
                <a:gd name="connsiteY22" fmla="*/ 268850 h 268850"/>
                <a:gd name="connsiteX23" fmla="*/ 256482 w 335249"/>
                <a:gd name="connsiteY23" fmla="*/ 268850 h 268850"/>
                <a:gd name="connsiteX24" fmla="*/ 311814 w 335249"/>
                <a:gd name="connsiteY24" fmla="*/ 245415 h 268850"/>
                <a:gd name="connsiteX25" fmla="*/ 335249 w 335249"/>
                <a:gd name="connsiteY25" fmla="*/ 190083 h 268850"/>
                <a:gd name="connsiteX26" fmla="*/ 335249 w 335249"/>
                <a:gd name="connsiteY26" fmla="*/ 78767 h 268850"/>
                <a:gd name="connsiteX27" fmla="*/ 311814 w 335249"/>
                <a:gd name="connsiteY27" fmla="*/ 23435 h 268850"/>
                <a:gd name="connsiteX28" fmla="*/ 256482 w 335249"/>
                <a:gd name="connsiteY28" fmla="*/ 0 h 268850"/>
                <a:gd name="connsiteX29" fmla="*/ 78767 w 335249"/>
                <a:gd name="connsiteY29" fmla="*/ 0 h 268850"/>
                <a:gd name="connsiteX30" fmla="*/ 48416 w 335249"/>
                <a:gd name="connsiteY30" fmla="*/ 6346 h 26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5249" h="268850">
                  <a:moveTo>
                    <a:pt x="70955" y="70955"/>
                  </a:moveTo>
                  <a:cubicBezTo>
                    <a:pt x="72908" y="69003"/>
                    <a:pt x="75512" y="67700"/>
                    <a:pt x="78767" y="67700"/>
                  </a:cubicBezTo>
                  <a:lnTo>
                    <a:pt x="256482" y="67700"/>
                  </a:lnTo>
                  <a:cubicBezTo>
                    <a:pt x="259737" y="67700"/>
                    <a:pt x="262340" y="69003"/>
                    <a:pt x="264293" y="70955"/>
                  </a:cubicBezTo>
                  <a:cubicBezTo>
                    <a:pt x="266246" y="72908"/>
                    <a:pt x="267548" y="75512"/>
                    <a:pt x="267548" y="78767"/>
                  </a:cubicBezTo>
                  <a:lnTo>
                    <a:pt x="267548" y="121732"/>
                  </a:lnTo>
                  <a:lnTo>
                    <a:pt x="197895" y="121732"/>
                  </a:lnTo>
                  <a:lnTo>
                    <a:pt x="197895" y="152327"/>
                  </a:lnTo>
                  <a:lnTo>
                    <a:pt x="267547" y="152327"/>
                  </a:lnTo>
                  <a:lnTo>
                    <a:pt x="267548" y="190083"/>
                  </a:lnTo>
                  <a:cubicBezTo>
                    <a:pt x="267548" y="192687"/>
                    <a:pt x="266246" y="195942"/>
                    <a:pt x="264293" y="197894"/>
                  </a:cubicBezTo>
                  <a:cubicBezTo>
                    <a:pt x="262340" y="199847"/>
                    <a:pt x="259737" y="201149"/>
                    <a:pt x="256482" y="201149"/>
                  </a:cubicBezTo>
                  <a:lnTo>
                    <a:pt x="78767" y="201149"/>
                  </a:lnTo>
                  <a:cubicBezTo>
                    <a:pt x="76163" y="201149"/>
                    <a:pt x="72908" y="199847"/>
                    <a:pt x="70955" y="197894"/>
                  </a:cubicBezTo>
                  <a:cubicBezTo>
                    <a:pt x="69002" y="195942"/>
                    <a:pt x="67701" y="193338"/>
                    <a:pt x="67701" y="190083"/>
                  </a:cubicBezTo>
                  <a:lnTo>
                    <a:pt x="67701" y="78767"/>
                  </a:lnTo>
                  <a:cubicBezTo>
                    <a:pt x="67701" y="75512"/>
                    <a:pt x="69002" y="72908"/>
                    <a:pt x="70955" y="70955"/>
                  </a:cubicBezTo>
                  <a:close/>
                  <a:moveTo>
                    <a:pt x="48416" y="6346"/>
                  </a:moveTo>
                  <a:cubicBezTo>
                    <a:pt x="39058" y="10416"/>
                    <a:pt x="30595" y="16274"/>
                    <a:pt x="23435" y="23435"/>
                  </a:cubicBezTo>
                  <a:cubicBezTo>
                    <a:pt x="9113" y="37105"/>
                    <a:pt x="0" y="57285"/>
                    <a:pt x="0" y="78767"/>
                  </a:cubicBezTo>
                  <a:lnTo>
                    <a:pt x="0" y="190083"/>
                  </a:lnTo>
                  <a:cubicBezTo>
                    <a:pt x="0" y="211565"/>
                    <a:pt x="9113" y="231094"/>
                    <a:pt x="23435" y="245415"/>
                  </a:cubicBezTo>
                  <a:cubicBezTo>
                    <a:pt x="37105" y="259737"/>
                    <a:pt x="57285" y="268850"/>
                    <a:pt x="78767" y="268850"/>
                  </a:cubicBezTo>
                  <a:lnTo>
                    <a:pt x="256482" y="268850"/>
                  </a:lnTo>
                  <a:cubicBezTo>
                    <a:pt x="277964" y="268850"/>
                    <a:pt x="297493" y="259737"/>
                    <a:pt x="311814" y="245415"/>
                  </a:cubicBezTo>
                  <a:cubicBezTo>
                    <a:pt x="326136" y="231745"/>
                    <a:pt x="335249" y="211565"/>
                    <a:pt x="335249" y="190083"/>
                  </a:cubicBezTo>
                  <a:lnTo>
                    <a:pt x="335249" y="78767"/>
                  </a:lnTo>
                  <a:cubicBezTo>
                    <a:pt x="335249" y="57285"/>
                    <a:pt x="326136" y="37756"/>
                    <a:pt x="311814" y="23435"/>
                  </a:cubicBezTo>
                  <a:cubicBezTo>
                    <a:pt x="298144" y="9113"/>
                    <a:pt x="277964" y="0"/>
                    <a:pt x="256482" y="0"/>
                  </a:cubicBezTo>
                  <a:lnTo>
                    <a:pt x="78767" y="0"/>
                  </a:lnTo>
                  <a:cubicBezTo>
                    <a:pt x="68026" y="0"/>
                    <a:pt x="57773" y="2278"/>
                    <a:pt x="48416" y="6346"/>
                  </a:cubicBezTo>
                  <a:close/>
                </a:path>
              </a:pathLst>
            </a:custGeom>
            <a:solidFill>
              <a:schemeClr val="accent2"/>
            </a:solidFill>
            <a:ln w="651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9" name="Freeform: Shape 40">
              <a:extLst>
                <a:ext uri="{FF2B5EF4-FFF2-40B4-BE49-F238E27FC236}">
                  <a16:creationId xmlns:a16="http://schemas.microsoft.com/office/drawing/2014/main" id="{C4712CD4-869E-4CA6-8511-0417B0F8866E}"/>
                </a:ext>
              </a:extLst>
            </p:cNvPr>
            <p:cNvSpPr/>
            <p:nvPr/>
          </p:nvSpPr>
          <p:spPr>
            <a:xfrm rot="19234626" flipH="1">
              <a:off x="9574051" y="3221561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41">
              <a:extLst>
                <a:ext uri="{FF2B5EF4-FFF2-40B4-BE49-F238E27FC236}">
                  <a16:creationId xmlns:a16="http://schemas.microsoft.com/office/drawing/2014/main" id="{0DF7436E-3994-4D6D-8314-B6B30E409C9F}"/>
                </a:ext>
              </a:extLst>
            </p:cNvPr>
            <p:cNvSpPr/>
            <p:nvPr/>
          </p:nvSpPr>
          <p:spPr>
            <a:xfrm rot="19234626" flipH="1">
              <a:off x="8884443" y="3769248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59">
              <a:extLst>
                <a:ext uri="{FF2B5EF4-FFF2-40B4-BE49-F238E27FC236}">
                  <a16:creationId xmlns:a16="http://schemas.microsoft.com/office/drawing/2014/main" id="{EE31F2F3-5715-4EF5-AAD6-9107C1C43C94}"/>
                </a:ext>
              </a:extLst>
            </p:cNvPr>
            <p:cNvSpPr/>
            <p:nvPr/>
          </p:nvSpPr>
          <p:spPr>
            <a:xfrm rot="3417999" flipH="1">
              <a:off x="11013369" y="6070549"/>
              <a:ext cx="1376067" cy="586083"/>
            </a:xfrm>
            <a:custGeom>
              <a:avLst/>
              <a:gdLst>
                <a:gd name="connsiteX0" fmla="*/ 1376067 w 1376067"/>
                <a:gd name="connsiteY0" fmla="*/ 226859 h 586083"/>
                <a:gd name="connsiteX1" fmla="*/ 227666 w 1376067"/>
                <a:gd name="connsiteY1" fmla="*/ 98257 h 586083"/>
                <a:gd name="connsiteX2" fmla="*/ 227666 w 1376067"/>
                <a:gd name="connsiteY2" fmla="*/ 0 h 586083"/>
                <a:gd name="connsiteX3" fmla="*/ 0 w 1376067"/>
                <a:gd name="connsiteY3" fmla="*/ 148036 h 586083"/>
                <a:gd name="connsiteX4" fmla="*/ 227667 w 1376067"/>
                <a:gd name="connsiteY4" fmla="*/ 498165 h 586083"/>
                <a:gd name="connsiteX5" fmla="*/ 227666 w 1376067"/>
                <a:gd name="connsiteY5" fmla="*/ 461986 h 586083"/>
                <a:gd name="connsiteX6" fmla="*/ 1335840 w 1376067"/>
                <a:gd name="connsiteY6" fmla="*/ 586083 h 586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067" h="586083">
                  <a:moveTo>
                    <a:pt x="1376067" y="226859"/>
                  </a:moveTo>
                  <a:lnTo>
                    <a:pt x="227666" y="98257"/>
                  </a:lnTo>
                  <a:lnTo>
                    <a:pt x="227666" y="0"/>
                  </a:lnTo>
                  <a:lnTo>
                    <a:pt x="0" y="148036"/>
                  </a:lnTo>
                  <a:lnTo>
                    <a:pt x="227667" y="498165"/>
                  </a:lnTo>
                  <a:lnTo>
                    <a:pt x="227666" y="461986"/>
                  </a:lnTo>
                  <a:lnTo>
                    <a:pt x="1335840" y="58608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81" name="Group 65">
            <a:extLst>
              <a:ext uri="{FF2B5EF4-FFF2-40B4-BE49-F238E27FC236}">
                <a16:creationId xmlns:a16="http://schemas.microsoft.com/office/drawing/2014/main" id="{A0F2E05C-6E19-49D8-8175-7B48EA6A6491}"/>
              </a:ext>
            </a:extLst>
          </p:cNvPr>
          <p:cNvGrpSpPr/>
          <p:nvPr/>
        </p:nvGrpSpPr>
        <p:grpSpPr>
          <a:xfrm>
            <a:off x="229545" y="2347014"/>
            <a:ext cx="1230395" cy="567284"/>
            <a:chOff x="6761981" y="5391123"/>
            <a:chExt cx="2319897" cy="1069607"/>
          </a:xfrm>
        </p:grpSpPr>
        <p:sp>
          <p:nvSpPr>
            <p:cNvPr id="182" name="Freeform: Shape 58">
              <a:extLst>
                <a:ext uri="{FF2B5EF4-FFF2-40B4-BE49-F238E27FC236}">
                  <a16:creationId xmlns:a16="http://schemas.microsoft.com/office/drawing/2014/main" id="{86053B12-C274-4955-A622-446513357936}"/>
                </a:ext>
              </a:extLst>
            </p:cNvPr>
            <p:cNvSpPr/>
            <p:nvPr/>
          </p:nvSpPr>
          <p:spPr>
            <a:xfrm>
              <a:off x="7971001" y="5822110"/>
              <a:ext cx="1110877" cy="638620"/>
            </a:xfrm>
            <a:custGeom>
              <a:avLst/>
              <a:gdLst>
                <a:gd name="connsiteX0" fmla="*/ 1527743 w 1873980"/>
                <a:gd name="connsiteY0" fmla="*/ 1070426 h 1077313"/>
                <a:gd name="connsiteX1" fmla="*/ 731076 w 1873980"/>
                <a:gd name="connsiteY1" fmla="*/ 989020 h 1077313"/>
                <a:gd name="connsiteX2" fmla="*/ 596323 w 1873980"/>
                <a:gd name="connsiteY2" fmla="*/ 921446 h 1077313"/>
                <a:gd name="connsiteX3" fmla="*/ 563524 w 1873980"/>
                <a:gd name="connsiteY3" fmla="*/ 897736 h 1077313"/>
                <a:gd name="connsiteX4" fmla="*/ 528353 w 1873980"/>
                <a:gd name="connsiteY4" fmla="*/ 906034 h 1077313"/>
                <a:gd name="connsiteX5" fmla="*/ 503852 w 1873980"/>
                <a:gd name="connsiteY5" fmla="*/ 955036 h 1077313"/>
                <a:gd name="connsiteX6" fmla="*/ 443786 w 1873980"/>
                <a:gd name="connsiteY6" fmla="*/ 995738 h 1077313"/>
                <a:gd name="connsiteX7" fmla="*/ 278604 w 1873980"/>
                <a:gd name="connsiteY7" fmla="*/ 987835 h 1077313"/>
                <a:gd name="connsiteX8" fmla="*/ 82599 w 1873980"/>
                <a:gd name="connsiteY8" fmla="*/ 954641 h 1077313"/>
                <a:gd name="connsiteX9" fmla="*/ 8 w 1873980"/>
                <a:gd name="connsiteY9" fmla="*/ 871654 h 1077313"/>
                <a:gd name="connsiteX10" fmla="*/ 23323 w 1873980"/>
                <a:gd name="connsiteY10" fmla="*/ 95932 h 1077313"/>
                <a:gd name="connsiteX11" fmla="*/ 32017 w 1873980"/>
                <a:gd name="connsiteY11" fmla="*/ 48511 h 1077313"/>
                <a:gd name="connsiteX12" fmla="*/ 74696 w 1873980"/>
                <a:gd name="connsiteY12" fmla="*/ 54834 h 1077313"/>
                <a:gd name="connsiteX13" fmla="*/ 257660 w 1873980"/>
                <a:gd name="connsiteY13" fmla="*/ 59181 h 1077313"/>
                <a:gd name="connsiteX14" fmla="*/ 819595 w 1873980"/>
                <a:gd name="connsiteY14" fmla="*/ 300 h 1077313"/>
                <a:gd name="connsiteX15" fmla="*/ 842120 w 1873980"/>
                <a:gd name="connsiteY15" fmla="*/ 20454 h 1077313"/>
                <a:gd name="connsiteX16" fmla="*/ 841725 w 1873980"/>
                <a:gd name="connsiteY16" fmla="*/ 214088 h 1077313"/>
                <a:gd name="connsiteX17" fmla="*/ 784820 w 1873980"/>
                <a:gd name="connsiteY17" fmla="*/ 285219 h 1077313"/>
                <a:gd name="connsiteX18" fmla="*/ 670220 w 1873980"/>
                <a:gd name="connsiteY18" fmla="*/ 346471 h 1077313"/>
                <a:gd name="connsiteX19" fmla="*/ 644139 w 1873980"/>
                <a:gd name="connsiteY19" fmla="*/ 368996 h 1077313"/>
                <a:gd name="connsiteX20" fmla="*/ 798651 w 1873980"/>
                <a:gd name="connsiteY20" fmla="*/ 291147 h 1077313"/>
                <a:gd name="connsiteX21" fmla="*/ 932614 w 1873980"/>
                <a:gd name="connsiteY21" fmla="*/ 293123 h 1077313"/>
                <a:gd name="connsiteX22" fmla="*/ 975293 w 1873980"/>
                <a:gd name="connsiteY22" fmla="*/ 320389 h 1077313"/>
                <a:gd name="connsiteX23" fmla="*/ 980825 w 1873980"/>
                <a:gd name="connsiteY23" fmla="*/ 368205 h 1077313"/>
                <a:gd name="connsiteX24" fmla="*/ 926291 w 1873980"/>
                <a:gd name="connsiteY24" fmla="*/ 435779 h 1077313"/>
                <a:gd name="connsiteX25" fmla="*/ 858717 w 1873980"/>
                <a:gd name="connsiteY25" fmla="*/ 535363 h 1077313"/>
                <a:gd name="connsiteX26" fmla="*/ 844886 w 1873980"/>
                <a:gd name="connsiteY26" fmla="*/ 574880 h 1077313"/>
                <a:gd name="connsiteX27" fmla="*/ 863854 w 1873980"/>
                <a:gd name="connsiteY27" fmla="*/ 551960 h 1077313"/>
                <a:gd name="connsiteX28" fmla="*/ 966599 w 1873980"/>
                <a:gd name="connsiteY28" fmla="*/ 417207 h 1077313"/>
                <a:gd name="connsiteX29" fmla="*/ 1176040 w 1873980"/>
                <a:gd name="connsiteY29" fmla="*/ 280872 h 1077313"/>
                <a:gd name="connsiteX30" fmla="*/ 1392990 w 1873980"/>
                <a:gd name="connsiteY30" fmla="*/ 241750 h 1077313"/>
                <a:gd name="connsiteX31" fmla="*/ 1694111 w 1873980"/>
                <a:gd name="connsiteY31" fmla="*/ 414835 h 1077313"/>
                <a:gd name="connsiteX32" fmla="*/ 1870357 w 1873980"/>
                <a:gd name="connsiteY32" fmla="*/ 793805 h 1077313"/>
                <a:gd name="connsiteX33" fmla="*/ 1865616 w 1873980"/>
                <a:gd name="connsiteY33" fmla="*/ 915518 h 1077313"/>
                <a:gd name="connsiteX34" fmla="*/ 1752596 w 1873980"/>
                <a:gd name="connsiteY34" fmla="*/ 1034860 h 1077313"/>
                <a:gd name="connsiteX35" fmla="*/ 1527743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1527743" y="1070426"/>
                  </a:moveTo>
                  <a:cubicBezTo>
                    <a:pt x="1432902" y="1076353"/>
                    <a:pt x="1169322" y="1102830"/>
                    <a:pt x="731076" y="989020"/>
                  </a:cubicBezTo>
                  <a:cubicBezTo>
                    <a:pt x="682865" y="972818"/>
                    <a:pt x="639001" y="948713"/>
                    <a:pt x="596323" y="921446"/>
                  </a:cubicBezTo>
                  <a:cubicBezTo>
                    <a:pt x="585258" y="913543"/>
                    <a:pt x="574588" y="905244"/>
                    <a:pt x="563524" y="897736"/>
                  </a:cubicBezTo>
                  <a:cubicBezTo>
                    <a:pt x="548112" y="887066"/>
                    <a:pt x="537837" y="889437"/>
                    <a:pt x="528353" y="906034"/>
                  </a:cubicBezTo>
                  <a:cubicBezTo>
                    <a:pt x="519264" y="921841"/>
                    <a:pt x="510965" y="938438"/>
                    <a:pt x="503852" y="955036"/>
                  </a:cubicBezTo>
                  <a:cubicBezTo>
                    <a:pt x="492393" y="981512"/>
                    <a:pt x="471053" y="992972"/>
                    <a:pt x="443786" y="995738"/>
                  </a:cubicBezTo>
                  <a:cubicBezTo>
                    <a:pt x="388462" y="1001666"/>
                    <a:pt x="333533" y="994553"/>
                    <a:pt x="278604" y="987835"/>
                  </a:cubicBezTo>
                  <a:cubicBezTo>
                    <a:pt x="214586" y="979931"/>
                    <a:pt x="84575" y="955431"/>
                    <a:pt x="82599" y="954641"/>
                  </a:cubicBezTo>
                  <a:cubicBezTo>
                    <a:pt x="39525" y="942785"/>
                    <a:pt x="5145" y="921446"/>
                    <a:pt x="8" y="871654"/>
                  </a:cubicBezTo>
                  <a:cubicBezTo>
                    <a:pt x="-387" y="862961"/>
                    <a:pt x="13839" y="229105"/>
                    <a:pt x="23323" y="95932"/>
                  </a:cubicBezTo>
                  <a:cubicBezTo>
                    <a:pt x="24509" y="79730"/>
                    <a:pt x="22928" y="58786"/>
                    <a:pt x="32017" y="48511"/>
                  </a:cubicBezTo>
                  <a:cubicBezTo>
                    <a:pt x="41501" y="37841"/>
                    <a:pt x="59679" y="52463"/>
                    <a:pt x="74696" y="54834"/>
                  </a:cubicBezTo>
                  <a:cubicBezTo>
                    <a:pt x="135552" y="63923"/>
                    <a:pt x="196804" y="63132"/>
                    <a:pt x="257660" y="59181"/>
                  </a:cubicBezTo>
                  <a:cubicBezTo>
                    <a:pt x="328396" y="54439"/>
                    <a:pt x="789562" y="7413"/>
                    <a:pt x="819595" y="300"/>
                  </a:cubicBezTo>
                  <a:cubicBezTo>
                    <a:pt x="835007" y="-1676"/>
                    <a:pt x="841725" y="6228"/>
                    <a:pt x="842120" y="20454"/>
                  </a:cubicBezTo>
                  <a:cubicBezTo>
                    <a:pt x="843305" y="84867"/>
                    <a:pt x="843700" y="149675"/>
                    <a:pt x="841725" y="214088"/>
                  </a:cubicBezTo>
                  <a:cubicBezTo>
                    <a:pt x="840539" y="250839"/>
                    <a:pt x="816038" y="270993"/>
                    <a:pt x="784820" y="285219"/>
                  </a:cubicBezTo>
                  <a:cubicBezTo>
                    <a:pt x="745303" y="303397"/>
                    <a:pt x="704995" y="319994"/>
                    <a:pt x="670220" y="346471"/>
                  </a:cubicBezTo>
                  <a:cubicBezTo>
                    <a:pt x="661131" y="353584"/>
                    <a:pt x="652832" y="361487"/>
                    <a:pt x="644139" y="368996"/>
                  </a:cubicBezTo>
                  <a:cubicBezTo>
                    <a:pt x="693930" y="339358"/>
                    <a:pt x="742536" y="307349"/>
                    <a:pt x="798651" y="291147"/>
                  </a:cubicBezTo>
                  <a:cubicBezTo>
                    <a:pt x="843305" y="278106"/>
                    <a:pt x="887960" y="277316"/>
                    <a:pt x="932614" y="293123"/>
                  </a:cubicBezTo>
                  <a:cubicBezTo>
                    <a:pt x="949211" y="299050"/>
                    <a:pt x="963437" y="308139"/>
                    <a:pt x="975293" y="320389"/>
                  </a:cubicBezTo>
                  <a:cubicBezTo>
                    <a:pt x="990704" y="336196"/>
                    <a:pt x="992285" y="349237"/>
                    <a:pt x="980825" y="368205"/>
                  </a:cubicBezTo>
                  <a:cubicBezTo>
                    <a:pt x="965413" y="392706"/>
                    <a:pt x="944469" y="413255"/>
                    <a:pt x="926291" y="435779"/>
                  </a:cubicBezTo>
                  <a:cubicBezTo>
                    <a:pt x="901000" y="466998"/>
                    <a:pt x="877290" y="499402"/>
                    <a:pt x="858717" y="535363"/>
                  </a:cubicBezTo>
                  <a:cubicBezTo>
                    <a:pt x="852789" y="546823"/>
                    <a:pt x="847652" y="559073"/>
                    <a:pt x="844886" y="574880"/>
                  </a:cubicBezTo>
                  <a:cubicBezTo>
                    <a:pt x="855160" y="567767"/>
                    <a:pt x="859112" y="559469"/>
                    <a:pt x="863854" y="551960"/>
                  </a:cubicBezTo>
                  <a:cubicBezTo>
                    <a:pt x="894678" y="504540"/>
                    <a:pt x="925896" y="456724"/>
                    <a:pt x="966599" y="417207"/>
                  </a:cubicBezTo>
                  <a:cubicBezTo>
                    <a:pt x="1027060" y="357931"/>
                    <a:pt x="1097401" y="312881"/>
                    <a:pt x="1176040" y="280872"/>
                  </a:cubicBezTo>
                  <a:cubicBezTo>
                    <a:pt x="1200936" y="270598"/>
                    <a:pt x="1261397" y="237008"/>
                    <a:pt x="1392990" y="241750"/>
                  </a:cubicBezTo>
                  <a:cubicBezTo>
                    <a:pt x="1530114" y="254396"/>
                    <a:pt x="1648666" y="349237"/>
                    <a:pt x="1694111" y="414835"/>
                  </a:cubicBezTo>
                  <a:cubicBezTo>
                    <a:pt x="1789347" y="524298"/>
                    <a:pt x="1836768" y="638503"/>
                    <a:pt x="1870357" y="793805"/>
                  </a:cubicBezTo>
                  <a:cubicBezTo>
                    <a:pt x="1876285" y="834113"/>
                    <a:pt x="1875099" y="875211"/>
                    <a:pt x="1865616" y="915518"/>
                  </a:cubicBezTo>
                  <a:cubicBezTo>
                    <a:pt x="1850994" y="977560"/>
                    <a:pt x="1813453" y="1017078"/>
                    <a:pt x="1752596" y="1034860"/>
                  </a:cubicBezTo>
                  <a:cubicBezTo>
                    <a:pt x="1722168" y="1044740"/>
                    <a:pt x="1571607" y="1067265"/>
                    <a:pt x="1527743" y="1070426"/>
                  </a:cubicBezTo>
                  <a:close/>
                </a:path>
              </a:pathLst>
            </a:custGeom>
            <a:solidFill>
              <a:schemeClr val="accent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60">
              <a:extLst>
                <a:ext uri="{FF2B5EF4-FFF2-40B4-BE49-F238E27FC236}">
                  <a16:creationId xmlns:a16="http://schemas.microsoft.com/office/drawing/2014/main" id="{726C03D1-F24D-4510-8D40-87EA44768826}"/>
                </a:ext>
              </a:extLst>
            </p:cNvPr>
            <p:cNvSpPr/>
            <p:nvPr/>
          </p:nvSpPr>
          <p:spPr>
            <a:xfrm>
              <a:off x="7950051" y="5391123"/>
              <a:ext cx="553389" cy="476655"/>
            </a:xfrm>
            <a:custGeom>
              <a:avLst/>
              <a:gdLst>
                <a:gd name="connsiteX0" fmla="*/ 930810 w 933535"/>
                <a:gd name="connsiteY0" fmla="*/ 93956 h 377158"/>
                <a:gd name="connsiteX1" fmla="*/ 854542 w 933535"/>
                <a:gd name="connsiteY1" fmla="*/ 696 h 377158"/>
                <a:gd name="connsiteX2" fmla="*/ 135328 w 933535"/>
                <a:gd name="connsiteY2" fmla="*/ 54439 h 377158"/>
                <a:gd name="connsiteX3" fmla="*/ 24680 w 933535"/>
                <a:gd name="connsiteY3" fmla="*/ 80916 h 377158"/>
                <a:gd name="connsiteX4" fmla="*/ 1365 w 933535"/>
                <a:gd name="connsiteY4" fmla="*/ 176943 h 377158"/>
                <a:gd name="connsiteX5" fmla="*/ 68149 w 933535"/>
                <a:gd name="connsiteY5" fmla="*/ 355955 h 377158"/>
                <a:gd name="connsiteX6" fmla="*/ 155877 w 933535"/>
                <a:gd name="connsiteY6" fmla="*/ 375714 h 377158"/>
                <a:gd name="connsiteX7" fmla="*/ 350697 w 933535"/>
                <a:gd name="connsiteY7" fmla="*/ 370972 h 377158"/>
                <a:gd name="connsiteX8" fmla="*/ 880228 w 933535"/>
                <a:gd name="connsiteY8" fmla="*/ 319995 h 377158"/>
                <a:gd name="connsiteX9" fmla="*/ 924882 w 933535"/>
                <a:gd name="connsiteY9" fmla="*/ 289962 h 377158"/>
                <a:gd name="connsiteX10" fmla="*/ 930810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930810" y="93956"/>
                  </a:moveTo>
                  <a:cubicBezTo>
                    <a:pt x="930810" y="59576"/>
                    <a:pt x="932390" y="17688"/>
                    <a:pt x="854542" y="696"/>
                  </a:cubicBezTo>
                  <a:cubicBezTo>
                    <a:pt x="818976" y="-7208"/>
                    <a:pt x="177612" y="54834"/>
                    <a:pt x="135328" y="54439"/>
                  </a:cubicBezTo>
                  <a:cubicBezTo>
                    <a:pt x="101739" y="60367"/>
                    <a:pt x="45229" y="64319"/>
                    <a:pt x="24680" y="80916"/>
                  </a:cubicBezTo>
                  <a:cubicBezTo>
                    <a:pt x="-216" y="101069"/>
                    <a:pt x="-2191" y="132288"/>
                    <a:pt x="1365" y="176943"/>
                  </a:cubicBezTo>
                  <a:cubicBezTo>
                    <a:pt x="575" y="187217"/>
                    <a:pt x="15196" y="331455"/>
                    <a:pt x="68149" y="355955"/>
                  </a:cubicBezTo>
                  <a:cubicBezTo>
                    <a:pt x="95811" y="368996"/>
                    <a:pt x="125449" y="374133"/>
                    <a:pt x="155877" y="375714"/>
                  </a:cubicBezTo>
                  <a:cubicBezTo>
                    <a:pt x="221081" y="379271"/>
                    <a:pt x="285889" y="375714"/>
                    <a:pt x="350697" y="370972"/>
                  </a:cubicBezTo>
                  <a:cubicBezTo>
                    <a:pt x="387448" y="368206"/>
                    <a:pt x="855332" y="327503"/>
                    <a:pt x="880228" y="319995"/>
                  </a:cubicBezTo>
                  <a:cubicBezTo>
                    <a:pt x="897220" y="314858"/>
                    <a:pt x="914213" y="308930"/>
                    <a:pt x="924882" y="289962"/>
                  </a:cubicBezTo>
                  <a:cubicBezTo>
                    <a:pt x="939899" y="246888"/>
                    <a:pt x="930810" y="155603"/>
                    <a:pt x="930810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62">
              <a:extLst>
                <a:ext uri="{FF2B5EF4-FFF2-40B4-BE49-F238E27FC236}">
                  <a16:creationId xmlns:a16="http://schemas.microsoft.com/office/drawing/2014/main" id="{EA033C51-7287-4722-A567-8443AE0BB6F3}"/>
                </a:ext>
              </a:extLst>
            </p:cNvPr>
            <p:cNvSpPr/>
            <p:nvPr/>
          </p:nvSpPr>
          <p:spPr>
            <a:xfrm>
              <a:off x="6761981" y="5822110"/>
              <a:ext cx="1110877" cy="638620"/>
            </a:xfrm>
            <a:custGeom>
              <a:avLst/>
              <a:gdLst>
                <a:gd name="connsiteX0" fmla="*/ 346237 w 1873980"/>
                <a:gd name="connsiteY0" fmla="*/ 1070426 h 1077313"/>
                <a:gd name="connsiteX1" fmla="*/ 1142904 w 1873980"/>
                <a:gd name="connsiteY1" fmla="*/ 989020 h 1077313"/>
                <a:gd name="connsiteX2" fmla="*/ 1277658 w 1873980"/>
                <a:gd name="connsiteY2" fmla="*/ 921446 h 1077313"/>
                <a:gd name="connsiteX3" fmla="*/ 1310457 w 1873980"/>
                <a:gd name="connsiteY3" fmla="*/ 897736 h 1077313"/>
                <a:gd name="connsiteX4" fmla="*/ 1345628 w 1873980"/>
                <a:gd name="connsiteY4" fmla="*/ 906034 h 1077313"/>
                <a:gd name="connsiteX5" fmla="*/ 1370128 w 1873980"/>
                <a:gd name="connsiteY5" fmla="*/ 955036 h 1077313"/>
                <a:gd name="connsiteX6" fmla="*/ 1430194 w 1873980"/>
                <a:gd name="connsiteY6" fmla="*/ 995738 h 1077313"/>
                <a:gd name="connsiteX7" fmla="*/ 1595376 w 1873980"/>
                <a:gd name="connsiteY7" fmla="*/ 987835 h 1077313"/>
                <a:gd name="connsiteX8" fmla="*/ 1791382 w 1873980"/>
                <a:gd name="connsiteY8" fmla="*/ 954641 h 1077313"/>
                <a:gd name="connsiteX9" fmla="*/ 1873973 w 1873980"/>
                <a:gd name="connsiteY9" fmla="*/ 871654 h 1077313"/>
                <a:gd name="connsiteX10" fmla="*/ 1850657 w 1873980"/>
                <a:gd name="connsiteY10" fmla="*/ 95932 h 1077313"/>
                <a:gd name="connsiteX11" fmla="*/ 1841964 w 1873980"/>
                <a:gd name="connsiteY11" fmla="*/ 48511 h 1077313"/>
                <a:gd name="connsiteX12" fmla="*/ 1799285 w 1873980"/>
                <a:gd name="connsiteY12" fmla="*/ 54834 h 1077313"/>
                <a:gd name="connsiteX13" fmla="*/ 1616320 w 1873980"/>
                <a:gd name="connsiteY13" fmla="*/ 59181 h 1077313"/>
                <a:gd name="connsiteX14" fmla="*/ 1054386 w 1873980"/>
                <a:gd name="connsiteY14" fmla="*/ 300 h 1077313"/>
                <a:gd name="connsiteX15" fmla="*/ 1031861 w 1873980"/>
                <a:gd name="connsiteY15" fmla="*/ 20454 h 1077313"/>
                <a:gd name="connsiteX16" fmla="*/ 1032256 w 1873980"/>
                <a:gd name="connsiteY16" fmla="*/ 214088 h 1077313"/>
                <a:gd name="connsiteX17" fmla="*/ 1089161 w 1873980"/>
                <a:gd name="connsiteY17" fmla="*/ 285219 h 1077313"/>
                <a:gd name="connsiteX18" fmla="*/ 1203761 w 1873980"/>
                <a:gd name="connsiteY18" fmla="*/ 346471 h 1077313"/>
                <a:gd name="connsiteX19" fmla="*/ 1229842 w 1873980"/>
                <a:gd name="connsiteY19" fmla="*/ 368996 h 1077313"/>
                <a:gd name="connsiteX20" fmla="*/ 1075330 w 1873980"/>
                <a:gd name="connsiteY20" fmla="*/ 291147 h 1077313"/>
                <a:gd name="connsiteX21" fmla="*/ 941366 w 1873980"/>
                <a:gd name="connsiteY21" fmla="*/ 293123 h 1077313"/>
                <a:gd name="connsiteX22" fmla="*/ 898688 w 1873980"/>
                <a:gd name="connsiteY22" fmla="*/ 320389 h 1077313"/>
                <a:gd name="connsiteX23" fmla="*/ 893155 w 1873980"/>
                <a:gd name="connsiteY23" fmla="*/ 368205 h 1077313"/>
                <a:gd name="connsiteX24" fmla="*/ 947689 w 1873980"/>
                <a:gd name="connsiteY24" fmla="*/ 435779 h 1077313"/>
                <a:gd name="connsiteX25" fmla="*/ 1015264 w 1873980"/>
                <a:gd name="connsiteY25" fmla="*/ 535363 h 1077313"/>
                <a:gd name="connsiteX26" fmla="*/ 1029095 w 1873980"/>
                <a:gd name="connsiteY26" fmla="*/ 574880 h 1077313"/>
                <a:gd name="connsiteX27" fmla="*/ 1010126 w 1873980"/>
                <a:gd name="connsiteY27" fmla="*/ 551960 h 1077313"/>
                <a:gd name="connsiteX28" fmla="*/ 907382 w 1873980"/>
                <a:gd name="connsiteY28" fmla="*/ 417207 h 1077313"/>
                <a:gd name="connsiteX29" fmla="*/ 697940 w 1873980"/>
                <a:gd name="connsiteY29" fmla="*/ 280872 h 1077313"/>
                <a:gd name="connsiteX30" fmla="*/ 480991 w 1873980"/>
                <a:gd name="connsiteY30" fmla="*/ 241750 h 1077313"/>
                <a:gd name="connsiteX31" fmla="*/ 179870 w 1873980"/>
                <a:gd name="connsiteY31" fmla="*/ 414835 h 1077313"/>
                <a:gd name="connsiteX32" fmla="*/ 3623 w 1873980"/>
                <a:gd name="connsiteY32" fmla="*/ 793805 h 1077313"/>
                <a:gd name="connsiteX33" fmla="*/ 8365 w 1873980"/>
                <a:gd name="connsiteY33" fmla="*/ 915518 h 1077313"/>
                <a:gd name="connsiteX34" fmla="*/ 121384 w 1873980"/>
                <a:gd name="connsiteY34" fmla="*/ 1034860 h 1077313"/>
                <a:gd name="connsiteX35" fmla="*/ 346237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346237" y="1070426"/>
                  </a:moveTo>
                  <a:cubicBezTo>
                    <a:pt x="441079" y="1076353"/>
                    <a:pt x="704658" y="1102830"/>
                    <a:pt x="1142904" y="989020"/>
                  </a:cubicBezTo>
                  <a:cubicBezTo>
                    <a:pt x="1191115" y="972818"/>
                    <a:pt x="1234979" y="948713"/>
                    <a:pt x="1277658" y="921446"/>
                  </a:cubicBezTo>
                  <a:cubicBezTo>
                    <a:pt x="1288723" y="913543"/>
                    <a:pt x="1299392" y="905244"/>
                    <a:pt x="1310457" y="897736"/>
                  </a:cubicBezTo>
                  <a:cubicBezTo>
                    <a:pt x="1325869" y="887066"/>
                    <a:pt x="1336143" y="889437"/>
                    <a:pt x="1345628" y="906034"/>
                  </a:cubicBezTo>
                  <a:cubicBezTo>
                    <a:pt x="1354716" y="921841"/>
                    <a:pt x="1363015" y="938438"/>
                    <a:pt x="1370128" y="955036"/>
                  </a:cubicBezTo>
                  <a:cubicBezTo>
                    <a:pt x="1381588" y="981512"/>
                    <a:pt x="1402927" y="992972"/>
                    <a:pt x="1430194" y="995738"/>
                  </a:cubicBezTo>
                  <a:cubicBezTo>
                    <a:pt x="1485518" y="1001666"/>
                    <a:pt x="1540447" y="994553"/>
                    <a:pt x="1595376" y="987835"/>
                  </a:cubicBezTo>
                  <a:cubicBezTo>
                    <a:pt x="1659394" y="979931"/>
                    <a:pt x="1789406" y="955431"/>
                    <a:pt x="1791382" y="954641"/>
                  </a:cubicBezTo>
                  <a:cubicBezTo>
                    <a:pt x="1834455" y="942785"/>
                    <a:pt x="1868835" y="921446"/>
                    <a:pt x="1873973" y="871654"/>
                  </a:cubicBezTo>
                  <a:cubicBezTo>
                    <a:pt x="1874368" y="862961"/>
                    <a:pt x="1860141" y="229105"/>
                    <a:pt x="1850657" y="95932"/>
                  </a:cubicBezTo>
                  <a:cubicBezTo>
                    <a:pt x="1849472" y="79730"/>
                    <a:pt x="1851053" y="58786"/>
                    <a:pt x="1841964" y="48511"/>
                  </a:cubicBezTo>
                  <a:cubicBezTo>
                    <a:pt x="1832479" y="37841"/>
                    <a:pt x="1814301" y="52463"/>
                    <a:pt x="1799285" y="54834"/>
                  </a:cubicBezTo>
                  <a:cubicBezTo>
                    <a:pt x="1738429" y="63923"/>
                    <a:pt x="1677177" y="63132"/>
                    <a:pt x="1616320" y="59181"/>
                  </a:cubicBezTo>
                  <a:cubicBezTo>
                    <a:pt x="1545585" y="54439"/>
                    <a:pt x="1084419" y="7413"/>
                    <a:pt x="1054386" y="300"/>
                  </a:cubicBezTo>
                  <a:cubicBezTo>
                    <a:pt x="1038974" y="-1676"/>
                    <a:pt x="1032256" y="6228"/>
                    <a:pt x="1031861" y="20454"/>
                  </a:cubicBezTo>
                  <a:cubicBezTo>
                    <a:pt x="1030675" y="84867"/>
                    <a:pt x="1030280" y="149675"/>
                    <a:pt x="1032256" y="214088"/>
                  </a:cubicBezTo>
                  <a:cubicBezTo>
                    <a:pt x="1033442" y="250839"/>
                    <a:pt x="1057942" y="270993"/>
                    <a:pt x="1089161" y="285219"/>
                  </a:cubicBezTo>
                  <a:cubicBezTo>
                    <a:pt x="1128678" y="303397"/>
                    <a:pt x="1168986" y="319994"/>
                    <a:pt x="1203761" y="346471"/>
                  </a:cubicBezTo>
                  <a:cubicBezTo>
                    <a:pt x="1212850" y="353584"/>
                    <a:pt x="1221148" y="361487"/>
                    <a:pt x="1229842" y="368996"/>
                  </a:cubicBezTo>
                  <a:cubicBezTo>
                    <a:pt x="1180050" y="339358"/>
                    <a:pt x="1131444" y="307349"/>
                    <a:pt x="1075330" y="291147"/>
                  </a:cubicBezTo>
                  <a:cubicBezTo>
                    <a:pt x="1030675" y="278106"/>
                    <a:pt x="986021" y="277316"/>
                    <a:pt x="941366" y="293123"/>
                  </a:cubicBezTo>
                  <a:cubicBezTo>
                    <a:pt x="924769" y="299050"/>
                    <a:pt x="910543" y="308139"/>
                    <a:pt x="898688" y="320389"/>
                  </a:cubicBezTo>
                  <a:cubicBezTo>
                    <a:pt x="883276" y="336196"/>
                    <a:pt x="881695" y="349237"/>
                    <a:pt x="893155" y="368205"/>
                  </a:cubicBezTo>
                  <a:cubicBezTo>
                    <a:pt x="908567" y="392706"/>
                    <a:pt x="929511" y="413255"/>
                    <a:pt x="947689" y="435779"/>
                  </a:cubicBezTo>
                  <a:cubicBezTo>
                    <a:pt x="972980" y="466998"/>
                    <a:pt x="996691" y="499402"/>
                    <a:pt x="1015264" y="535363"/>
                  </a:cubicBezTo>
                  <a:cubicBezTo>
                    <a:pt x="1021191" y="546823"/>
                    <a:pt x="1026328" y="559073"/>
                    <a:pt x="1029095" y="574880"/>
                  </a:cubicBezTo>
                  <a:cubicBezTo>
                    <a:pt x="1018820" y="567767"/>
                    <a:pt x="1014868" y="559469"/>
                    <a:pt x="1010126" y="551960"/>
                  </a:cubicBezTo>
                  <a:cubicBezTo>
                    <a:pt x="979303" y="504540"/>
                    <a:pt x="948084" y="456724"/>
                    <a:pt x="907382" y="417207"/>
                  </a:cubicBezTo>
                  <a:cubicBezTo>
                    <a:pt x="846920" y="357931"/>
                    <a:pt x="776580" y="312881"/>
                    <a:pt x="697940" y="280872"/>
                  </a:cubicBezTo>
                  <a:cubicBezTo>
                    <a:pt x="673045" y="270598"/>
                    <a:pt x="612583" y="237008"/>
                    <a:pt x="480991" y="241750"/>
                  </a:cubicBezTo>
                  <a:cubicBezTo>
                    <a:pt x="343866" y="254396"/>
                    <a:pt x="225315" y="349237"/>
                    <a:pt x="179870" y="414835"/>
                  </a:cubicBezTo>
                  <a:cubicBezTo>
                    <a:pt x="84633" y="524298"/>
                    <a:pt x="37213" y="638503"/>
                    <a:pt x="3623" y="793805"/>
                  </a:cubicBezTo>
                  <a:cubicBezTo>
                    <a:pt x="-2304" y="834113"/>
                    <a:pt x="-1119" y="875211"/>
                    <a:pt x="8365" y="915518"/>
                  </a:cubicBezTo>
                  <a:cubicBezTo>
                    <a:pt x="22987" y="977560"/>
                    <a:pt x="60528" y="1017078"/>
                    <a:pt x="121384" y="1034860"/>
                  </a:cubicBezTo>
                  <a:cubicBezTo>
                    <a:pt x="151813" y="1044740"/>
                    <a:pt x="302373" y="1067265"/>
                    <a:pt x="346237" y="1070426"/>
                  </a:cubicBezTo>
                  <a:close/>
                </a:path>
              </a:pathLst>
            </a:custGeom>
            <a:solidFill>
              <a:schemeClr val="accent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64">
              <a:extLst>
                <a:ext uri="{FF2B5EF4-FFF2-40B4-BE49-F238E27FC236}">
                  <a16:creationId xmlns:a16="http://schemas.microsoft.com/office/drawing/2014/main" id="{1F82CA5E-505D-47E1-813F-9D230D4B2B63}"/>
                </a:ext>
              </a:extLst>
            </p:cNvPr>
            <p:cNvSpPr/>
            <p:nvPr/>
          </p:nvSpPr>
          <p:spPr>
            <a:xfrm>
              <a:off x="7340419" y="5391123"/>
              <a:ext cx="553389" cy="476655"/>
            </a:xfrm>
            <a:custGeom>
              <a:avLst/>
              <a:gdLst>
                <a:gd name="connsiteX0" fmla="*/ 2726 w 933535"/>
                <a:gd name="connsiteY0" fmla="*/ 93956 h 377158"/>
                <a:gd name="connsiteX1" fmla="*/ 78994 w 933535"/>
                <a:gd name="connsiteY1" fmla="*/ 696 h 377158"/>
                <a:gd name="connsiteX2" fmla="*/ 798207 w 933535"/>
                <a:gd name="connsiteY2" fmla="*/ 54439 h 377158"/>
                <a:gd name="connsiteX3" fmla="*/ 908855 w 933535"/>
                <a:gd name="connsiteY3" fmla="*/ 80916 h 377158"/>
                <a:gd name="connsiteX4" fmla="*/ 932170 w 933535"/>
                <a:gd name="connsiteY4" fmla="*/ 176943 h 377158"/>
                <a:gd name="connsiteX5" fmla="*/ 865386 w 933535"/>
                <a:gd name="connsiteY5" fmla="*/ 355955 h 377158"/>
                <a:gd name="connsiteX6" fmla="*/ 777658 w 933535"/>
                <a:gd name="connsiteY6" fmla="*/ 375714 h 377158"/>
                <a:gd name="connsiteX7" fmla="*/ 582838 w 933535"/>
                <a:gd name="connsiteY7" fmla="*/ 370972 h 377158"/>
                <a:gd name="connsiteX8" fmla="*/ 53308 w 933535"/>
                <a:gd name="connsiteY8" fmla="*/ 319995 h 377158"/>
                <a:gd name="connsiteX9" fmla="*/ 8653 w 933535"/>
                <a:gd name="connsiteY9" fmla="*/ 289962 h 377158"/>
                <a:gd name="connsiteX10" fmla="*/ 2726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2726" y="93956"/>
                  </a:moveTo>
                  <a:cubicBezTo>
                    <a:pt x="2726" y="59576"/>
                    <a:pt x="1145" y="17688"/>
                    <a:pt x="78994" y="696"/>
                  </a:cubicBezTo>
                  <a:cubicBezTo>
                    <a:pt x="114559" y="-7208"/>
                    <a:pt x="755924" y="54834"/>
                    <a:pt x="798207" y="54439"/>
                  </a:cubicBezTo>
                  <a:cubicBezTo>
                    <a:pt x="831797" y="60367"/>
                    <a:pt x="888306" y="64319"/>
                    <a:pt x="908855" y="80916"/>
                  </a:cubicBezTo>
                  <a:cubicBezTo>
                    <a:pt x="933751" y="101069"/>
                    <a:pt x="935727" y="132288"/>
                    <a:pt x="932170" y="176943"/>
                  </a:cubicBezTo>
                  <a:cubicBezTo>
                    <a:pt x="932961" y="187217"/>
                    <a:pt x="918339" y="331455"/>
                    <a:pt x="865386" y="355955"/>
                  </a:cubicBezTo>
                  <a:cubicBezTo>
                    <a:pt x="837724" y="368996"/>
                    <a:pt x="808086" y="374133"/>
                    <a:pt x="777658" y="375714"/>
                  </a:cubicBezTo>
                  <a:cubicBezTo>
                    <a:pt x="712455" y="379271"/>
                    <a:pt x="647646" y="375714"/>
                    <a:pt x="582838" y="370972"/>
                  </a:cubicBezTo>
                  <a:cubicBezTo>
                    <a:pt x="546087" y="368206"/>
                    <a:pt x="78203" y="327503"/>
                    <a:pt x="53308" y="319995"/>
                  </a:cubicBezTo>
                  <a:cubicBezTo>
                    <a:pt x="36315" y="314858"/>
                    <a:pt x="19323" y="308930"/>
                    <a:pt x="8653" y="289962"/>
                  </a:cubicBezTo>
                  <a:cubicBezTo>
                    <a:pt x="-6363" y="246888"/>
                    <a:pt x="2726" y="155603"/>
                    <a:pt x="2726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6" name="Group 66">
            <a:extLst>
              <a:ext uri="{FF2B5EF4-FFF2-40B4-BE49-F238E27FC236}">
                <a16:creationId xmlns:a16="http://schemas.microsoft.com/office/drawing/2014/main" id="{C5A037DE-624C-4BBD-A6C0-A5324428729C}"/>
              </a:ext>
            </a:extLst>
          </p:cNvPr>
          <p:cNvGrpSpPr/>
          <p:nvPr/>
        </p:nvGrpSpPr>
        <p:grpSpPr>
          <a:xfrm>
            <a:off x="1537162" y="2153368"/>
            <a:ext cx="941575" cy="941575"/>
            <a:chOff x="1107950" y="1659397"/>
            <a:chExt cx="3832372" cy="3832372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87" name="Graphic 12">
              <a:extLst>
                <a:ext uri="{FF2B5EF4-FFF2-40B4-BE49-F238E27FC236}">
                  <a16:creationId xmlns:a16="http://schemas.microsoft.com/office/drawing/2014/main" id="{C22FFC90-D5C5-4508-A5E3-240F329D7EB1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Graphic 12">
              <a:extLst>
                <a:ext uri="{FF2B5EF4-FFF2-40B4-BE49-F238E27FC236}">
                  <a16:creationId xmlns:a16="http://schemas.microsoft.com/office/drawing/2014/main" id="{BC283411-982A-4944-B2A6-9F67967BCD1B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Graphic 12">
              <a:extLst>
                <a:ext uri="{FF2B5EF4-FFF2-40B4-BE49-F238E27FC236}">
                  <a16:creationId xmlns:a16="http://schemas.microsoft.com/office/drawing/2014/main" id="{4AE40025-8930-4916-A8AF-5259BB64F14E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Oval 70">
              <a:extLst>
                <a:ext uri="{FF2B5EF4-FFF2-40B4-BE49-F238E27FC236}">
                  <a16:creationId xmlns:a16="http://schemas.microsoft.com/office/drawing/2014/main" id="{63D58D57-8E4E-4EA8-A03B-8B47CB3DADF5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8" name="Group 2">
            <a:extLst>
              <a:ext uri="{FF2B5EF4-FFF2-40B4-BE49-F238E27FC236}">
                <a16:creationId xmlns:a16="http://schemas.microsoft.com/office/drawing/2014/main" id="{B98004A8-06FB-433E-9F3C-1DB33CB4D24C}"/>
              </a:ext>
            </a:extLst>
          </p:cNvPr>
          <p:cNvGrpSpPr/>
          <p:nvPr/>
        </p:nvGrpSpPr>
        <p:grpSpPr>
          <a:xfrm>
            <a:off x="5838139" y="2487427"/>
            <a:ext cx="5179940" cy="2846026"/>
            <a:chOff x="-548507" y="477868"/>
            <a:chExt cx="11570449" cy="6357177"/>
          </a:xfrm>
        </p:grpSpPr>
        <p:sp>
          <p:nvSpPr>
            <p:cNvPr id="9" name="Freeform: Shape 4">
              <a:extLst>
                <a:ext uri="{FF2B5EF4-FFF2-40B4-BE49-F238E27FC236}">
                  <a16:creationId xmlns:a16="http://schemas.microsoft.com/office/drawing/2014/main" id="{5147FF26-D6C1-46F1-AB4A-E3310C6D0F86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5">
              <a:extLst>
                <a:ext uri="{FF2B5EF4-FFF2-40B4-BE49-F238E27FC236}">
                  <a16:creationId xmlns:a16="http://schemas.microsoft.com/office/drawing/2014/main" id="{0629154B-7B39-4CCA-8408-AA159AE399D1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6">
              <a:extLst>
                <a:ext uri="{FF2B5EF4-FFF2-40B4-BE49-F238E27FC236}">
                  <a16:creationId xmlns:a16="http://schemas.microsoft.com/office/drawing/2014/main" id="{493D724E-78DD-4525-98C6-13906B19B52A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7">
              <a:extLst>
                <a:ext uri="{FF2B5EF4-FFF2-40B4-BE49-F238E27FC236}">
                  <a16:creationId xmlns:a16="http://schemas.microsoft.com/office/drawing/2014/main" id="{46F9D168-44F8-4B20-89C2-B94815F0AD8D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8">
              <a:extLst>
                <a:ext uri="{FF2B5EF4-FFF2-40B4-BE49-F238E27FC236}">
                  <a16:creationId xmlns:a16="http://schemas.microsoft.com/office/drawing/2014/main" id="{A0C73499-BED7-4EA6-AD30-DA35C4B72411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" name="Group 9">
              <a:extLst>
                <a:ext uri="{FF2B5EF4-FFF2-40B4-BE49-F238E27FC236}">
                  <a16:creationId xmlns:a16="http://schemas.microsoft.com/office/drawing/2014/main" id="{208EDBDF-DE42-4C71-B6A0-2490B4662A0F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9" name="Rectangle: Rounded Corners 14">
                <a:extLst>
                  <a:ext uri="{FF2B5EF4-FFF2-40B4-BE49-F238E27FC236}">
                    <a16:creationId xmlns:a16="http://schemas.microsoft.com/office/drawing/2014/main" id="{8BEA7D55-4690-4751-805D-C746F095148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: Rounded Corners 15">
                <a:extLst>
                  <a:ext uri="{FF2B5EF4-FFF2-40B4-BE49-F238E27FC236}">
                    <a16:creationId xmlns:a16="http://schemas.microsoft.com/office/drawing/2014/main" id="{BE87C9C2-3C26-4053-8B9D-E4553DD36DB2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0">
              <a:extLst>
                <a:ext uri="{FF2B5EF4-FFF2-40B4-BE49-F238E27FC236}">
                  <a16:creationId xmlns:a16="http://schemas.microsoft.com/office/drawing/2014/main" id="{2AC67961-2B08-49D0-933C-69F4E2B2F8A4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7" name="Rectangle: Rounded Corners 12">
                <a:extLst>
                  <a:ext uri="{FF2B5EF4-FFF2-40B4-BE49-F238E27FC236}">
                    <a16:creationId xmlns:a16="http://schemas.microsoft.com/office/drawing/2014/main" id="{3C6AA7FE-AD2B-45F8-A9C3-6D421F675D0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: Rounded Corners 13">
                <a:extLst>
                  <a:ext uri="{FF2B5EF4-FFF2-40B4-BE49-F238E27FC236}">
                    <a16:creationId xmlns:a16="http://schemas.microsoft.com/office/drawing/2014/main" id="{B734256F-7EEC-41A9-8A8D-78A22F346BDB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6" name="Freeform: Shape 11">
              <a:extLst>
                <a:ext uri="{FF2B5EF4-FFF2-40B4-BE49-F238E27FC236}">
                  <a16:creationId xmlns:a16="http://schemas.microsoft.com/office/drawing/2014/main" id="{EA3986DF-E9DD-471A-9C52-96E0F42DD106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pic>
        <p:nvPicPr>
          <p:cNvPr id="21" name="그림 20">
            <a:extLst>
              <a:ext uri="{FF2B5EF4-FFF2-40B4-BE49-F238E27FC236}">
                <a16:creationId xmlns:a16="http://schemas.microsoft.com/office/drawing/2014/main" id="{CA4DBCB9-8A8F-427F-9E31-93148A0D95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257" y="2019884"/>
            <a:ext cx="3520160" cy="35839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FFE3D1E1-6A0F-470A-B18B-35AD713F393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FE50FB12-CF09-4709-BB13-A248B28DB58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3" name="그림 개체 틀 52">
            <a:extLst>
              <a:ext uri="{FF2B5EF4-FFF2-40B4-BE49-F238E27FC236}">
                <a16:creationId xmlns:a16="http://schemas.microsoft.com/office/drawing/2014/main" id="{160AC6F0-D0EF-40D8-B478-D0F7A05F95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5" name="그림 개체 틀 54">
            <a:extLst>
              <a:ext uri="{FF2B5EF4-FFF2-40B4-BE49-F238E27FC236}">
                <a16:creationId xmlns:a16="http://schemas.microsoft.com/office/drawing/2014/main" id="{74DC6DAC-2514-41A0-AAE8-F7A57ADF25A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7" name="그림 개체 틀 56">
            <a:extLst>
              <a:ext uri="{FF2B5EF4-FFF2-40B4-BE49-F238E27FC236}">
                <a16:creationId xmlns:a16="http://schemas.microsoft.com/office/drawing/2014/main" id="{5B68C663-F2E7-4345-AC90-DBEE1E3438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ACBF3512-9EF1-459E-8B62-D59DEBCFF27F}"/>
              </a:ext>
            </a:extLst>
          </p:cNvPr>
          <p:cNvSpPr/>
          <p:nvPr/>
        </p:nvSpPr>
        <p:spPr>
          <a:xfrm>
            <a:off x="0" y="3429001"/>
            <a:ext cx="2437200" cy="512782"/>
          </a:xfrm>
          <a:prstGeom prst="rect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B87A008B-28F3-4514-95B4-351299238362}"/>
              </a:ext>
            </a:extLst>
          </p:cNvPr>
          <p:cNvSpPr/>
          <p:nvPr/>
        </p:nvSpPr>
        <p:spPr>
          <a:xfrm>
            <a:off x="4877400" y="3429001"/>
            <a:ext cx="2437200" cy="512782"/>
          </a:xfrm>
          <a:prstGeom prst="rect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CAF836CC-025B-41BD-8994-716567F9FFE9}"/>
              </a:ext>
            </a:extLst>
          </p:cNvPr>
          <p:cNvSpPr/>
          <p:nvPr/>
        </p:nvSpPr>
        <p:spPr>
          <a:xfrm>
            <a:off x="9754800" y="3429001"/>
            <a:ext cx="2437200" cy="512782"/>
          </a:xfrm>
          <a:prstGeom prst="rect">
            <a:avLst/>
          </a:prstGeom>
          <a:solidFill>
            <a:schemeClr val="accent5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A9D4C539-4933-43E6-93D7-E5C3F311ECB1}"/>
              </a:ext>
            </a:extLst>
          </p:cNvPr>
          <p:cNvSpPr/>
          <p:nvPr/>
        </p:nvSpPr>
        <p:spPr>
          <a:xfrm>
            <a:off x="2438700" y="5769001"/>
            <a:ext cx="2437200" cy="512782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61C257C1-E58E-4BAF-B7F3-A832EE6E478B}"/>
              </a:ext>
            </a:extLst>
          </p:cNvPr>
          <p:cNvSpPr/>
          <p:nvPr/>
        </p:nvSpPr>
        <p:spPr>
          <a:xfrm>
            <a:off x="7313850" y="5782580"/>
            <a:ext cx="2437200" cy="512782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353F7F94-A6B7-46E7-87A7-A12AAAA26F66}"/>
              </a:ext>
            </a:extLst>
          </p:cNvPr>
          <p:cNvSpPr txBox="1">
            <a:spLocks/>
          </p:cNvSpPr>
          <p:nvPr/>
        </p:nvSpPr>
        <p:spPr>
          <a:xfrm>
            <a:off x="200297" y="3556637"/>
            <a:ext cx="2036606" cy="2880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Name Here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5BBB75F4-EA67-4BA7-BA5C-E936F9E78165}"/>
              </a:ext>
            </a:extLst>
          </p:cNvPr>
          <p:cNvSpPr txBox="1">
            <a:spLocks/>
          </p:cNvSpPr>
          <p:nvPr/>
        </p:nvSpPr>
        <p:spPr>
          <a:xfrm>
            <a:off x="5077697" y="3556637"/>
            <a:ext cx="2036606" cy="2880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Name Here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ACFB82A0-2A63-4268-85DE-802DADD61F5F}"/>
              </a:ext>
            </a:extLst>
          </p:cNvPr>
          <p:cNvSpPr txBox="1">
            <a:spLocks/>
          </p:cNvSpPr>
          <p:nvPr/>
        </p:nvSpPr>
        <p:spPr>
          <a:xfrm>
            <a:off x="9955097" y="3556637"/>
            <a:ext cx="2036606" cy="2880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Name Here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363B0556-1831-4E20-BCF2-068A58676CDA}"/>
              </a:ext>
            </a:extLst>
          </p:cNvPr>
          <p:cNvSpPr txBox="1">
            <a:spLocks/>
          </p:cNvSpPr>
          <p:nvPr/>
        </p:nvSpPr>
        <p:spPr>
          <a:xfrm>
            <a:off x="2638997" y="5896637"/>
            <a:ext cx="2036606" cy="2880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Name Here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CBB8EBFC-F308-4DD5-BB2D-CC229EBE607B}"/>
              </a:ext>
            </a:extLst>
          </p:cNvPr>
          <p:cNvSpPr txBox="1">
            <a:spLocks/>
          </p:cNvSpPr>
          <p:nvPr/>
        </p:nvSpPr>
        <p:spPr>
          <a:xfrm>
            <a:off x="7514147" y="5896637"/>
            <a:ext cx="2036606" cy="2880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Name Here</a:t>
            </a: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7ADB47C-786D-4EAF-99D3-2EE66A02FD9C}"/>
              </a:ext>
            </a:extLst>
          </p:cNvPr>
          <p:cNvGrpSpPr/>
          <p:nvPr/>
        </p:nvGrpSpPr>
        <p:grpSpPr>
          <a:xfrm>
            <a:off x="372406" y="4343260"/>
            <a:ext cx="1692000" cy="1536980"/>
            <a:chOff x="2703770" y="1781620"/>
            <a:chExt cx="1692000" cy="1536980"/>
          </a:xfrm>
        </p:grpSpPr>
        <p:sp>
          <p:nvSpPr>
            <p:cNvPr id="19" name="Text Placeholder 3">
              <a:extLst>
                <a:ext uri="{FF2B5EF4-FFF2-40B4-BE49-F238E27FC236}">
                  <a16:creationId xmlns:a16="http://schemas.microsoft.com/office/drawing/2014/main" id="{3857ACD7-8470-4C2B-9F00-3624119DA1FB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1781620"/>
              <a:ext cx="1692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0" kern="1200" baseline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b="1" dirty="0"/>
                <a:t>Contents Here</a:t>
              </a:r>
            </a:p>
          </p:txBody>
        </p:sp>
        <p:sp>
          <p:nvSpPr>
            <p:cNvPr id="20" name="Text Placeholder 4">
              <a:extLst>
                <a:ext uri="{FF2B5EF4-FFF2-40B4-BE49-F238E27FC236}">
                  <a16:creationId xmlns:a16="http://schemas.microsoft.com/office/drawing/2014/main" id="{1D77AE0C-6F83-433F-9149-A7021BF569DD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2097922"/>
              <a:ext cx="1692000" cy="870543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dirty="0">
                <a:cs typeface="Arial" pitchFamily="34" charset="0"/>
              </a:endParaRPr>
            </a:p>
          </p:txBody>
        </p:sp>
        <p:grpSp>
          <p:nvGrpSpPr>
            <p:cNvPr id="21" name="Group 23">
              <a:extLst>
                <a:ext uri="{FF2B5EF4-FFF2-40B4-BE49-F238E27FC236}">
                  <a16:creationId xmlns:a16="http://schemas.microsoft.com/office/drawing/2014/main" id="{05749112-2AF3-4DCC-AA6D-920AF1E7EC93}"/>
                </a:ext>
              </a:extLst>
            </p:cNvPr>
            <p:cNvGrpSpPr/>
            <p:nvPr/>
          </p:nvGrpSpPr>
          <p:grpSpPr>
            <a:xfrm>
              <a:off x="2775847" y="3009475"/>
              <a:ext cx="1074300" cy="309125"/>
              <a:chOff x="3130166" y="5667342"/>
              <a:chExt cx="1254837" cy="361074"/>
            </a:xfrm>
            <a:solidFill>
              <a:schemeClr val="accent1"/>
            </a:solidFill>
          </p:grpSpPr>
          <p:sp>
            <p:nvSpPr>
              <p:cNvPr id="22" name="Rounded Rectangle 3">
                <a:extLst>
                  <a:ext uri="{FF2B5EF4-FFF2-40B4-BE49-F238E27FC236}">
                    <a16:creationId xmlns:a16="http://schemas.microsoft.com/office/drawing/2014/main" id="{B9CE24CC-4086-42CA-B852-817A4EA3C9C5}"/>
                  </a:ext>
                </a:extLst>
              </p:cNvPr>
              <p:cNvSpPr/>
              <p:nvPr/>
            </p:nvSpPr>
            <p:spPr>
              <a:xfrm>
                <a:off x="4023929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Rounded Rectangle 39">
                <a:extLst>
                  <a:ext uri="{FF2B5EF4-FFF2-40B4-BE49-F238E27FC236}">
                    <a16:creationId xmlns:a16="http://schemas.microsoft.com/office/drawing/2014/main" id="{BBE9D8D2-88E5-4D0C-B2FF-93CB0A841D29}"/>
                  </a:ext>
                </a:extLst>
              </p:cNvPr>
              <p:cNvSpPr/>
              <p:nvPr/>
            </p:nvSpPr>
            <p:spPr>
              <a:xfrm>
                <a:off x="3130166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720000" h="720000">
                    <a:moveTo>
                      <a:pt x="432774" y="374766"/>
                    </a:moveTo>
                    <a:lnTo>
                      <a:pt x="356410" y="443079"/>
                    </a:lnTo>
                    <a:lnTo>
                      <a:pt x="284362" y="376738"/>
                    </a:lnTo>
                    <a:lnTo>
                      <a:pt x="113898" y="532449"/>
                    </a:lnTo>
                    <a:lnTo>
                      <a:pt x="607054" y="532449"/>
                    </a:lnTo>
                    <a:close/>
                    <a:moveTo>
                      <a:pt x="602842" y="222629"/>
                    </a:moveTo>
                    <a:lnTo>
                      <a:pt x="465239" y="345724"/>
                    </a:lnTo>
                    <a:lnTo>
                      <a:pt x="445928" y="363784"/>
                    </a:lnTo>
                    <a:lnTo>
                      <a:pt x="602842" y="510538"/>
                    </a:lnTo>
                    <a:close/>
                    <a:moveTo>
                      <a:pt x="112511" y="218501"/>
                    </a:moveTo>
                    <a:lnTo>
                      <a:pt x="112511" y="508421"/>
                    </a:lnTo>
                    <a:lnTo>
                      <a:pt x="268715" y="362330"/>
                    </a:lnTo>
                    <a:close/>
                    <a:moveTo>
                      <a:pt x="113462" y="187552"/>
                    </a:moveTo>
                    <a:lnTo>
                      <a:pt x="356909" y="411714"/>
                    </a:lnTo>
                    <a:lnTo>
                      <a:pt x="607490" y="187552"/>
                    </a:lnTo>
                    <a:close/>
                    <a:moveTo>
                      <a:pt x="72374" y="0"/>
                    </a:moveTo>
                    <a:lnTo>
                      <a:pt x="647626" y="0"/>
                    </a:lnTo>
                    <a:cubicBezTo>
                      <a:pt x="687597" y="0"/>
                      <a:pt x="720000" y="32403"/>
                      <a:pt x="720000" y="72374"/>
                    </a:cubicBezTo>
                    <a:lnTo>
                      <a:pt x="720000" y="647626"/>
                    </a:lnTo>
                    <a:cubicBezTo>
                      <a:pt x="720000" y="687597"/>
                      <a:pt x="687597" y="720000"/>
                      <a:pt x="647626" y="720000"/>
                    </a:cubicBezTo>
                    <a:lnTo>
                      <a:pt x="72374" y="720000"/>
                    </a:lnTo>
                    <a:cubicBezTo>
                      <a:pt x="32403" y="720000"/>
                      <a:pt x="0" y="687597"/>
                      <a:pt x="0" y="647626"/>
                    </a:cubicBezTo>
                    <a:lnTo>
                      <a:pt x="0" y="72374"/>
                    </a:lnTo>
                    <a:cubicBezTo>
                      <a:pt x="0" y="32403"/>
                      <a:pt x="32403" y="0"/>
                      <a:pt x="7237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" name="Rounded Rectangle 2">
                <a:extLst>
                  <a:ext uri="{FF2B5EF4-FFF2-40B4-BE49-F238E27FC236}">
                    <a16:creationId xmlns:a16="http://schemas.microsoft.com/office/drawing/2014/main" id="{79620123-76B7-4A0E-9617-E77079F234A3}"/>
                  </a:ext>
                </a:extLst>
              </p:cNvPr>
              <p:cNvSpPr/>
              <p:nvPr/>
            </p:nvSpPr>
            <p:spPr>
              <a:xfrm>
                <a:off x="3577047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41EFA99B-6D9F-4278-AEBE-1563B1FB922C}"/>
              </a:ext>
            </a:extLst>
          </p:cNvPr>
          <p:cNvGrpSpPr/>
          <p:nvPr/>
        </p:nvGrpSpPr>
        <p:grpSpPr>
          <a:xfrm>
            <a:off x="2811154" y="2003285"/>
            <a:ext cx="1692000" cy="1536980"/>
            <a:chOff x="2703770" y="1781620"/>
            <a:chExt cx="1692000" cy="1536980"/>
          </a:xfrm>
        </p:grpSpPr>
        <p:sp>
          <p:nvSpPr>
            <p:cNvPr id="26" name="Text Placeholder 3">
              <a:extLst>
                <a:ext uri="{FF2B5EF4-FFF2-40B4-BE49-F238E27FC236}">
                  <a16:creationId xmlns:a16="http://schemas.microsoft.com/office/drawing/2014/main" id="{08BD459A-2248-4F2F-8C13-43F980E48B86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1781620"/>
              <a:ext cx="1692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0" kern="1200" baseline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b="1" dirty="0">
                  <a:solidFill>
                    <a:schemeClr val="accent2"/>
                  </a:solidFill>
                </a:rPr>
                <a:t>Contents Here</a:t>
              </a:r>
            </a:p>
          </p:txBody>
        </p:sp>
        <p:sp>
          <p:nvSpPr>
            <p:cNvPr id="27" name="Text Placeholder 4">
              <a:extLst>
                <a:ext uri="{FF2B5EF4-FFF2-40B4-BE49-F238E27FC236}">
                  <a16:creationId xmlns:a16="http://schemas.microsoft.com/office/drawing/2014/main" id="{9DFBFED5-F380-4E39-B2C2-120311F1D316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2097922"/>
              <a:ext cx="1692000" cy="870543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dirty="0">
                <a:cs typeface="Arial" pitchFamily="34" charset="0"/>
              </a:endParaRPr>
            </a:p>
          </p:txBody>
        </p:sp>
        <p:grpSp>
          <p:nvGrpSpPr>
            <p:cNvPr id="28" name="Group 23">
              <a:extLst>
                <a:ext uri="{FF2B5EF4-FFF2-40B4-BE49-F238E27FC236}">
                  <a16:creationId xmlns:a16="http://schemas.microsoft.com/office/drawing/2014/main" id="{1775445C-1706-4872-86C7-E7706A0734A3}"/>
                </a:ext>
              </a:extLst>
            </p:cNvPr>
            <p:cNvGrpSpPr/>
            <p:nvPr/>
          </p:nvGrpSpPr>
          <p:grpSpPr>
            <a:xfrm>
              <a:off x="2775847" y="3009475"/>
              <a:ext cx="1074300" cy="309125"/>
              <a:chOff x="3130166" y="5667342"/>
              <a:chExt cx="1254837" cy="361074"/>
            </a:xfrm>
            <a:solidFill>
              <a:schemeClr val="accent1"/>
            </a:solidFill>
          </p:grpSpPr>
          <p:sp>
            <p:nvSpPr>
              <p:cNvPr id="29" name="Rounded Rectangle 3">
                <a:extLst>
                  <a:ext uri="{FF2B5EF4-FFF2-40B4-BE49-F238E27FC236}">
                    <a16:creationId xmlns:a16="http://schemas.microsoft.com/office/drawing/2014/main" id="{AD01EE43-933F-4573-8DEA-497854FE0BF5}"/>
                  </a:ext>
                </a:extLst>
              </p:cNvPr>
              <p:cNvSpPr/>
              <p:nvPr/>
            </p:nvSpPr>
            <p:spPr>
              <a:xfrm>
                <a:off x="4023929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Rounded Rectangle 39">
                <a:extLst>
                  <a:ext uri="{FF2B5EF4-FFF2-40B4-BE49-F238E27FC236}">
                    <a16:creationId xmlns:a16="http://schemas.microsoft.com/office/drawing/2014/main" id="{DE25909C-A19C-42DE-ABF0-66BDECA52A81}"/>
                  </a:ext>
                </a:extLst>
              </p:cNvPr>
              <p:cNvSpPr/>
              <p:nvPr/>
            </p:nvSpPr>
            <p:spPr>
              <a:xfrm>
                <a:off x="3130166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720000" h="720000">
                    <a:moveTo>
                      <a:pt x="432774" y="374766"/>
                    </a:moveTo>
                    <a:lnTo>
                      <a:pt x="356410" y="443079"/>
                    </a:lnTo>
                    <a:lnTo>
                      <a:pt x="284362" y="376738"/>
                    </a:lnTo>
                    <a:lnTo>
                      <a:pt x="113898" y="532449"/>
                    </a:lnTo>
                    <a:lnTo>
                      <a:pt x="607054" y="532449"/>
                    </a:lnTo>
                    <a:close/>
                    <a:moveTo>
                      <a:pt x="602842" y="222629"/>
                    </a:moveTo>
                    <a:lnTo>
                      <a:pt x="465239" y="345724"/>
                    </a:lnTo>
                    <a:lnTo>
                      <a:pt x="445928" y="363784"/>
                    </a:lnTo>
                    <a:lnTo>
                      <a:pt x="602842" y="510538"/>
                    </a:lnTo>
                    <a:close/>
                    <a:moveTo>
                      <a:pt x="112511" y="218501"/>
                    </a:moveTo>
                    <a:lnTo>
                      <a:pt x="112511" y="508421"/>
                    </a:lnTo>
                    <a:lnTo>
                      <a:pt x="268715" y="362330"/>
                    </a:lnTo>
                    <a:close/>
                    <a:moveTo>
                      <a:pt x="113462" y="187552"/>
                    </a:moveTo>
                    <a:lnTo>
                      <a:pt x="356909" y="411714"/>
                    </a:lnTo>
                    <a:lnTo>
                      <a:pt x="607490" y="187552"/>
                    </a:lnTo>
                    <a:close/>
                    <a:moveTo>
                      <a:pt x="72374" y="0"/>
                    </a:moveTo>
                    <a:lnTo>
                      <a:pt x="647626" y="0"/>
                    </a:lnTo>
                    <a:cubicBezTo>
                      <a:pt x="687597" y="0"/>
                      <a:pt x="720000" y="32403"/>
                      <a:pt x="720000" y="72374"/>
                    </a:cubicBezTo>
                    <a:lnTo>
                      <a:pt x="720000" y="647626"/>
                    </a:lnTo>
                    <a:cubicBezTo>
                      <a:pt x="720000" y="687597"/>
                      <a:pt x="687597" y="720000"/>
                      <a:pt x="647626" y="720000"/>
                    </a:cubicBezTo>
                    <a:lnTo>
                      <a:pt x="72374" y="720000"/>
                    </a:lnTo>
                    <a:cubicBezTo>
                      <a:pt x="32403" y="720000"/>
                      <a:pt x="0" y="687597"/>
                      <a:pt x="0" y="647626"/>
                    </a:cubicBezTo>
                    <a:lnTo>
                      <a:pt x="0" y="72374"/>
                    </a:lnTo>
                    <a:cubicBezTo>
                      <a:pt x="0" y="32403"/>
                      <a:pt x="32403" y="0"/>
                      <a:pt x="7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1" name="Rounded Rectangle 2">
                <a:extLst>
                  <a:ext uri="{FF2B5EF4-FFF2-40B4-BE49-F238E27FC236}">
                    <a16:creationId xmlns:a16="http://schemas.microsoft.com/office/drawing/2014/main" id="{098162A0-D8BF-40DB-B079-2D8D33542451}"/>
                  </a:ext>
                </a:extLst>
              </p:cNvPr>
              <p:cNvSpPr/>
              <p:nvPr/>
            </p:nvSpPr>
            <p:spPr>
              <a:xfrm>
                <a:off x="3577047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DFAEAEEE-5BB8-4FEE-A69F-1B5856F363A6}"/>
              </a:ext>
            </a:extLst>
          </p:cNvPr>
          <p:cNvGrpSpPr/>
          <p:nvPr/>
        </p:nvGrpSpPr>
        <p:grpSpPr>
          <a:xfrm>
            <a:off x="7688650" y="2003285"/>
            <a:ext cx="1692000" cy="1536980"/>
            <a:chOff x="2703770" y="1781620"/>
            <a:chExt cx="1692000" cy="1536980"/>
          </a:xfrm>
        </p:grpSpPr>
        <p:sp>
          <p:nvSpPr>
            <p:cNvPr id="33" name="Text Placeholder 3">
              <a:extLst>
                <a:ext uri="{FF2B5EF4-FFF2-40B4-BE49-F238E27FC236}">
                  <a16:creationId xmlns:a16="http://schemas.microsoft.com/office/drawing/2014/main" id="{CF6F4C51-4887-43BE-8E45-8A045C4C3598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1781620"/>
              <a:ext cx="1692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0" kern="1200" baseline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b="1" dirty="0">
                  <a:solidFill>
                    <a:schemeClr val="accent4"/>
                  </a:solidFill>
                </a:rPr>
                <a:t>Contents Here</a:t>
              </a:r>
            </a:p>
          </p:txBody>
        </p:sp>
        <p:sp>
          <p:nvSpPr>
            <p:cNvPr id="34" name="Text Placeholder 4">
              <a:extLst>
                <a:ext uri="{FF2B5EF4-FFF2-40B4-BE49-F238E27FC236}">
                  <a16:creationId xmlns:a16="http://schemas.microsoft.com/office/drawing/2014/main" id="{68531385-A0C8-411F-B4A3-69C06ADDB985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2097922"/>
              <a:ext cx="1692000" cy="870543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dirty="0">
                <a:cs typeface="Arial" pitchFamily="34" charset="0"/>
              </a:endParaRPr>
            </a:p>
          </p:txBody>
        </p:sp>
        <p:grpSp>
          <p:nvGrpSpPr>
            <p:cNvPr id="35" name="Group 23">
              <a:extLst>
                <a:ext uri="{FF2B5EF4-FFF2-40B4-BE49-F238E27FC236}">
                  <a16:creationId xmlns:a16="http://schemas.microsoft.com/office/drawing/2014/main" id="{21A97C8C-ED1A-47DF-AAC4-FDCEE9A76911}"/>
                </a:ext>
              </a:extLst>
            </p:cNvPr>
            <p:cNvGrpSpPr/>
            <p:nvPr/>
          </p:nvGrpSpPr>
          <p:grpSpPr>
            <a:xfrm>
              <a:off x="2775847" y="3009475"/>
              <a:ext cx="1074300" cy="309125"/>
              <a:chOff x="3130166" y="5667342"/>
              <a:chExt cx="1254837" cy="361074"/>
            </a:xfrm>
            <a:solidFill>
              <a:schemeClr val="accent1"/>
            </a:solidFill>
          </p:grpSpPr>
          <p:sp>
            <p:nvSpPr>
              <p:cNvPr id="36" name="Rounded Rectangle 3">
                <a:extLst>
                  <a:ext uri="{FF2B5EF4-FFF2-40B4-BE49-F238E27FC236}">
                    <a16:creationId xmlns:a16="http://schemas.microsoft.com/office/drawing/2014/main" id="{654EB85C-B312-4F40-BAD5-6F6B1C13A0C0}"/>
                  </a:ext>
                </a:extLst>
              </p:cNvPr>
              <p:cNvSpPr/>
              <p:nvPr/>
            </p:nvSpPr>
            <p:spPr>
              <a:xfrm>
                <a:off x="4023929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Rounded Rectangle 39">
                <a:extLst>
                  <a:ext uri="{FF2B5EF4-FFF2-40B4-BE49-F238E27FC236}">
                    <a16:creationId xmlns:a16="http://schemas.microsoft.com/office/drawing/2014/main" id="{B3D4B8EB-AEFC-4C07-8D48-29BACAD4BCE1}"/>
                  </a:ext>
                </a:extLst>
              </p:cNvPr>
              <p:cNvSpPr/>
              <p:nvPr/>
            </p:nvSpPr>
            <p:spPr>
              <a:xfrm>
                <a:off x="3130166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720000" h="720000">
                    <a:moveTo>
                      <a:pt x="432774" y="374766"/>
                    </a:moveTo>
                    <a:lnTo>
                      <a:pt x="356410" y="443079"/>
                    </a:lnTo>
                    <a:lnTo>
                      <a:pt x="284362" y="376738"/>
                    </a:lnTo>
                    <a:lnTo>
                      <a:pt x="113898" y="532449"/>
                    </a:lnTo>
                    <a:lnTo>
                      <a:pt x="607054" y="532449"/>
                    </a:lnTo>
                    <a:close/>
                    <a:moveTo>
                      <a:pt x="602842" y="222629"/>
                    </a:moveTo>
                    <a:lnTo>
                      <a:pt x="465239" y="345724"/>
                    </a:lnTo>
                    <a:lnTo>
                      <a:pt x="445928" y="363784"/>
                    </a:lnTo>
                    <a:lnTo>
                      <a:pt x="602842" y="510538"/>
                    </a:lnTo>
                    <a:close/>
                    <a:moveTo>
                      <a:pt x="112511" y="218501"/>
                    </a:moveTo>
                    <a:lnTo>
                      <a:pt x="112511" y="508421"/>
                    </a:lnTo>
                    <a:lnTo>
                      <a:pt x="268715" y="362330"/>
                    </a:lnTo>
                    <a:close/>
                    <a:moveTo>
                      <a:pt x="113462" y="187552"/>
                    </a:moveTo>
                    <a:lnTo>
                      <a:pt x="356909" y="411714"/>
                    </a:lnTo>
                    <a:lnTo>
                      <a:pt x="607490" y="187552"/>
                    </a:lnTo>
                    <a:close/>
                    <a:moveTo>
                      <a:pt x="72374" y="0"/>
                    </a:moveTo>
                    <a:lnTo>
                      <a:pt x="647626" y="0"/>
                    </a:lnTo>
                    <a:cubicBezTo>
                      <a:pt x="687597" y="0"/>
                      <a:pt x="720000" y="32403"/>
                      <a:pt x="720000" y="72374"/>
                    </a:cubicBezTo>
                    <a:lnTo>
                      <a:pt x="720000" y="647626"/>
                    </a:lnTo>
                    <a:cubicBezTo>
                      <a:pt x="720000" y="687597"/>
                      <a:pt x="687597" y="720000"/>
                      <a:pt x="647626" y="720000"/>
                    </a:cubicBezTo>
                    <a:lnTo>
                      <a:pt x="72374" y="720000"/>
                    </a:lnTo>
                    <a:cubicBezTo>
                      <a:pt x="32403" y="720000"/>
                      <a:pt x="0" y="687597"/>
                      <a:pt x="0" y="647626"/>
                    </a:cubicBezTo>
                    <a:lnTo>
                      <a:pt x="0" y="72374"/>
                    </a:lnTo>
                    <a:cubicBezTo>
                      <a:pt x="0" y="32403"/>
                      <a:pt x="32403" y="0"/>
                      <a:pt x="723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8" name="Rounded Rectangle 2">
                <a:extLst>
                  <a:ext uri="{FF2B5EF4-FFF2-40B4-BE49-F238E27FC236}">
                    <a16:creationId xmlns:a16="http://schemas.microsoft.com/office/drawing/2014/main" id="{1C04699A-0056-4576-BF32-C0BFDEA61B90}"/>
                  </a:ext>
                </a:extLst>
              </p:cNvPr>
              <p:cNvSpPr/>
              <p:nvPr/>
            </p:nvSpPr>
            <p:spPr>
              <a:xfrm>
                <a:off x="3577047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359DDB1C-F07A-4375-8CF5-9A0C3CA47B44}"/>
              </a:ext>
            </a:extLst>
          </p:cNvPr>
          <p:cNvGrpSpPr/>
          <p:nvPr/>
        </p:nvGrpSpPr>
        <p:grpSpPr>
          <a:xfrm>
            <a:off x="5249902" y="4343260"/>
            <a:ext cx="1692000" cy="1536980"/>
            <a:chOff x="2703770" y="1781620"/>
            <a:chExt cx="1692000" cy="1536980"/>
          </a:xfrm>
        </p:grpSpPr>
        <p:sp>
          <p:nvSpPr>
            <p:cNvPr id="40" name="Text Placeholder 3">
              <a:extLst>
                <a:ext uri="{FF2B5EF4-FFF2-40B4-BE49-F238E27FC236}">
                  <a16:creationId xmlns:a16="http://schemas.microsoft.com/office/drawing/2014/main" id="{426326C0-8F84-4A42-ADA7-E2101BC08DA5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1781620"/>
              <a:ext cx="1692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0" kern="1200" baseline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b="1" dirty="0">
                  <a:solidFill>
                    <a:schemeClr val="accent3"/>
                  </a:solidFill>
                </a:rPr>
                <a:t>Contents Here</a:t>
              </a:r>
            </a:p>
          </p:txBody>
        </p:sp>
        <p:sp>
          <p:nvSpPr>
            <p:cNvPr id="41" name="Text Placeholder 4">
              <a:extLst>
                <a:ext uri="{FF2B5EF4-FFF2-40B4-BE49-F238E27FC236}">
                  <a16:creationId xmlns:a16="http://schemas.microsoft.com/office/drawing/2014/main" id="{6B0817CB-9E8C-47A7-987A-B024AA300240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2097922"/>
              <a:ext cx="1692000" cy="870543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dirty="0">
                <a:cs typeface="Arial" pitchFamily="34" charset="0"/>
              </a:endParaRPr>
            </a:p>
          </p:txBody>
        </p:sp>
        <p:grpSp>
          <p:nvGrpSpPr>
            <p:cNvPr id="42" name="Group 23">
              <a:extLst>
                <a:ext uri="{FF2B5EF4-FFF2-40B4-BE49-F238E27FC236}">
                  <a16:creationId xmlns:a16="http://schemas.microsoft.com/office/drawing/2014/main" id="{8E1124E4-A826-455F-91E7-260DA0668B5F}"/>
                </a:ext>
              </a:extLst>
            </p:cNvPr>
            <p:cNvGrpSpPr/>
            <p:nvPr/>
          </p:nvGrpSpPr>
          <p:grpSpPr>
            <a:xfrm>
              <a:off x="2775847" y="3009475"/>
              <a:ext cx="1074300" cy="309125"/>
              <a:chOff x="3130166" y="5667342"/>
              <a:chExt cx="1254837" cy="361074"/>
            </a:xfrm>
            <a:solidFill>
              <a:schemeClr val="accent1"/>
            </a:solidFill>
          </p:grpSpPr>
          <p:sp>
            <p:nvSpPr>
              <p:cNvPr id="43" name="Rounded Rectangle 3">
                <a:extLst>
                  <a:ext uri="{FF2B5EF4-FFF2-40B4-BE49-F238E27FC236}">
                    <a16:creationId xmlns:a16="http://schemas.microsoft.com/office/drawing/2014/main" id="{C1320ECA-EB16-414D-B084-2BCB65300899}"/>
                  </a:ext>
                </a:extLst>
              </p:cNvPr>
              <p:cNvSpPr/>
              <p:nvPr/>
            </p:nvSpPr>
            <p:spPr>
              <a:xfrm>
                <a:off x="4023929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44" name="Rounded Rectangle 39">
                <a:extLst>
                  <a:ext uri="{FF2B5EF4-FFF2-40B4-BE49-F238E27FC236}">
                    <a16:creationId xmlns:a16="http://schemas.microsoft.com/office/drawing/2014/main" id="{202770C2-2D86-4F3E-90FF-AEB7F07929A2}"/>
                  </a:ext>
                </a:extLst>
              </p:cNvPr>
              <p:cNvSpPr/>
              <p:nvPr/>
            </p:nvSpPr>
            <p:spPr>
              <a:xfrm>
                <a:off x="3130166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720000" h="720000">
                    <a:moveTo>
                      <a:pt x="432774" y="374766"/>
                    </a:moveTo>
                    <a:lnTo>
                      <a:pt x="356410" y="443079"/>
                    </a:lnTo>
                    <a:lnTo>
                      <a:pt x="284362" y="376738"/>
                    </a:lnTo>
                    <a:lnTo>
                      <a:pt x="113898" y="532449"/>
                    </a:lnTo>
                    <a:lnTo>
                      <a:pt x="607054" y="532449"/>
                    </a:lnTo>
                    <a:close/>
                    <a:moveTo>
                      <a:pt x="602842" y="222629"/>
                    </a:moveTo>
                    <a:lnTo>
                      <a:pt x="465239" y="345724"/>
                    </a:lnTo>
                    <a:lnTo>
                      <a:pt x="445928" y="363784"/>
                    </a:lnTo>
                    <a:lnTo>
                      <a:pt x="602842" y="510538"/>
                    </a:lnTo>
                    <a:close/>
                    <a:moveTo>
                      <a:pt x="112511" y="218501"/>
                    </a:moveTo>
                    <a:lnTo>
                      <a:pt x="112511" y="508421"/>
                    </a:lnTo>
                    <a:lnTo>
                      <a:pt x="268715" y="362330"/>
                    </a:lnTo>
                    <a:close/>
                    <a:moveTo>
                      <a:pt x="113462" y="187552"/>
                    </a:moveTo>
                    <a:lnTo>
                      <a:pt x="356909" y="411714"/>
                    </a:lnTo>
                    <a:lnTo>
                      <a:pt x="607490" y="187552"/>
                    </a:lnTo>
                    <a:close/>
                    <a:moveTo>
                      <a:pt x="72374" y="0"/>
                    </a:moveTo>
                    <a:lnTo>
                      <a:pt x="647626" y="0"/>
                    </a:lnTo>
                    <a:cubicBezTo>
                      <a:pt x="687597" y="0"/>
                      <a:pt x="720000" y="32403"/>
                      <a:pt x="720000" y="72374"/>
                    </a:cubicBezTo>
                    <a:lnTo>
                      <a:pt x="720000" y="647626"/>
                    </a:lnTo>
                    <a:cubicBezTo>
                      <a:pt x="720000" y="687597"/>
                      <a:pt x="687597" y="720000"/>
                      <a:pt x="647626" y="720000"/>
                    </a:cubicBezTo>
                    <a:lnTo>
                      <a:pt x="72374" y="720000"/>
                    </a:lnTo>
                    <a:cubicBezTo>
                      <a:pt x="32403" y="720000"/>
                      <a:pt x="0" y="687597"/>
                      <a:pt x="0" y="647626"/>
                    </a:cubicBezTo>
                    <a:lnTo>
                      <a:pt x="0" y="72374"/>
                    </a:lnTo>
                    <a:cubicBezTo>
                      <a:pt x="0" y="32403"/>
                      <a:pt x="32403" y="0"/>
                      <a:pt x="7237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45" name="Rounded Rectangle 2">
                <a:extLst>
                  <a:ext uri="{FF2B5EF4-FFF2-40B4-BE49-F238E27FC236}">
                    <a16:creationId xmlns:a16="http://schemas.microsoft.com/office/drawing/2014/main" id="{68E72D3C-58B1-4DFB-ACFF-E743D2898071}"/>
                  </a:ext>
                </a:extLst>
              </p:cNvPr>
              <p:cNvSpPr/>
              <p:nvPr/>
            </p:nvSpPr>
            <p:spPr>
              <a:xfrm>
                <a:off x="3577047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8DA58549-BDAB-49C0-8430-FC448F15C8BC}"/>
              </a:ext>
            </a:extLst>
          </p:cNvPr>
          <p:cNvGrpSpPr/>
          <p:nvPr/>
        </p:nvGrpSpPr>
        <p:grpSpPr>
          <a:xfrm>
            <a:off x="10127400" y="4343260"/>
            <a:ext cx="1692000" cy="1536980"/>
            <a:chOff x="2703770" y="1781620"/>
            <a:chExt cx="1692000" cy="1536980"/>
          </a:xfrm>
        </p:grpSpPr>
        <p:sp>
          <p:nvSpPr>
            <p:cNvPr id="47" name="Text Placeholder 3">
              <a:extLst>
                <a:ext uri="{FF2B5EF4-FFF2-40B4-BE49-F238E27FC236}">
                  <a16:creationId xmlns:a16="http://schemas.microsoft.com/office/drawing/2014/main" id="{BF777DF7-73EB-4AC8-9EA0-C625D475D979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1781620"/>
              <a:ext cx="1692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0" kern="1200" baseline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b="1" dirty="0">
                  <a:solidFill>
                    <a:schemeClr val="accent5"/>
                  </a:solidFill>
                </a:rPr>
                <a:t>Contents Here</a:t>
              </a:r>
            </a:p>
          </p:txBody>
        </p:sp>
        <p:sp>
          <p:nvSpPr>
            <p:cNvPr id="48" name="Text Placeholder 4">
              <a:extLst>
                <a:ext uri="{FF2B5EF4-FFF2-40B4-BE49-F238E27FC236}">
                  <a16:creationId xmlns:a16="http://schemas.microsoft.com/office/drawing/2014/main" id="{FE59AEE5-0442-47E0-952E-CC75A9C7DD9F}"/>
                </a:ext>
              </a:extLst>
            </p:cNvPr>
            <p:cNvSpPr txBox="1">
              <a:spLocks/>
            </p:cNvSpPr>
            <p:nvPr/>
          </p:nvSpPr>
          <p:spPr>
            <a:xfrm>
              <a:off x="2703770" y="2097922"/>
              <a:ext cx="1692000" cy="870543"/>
            </a:xfrm>
            <a:prstGeom prst="rect">
              <a:avLst/>
            </a:prstGeom>
          </p:spPr>
          <p:txBody>
            <a:bodyPr anchor="t"/>
            <a:lstStyle>
              <a:lvl1pPr marL="0" indent="0" algn="ct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dirty="0">
                <a:cs typeface="Arial" pitchFamily="34" charset="0"/>
              </a:endParaRPr>
            </a:p>
          </p:txBody>
        </p:sp>
        <p:grpSp>
          <p:nvGrpSpPr>
            <p:cNvPr id="49" name="Group 23">
              <a:extLst>
                <a:ext uri="{FF2B5EF4-FFF2-40B4-BE49-F238E27FC236}">
                  <a16:creationId xmlns:a16="http://schemas.microsoft.com/office/drawing/2014/main" id="{4AAF5047-5EC5-41E4-B96F-A32718A3D35D}"/>
                </a:ext>
              </a:extLst>
            </p:cNvPr>
            <p:cNvGrpSpPr/>
            <p:nvPr/>
          </p:nvGrpSpPr>
          <p:grpSpPr>
            <a:xfrm>
              <a:off x="2775847" y="3009475"/>
              <a:ext cx="1074300" cy="309125"/>
              <a:chOff x="3130166" y="5667342"/>
              <a:chExt cx="1254837" cy="361074"/>
            </a:xfrm>
            <a:solidFill>
              <a:schemeClr val="accent1"/>
            </a:solidFill>
          </p:grpSpPr>
          <p:sp>
            <p:nvSpPr>
              <p:cNvPr id="50" name="Rounded Rectangle 3">
                <a:extLst>
                  <a:ext uri="{FF2B5EF4-FFF2-40B4-BE49-F238E27FC236}">
                    <a16:creationId xmlns:a16="http://schemas.microsoft.com/office/drawing/2014/main" id="{AD79F9D8-5AB7-4AAE-BC6E-CD4B76C1B6ED}"/>
                  </a:ext>
                </a:extLst>
              </p:cNvPr>
              <p:cNvSpPr/>
              <p:nvPr/>
            </p:nvSpPr>
            <p:spPr>
              <a:xfrm>
                <a:off x="4023929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Rounded Rectangle 39">
                <a:extLst>
                  <a:ext uri="{FF2B5EF4-FFF2-40B4-BE49-F238E27FC236}">
                    <a16:creationId xmlns:a16="http://schemas.microsoft.com/office/drawing/2014/main" id="{D3AB4FB2-9EB3-4567-BE84-8B58F69AEDDB}"/>
                  </a:ext>
                </a:extLst>
              </p:cNvPr>
              <p:cNvSpPr/>
              <p:nvPr/>
            </p:nvSpPr>
            <p:spPr>
              <a:xfrm>
                <a:off x="3130166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720000" h="720000">
                    <a:moveTo>
                      <a:pt x="432774" y="374766"/>
                    </a:moveTo>
                    <a:lnTo>
                      <a:pt x="356410" y="443079"/>
                    </a:lnTo>
                    <a:lnTo>
                      <a:pt x="284362" y="376738"/>
                    </a:lnTo>
                    <a:lnTo>
                      <a:pt x="113898" y="532449"/>
                    </a:lnTo>
                    <a:lnTo>
                      <a:pt x="607054" y="532449"/>
                    </a:lnTo>
                    <a:close/>
                    <a:moveTo>
                      <a:pt x="602842" y="222629"/>
                    </a:moveTo>
                    <a:lnTo>
                      <a:pt x="465239" y="345724"/>
                    </a:lnTo>
                    <a:lnTo>
                      <a:pt x="445928" y="363784"/>
                    </a:lnTo>
                    <a:lnTo>
                      <a:pt x="602842" y="510538"/>
                    </a:lnTo>
                    <a:close/>
                    <a:moveTo>
                      <a:pt x="112511" y="218501"/>
                    </a:moveTo>
                    <a:lnTo>
                      <a:pt x="112511" y="508421"/>
                    </a:lnTo>
                    <a:lnTo>
                      <a:pt x="268715" y="362330"/>
                    </a:lnTo>
                    <a:close/>
                    <a:moveTo>
                      <a:pt x="113462" y="187552"/>
                    </a:moveTo>
                    <a:lnTo>
                      <a:pt x="356909" y="411714"/>
                    </a:lnTo>
                    <a:lnTo>
                      <a:pt x="607490" y="187552"/>
                    </a:lnTo>
                    <a:close/>
                    <a:moveTo>
                      <a:pt x="72374" y="0"/>
                    </a:moveTo>
                    <a:lnTo>
                      <a:pt x="647626" y="0"/>
                    </a:lnTo>
                    <a:cubicBezTo>
                      <a:pt x="687597" y="0"/>
                      <a:pt x="720000" y="32403"/>
                      <a:pt x="720000" y="72374"/>
                    </a:cubicBezTo>
                    <a:lnTo>
                      <a:pt x="720000" y="647626"/>
                    </a:lnTo>
                    <a:cubicBezTo>
                      <a:pt x="720000" y="687597"/>
                      <a:pt x="687597" y="720000"/>
                      <a:pt x="647626" y="720000"/>
                    </a:cubicBezTo>
                    <a:lnTo>
                      <a:pt x="72374" y="720000"/>
                    </a:lnTo>
                    <a:cubicBezTo>
                      <a:pt x="32403" y="720000"/>
                      <a:pt x="0" y="687597"/>
                      <a:pt x="0" y="647626"/>
                    </a:cubicBezTo>
                    <a:lnTo>
                      <a:pt x="0" y="72374"/>
                    </a:lnTo>
                    <a:cubicBezTo>
                      <a:pt x="0" y="32403"/>
                      <a:pt x="32403" y="0"/>
                      <a:pt x="723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2" name="Rounded Rectangle 2">
                <a:extLst>
                  <a:ext uri="{FF2B5EF4-FFF2-40B4-BE49-F238E27FC236}">
                    <a16:creationId xmlns:a16="http://schemas.microsoft.com/office/drawing/2014/main" id="{1D62EB18-9111-4086-BD76-BF64FC4F5904}"/>
                  </a:ext>
                </a:extLst>
              </p:cNvPr>
              <p:cNvSpPr/>
              <p:nvPr/>
            </p:nvSpPr>
            <p:spPr>
              <a:xfrm>
                <a:off x="3577047" y="5667342"/>
                <a:ext cx="361074" cy="361074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61">
            <a:extLst>
              <a:ext uri="{FF2B5EF4-FFF2-40B4-BE49-F238E27FC236}">
                <a16:creationId xmlns:a16="http://schemas.microsoft.com/office/drawing/2014/main" id="{A73C0B5B-C36F-4AF9-B784-88ACBAC291D4}"/>
              </a:ext>
            </a:extLst>
          </p:cNvPr>
          <p:cNvGrpSpPr/>
          <p:nvPr/>
        </p:nvGrpSpPr>
        <p:grpSpPr>
          <a:xfrm>
            <a:off x="8273988" y="1784944"/>
            <a:ext cx="4341476" cy="5378617"/>
            <a:chOff x="7447118" y="660112"/>
            <a:chExt cx="5257123" cy="651300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4" name="Group 43">
              <a:extLst>
                <a:ext uri="{FF2B5EF4-FFF2-40B4-BE49-F238E27FC236}">
                  <a16:creationId xmlns:a16="http://schemas.microsoft.com/office/drawing/2014/main" id="{E9F19F05-757A-4EEF-9E46-4A3FBEF11182}"/>
                </a:ext>
              </a:extLst>
            </p:cNvPr>
            <p:cNvGrpSpPr/>
            <p:nvPr/>
          </p:nvGrpSpPr>
          <p:grpSpPr>
            <a:xfrm rot="8209529" flipH="1">
              <a:off x="10892222" y="2425426"/>
              <a:ext cx="1698156" cy="1662326"/>
              <a:chOff x="9852604" y="3754891"/>
              <a:chExt cx="1042033" cy="1020047"/>
            </a:xfrm>
          </p:grpSpPr>
          <p:sp>
            <p:nvSpPr>
              <p:cNvPr id="28" name="Freeform: Shape 3">
                <a:extLst>
                  <a:ext uri="{FF2B5EF4-FFF2-40B4-BE49-F238E27FC236}">
                    <a16:creationId xmlns:a16="http://schemas.microsoft.com/office/drawing/2014/main" id="{EC654465-1489-4F15-AA67-C387DF317F36}"/>
                  </a:ext>
                </a:extLst>
              </p:cNvPr>
              <p:cNvSpPr/>
              <p:nvPr/>
            </p:nvSpPr>
            <p:spPr>
              <a:xfrm rot="19806917" flipH="1">
                <a:off x="9852604" y="3754891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4">
                <a:extLst>
                  <a:ext uri="{FF2B5EF4-FFF2-40B4-BE49-F238E27FC236}">
                    <a16:creationId xmlns:a16="http://schemas.microsoft.com/office/drawing/2014/main" id="{5DBF9A44-AC16-41D3-95AF-A3EB9375EBA3}"/>
                  </a:ext>
                </a:extLst>
              </p:cNvPr>
              <p:cNvSpPr/>
              <p:nvPr/>
            </p:nvSpPr>
            <p:spPr>
              <a:xfrm rot="19806917" flipH="1">
                <a:off x="10491036" y="4280201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5">
                <a:extLst>
                  <a:ext uri="{FF2B5EF4-FFF2-40B4-BE49-F238E27FC236}">
                    <a16:creationId xmlns:a16="http://schemas.microsoft.com/office/drawing/2014/main" id="{477808A3-BBF3-4A70-9DE2-FF2F04A2913A}"/>
                  </a:ext>
                </a:extLst>
              </p:cNvPr>
              <p:cNvSpPr/>
              <p:nvPr/>
            </p:nvSpPr>
            <p:spPr>
              <a:xfrm rot="19806917" flipH="1">
                <a:off x="10314119" y="4284921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" name="Freeform: Shape 60">
              <a:extLst>
                <a:ext uri="{FF2B5EF4-FFF2-40B4-BE49-F238E27FC236}">
                  <a16:creationId xmlns:a16="http://schemas.microsoft.com/office/drawing/2014/main" id="{FC3F73C4-F60A-42BE-8012-99F9B7CBE00F}"/>
                </a:ext>
              </a:extLst>
            </p:cNvPr>
            <p:cNvSpPr/>
            <p:nvPr/>
          </p:nvSpPr>
          <p:spPr>
            <a:xfrm rot="19234626" flipH="1">
              <a:off x="10202494" y="5186762"/>
              <a:ext cx="2501747" cy="1986354"/>
            </a:xfrm>
            <a:custGeom>
              <a:avLst/>
              <a:gdLst>
                <a:gd name="connsiteX0" fmla="*/ 107785 w 2501747"/>
                <a:gd name="connsiteY0" fmla="*/ 0 h 1986354"/>
                <a:gd name="connsiteX1" fmla="*/ 0 w 2501747"/>
                <a:gd name="connsiteY1" fmla="*/ 631949 h 1986354"/>
                <a:gd name="connsiteX2" fmla="*/ 1113427 w 2501747"/>
                <a:gd name="connsiteY2" fmla="*/ 1986354 h 1986354"/>
                <a:gd name="connsiteX3" fmla="*/ 2501747 w 2501747"/>
                <a:gd name="connsiteY3" fmla="*/ 845046 h 1986354"/>
                <a:gd name="connsiteX4" fmla="*/ 2357616 w 2501747"/>
                <a:gd name="connsiteY4" fmla="*/ 0 h 198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1747" h="1986354">
                  <a:moveTo>
                    <a:pt x="107785" y="0"/>
                  </a:moveTo>
                  <a:lnTo>
                    <a:pt x="0" y="631949"/>
                  </a:lnTo>
                  <a:lnTo>
                    <a:pt x="1113427" y="1986354"/>
                  </a:lnTo>
                  <a:lnTo>
                    <a:pt x="2501747" y="845046"/>
                  </a:lnTo>
                  <a:lnTo>
                    <a:pt x="2357616" y="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6" name="Group 49">
              <a:extLst>
                <a:ext uri="{FF2B5EF4-FFF2-40B4-BE49-F238E27FC236}">
                  <a16:creationId xmlns:a16="http://schemas.microsoft.com/office/drawing/2014/main" id="{F3290243-2CC3-4CAF-BF0B-66D486E32BE7}"/>
                </a:ext>
              </a:extLst>
            </p:cNvPr>
            <p:cNvGrpSpPr/>
            <p:nvPr/>
          </p:nvGrpSpPr>
          <p:grpSpPr>
            <a:xfrm rot="1609323">
              <a:off x="7447118" y="5129502"/>
              <a:ext cx="2144394" cy="1089725"/>
              <a:chOff x="8146942" y="4628654"/>
              <a:chExt cx="1824892" cy="927362"/>
            </a:xfrm>
          </p:grpSpPr>
          <p:sp>
            <p:nvSpPr>
              <p:cNvPr id="25" name="Freeform: Shape 12">
                <a:extLst>
                  <a:ext uri="{FF2B5EF4-FFF2-40B4-BE49-F238E27FC236}">
                    <a16:creationId xmlns:a16="http://schemas.microsoft.com/office/drawing/2014/main" id="{C2B06F4D-8F57-4F39-B7AA-F4BAF437F0F6}"/>
                  </a:ext>
                </a:extLst>
              </p:cNvPr>
              <p:cNvSpPr/>
              <p:nvPr/>
            </p:nvSpPr>
            <p:spPr>
              <a:xfrm rot="19806917" flipH="1">
                <a:off x="8599585" y="4628654"/>
                <a:ext cx="1372249" cy="586817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13">
                <a:extLst>
                  <a:ext uri="{FF2B5EF4-FFF2-40B4-BE49-F238E27FC236}">
                    <a16:creationId xmlns:a16="http://schemas.microsoft.com/office/drawing/2014/main" id="{8F3AB990-019D-4344-8092-501394BF8179}"/>
                  </a:ext>
                </a:extLst>
              </p:cNvPr>
              <p:cNvSpPr/>
              <p:nvPr/>
            </p:nvSpPr>
            <p:spPr>
              <a:xfrm rot="19806917" flipH="1">
                <a:off x="8146942" y="5023367"/>
                <a:ext cx="559733" cy="532649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14">
                <a:extLst>
                  <a:ext uri="{FF2B5EF4-FFF2-40B4-BE49-F238E27FC236}">
                    <a16:creationId xmlns:a16="http://schemas.microsoft.com/office/drawing/2014/main" id="{E63DBA7C-532D-4891-9111-A92E49929994}"/>
                  </a:ext>
                </a:extLst>
              </p:cNvPr>
              <p:cNvSpPr/>
              <p:nvPr/>
            </p:nvSpPr>
            <p:spPr>
              <a:xfrm rot="19806917" flipH="1">
                <a:off x="8530351" y="4897626"/>
                <a:ext cx="279867" cy="631957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" name="Freeform: Shape 15">
              <a:extLst>
                <a:ext uri="{FF2B5EF4-FFF2-40B4-BE49-F238E27FC236}">
                  <a16:creationId xmlns:a16="http://schemas.microsoft.com/office/drawing/2014/main" id="{4FB9A058-ED57-4DF5-BDA5-82F818FCCD9D}"/>
                </a:ext>
              </a:extLst>
            </p:cNvPr>
            <p:cNvSpPr/>
            <p:nvPr/>
          </p:nvSpPr>
          <p:spPr>
            <a:xfrm rot="19234626" flipH="1">
              <a:off x="9137572" y="3653305"/>
              <a:ext cx="2843097" cy="2821881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16">
              <a:extLst>
                <a:ext uri="{FF2B5EF4-FFF2-40B4-BE49-F238E27FC236}">
                  <a16:creationId xmlns:a16="http://schemas.microsoft.com/office/drawing/2014/main" id="{DF70CD96-48AE-468F-830B-7009D0CDA251}"/>
                </a:ext>
              </a:extLst>
            </p:cNvPr>
            <p:cNvSpPr/>
            <p:nvPr/>
          </p:nvSpPr>
          <p:spPr>
            <a:xfrm rot="19234626" flipH="1">
              <a:off x="9610680" y="5261644"/>
              <a:ext cx="2715794" cy="604689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17">
              <a:extLst>
                <a:ext uri="{FF2B5EF4-FFF2-40B4-BE49-F238E27FC236}">
                  <a16:creationId xmlns:a16="http://schemas.microsoft.com/office/drawing/2014/main" id="{8E8DD7BC-830E-41FD-836B-142F18B583EC}"/>
                </a:ext>
              </a:extLst>
            </p:cNvPr>
            <p:cNvSpPr/>
            <p:nvPr/>
          </p:nvSpPr>
          <p:spPr>
            <a:xfrm rot="19234626" flipH="1">
              <a:off x="7933410" y="2921869"/>
              <a:ext cx="3394743" cy="2026236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18">
              <a:extLst>
                <a:ext uri="{FF2B5EF4-FFF2-40B4-BE49-F238E27FC236}">
                  <a16:creationId xmlns:a16="http://schemas.microsoft.com/office/drawing/2014/main" id="{57022E11-E796-4D69-9E2B-2B61C07514DB}"/>
                </a:ext>
              </a:extLst>
            </p:cNvPr>
            <p:cNvSpPr/>
            <p:nvPr/>
          </p:nvSpPr>
          <p:spPr>
            <a:xfrm rot="19234626" flipH="1">
              <a:off x="9771445" y="2691945"/>
              <a:ext cx="1326071" cy="1230594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9">
              <a:extLst>
                <a:ext uri="{FF2B5EF4-FFF2-40B4-BE49-F238E27FC236}">
                  <a16:creationId xmlns:a16="http://schemas.microsoft.com/office/drawing/2014/main" id="{C5B82723-8787-4938-8985-730DE1683467}"/>
                </a:ext>
              </a:extLst>
            </p:cNvPr>
            <p:cNvSpPr/>
            <p:nvPr/>
          </p:nvSpPr>
          <p:spPr>
            <a:xfrm rot="19234626" flipH="1">
              <a:off x="8354370" y="2798603"/>
              <a:ext cx="2376320" cy="2058062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46">
              <a:extLst>
                <a:ext uri="{FF2B5EF4-FFF2-40B4-BE49-F238E27FC236}">
                  <a16:creationId xmlns:a16="http://schemas.microsoft.com/office/drawing/2014/main" id="{E02B6E18-374B-47A8-BAB8-7A48082706E0}"/>
                </a:ext>
              </a:extLst>
            </p:cNvPr>
            <p:cNvSpPr/>
            <p:nvPr/>
          </p:nvSpPr>
          <p:spPr>
            <a:xfrm rot="19234626" flipH="1">
              <a:off x="8549516" y="3489497"/>
              <a:ext cx="3323665" cy="2322218"/>
            </a:xfrm>
            <a:custGeom>
              <a:avLst/>
              <a:gdLst>
                <a:gd name="connsiteX0" fmla="*/ 439985 w 2039488"/>
                <a:gd name="connsiteY0" fmla="*/ 64230 h 1424974"/>
                <a:gd name="connsiteX1" fmla="*/ 302043 w 2039488"/>
                <a:gd name="connsiteY1" fmla="*/ 196554 h 1424974"/>
                <a:gd name="connsiteX2" fmla="*/ 296918 w 2039488"/>
                <a:gd name="connsiteY2" fmla="*/ 207867 h 1424974"/>
                <a:gd name="connsiteX3" fmla="*/ 294890 w 2039488"/>
                <a:gd name="connsiteY3" fmla="*/ 207662 h 1424974"/>
                <a:gd name="connsiteX4" fmla="*/ 0 w 2039488"/>
                <a:gd name="connsiteY4" fmla="*/ 503853 h 1424974"/>
                <a:gd name="connsiteX5" fmla="*/ 130525 w 2039488"/>
                <a:gd name="connsiteY5" fmla="*/ 749409 h 1424974"/>
                <a:gd name="connsiteX6" fmla="*/ 143193 w 2039488"/>
                <a:gd name="connsiteY6" fmla="*/ 756334 h 1424974"/>
                <a:gd name="connsiteX7" fmla="*/ 143996 w 2039488"/>
                <a:gd name="connsiteY7" fmla="*/ 766952 h 1424974"/>
                <a:gd name="connsiteX8" fmla="*/ 387296 w 2039488"/>
                <a:gd name="connsiteY8" fmla="*/ 1080419 h 1424974"/>
                <a:gd name="connsiteX9" fmla="*/ 452627 w 2039488"/>
                <a:gd name="connsiteY9" fmla="*/ 1100863 h 1424974"/>
                <a:gd name="connsiteX10" fmla="*/ 496924 w 2039488"/>
                <a:gd name="connsiteY10" fmla="*/ 1166765 h 1424974"/>
                <a:gd name="connsiteX11" fmla="*/ 648364 w 2039488"/>
                <a:gd name="connsiteY11" fmla="*/ 1229684 h 1424974"/>
                <a:gd name="connsiteX12" fmla="*/ 678785 w 2039488"/>
                <a:gd name="connsiteY12" fmla="*/ 1226608 h 1424974"/>
                <a:gd name="connsiteX13" fmla="*/ 680522 w 2039488"/>
                <a:gd name="connsiteY13" fmla="*/ 1230097 h 1424974"/>
                <a:gd name="connsiteX14" fmla="*/ 1016814 w 2039488"/>
                <a:gd name="connsiteY14" fmla="*/ 1424974 h 1424974"/>
                <a:gd name="connsiteX15" fmla="*/ 1329759 w 2039488"/>
                <a:gd name="connsiteY15" fmla="*/ 1264124 h 1424974"/>
                <a:gd name="connsiteX16" fmla="*/ 1355167 w 2039488"/>
                <a:gd name="connsiteY16" fmla="*/ 1225172 h 1424974"/>
                <a:gd name="connsiteX17" fmla="*/ 1377452 w 2039488"/>
                <a:gd name="connsiteY17" fmla="*/ 1229685 h 1424974"/>
                <a:gd name="connsiteX18" fmla="*/ 1555044 w 2039488"/>
                <a:gd name="connsiteY18" fmla="*/ 1134972 h 1424974"/>
                <a:gd name="connsiteX19" fmla="*/ 1569798 w 2039488"/>
                <a:gd name="connsiteY19" fmla="*/ 1107708 h 1424974"/>
                <a:gd name="connsiteX20" fmla="*/ 1580085 w 2039488"/>
                <a:gd name="connsiteY20" fmla="*/ 1106796 h 1424974"/>
                <a:gd name="connsiteX21" fmla="*/ 1905611 w 2039488"/>
                <a:gd name="connsiteY21" fmla="*/ 787781 h 1424974"/>
                <a:gd name="connsiteX22" fmla="*/ 1909490 w 2039488"/>
                <a:gd name="connsiteY22" fmla="*/ 749116 h 1424974"/>
                <a:gd name="connsiteX23" fmla="*/ 1952828 w 2039488"/>
                <a:gd name="connsiteY23" fmla="*/ 713220 h 1424974"/>
                <a:gd name="connsiteX24" fmla="*/ 2039488 w 2039488"/>
                <a:gd name="connsiteY24" fmla="*/ 503852 h 1424974"/>
                <a:gd name="connsiteX25" fmla="*/ 1744599 w 2039488"/>
                <a:gd name="connsiteY25" fmla="*/ 207661 h 1424974"/>
                <a:gd name="connsiteX26" fmla="*/ 1737339 w 2039488"/>
                <a:gd name="connsiteY26" fmla="*/ 208401 h 1424974"/>
                <a:gd name="connsiteX27" fmla="*/ 1710640 w 2039488"/>
                <a:gd name="connsiteY27" fmla="*/ 165636 h 1424974"/>
                <a:gd name="connsiteX28" fmla="*/ 1354017 w 2039488"/>
                <a:gd name="connsiteY28" fmla="*/ 1 h 1424974"/>
                <a:gd name="connsiteX29" fmla="*/ 1050013 w 2039488"/>
                <a:gd name="connsiteY29" fmla="*/ 110097 h 1424974"/>
                <a:gd name="connsiteX30" fmla="*/ 1017139 w 2039488"/>
                <a:gd name="connsiteY30" fmla="*/ 144795 h 1424974"/>
                <a:gd name="connsiteX31" fmla="*/ 984265 w 2039488"/>
                <a:gd name="connsiteY31" fmla="*/ 110096 h 1424974"/>
                <a:gd name="connsiteX32" fmla="*/ 680262 w 2039488"/>
                <a:gd name="connsiteY32" fmla="*/ 1 h 1424974"/>
                <a:gd name="connsiteX33" fmla="*/ 439985 w 2039488"/>
                <a:gd name="connsiteY33" fmla="*/ 64230 h 142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9488" h="1424974">
                  <a:moveTo>
                    <a:pt x="439985" y="64230"/>
                  </a:moveTo>
                  <a:cubicBezTo>
                    <a:pt x="382739" y="97996"/>
                    <a:pt x="335236" y="143434"/>
                    <a:pt x="302043" y="196554"/>
                  </a:cubicBezTo>
                  <a:lnTo>
                    <a:pt x="296918" y="207867"/>
                  </a:lnTo>
                  <a:lnTo>
                    <a:pt x="294890" y="207662"/>
                  </a:lnTo>
                  <a:cubicBezTo>
                    <a:pt x="132148" y="207661"/>
                    <a:pt x="0" y="340459"/>
                    <a:pt x="0" y="503853"/>
                  </a:cubicBezTo>
                  <a:cubicBezTo>
                    <a:pt x="408" y="605973"/>
                    <a:pt x="52179" y="696143"/>
                    <a:pt x="130525" y="749409"/>
                  </a:cubicBezTo>
                  <a:lnTo>
                    <a:pt x="143193" y="756334"/>
                  </a:lnTo>
                  <a:lnTo>
                    <a:pt x="143996" y="766952"/>
                  </a:lnTo>
                  <a:cubicBezTo>
                    <a:pt x="165610" y="908394"/>
                    <a:pt x="260017" y="1026191"/>
                    <a:pt x="387296" y="1080419"/>
                  </a:cubicBezTo>
                  <a:lnTo>
                    <a:pt x="452627" y="1100863"/>
                  </a:lnTo>
                  <a:lnTo>
                    <a:pt x="496924" y="1166765"/>
                  </a:lnTo>
                  <a:cubicBezTo>
                    <a:pt x="535681" y="1205639"/>
                    <a:pt x="589223" y="1229684"/>
                    <a:pt x="648364" y="1229684"/>
                  </a:cubicBezTo>
                  <a:lnTo>
                    <a:pt x="678785" y="1226608"/>
                  </a:lnTo>
                  <a:lnTo>
                    <a:pt x="680522" y="1230097"/>
                  </a:lnTo>
                  <a:cubicBezTo>
                    <a:pt x="753404" y="1347672"/>
                    <a:pt x="876826" y="1424974"/>
                    <a:pt x="1016814" y="1424974"/>
                  </a:cubicBezTo>
                  <a:cubicBezTo>
                    <a:pt x="1142804" y="1424974"/>
                    <a:pt x="1255374" y="1362359"/>
                    <a:pt x="1329759" y="1264124"/>
                  </a:cubicBezTo>
                  <a:lnTo>
                    <a:pt x="1355167" y="1225172"/>
                  </a:lnTo>
                  <a:lnTo>
                    <a:pt x="1377452" y="1229685"/>
                  </a:lnTo>
                  <a:cubicBezTo>
                    <a:pt x="1451378" y="1229685"/>
                    <a:pt x="1516556" y="1192115"/>
                    <a:pt x="1555044" y="1134972"/>
                  </a:cubicBezTo>
                  <a:lnTo>
                    <a:pt x="1569798" y="1107708"/>
                  </a:lnTo>
                  <a:lnTo>
                    <a:pt x="1580085" y="1106796"/>
                  </a:lnTo>
                  <a:cubicBezTo>
                    <a:pt x="1743194" y="1077520"/>
                    <a:pt x="1872521" y="950262"/>
                    <a:pt x="1905611" y="787781"/>
                  </a:cubicBezTo>
                  <a:lnTo>
                    <a:pt x="1909490" y="749116"/>
                  </a:lnTo>
                  <a:lnTo>
                    <a:pt x="1952828" y="713220"/>
                  </a:lnTo>
                  <a:cubicBezTo>
                    <a:pt x="2006289" y="659596"/>
                    <a:pt x="2039488" y="585549"/>
                    <a:pt x="2039488" y="503852"/>
                  </a:cubicBezTo>
                  <a:cubicBezTo>
                    <a:pt x="2039488" y="340460"/>
                    <a:pt x="1907342" y="207661"/>
                    <a:pt x="1744599" y="207661"/>
                  </a:cubicBezTo>
                  <a:lnTo>
                    <a:pt x="1737339" y="208401"/>
                  </a:lnTo>
                  <a:lnTo>
                    <a:pt x="1710640" y="165636"/>
                  </a:lnTo>
                  <a:cubicBezTo>
                    <a:pt x="1633171" y="65861"/>
                    <a:pt x="1502112" y="1"/>
                    <a:pt x="1354017" y="1"/>
                  </a:cubicBezTo>
                  <a:cubicBezTo>
                    <a:pt x="1235540" y="1"/>
                    <a:pt x="1127966" y="42152"/>
                    <a:pt x="1050013" y="110097"/>
                  </a:cubicBezTo>
                  <a:lnTo>
                    <a:pt x="1017139" y="144795"/>
                  </a:lnTo>
                  <a:lnTo>
                    <a:pt x="984265" y="110096"/>
                  </a:lnTo>
                  <a:cubicBezTo>
                    <a:pt x="906311" y="42151"/>
                    <a:pt x="798739" y="0"/>
                    <a:pt x="680262" y="1"/>
                  </a:cubicBezTo>
                  <a:cubicBezTo>
                    <a:pt x="591405" y="1"/>
                    <a:pt x="508680" y="23710"/>
                    <a:pt x="439985" y="642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" name="Freeform: Shape 29">
              <a:extLst>
                <a:ext uri="{FF2B5EF4-FFF2-40B4-BE49-F238E27FC236}">
                  <a16:creationId xmlns:a16="http://schemas.microsoft.com/office/drawing/2014/main" id="{1CCE7FFB-B2C7-40FB-A899-94C3B98C9F2A}"/>
                </a:ext>
              </a:extLst>
            </p:cNvPr>
            <p:cNvSpPr/>
            <p:nvPr/>
          </p:nvSpPr>
          <p:spPr>
            <a:xfrm rot="19234626" flipH="1">
              <a:off x="9205783" y="3484696"/>
              <a:ext cx="647124" cy="647124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30">
              <a:extLst>
                <a:ext uri="{FF2B5EF4-FFF2-40B4-BE49-F238E27FC236}">
                  <a16:creationId xmlns:a16="http://schemas.microsoft.com/office/drawing/2014/main" id="{7E8BB82A-24C4-4B16-9FAB-6D630CD47684}"/>
                </a:ext>
              </a:extLst>
            </p:cNvPr>
            <p:cNvSpPr/>
            <p:nvPr/>
          </p:nvSpPr>
          <p:spPr>
            <a:xfrm rot="19234626" flipH="1">
              <a:off x="8519182" y="3567974"/>
              <a:ext cx="615298" cy="275823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31">
              <a:extLst>
                <a:ext uri="{FF2B5EF4-FFF2-40B4-BE49-F238E27FC236}">
                  <a16:creationId xmlns:a16="http://schemas.microsoft.com/office/drawing/2014/main" id="{64E684AE-F8C8-4172-BA4A-862A70826FBF}"/>
                </a:ext>
              </a:extLst>
            </p:cNvPr>
            <p:cNvSpPr/>
            <p:nvPr/>
          </p:nvSpPr>
          <p:spPr>
            <a:xfrm rot="19234626" flipH="1">
              <a:off x="9242084" y="2973694"/>
              <a:ext cx="615298" cy="275823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32">
              <a:extLst>
                <a:ext uri="{FF2B5EF4-FFF2-40B4-BE49-F238E27FC236}">
                  <a16:creationId xmlns:a16="http://schemas.microsoft.com/office/drawing/2014/main" id="{C1953DED-7AAA-4A55-8854-36A85305BECD}"/>
                </a:ext>
              </a:extLst>
            </p:cNvPr>
            <p:cNvSpPr/>
            <p:nvPr/>
          </p:nvSpPr>
          <p:spPr>
            <a:xfrm rot="19234626" flipH="1">
              <a:off x="9544153" y="4030340"/>
              <a:ext cx="625905" cy="360692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" name="Group 47">
              <a:extLst>
                <a:ext uri="{FF2B5EF4-FFF2-40B4-BE49-F238E27FC236}">
                  <a16:creationId xmlns:a16="http://schemas.microsoft.com/office/drawing/2014/main" id="{9B9F68B9-91F9-4937-B79F-3EEAF1C793B9}"/>
                </a:ext>
              </a:extLst>
            </p:cNvPr>
            <p:cNvGrpSpPr/>
            <p:nvPr/>
          </p:nvGrpSpPr>
          <p:grpSpPr>
            <a:xfrm rot="17518833" flipH="1">
              <a:off x="7338753" y="1536499"/>
              <a:ext cx="3542077" cy="1789304"/>
              <a:chOff x="7222518" y="2730777"/>
              <a:chExt cx="2173512" cy="1097964"/>
            </a:xfrm>
          </p:grpSpPr>
          <p:sp>
            <p:nvSpPr>
              <p:cNvPr id="22" name="Freeform: Shape 33">
                <a:extLst>
                  <a:ext uri="{FF2B5EF4-FFF2-40B4-BE49-F238E27FC236}">
                    <a16:creationId xmlns:a16="http://schemas.microsoft.com/office/drawing/2014/main" id="{BE683AAF-169A-4EBD-869C-2AE9719EFDA9}"/>
                  </a:ext>
                </a:extLst>
              </p:cNvPr>
              <p:cNvSpPr/>
              <p:nvPr/>
            </p:nvSpPr>
            <p:spPr>
              <a:xfrm rot="19014526">
                <a:off x="7320562" y="2730777"/>
                <a:ext cx="1580585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34">
                <a:extLst>
                  <a:ext uri="{FF2B5EF4-FFF2-40B4-BE49-F238E27FC236}">
                    <a16:creationId xmlns:a16="http://schemas.microsoft.com/office/drawing/2014/main" id="{6EA29984-F6B8-43E1-BD65-E661E147C918}"/>
                  </a:ext>
                </a:extLst>
              </p:cNvPr>
              <p:cNvSpPr/>
              <p:nvPr/>
            </p:nvSpPr>
            <p:spPr>
              <a:xfrm rot="19806917" flipH="1">
                <a:off x="7222518" y="3433238"/>
                <a:ext cx="395503" cy="395503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35">
                <a:extLst>
                  <a:ext uri="{FF2B5EF4-FFF2-40B4-BE49-F238E27FC236}">
                    <a16:creationId xmlns:a16="http://schemas.microsoft.com/office/drawing/2014/main" id="{D45768C7-7582-4249-825F-5000AB33002E}"/>
                  </a:ext>
                </a:extLst>
              </p:cNvPr>
              <p:cNvSpPr/>
              <p:nvPr/>
            </p:nvSpPr>
            <p:spPr>
              <a:xfrm rot="19806917" flipH="1">
                <a:off x="7931348" y="283361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" name="Freeform: Shape 44">
              <a:extLst>
                <a:ext uri="{FF2B5EF4-FFF2-40B4-BE49-F238E27FC236}">
                  <a16:creationId xmlns:a16="http://schemas.microsoft.com/office/drawing/2014/main" id="{C2B45A89-DA26-4D76-92C9-1F0B4A28C588}"/>
                </a:ext>
              </a:extLst>
            </p:cNvPr>
            <p:cNvSpPr/>
            <p:nvPr/>
          </p:nvSpPr>
          <p:spPr>
            <a:xfrm rot="19234626" flipH="1">
              <a:off x="10808497" y="5483529"/>
              <a:ext cx="546341" cy="438133"/>
            </a:xfrm>
            <a:custGeom>
              <a:avLst/>
              <a:gdLst>
                <a:gd name="connsiteX0" fmla="*/ 70955 w 335249"/>
                <a:gd name="connsiteY0" fmla="*/ 70955 h 268850"/>
                <a:gd name="connsiteX1" fmla="*/ 78767 w 335249"/>
                <a:gd name="connsiteY1" fmla="*/ 67700 h 268850"/>
                <a:gd name="connsiteX2" fmla="*/ 256482 w 335249"/>
                <a:gd name="connsiteY2" fmla="*/ 67700 h 268850"/>
                <a:gd name="connsiteX3" fmla="*/ 264293 w 335249"/>
                <a:gd name="connsiteY3" fmla="*/ 70955 h 268850"/>
                <a:gd name="connsiteX4" fmla="*/ 267548 w 335249"/>
                <a:gd name="connsiteY4" fmla="*/ 78767 h 268850"/>
                <a:gd name="connsiteX5" fmla="*/ 267548 w 335249"/>
                <a:gd name="connsiteY5" fmla="*/ 121732 h 268850"/>
                <a:gd name="connsiteX6" fmla="*/ 197895 w 335249"/>
                <a:gd name="connsiteY6" fmla="*/ 121732 h 268850"/>
                <a:gd name="connsiteX7" fmla="*/ 197895 w 335249"/>
                <a:gd name="connsiteY7" fmla="*/ 152327 h 268850"/>
                <a:gd name="connsiteX8" fmla="*/ 267547 w 335249"/>
                <a:gd name="connsiteY8" fmla="*/ 152327 h 268850"/>
                <a:gd name="connsiteX9" fmla="*/ 267548 w 335249"/>
                <a:gd name="connsiteY9" fmla="*/ 190083 h 268850"/>
                <a:gd name="connsiteX10" fmla="*/ 264293 w 335249"/>
                <a:gd name="connsiteY10" fmla="*/ 197894 h 268850"/>
                <a:gd name="connsiteX11" fmla="*/ 256482 w 335249"/>
                <a:gd name="connsiteY11" fmla="*/ 201149 h 268850"/>
                <a:gd name="connsiteX12" fmla="*/ 78767 w 335249"/>
                <a:gd name="connsiteY12" fmla="*/ 201149 h 268850"/>
                <a:gd name="connsiteX13" fmla="*/ 70955 w 335249"/>
                <a:gd name="connsiteY13" fmla="*/ 197894 h 268850"/>
                <a:gd name="connsiteX14" fmla="*/ 67701 w 335249"/>
                <a:gd name="connsiteY14" fmla="*/ 190083 h 268850"/>
                <a:gd name="connsiteX15" fmla="*/ 67701 w 335249"/>
                <a:gd name="connsiteY15" fmla="*/ 78767 h 268850"/>
                <a:gd name="connsiteX16" fmla="*/ 70955 w 335249"/>
                <a:gd name="connsiteY16" fmla="*/ 70955 h 268850"/>
                <a:gd name="connsiteX17" fmla="*/ 48416 w 335249"/>
                <a:gd name="connsiteY17" fmla="*/ 6346 h 268850"/>
                <a:gd name="connsiteX18" fmla="*/ 23435 w 335249"/>
                <a:gd name="connsiteY18" fmla="*/ 23435 h 268850"/>
                <a:gd name="connsiteX19" fmla="*/ 0 w 335249"/>
                <a:gd name="connsiteY19" fmla="*/ 78767 h 268850"/>
                <a:gd name="connsiteX20" fmla="*/ 0 w 335249"/>
                <a:gd name="connsiteY20" fmla="*/ 190083 h 268850"/>
                <a:gd name="connsiteX21" fmla="*/ 23435 w 335249"/>
                <a:gd name="connsiteY21" fmla="*/ 245415 h 268850"/>
                <a:gd name="connsiteX22" fmla="*/ 78767 w 335249"/>
                <a:gd name="connsiteY22" fmla="*/ 268850 h 268850"/>
                <a:gd name="connsiteX23" fmla="*/ 256482 w 335249"/>
                <a:gd name="connsiteY23" fmla="*/ 268850 h 268850"/>
                <a:gd name="connsiteX24" fmla="*/ 311814 w 335249"/>
                <a:gd name="connsiteY24" fmla="*/ 245415 h 268850"/>
                <a:gd name="connsiteX25" fmla="*/ 335249 w 335249"/>
                <a:gd name="connsiteY25" fmla="*/ 190083 h 268850"/>
                <a:gd name="connsiteX26" fmla="*/ 335249 w 335249"/>
                <a:gd name="connsiteY26" fmla="*/ 78767 h 268850"/>
                <a:gd name="connsiteX27" fmla="*/ 311814 w 335249"/>
                <a:gd name="connsiteY27" fmla="*/ 23435 h 268850"/>
                <a:gd name="connsiteX28" fmla="*/ 256482 w 335249"/>
                <a:gd name="connsiteY28" fmla="*/ 0 h 268850"/>
                <a:gd name="connsiteX29" fmla="*/ 78767 w 335249"/>
                <a:gd name="connsiteY29" fmla="*/ 0 h 268850"/>
                <a:gd name="connsiteX30" fmla="*/ 48416 w 335249"/>
                <a:gd name="connsiteY30" fmla="*/ 6346 h 26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5249" h="268850">
                  <a:moveTo>
                    <a:pt x="70955" y="70955"/>
                  </a:moveTo>
                  <a:cubicBezTo>
                    <a:pt x="72908" y="69003"/>
                    <a:pt x="75512" y="67700"/>
                    <a:pt x="78767" y="67700"/>
                  </a:cubicBezTo>
                  <a:lnTo>
                    <a:pt x="256482" y="67700"/>
                  </a:lnTo>
                  <a:cubicBezTo>
                    <a:pt x="259737" y="67700"/>
                    <a:pt x="262340" y="69003"/>
                    <a:pt x="264293" y="70955"/>
                  </a:cubicBezTo>
                  <a:cubicBezTo>
                    <a:pt x="266246" y="72908"/>
                    <a:pt x="267548" y="75512"/>
                    <a:pt x="267548" y="78767"/>
                  </a:cubicBezTo>
                  <a:lnTo>
                    <a:pt x="267548" y="121732"/>
                  </a:lnTo>
                  <a:lnTo>
                    <a:pt x="197895" y="121732"/>
                  </a:lnTo>
                  <a:lnTo>
                    <a:pt x="197895" y="152327"/>
                  </a:lnTo>
                  <a:lnTo>
                    <a:pt x="267547" y="152327"/>
                  </a:lnTo>
                  <a:lnTo>
                    <a:pt x="267548" y="190083"/>
                  </a:lnTo>
                  <a:cubicBezTo>
                    <a:pt x="267548" y="192687"/>
                    <a:pt x="266246" y="195942"/>
                    <a:pt x="264293" y="197894"/>
                  </a:cubicBezTo>
                  <a:cubicBezTo>
                    <a:pt x="262340" y="199847"/>
                    <a:pt x="259737" y="201149"/>
                    <a:pt x="256482" y="201149"/>
                  </a:cubicBezTo>
                  <a:lnTo>
                    <a:pt x="78767" y="201149"/>
                  </a:lnTo>
                  <a:cubicBezTo>
                    <a:pt x="76163" y="201149"/>
                    <a:pt x="72908" y="199847"/>
                    <a:pt x="70955" y="197894"/>
                  </a:cubicBezTo>
                  <a:cubicBezTo>
                    <a:pt x="69002" y="195942"/>
                    <a:pt x="67701" y="193338"/>
                    <a:pt x="67701" y="190083"/>
                  </a:cubicBezTo>
                  <a:lnTo>
                    <a:pt x="67701" y="78767"/>
                  </a:lnTo>
                  <a:cubicBezTo>
                    <a:pt x="67701" y="75512"/>
                    <a:pt x="69002" y="72908"/>
                    <a:pt x="70955" y="70955"/>
                  </a:cubicBezTo>
                  <a:close/>
                  <a:moveTo>
                    <a:pt x="48416" y="6346"/>
                  </a:moveTo>
                  <a:cubicBezTo>
                    <a:pt x="39058" y="10416"/>
                    <a:pt x="30595" y="16274"/>
                    <a:pt x="23435" y="23435"/>
                  </a:cubicBezTo>
                  <a:cubicBezTo>
                    <a:pt x="9113" y="37105"/>
                    <a:pt x="0" y="57285"/>
                    <a:pt x="0" y="78767"/>
                  </a:cubicBezTo>
                  <a:lnTo>
                    <a:pt x="0" y="190083"/>
                  </a:lnTo>
                  <a:cubicBezTo>
                    <a:pt x="0" y="211565"/>
                    <a:pt x="9113" y="231094"/>
                    <a:pt x="23435" y="245415"/>
                  </a:cubicBezTo>
                  <a:cubicBezTo>
                    <a:pt x="37105" y="259737"/>
                    <a:pt x="57285" y="268850"/>
                    <a:pt x="78767" y="268850"/>
                  </a:cubicBezTo>
                  <a:lnTo>
                    <a:pt x="256482" y="268850"/>
                  </a:lnTo>
                  <a:cubicBezTo>
                    <a:pt x="277964" y="268850"/>
                    <a:pt x="297493" y="259737"/>
                    <a:pt x="311814" y="245415"/>
                  </a:cubicBezTo>
                  <a:cubicBezTo>
                    <a:pt x="326136" y="231745"/>
                    <a:pt x="335249" y="211565"/>
                    <a:pt x="335249" y="190083"/>
                  </a:cubicBezTo>
                  <a:lnTo>
                    <a:pt x="335249" y="78767"/>
                  </a:lnTo>
                  <a:cubicBezTo>
                    <a:pt x="335249" y="57285"/>
                    <a:pt x="326136" y="37756"/>
                    <a:pt x="311814" y="23435"/>
                  </a:cubicBezTo>
                  <a:cubicBezTo>
                    <a:pt x="298144" y="9113"/>
                    <a:pt x="277964" y="0"/>
                    <a:pt x="256482" y="0"/>
                  </a:cubicBezTo>
                  <a:lnTo>
                    <a:pt x="78767" y="0"/>
                  </a:lnTo>
                  <a:cubicBezTo>
                    <a:pt x="68026" y="0"/>
                    <a:pt x="57773" y="2278"/>
                    <a:pt x="48416" y="6346"/>
                  </a:cubicBezTo>
                  <a:close/>
                </a:path>
              </a:pathLst>
            </a:custGeom>
            <a:solidFill>
              <a:schemeClr val="accent2"/>
            </a:solidFill>
            <a:ln w="651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" name="Freeform: Shape 40">
              <a:extLst>
                <a:ext uri="{FF2B5EF4-FFF2-40B4-BE49-F238E27FC236}">
                  <a16:creationId xmlns:a16="http://schemas.microsoft.com/office/drawing/2014/main" id="{EF73549D-7D13-4D4A-89D2-E72BB4E029E5}"/>
                </a:ext>
              </a:extLst>
            </p:cNvPr>
            <p:cNvSpPr/>
            <p:nvPr/>
          </p:nvSpPr>
          <p:spPr>
            <a:xfrm rot="19234626" flipH="1">
              <a:off x="9574051" y="3221561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41">
              <a:extLst>
                <a:ext uri="{FF2B5EF4-FFF2-40B4-BE49-F238E27FC236}">
                  <a16:creationId xmlns:a16="http://schemas.microsoft.com/office/drawing/2014/main" id="{8239ADBE-F9FB-439D-BEF6-38ED381C0C07}"/>
                </a:ext>
              </a:extLst>
            </p:cNvPr>
            <p:cNvSpPr/>
            <p:nvPr/>
          </p:nvSpPr>
          <p:spPr>
            <a:xfrm rot="19234626" flipH="1">
              <a:off x="8884443" y="3769248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59">
              <a:extLst>
                <a:ext uri="{FF2B5EF4-FFF2-40B4-BE49-F238E27FC236}">
                  <a16:creationId xmlns:a16="http://schemas.microsoft.com/office/drawing/2014/main" id="{004D2EDC-02D8-42F4-BB01-8C167870A277}"/>
                </a:ext>
              </a:extLst>
            </p:cNvPr>
            <p:cNvSpPr/>
            <p:nvPr/>
          </p:nvSpPr>
          <p:spPr>
            <a:xfrm rot="3417999" flipH="1">
              <a:off x="11013369" y="6070549"/>
              <a:ext cx="1376067" cy="586083"/>
            </a:xfrm>
            <a:custGeom>
              <a:avLst/>
              <a:gdLst>
                <a:gd name="connsiteX0" fmla="*/ 1376067 w 1376067"/>
                <a:gd name="connsiteY0" fmla="*/ 226859 h 586083"/>
                <a:gd name="connsiteX1" fmla="*/ 227666 w 1376067"/>
                <a:gd name="connsiteY1" fmla="*/ 98257 h 586083"/>
                <a:gd name="connsiteX2" fmla="*/ 227666 w 1376067"/>
                <a:gd name="connsiteY2" fmla="*/ 0 h 586083"/>
                <a:gd name="connsiteX3" fmla="*/ 0 w 1376067"/>
                <a:gd name="connsiteY3" fmla="*/ 148036 h 586083"/>
                <a:gd name="connsiteX4" fmla="*/ 227667 w 1376067"/>
                <a:gd name="connsiteY4" fmla="*/ 498165 h 586083"/>
                <a:gd name="connsiteX5" fmla="*/ 227666 w 1376067"/>
                <a:gd name="connsiteY5" fmla="*/ 461986 h 586083"/>
                <a:gd name="connsiteX6" fmla="*/ 1335840 w 1376067"/>
                <a:gd name="connsiteY6" fmla="*/ 586083 h 586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067" h="586083">
                  <a:moveTo>
                    <a:pt x="1376067" y="226859"/>
                  </a:moveTo>
                  <a:lnTo>
                    <a:pt x="227666" y="98257"/>
                  </a:lnTo>
                  <a:lnTo>
                    <a:pt x="227666" y="0"/>
                  </a:lnTo>
                  <a:lnTo>
                    <a:pt x="0" y="148036"/>
                  </a:lnTo>
                  <a:lnTo>
                    <a:pt x="227667" y="498165"/>
                  </a:lnTo>
                  <a:lnTo>
                    <a:pt x="227666" y="461986"/>
                  </a:lnTo>
                  <a:lnTo>
                    <a:pt x="1335840" y="58608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1" name="Graphic 207">
            <a:extLst>
              <a:ext uri="{FF2B5EF4-FFF2-40B4-BE49-F238E27FC236}">
                <a16:creationId xmlns:a16="http://schemas.microsoft.com/office/drawing/2014/main" id="{A06256D2-6E60-49DE-874D-0AFA92443081}"/>
              </a:ext>
            </a:extLst>
          </p:cNvPr>
          <p:cNvGrpSpPr/>
          <p:nvPr/>
        </p:nvGrpSpPr>
        <p:grpSpPr>
          <a:xfrm>
            <a:off x="665105" y="5468066"/>
            <a:ext cx="5567987" cy="932363"/>
            <a:chOff x="6801527" y="3890886"/>
            <a:chExt cx="5925288" cy="992193"/>
          </a:xfrm>
        </p:grpSpPr>
        <p:sp>
          <p:nvSpPr>
            <p:cNvPr id="32" name="Freeform: Shape 46">
              <a:extLst>
                <a:ext uri="{FF2B5EF4-FFF2-40B4-BE49-F238E27FC236}">
                  <a16:creationId xmlns:a16="http://schemas.microsoft.com/office/drawing/2014/main" id="{26A857A4-DB22-48B1-9583-78C5D6D4F107}"/>
                </a:ext>
              </a:extLst>
            </p:cNvPr>
            <p:cNvSpPr/>
            <p:nvPr/>
          </p:nvSpPr>
          <p:spPr>
            <a:xfrm>
              <a:off x="6801415" y="3892168"/>
              <a:ext cx="752292" cy="832605"/>
            </a:xfrm>
            <a:custGeom>
              <a:avLst/>
              <a:gdLst>
                <a:gd name="connsiteX0" fmla="*/ 297212 w 752292"/>
                <a:gd name="connsiteY0" fmla="*/ 46655 h 832605"/>
                <a:gd name="connsiteX1" fmla="*/ 361314 w 752292"/>
                <a:gd name="connsiteY1" fmla="*/ 52229 h 832605"/>
                <a:gd name="connsiteX2" fmla="*/ 379709 w 752292"/>
                <a:gd name="connsiteY2" fmla="*/ 99609 h 832605"/>
                <a:gd name="connsiteX3" fmla="*/ 385841 w 752292"/>
                <a:gd name="connsiteY3" fmla="*/ 513766 h 832605"/>
                <a:gd name="connsiteX4" fmla="*/ 396431 w 752292"/>
                <a:gd name="connsiteY4" fmla="*/ 500388 h 832605"/>
                <a:gd name="connsiteX5" fmla="*/ 561983 w 752292"/>
                <a:gd name="connsiteY5" fmla="*/ 88461 h 832605"/>
                <a:gd name="connsiteX6" fmla="*/ 594313 w 752292"/>
                <a:gd name="connsiteY6" fmla="*/ 33277 h 832605"/>
                <a:gd name="connsiteX7" fmla="*/ 700221 w 752292"/>
                <a:gd name="connsiteY7" fmla="*/ 15997 h 832605"/>
                <a:gd name="connsiteX8" fmla="*/ 708582 w 752292"/>
                <a:gd name="connsiteY8" fmla="*/ 43310 h 832605"/>
                <a:gd name="connsiteX9" fmla="*/ 700778 w 752292"/>
                <a:gd name="connsiteY9" fmla="*/ 201615 h 832605"/>
                <a:gd name="connsiteX10" fmla="*/ 749273 w 752292"/>
                <a:gd name="connsiteY10" fmla="*/ 790800 h 832605"/>
                <a:gd name="connsiteX11" fmla="*/ 719730 w 752292"/>
                <a:gd name="connsiteY11" fmla="*/ 827589 h 832605"/>
                <a:gd name="connsiteX12" fmla="*/ 675695 w 752292"/>
                <a:gd name="connsiteY12" fmla="*/ 823129 h 832605"/>
                <a:gd name="connsiteX13" fmla="*/ 624970 w 752292"/>
                <a:gd name="connsiteY13" fmla="*/ 755125 h 832605"/>
                <a:gd name="connsiteX14" fmla="*/ 603231 w 752292"/>
                <a:gd name="connsiteY14" fmla="*/ 539407 h 832605"/>
                <a:gd name="connsiteX15" fmla="*/ 598214 w 752292"/>
                <a:gd name="connsiteY15" fmla="*/ 210534 h 832605"/>
                <a:gd name="connsiteX16" fmla="*/ 595427 w 752292"/>
                <a:gd name="connsiteY16" fmla="*/ 197713 h 832605"/>
                <a:gd name="connsiteX17" fmla="*/ 418170 w 752292"/>
                <a:gd name="connsiteY17" fmla="*/ 731157 h 832605"/>
                <a:gd name="connsiteX18" fmla="*/ 396431 w 752292"/>
                <a:gd name="connsiteY18" fmla="*/ 754568 h 832605"/>
                <a:gd name="connsiteX19" fmla="*/ 306688 w 752292"/>
                <a:gd name="connsiteY19" fmla="*/ 687678 h 832605"/>
                <a:gd name="connsiteX20" fmla="*/ 284392 w 752292"/>
                <a:gd name="connsiteY20" fmla="*/ 477534 h 832605"/>
                <a:gd name="connsiteX21" fmla="*/ 282719 w 752292"/>
                <a:gd name="connsiteY21" fmla="*/ 216665 h 832605"/>
                <a:gd name="connsiteX22" fmla="*/ 250947 w 752292"/>
                <a:gd name="connsiteY22" fmla="*/ 275751 h 832605"/>
                <a:gd name="connsiteX23" fmla="*/ 116053 w 752292"/>
                <a:gd name="connsiteY23" fmla="*/ 699384 h 832605"/>
                <a:gd name="connsiteX24" fmla="*/ 127759 w 752292"/>
                <a:gd name="connsiteY24" fmla="*/ 723353 h 832605"/>
                <a:gd name="connsiteX25" fmla="*/ 138907 w 752292"/>
                <a:gd name="connsiteY25" fmla="*/ 745649 h 832605"/>
                <a:gd name="connsiteX26" fmla="*/ 100446 w 752292"/>
                <a:gd name="connsiteY26" fmla="*/ 822572 h 832605"/>
                <a:gd name="connsiteX27" fmla="*/ 78707 w 752292"/>
                <a:gd name="connsiteY27" fmla="*/ 832606 h 832605"/>
                <a:gd name="connsiteX28" fmla="*/ 54180 w 752292"/>
                <a:gd name="connsiteY28" fmla="*/ 829261 h 832605"/>
                <a:gd name="connsiteX29" fmla="*/ 1226 w 752292"/>
                <a:gd name="connsiteY29" fmla="*/ 757355 h 832605"/>
                <a:gd name="connsiteX30" fmla="*/ 86510 w 752292"/>
                <a:gd name="connsiteY30" fmla="*/ 410087 h 832605"/>
                <a:gd name="connsiteX31" fmla="*/ 218617 w 752292"/>
                <a:gd name="connsiteY31" fmla="*/ 137513 h 832605"/>
                <a:gd name="connsiteX32" fmla="*/ 297212 w 752292"/>
                <a:gd name="connsiteY32" fmla="*/ 46655 h 8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292" h="832605">
                  <a:moveTo>
                    <a:pt x="297212" y="46655"/>
                  </a:moveTo>
                  <a:cubicBezTo>
                    <a:pt x="320066" y="28818"/>
                    <a:pt x="340690" y="39966"/>
                    <a:pt x="361314" y="52229"/>
                  </a:cubicBezTo>
                  <a:cubicBezTo>
                    <a:pt x="380266" y="63377"/>
                    <a:pt x="381939" y="79542"/>
                    <a:pt x="379709" y="99609"/>
                  </a:cubicBezTo>
                  <a:cubicBezTo>
                    <a:pt x="366889" y="237847"/>
                    <a:pt x="373577" y="375528"/>
                    <a:pt x="385841" y="513766"/>
                  </a:cubicBezTo>
                  <a:cubicBezTo>
                    <a:pt x="396431" y="514323"/>
                    <a:pt x="394759" y="505962"/>
                    <a:pt x="396431" y="500388"/>
                  </a:cubicBezTo>
                  <a:cubicBezTo>
                    <a:pt x="442697" y="359363"/>
                    <a:pt x="495093" y="221125"/>
                    <a:pt x="561983" y="88461"/>
                  </a:cubicBezTo>
                  <a:cubicBezTo>
                    <a:pt x="571459" y="69509"/>
                    <a:pt x="582607" y="51114"/>
                    <a:pt x="594313" y="33277"/>
                  </a:cubicBezTo>
                  <a:cubicBezTo>
                    <a:pt x="619954" y="-4070"/>
                    <a:pt x="662317" y="-10201"/>
                    <a:pt x="700221" y="15997"/>
                  </a:cubicBezTo>
                  <a:cubicBezTo>
                    <a:pt x="711369" y="23801"/>
                    <a:pt x="709139" y="33277"/>
                    <a:pt x="708582" y="43310"/>
                  </a:cubicBezTo>
                  <a:cubicBezTo>
                    <a:pt x="705795" y="96265"/>
                    <a:pt x="702450" y="148661"/>
                    <a:pt x="700778" y="201615"/>
                  </a:cubicBezTo>
                  <a:cubicBezTo>
                    <a:pt x="694089" y="400054"/>
                    <a:pt x="709139" y="596263"/>
                    <a:pt x="749273" y="790800"/>
                  </a:cubicBezTo>
                  <a:cubicBezTo>
                    <a:pt x="755962" y="824802"/>
                    <a:pt x="753732" y="828146"/>
                    <a:pt x="719730" y="827589"/>
                  </a:cubicBezTo>
                  <a:cubicBezTo>
                    <a:pt x="705238" y="827031"/>
                    <a:pt x="690187" y="824244"/>
                    <a:pt x="675695" y="823129"/>
                  </a:cubicBezTo>
                  <a:cubicBezTo>
                    <a:pt x="639463" y="814768"/>
                    <a:pt x="630544" y="786898"/>
                    <a:pt x="624970" y="755125"/>
                  </a:cubicBezTo>
                  <a:cubicBezTo>
                    <a:pt x="612150" y="683777"/>
                    <a:pt x="607133" y="611313"/>
                    <a:pt x="603231" y="539407"/>
                  </a:cubicBezTo>
                  <a:cubicBezTo>
                    <a:pt x="596542" y="430154"/>
                    <a:pt x="594870" y="320344"/>
                    <a:pt x="598214" y="210534"/>
                  </a:cubicBezTo>
                  <a:cubicBezTo>
                    <a:pt x="598214" y="206632"/>
                    <a:pt x="597657" y="202173"/>
                    <a:pt x="595427" y="197713"/>
                  </a:cubicBezTo>
                  <a:cubicBezTo>
                    <a:pt x="513488" y="368282"/>
                    <a:pt x="429876" y="537735"/>
                    <a:pt x="418170" y="731157"/>
                  </a:cubicBezTo>
                  <a:cubicBezTo>
                    <a:pt x="417056" y="746764"/>
                    <a:pt x="409252" y="752338"/>
                    <a:pt x="396431" y="754568"/>
                  </a:cubicBezTo>
                  <a:cubicBezTo>
                    <a:pt x="350724" y="763486"/>
                    <a:pt x="312262" y="733944"/>
                    <a:pt x="306688" y="687678"/>
                  </a:cubicBezTo>
                  <a:cubicBezTo>
                    <a:pt x="298884" y="617445"/>
                    <a:pt x="289966" y="547768"/>
                    <a:pt x="284392" y="477534"/>
                  </a:cubicBezTo>
                  <a:cubicBezTo>
                    <a:pt x="277145" y="391135"/>
                    <a:pt x="280490" y="305294"/>
                    <a:pt x="282719" y="216665"/>
                  </a:cubicBezTo>
                  <a:cubicBezTo>
                    <a:pt x="272129" y="236175"/>
                    <a:pt x="260423" y="255684"/>
                    <a:pt x="250947" y="275751"/>
                  </a:cubicBezTo>
                  <a:cubicBezTo>
                    <a:pt x="186287" y="411202"/>
                    <a:pt x="142252" y="552227"/>
                    <a:pt x="116053" y="699384"/>
                  </a:cubicBezTo>
                  <a:cubicBezTo>
                    <a:pt x="113824" y="711090"/>
                    <a:pt x="109922" y="721681"/>
                    <a:pt x="127759" y="723353"/>
                  </a:cubicBezTo>
                  <a:cubicBezTo>
                    <a:pt x="142809" y="725025"/>
                    <a:pt x="142252" y="735616"/>
                    <a:pt x="138907" y="745649"/>
                  </a:cubicBezTo>
                  <a:cubicBezTo>
                    <a:pt x="130546" y="773520"/>
                    <a:pt x="114938" y="797489"/>
                    <a:pt x="100446" y="822572"/>
                  </a:cubicBezTo>
                  <a:cubicBezTo>
                    <a:pt x="95986" y="830933"/>
                    <a:pt x="87068" y="832606"/>
                    <a:pt x="78707" y="832606"/>
                  </a:cubicBezTo>
                  <a:cubicBezTo>
                    <a:pt x="70345" y="832606"/>
                    <a:pt x="61984" y="830933"/>
                    <a:pt x="54180" y="829261"/>
                  </a:cubicBezTo>
                  <a:cubicBezTo>
                    <a:pt x="2341" y="815883"/>
                    <a:pt x="-3233" y="809752"/>
                    <a:pt x="1226" y="757355"/>
                  </a:cubicBezTo>
                  <a:cubicBezTo>
                    <a:pt x="12375" y="637511"/>
                    <a:pt x="45819" y="522685"/>
                    <a:pt x="86510" y="410087"/>
                  </a:cubicBezTo>
                  <a:cubicBezTo>
                    <a:pt x="121627" y="314770"/>
                    <a:pt x="161761" y="222240"/>
                    <a:pt x="218617" y="137513"/>
                  </a:cubicBezTo>
                  <a:cubicBezTo>
                    <a:pt x="240913" y="104068"/>
                    <a:pt x="265440" y="72296"/>
                    <a:pt x="297212" y="46655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47">
              <a:extLst>
                <a:ext uri="{FF2B5EF4-FFF2-40B4-BE49-F238E27FC236}">
                  <a16:creationId xmlns:a16="http://schemas.microsoft.com/office/drawing/2014/main" id="{E50E5C3D-AE21-44A5-BD27-90AA8D178A70}"/>
                </a:ext>
              </a:extLst>
            </p:cNvPr>
            <p:cNvSpPr/>
            <p:nvPr/>
          </p:nvSpPr>
          <p:spPr>
            <a:xfrm>
              <a:off x="7549340" y="4111279"/>
              <a:ext cx="1364676" cy="769408"/>
            </a:xfrm>
            <a:custGeom>
              <a:avLst/>
              <a:gdLst>
                <a:gd name="connsiteX0" fmla="*/ 1343596 w 1364676"/>
                <a:gd name="connsiteY0" fmla="*/ 32672 h 769408"/>
                <a:gd name="connsiteX1" fmla="*/ 1238245 w 1364676"/>
                <a:gd name="connsiteY1" fmla="*/ 66674 h 769408"/>
                <a:gd name="connsiteX2" fmla="*/ 1233229 w 1364676"/>
                <a:gd name="connsiteY2" fmla="*/ 82839 h 769408"/>
                <a:gd name="connsiteX3" fmla="*/ 1190865 w 1364676"/>
                <a:gd name="connsiteY3" fmla="*/ 306918 h 769408"/>
                <a:gd name="connsiteX4" fmla="*/ 1117287 w 1364676"/>
                <a:gd name="connsiteY4" fmla="*/ 460207 h 769408"/>
                <a:gd name="connsiteX5" fmla="*/ 1091089 w 1364676"/>
                <a:gd name="connsiteY5" fmla="*/ 470797 h 769408"/>
                <a:gd name="connsiteX6" fmla="*/ 1078268 w 1364676"/>
                <a:gd name="connsiteY6" fmla="*/ 445156 h 769408"/>
                <a:gd name="connsiteX7" fmla="*/ 1086629 w 1364676"/>
                <a:gd name="connsiteY7" fmla="*/ 326428 h 769408"/>
                <a:gd name="connsiteX8" fmla="*/ 1148502 w 1364676"/>
                <a:gd name="connsiteY8" fmla="*/ 95659 h 769408"/>
                <a:gd name="connsiteX9" fmla="*/ 1107811 w 1364676"/>
                <a:gd name="connsiteY9" fmla="*/ 32114 h 769408"/>
                <a:gd name="connsiteX10" fmla="*/ 1042594 w 1364676"/>
                <a:gd name="connsiteY10" fmla="*/ 64444 h 769408"/>
                <a:gd name="connsiteX11" fmla="*/ 1037577 w 1364676"/>
                <a:gd name="connsiteY11" fmla="*/ 76707 h 769408"/>
                <a:gd name="connsiteX12" fmla="*/ 1020297 w 1364676"/>
                <a:gd name="connsiteY12" fmla="*/ 125759 h 769408"/>
                <a:gd name="connsiteX13" fmla="*/ 1015838 w 1364676"/>
                <a:gd name="connsiteY13" fmla="*/ 138580 h 769408"/>
                <a:gd name="connsiteX14" fmla="*/ 1003018 w 1364676"/>
                <a:gd name="connsiteY14" fmla="*/ 181501 h 769408"/>
                <a:gd name="connsiteX15" fmla="*/ 991869 w 1364676"/>
                <a:gd name="connsiteY15" fmla="*/ 227766 h 769408"/>
                <a:gd name="connsiteX16" fmla="*/ 975704 w 1364676"/>
                <a:gd name="connsiteY16" fmla="*/ 242816 h 769408"/>
                <a:gd name="connsiteX17" fmla="*/ 938358 w 1364676"/>
                <a:gd name="connsiteY17" fmla="*/ 190419 h 769408"/>
                <a:gd name="connsiteX18" fmla="*/ 976262 w 1364676"/>
                <a:gd name="connsiteY18" fmla="*/ 90085 h 769408"/>
                <a:gd name="connsiteX19" fmla="*/ 957310 w 1364676"/>
                <a:gd name="connsiteY19" fmla="*/ 22081 h 769408"/>
                <a:gd name="connsiteX20" fmla="*/ 957867 w 1364676"/>
                <a:gd name="connsiteY20" fmla="*/ 22638 h 769408"/>
                <a:gd name="connsiteX21" fmla="*/ 893765 w 1364676"/>
                <a:gd name="connsiteY21" fmla="*/ 15949 h 769408"/>
                <a:gd name="connsiteX22" fmla="*/ 869796 w 1364676"/>
                <a:gd name="connsiteY22" fmla="*/ 26540 h 769408"/>
                <a:gd name="connsiteX23" fmla="*/ 852516 w 1364676"/>
                <a:gd name="connsiteY23" fmla="*/ 59428 h 769408"/>
                <a:gd name="connsiteX24" fmla="*/ 848057 w 1364676"/>
                <a:gd name="connsiteY24" fmla="*/ 72805 h 769408"/>
                <a:gd name="connsiteX25" fmla="*/ 822416 w 1364676"/>
                <a:gd name="connsiteY25" fmla="*/ 133006 h 769408"/>
                <a:gd name="connsiteX26" fmla="*/ 795103 w 1364676"/>
                <a:gd name="connsiteY26" fmla="*/ 209371 h 769408"/>
                <a:gd name="connsiteX27" fmla="*/ 810153 w 1364676"/>
                <a:gd name="connsiteY27" fmla="*/ 105693 h 769408"/>
                <a:gd name="connsiteX28" fmla="*/ 808481 w 1364676"/>
                <a:gd name="connsiteY28" fmla="*/ 70576 h 769408"/>
                <a:gd name="connsiteX29" fmla="*/ 802907 w 1364676"/>
                <a:gd name="connsiteY29" fmla="*/ 52739 h 769408"/>
                <a:gd name="connsiteX30" fmla="*/ 732673 w 1364676"/>
                <a:gd name="connsiteY30" fmla="*/ 34344 h 769408"/>
                <a:gd name="connsiteX31" fmla="*/ 699228 w 1364676"/>
                <a:gd name="connsiteY31" fmla="*/ 77822 h 769408"/>
                <a:gd name="connsiteX32" fmla="*/ 685850 w 1364676"/>
                <a:gd name="connsiteY32" fmla="*/ 199338 h 769408"/>
                <a:gd name="connsiteX33" fmla="*/ 632339 w 1364676"/>
                <a:gd name="connsiteY33" fmla="*/ 247275 h 769408"/>
                <a:gd name="connsiteX34" fmla="*/ 605026 w 1364676"/>
                <a:gd name="connsiteY34" fmla="*/ 194321 h 769408"/>
                <a:gd name="connsiteX35" fmla="*/ 646274 w 1364676"/>
                <a:gd name="connsiteY35" fmla="*/ 85626 h 769408"/>
                <a:gd name="connsiteX36" fmla="*/ 643487 w 1364676"/>
                <a:gd name="connsiteY36" fmla="*/ 30999 h 769408"/>
                <a:gd name="connsiteX37" fmla="*/ 530890 w 1364676"/>
                <a:gd name="connsiteY37" fmla="*/ 56640 h 769408"/>
                <a:gd name="connsiteX38" fmla="*/ 474591 w 1364676"/>
                <a:gd name="connsiteY38" fmla="*/ 219405 h 769408"/>
                <a:gd name="connsiteX39" fmla="*/ 460656 w 1364676"/>
                <a:gd name="connsiteY39" fmla="*/ 235570 h 769408"/>
                <a:gd name="connsiteX40" fmla="*/ 481838 w 1364676"/>
                <a:gd name="connsiteY40" fmla="*/ 88413 h 769408"/>
                <a:gd name="connsiteX41" fmla="*/ 455639 w 1364676"/>
                <a:gd name="connsiteY41" fmla="*/ 43263 h 769408"/>
                <a:gd name="connsiteX42" fmla="*/ 431670 w 1364676"/>
                <a:gd name="connsiteY42" fmla="*/ 36016 h 769408"/>
                <a:gd name="connsiteX43" fmla="*/ 379831 w 1364676"/>
                <a:gd name="connsiteY43" fmla="*/ 63329 h 769408"/>
                <a:gd name="connsiteX44" fmla="*/ 372027 w 1364676"/>
                <a:gd name="connsiteY44" fmla="*/ 92872 h 769408"/>
                <a:gd name="connsiteX45" fmla="*/ 356977 w 1364676"/>
                <a:gd name="connsiteY45" fmla="*/ 300787 h 769408"/>
                <a:gd name="connsiteX46" fmla="*/ 334681 w 1364676"/>
                <a:gd name="connsiteY46" fmla="*/ 334232 h 769408"/>
                <a:gd name="connsiteX47" fmla="*/ 324090 w 1364676"/>
                <a:gd name="connsiteY47" fmla="*/ 354856 h 769408"/>
                <a:gd name="connsiteX48" fmla="*/ 245495 w 1364676"/>
                <a:gd name="connsiteY48" fmla="*/ 494766 h 769408"/>
                <a:gd name="connsiteX49" fmla="*/ 165228 w 1364676"/>
                <a:gd name="connsiteY49" fmla="*/ 529883 h 769408"/>
                <a:gd name="connsiteX50" fmla="*/ 86075 w 1364676"/>
                <a:gd name="connsiteY50" fmla="*/ 479159 h 769408"/>
                <a:gd name="connsiteX51" fmla="*/ 100568 w 1364676"/>
                <a:gd name="connsiteY51" fmla="*/ 332002 h 769408"/>
                <a:gd name="connsiteX52" fmla="*/ 263889 w 1364676"/>
                <a:gd name="connsiteY52" fmla="*/ 311935 h 769408"/>
                <a:gd name="connsiteX53" fmla="*/ 304023 w 1364676"/>
                <a:gd name="connsiteY53" fmla="*/ 76150 h 769408"/>
                <a:gd name="connsiteX54" fmla="*/ 150177 w 1364676"/>
                <a:gd name="connsiteY54" fmla="*/ 23196 h 769408"/>
                <a:gd name="connsiteX55" fmla="*/ 99453 w 1364676"/>
                <a:gd name="connsiteY55" fmla="*/ 82281 h 769408"/>
                <a:gd name="connsiteX56" fmla="*/ 14726 w 1364676"/>
                <a:gd name="connsiteY56" fmla="*/ 298557 h 769408"/>
                <a:gd name="connsiteX57" fmla="*/ 29219 w 1364676"/>
                <a:gd name="connsiteY57" fmla="*/ 531555 h 769408"/>
                <a:gd name="connsiteX58" fmla="*/ 117290 w 1364676"/>
                <a:gd name="connsiteY58" fmla="*/ 604019 h 769408"/>
                <a:gd name="connsiteX59" fmla="*/ 316286 w 1364676"/>
                <a:gd name="connsiteY59" fmla="*/ 550507 h 769408"/>
                <a:gd name="connsiteX60" fmla="*/ 375929 w 1364676"/>
                <a:gd name="connsiteY60" fmla="*/ 535457 h 769408"/>
                <a:gd name="connsiteX61" fmla="*/ 418850 w 1364676"/>
                <a:gd name="connsiteY61" fmla="*/ 546605 h 769408"/>
                <a:gd name="connsiteX62" fmla="*/ 452295 w 1364676"/>
                <a:gd name="connsiteY62" fmla="*/ 517620 h 769408"/>
                <a:gd name="connsiteX63" fmla="*/ 526988 w 1364676"/>
                <a:gd name="connsiteY63" fmla="*/ 228881 h 769408"/>
                <a:gd name="connsiteX64" fmla="*/ 590533 w 1364676"/>
                <a:gd name="connsiteY64" fmla="*/ 294655 h 769408"/>
                <a:gd name="connsiteX65" fmla="*/ 681391 w 1364676"/>
                <a:gd name="connsiteY65" fmla="*/ 280720 h 769408"/>
                <a:gd name="connsiteX66" fmla="*/ 665783 w 1364676"/>
                <a:gd name="connsiteY66" fmla="*/ 464108 h 769408"/>
                <a:gd name="connsiteX67" fmla="*/ 715393 w 1364676"/>
                <a:gd name="connsiteY67" fmla="*/ 541589 h 769408"/>
                <a:gd name="connsiteX68" fmla="*/ 739919 w 1364676"/>
                <a:gd name="connsiteY68" fmla="*/ 546605 h 769408"/>
                <a:gd name="connsiteX69" fmla="*/ 774479 w 1364676"/>
                <a:gd name="connsiteY69" fmla="*/ 517063 h 769408"/>
                <a:gd name="connsiteX70" fmla="*/ 849172 w 1364676"/>
                <a:gd name="connsiteY70" fmla="*/ 231110 h 769408"/>
                <a:gd name="connsiteX71" fmla="*/ 955638 w 1364676"/>
                <a:gd name="connsiteY71" fmla="*/ 296885 h 769408"/>
                <a:gd name="connsiteX72" fmla="*/ 974590 w 1364676"/>
                <a:gd name="connsiteY72" fmla="*/ 318067 h 769408"/>
                <a:gd name="connsiteX73" fmla="*/ 974590 w 1364676"/>
                <a:gd name="connsiteY73" fmla="*/ 448501 h 769408"/>
                <a:gd name="connsiteX74" fmla="*/ 1081055 w 1364676"/>
                <a:gd name="connsiteY74" fmla="*/ 540474 h 769408"/>
                <a:gd name="connsiteX75" fmla="*/ 1166339 w 1364676"/>
                <a:gd name="connsiteY75" fmla="*/ 494209 h 769408"/>
                <a:gd name="connsiteX76" fmla="*/ 1134567 w 1364676"/>
                <a:gd name="connsiteY76" fmla="*/ 667564 h 769408"/>
                <a:gd name="connsiteX77" fmla="*/ 1202571 w 1364676"/>
                <a:gd name="connsiteY77" fmla="*/ 767340 h 769408"/>
                <a:gd name="connsiteX78" fmla="*/ 1233786 w 1364676"/>
                <a:gd name="connsiteY78" fmla="*/ 743929 h 769408"/>
                <a:gd name="connsiteX79" fmla="*/ 1252738 w 1364676"/>
                <a:gd name="connsiteY79" fmla="*/ 581165 h 769408"/>
                <a:gd name="connsiteX80" fmla="*/ 1259427 w 1364676"/>
                <a:gd name="connsiteY80" fmla="*/ 570017 h 769408"/>
                <a:gd name="connsiteX81" fmla="*/ 1269460 w 1364676"/>
                <a:gd name="connsiteY81" fmla="*/ 509816 h 769408"/>
                <a:gd name="connsiteX82" fmla="*/ 1271690 w 1364676"/>
                <a:gd name="connsiteY82" fmla="*/ 496438 h 769408"/>
                <a:gd name="connsiteX83" fmla="*/ 1281166 w 1364676"/>
                <a:gd name="connsiteY83" fmla="*/ 435123 h 769408"/>
                <a:gd name="connsiteX84" fmla="*/ 1330218 w 1364676"/>
                <a:gd name="connsiteY84" fmla="*/ 227766 h 769408"/>
                <a:gd name="connsiteX85" fmla="*/ 1361433 w 1364676"/>
                <a:gd name="connsiteY85" fmla="*/ 87855 h 769408"/>
                <a:gd name="connsiteX86" fmla="*/ 1343596 w 1364676"/>
                <a:gd name="connsiteY86" fmla="*/ 32672 h 769408"/>
                <a:gd name="connsiteX87" fmla="*/ 122864 w 1364676"/>
                <a:gd name="connsiteY87" fmla="*/ 262883 h 769408"/>
                <a:gd name="connsiteX88" fmla="*/ 195328 w 1364676"/>
                <a:gd name="connsiteY88" fmla="*/ 74478 h 769408"/>
                <a:gd name="connsiteX89" fmla="*/ 210378 w 1364676"/>
                <a:gd name="connsiteY89" fmla="*/ 61100 h 769408"/>
                <a:gd name="connsiteX90" fmla="*/ 218182 w 1364676"/>
                <a:gd name="connsiteY90" fmla="*/ 80609 h 769408"/>
                <a:gd name="connsiteX91" fmla="*/ 218182 w 1364676"/>
                <a:gd name="connsiteY91" fmla="*/ 116841 h 769408"/>
                <a:gd name="connsiteX92" fmla="*/ 190311 w 1364676"/>
                <a:gd name="connsiteY92" fmla="*/ 251735 h 769408"/>
                <a:gd name="connsiteX93" fmla="*/ 168572 w 1364676"/>
                <a:gd name="connsiteY93" fmla="*/ 286852 h 769408"/>
                <a:gd name="connsiteX94" fmla="*/ 134012 w 1364676"/>
                <a:gd name="connsiteY94" fmla="*/ 296328 h 769408"/>
                <a:gd name="connsiteX95" fmla="*/ 122864 w 1364676"/>
                <a:gd name="connsiteY95" fmla="*/ 262883 h 76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364676" h="769408">
                  <a:moveTo>
                    <a:pt x="1343596" y="32672"/>
                  </a:moveTo>
                  <a:cubicBezTo>
                    <a:pt x="1293429" y="-1330"/>
                    <a:pt x="1257755" y="10375"/>
                    <a:pt x="1238245" y="66674"/>
                  </a:cubicBezTo>
                  <a:cubicBezTo>
                    <a:pt x="1236573" y="71691"/>
                    <a:pt x="1234901" y="77265"/>
                    <a:pt x="1233229" y="82839"/>
                  </a:cubicBezTo>
                  <a:cubicBezTo>
                    <a:pt x="1213719" y="156417"/>
                    <a:pt x="1202571" y="231668"/>
                    <a:pt x="1190865" y="306918"/>
                  </a:cubicBezTo>
                  <a:cubicBezTo>
                    <a:pt x="1181389" y="365447"/>
                    <a:pt x="1156306" y="416171"/>
                    <a:pt x="1117287" y="460207"/>
                  </a:cubicBezTo>
                  <a:cubicBezTo>
                    <a:pt x="1110598" y="468010"/>
                    <a:pt x="1102237" y="475814"/>
                    <a:pt x="1091089" y="470797"/>
                  </a:cubicBezTo>
                  <a:cubicBezTo>
                    <a:pt x="1079940" y="466338"/>
                    <a:pt x="1078826" y="455747"/>
                    <a:pt x="1078268" y="445156"/>
                  </a:cubicBezTo>
                  <a:cubicBezTo>
                    <a:pt x="1076039" y="405023"/>
                    <a:pt x="1080498" y="365447"/>
                    <a:pt x="1086629" y="326428"/>
                  </a:cubicBezTo>
                  <a:cubicBezTo>
                    <a:pt x="1100007" y="247275"/>
                    <a:pt x="1123976" y="171467"/>
                    <a:pt x="1148502" y="95659"/>
                  </a:cubicBezTo>
                  <a:cubicBezTo>
                    <a:pt x="1158536" y="65559"/>
                    <a:pt x="1142371" y="42148"/>
                    <a:pt x="1107811" y="32114"/>
                  </a:cubicBezTo>
                  <a:cubicBezTo>
                    <a:pt x="1071022" y="22081"/>
                    <a:pt x="1051512" y="31557"/>
                    <a:pt x="1042594" y="64444"/>
                  </a:cubicBezTo>
                  <a:cubicBezTo>
                    <a:pt x="1042594" y="69461"/>
                    <a:pt x="1042036" y="73363"/>
                    <a:pt x="1037577" y="76707"/>
                  </a:cubicBezTo>
                  <a:cubicBezTo>
                    <a:pt x="1025872" y="90643"/>
                    <a:pt x="1023084" y="108480"/>
                    <a:pt x="1020297" y="125759"/>
                  </a:cubicBezTo>
                  <a:cubicBezTo>
                    <a:pt x="1020297" y="130776"/>
                    <a:pt x="1020297" y="135236"/>
                    <a:pt x="1015838" y="138580"/>
                  </a:cubicBezTo>
                  <a:cubicBezTo>
                    <a:pt x="1007477" y="151400"/>
                    <a:pt x="1003575" y="165893"/>
                    <a:pt x="1003018" y="181501"/>
                  </a:cubicBezTo>
                  <a:cubicBezTo>
                    <a:pt x="1002460" y="197666"/>
                    <a:pt x="990755" y="211044"/>
                    <a:pt x="991869" y="227766"/>
                  </a:cubicBezTo>
                  <a:cubicBezTo>
                    <a:pt x="992427" y="236684"/>
                    <a:pt x="985738" y="242259"/>
                    <a:pt x="975704" y="242816"/>
                  </a:cubicBezTo>
                  <a:cubicBezTo>
                    <a:pt x="935571" y="236127"/>
                    <a:pt x="930554" y="229438"/>
                    <a:pt x="938358" y="190419"/>
                  </a:cubicBezTo>
                  <a:cubicBezTo>
                    <a:pt x="945604" y="154745"/>
                    <a:pt x="962884" y="122972"/>
                    <a:pt x="976262" y="90085"/>
                  </a:cubicBezTo>
                  <a:cubicBezTo>
                    <a:pt x="989082" y="58870"/>
                    <a:pt x="982951" y="38246"/>
                    <a:pt x="957310" y="22081"/>
                  </a:cubicBezTo>
                  <a:lnTo>
                    <a:pt x="957867" y="22638"/>
                  </a:lnTo>
                  <a:cubicBezTo>
                    <a:pt x="937243" y="12605"/>
                    <a:pt x="916619" y="1457"/>
                    <a:pt x="893765" y="15949"/>
                  </a:cubicBezTo>
                  <a:cubicBezTo>
                    <a:pt x="885961" y="19294"/>
                    <a:pt x="878157" y="23196"/>
                    <a:pt x="869796" y="26540"/>
                  </a:cubicBezTo>
                  <a:cubicBezTo>
                    <a:pt x="856976" y="33787"/>
                    <a:pt x="853631" y="46050"/>
                    <a:pt x="852516" y="59428"/>
                  </a:cubicBezTo>
                  <a:cubicBezTo>
                    <a:pt x="852516" y="64444"/>
                    <a:pt x="852516" y="68904"/>
                    <a:pt x="848057" y="72805"/>
                  </a:cubicBezTo>
                  <a:cubicBezTo>
                    <a:pt x="834679" y="90643"/>
                    <a:pt x="827433" y="111267"/>
                    <a:pt x="822416" y="133006"/>
                  </a:cubicBezTo>
                  <a:cubicBezTo>
                    <a:pt x="815170" y="160319"/>
                    <a:pt x="804579" y="186517"/>
                    <a:pt x="795103" y="209371"/>
                  </a:cubicBezTo>
                  <a:cubicBezTo>
                    <a:pt x="800677" y="177041"/>
                    <a:pt x="805694" y="141367"/>
                    <a:pt x="810153" y="105693"/>
                  </a:cubicBezTo>
                  <a:cubicBezTo>
                    <a:pt x="811825" y="93987"/>
                    <a:pt x="816285" y="82281"/>
                    <a:pt x="808481" y="70576"/>
                  </a:cubicBezTo>
                  <a:cubicBezTo>
                    <a:pt x="807923" y="63887"/>
                    <a:pt x="809038" y="56083"/>
                    <a:pt x="802907" y="52739"/>
                  </a:cubicBezTo>
                  <a:cubicBezTo>
                    <a:pt x="781168" y="41033"/>
                    <a:pt x="757199" y="31557"/>
                    <a:pt x="732673" y="34344"/>
                  </a:cubicBezTo>
                  <a:cubicBezTo>
                    <a:pt x="709819" y="37131"/>
                    <a:pt x="703687" y="58870"/>
                    <a:pt x="699228" y="77822"/>
                  </a:cubicBezTo>
                  <a:cubicBezTo>
                    <a:pt x="689752" y="117956"/>
                    <a:pt x="688080" y="158647"/>
                    <a:pt x="685850" y="199338"/>
                  </a:cubicBezTo>
                  <a:cubicBezTo>
                    <a:pt x="684735" y="227208"/>
                    <a:pt x="658537" y="250620"/>
                    <a:pt x="632339" y="247275"/>
                  </a:cubicBezTo>
                  <a:cubicBezTo>
                    <a:pt x="607255" y="243931"/>
                    <a:pt x="600009" y="227766"/>
                    <a:pt x="605026" y="194321"/>
                  </a:cubicBezTo>
                  <a:cubicBezTo>
                    <a:pt x="611157" y="155302"/>
                    <a:pt x="632339" y="121858"/>
                    <a:pt x="646274" y="85626"/>
                  </a:cubicBezTo>
                  <a:cubicBezTo>
                    <a:pt x="653520" y="67231"/>
                    <a:pt x="659652" y="47722"/>
                    <a:pt x="643487" y="30999"/>
                  </a:cubicBezTo>
                  <a:cubicBezTo>
                    <a:pt x="611714" y="-1330"/>
                    <a:pt x="545382" y="13720"/>
                    <a:pt x="530890" y="56640"/>
                  </a:cubicBezTo>
                  <a:cubicBezTo>
                    <a:pt x="512495" y="111267"/>
                    <a:pt x="498002" y="166451"/>
                    <a:pt x="474591" y="219405"/>
                  </a:cubicBezTo>
                  <a:cubicBezTo>
                    <a:pt x="471804" y="225536"/>
                    <a:pt x="471247" y="232783"/>
                    <a:pt x="460656" y="235570"/>
                  </a:cubicBezTo>
                  <a:cubicBezTo>
                    <a:pt x="467902" y="185403"/>
                    <a:pt x="472919" y="136350"/>
                    <a:pt x="481838" y="88413"/>
                  </a:cubicBezTo>
                  <a:cubicBezTo>
                    <a:pt x="486854" y="62772"/>
                    <a:pt x="479050" y="49951"/>
                    <a:pt x="455639" y="43263"/>
                  </a:cubicBezTo>
                  <a:cubicBezTo>
                    <a:pt x="447835" y="41033"/>
                    <a:pt x="439474" y="38803"/>
                    <a:pt x="431670" y="36016"/>
                  </a:cubicBezTo>
                  <a:cubicBezTo>
                    <a:pt x="404357" y="26540"/>
                    <a:pt x="388750" y="39361"/>
                    <a:pt x="379831" y="63329"/>
                  </a:cubicBezTo>
                  <a:cubicBezTo>
                    <a:pt x="376487" y="72805"/>
                    <a:pt x="374257" y="82839"/>
                    <a:pt x="372027" y="92872"/>
                  </a:cubicBezTo>
                  <a:cubicBezTo>
                    <a:pt x="359207" y="161434"/>
                    <a:pt x="363666" y="231668"/>
                    <a:pt x="356977" y="300787"/>
                  </a:cubicBezTo>
                  <a:cubicBezTo>
                    <a:pt x="355305" y="315837"/>
                    <a:pt x="361437" y="334232"/>
                    <a:pt x="334681" y="334232"/>
                  </a:cubicBezTo>
                  <a:cubicBezTo>
                    <a:pt x="325762" y="334232"/>
                    <a:pt x="325205" y="346495"/>
                    <a:pt x="324090" y="354856"/>
                  </a:cubicBezTo>
                  <a:cubicBezTo>
                    <a:pt x="316286" y="411712"/>
                    <a:pt x="287301" y="456862"/>
                    <a:pt x="245495" y="494766"/>
                  </a:cubicBezTo>
                  <a:cubicBezTo>
                    <a:pt x="222641" y="515390"/>
                    <a:pt x="196443" y="527653"/>
                    <a:pt x="165228" y="529883"/>
                  </a:cubicBezTo>
                  <a:cubicBezTo>
                    <a:pt x="124536" y="532670"/>
                    <a:pt x="92764" y="514833"/>
                    <a:pt x="86075" y="479159"/>
                  </a:cubicBezTo>
                  <a:cubicBezTo>
                    <a:pt x="77156" y="429549"/>
                    <a:pt x="85518" y="381054"/>
                    <a:pt x="100568" y="332002"/>
                  </a:cubicBezTo>
                  <a:cubicBezTo>
                    <a:pt x="156309" y="382726"/>
                    <a:pt x="225428" y="374923"/>
                    <a:pt x="263889" y="311935"/>
                  </a:cubicBezTo>
                  <a:cubicBezTo>
                    <a:pt x="307925" y="239472"/>
                    <a:pt x="320188" y="158647"/>
                    <a:pt x="304023" y="76150"/>
                  </a:cubicBezTo>
                  <a:cubicBezTo>
                    <a:pt x="289530" y="2571"/>
                    <a:pt x="209263" y="-23069"/>
                    <a:pt x="150177" y="23196"/>
                  </a:cubicBezTo>
                  <a:cubicBezTo>
                    <a:pt x="129553" y="39361"/>
                    <a:pt x="113946" y="59985"/>
                    <a:pt x="99453" y="82281"/>
                  </a:cubicBezTo>
                  <a:cubicBezTo>
                    <a:pt x="56532" y="148613"/>
                    <a:pt x="30891" y="221634"/>
                    <a:pt x="14726" y="298557"/>
                  </a:cubicBezTo>
                  <a:cubicBezTo>
                    <a:pt x="-1996" y="377710"/>
                    <a:pt x="-12587" y="456305"/>
                    <a:pt x="29219" y="531555"/>
                  </a:cubicBezTo>
                  <a:cubicBezTo>
                    <a:pt x="51516" y="564443"/>
                    <a:pt x="81616" y="587854"/>
                    <a:pt x="117290" y="604019"/>
                  </a:cubicBezTo>
                  <a:cubicBezTo>
                    <a:pt x="194770" y="627430"/>
                    <a:pt x="263332" y="613495"/>
                    <a:pt x="316286" y="550507"/>
                  </a:cubicBezTo>
                  <a:cubicBezTo>
                    <a:pt x="335238" y="528211"/>
                    <a:pt x="347501" y="514833"/>
                    <a:pt x="375929" y="535457"/>
                  </a:cubicBezTo>
                  <a:cubicBezTo>
                    <a:pt x="387078" y="543261"/>
                    <a:pt x="403800" y="543818"/>
                    <a:pt x="418850" y="546605"/>
                  </a:cubicBezTo>
                  <a:cubicBezTo>
                    <a:pt x="441146" y="550507"/>
                    <a:pt x="451180" y="543818"/>
                    <a:pt x="452295" y="517620"/>
                  </a:cubicBezTo>
                  <a:cubicBezTo>
                    <a:pt x="455082" y="416728"/>
                    <a:pt x="483510" y="322526"/>
                    <a:pt x="526988" y="228881"/>
                  </a:cubicBezTo>
                  <a:cubicBezTo>
                    <a:pt x="537021" y="263998"/>
                    <a:pt x="555416" y="287409"/>
                    <a:pt x="590533" y="294655"/>
                  </a:cubicBezTo>
                  <a:cubicBezTo>
                    <a:pt x="622305" y="301902"/>
                    <a:pt x="651848" y="296328"/>
                    <a:pt x="681391" y="280720"/>
                  </a:cubicBezTo>
                  <a:cubicBezTo>
                    <a:pt x="679719" y="344265"/>
                    <a:pt x="674702" y="404465"/>
                    <a:pt x="665783" y="464108"/>
                  </a:cubicBezTo>
                  <a:cubicBezTo>
                    <a:pt x="657980" y="515948"/>
                    <a:pt x="664669" y="527653"/>
                    <a:pt x="715393" y="541589"/>
                  </a:cubicBezTo>
                  <a:cubicBezTo>
                    <a:pt x="723197" y="543818"/>
                    <a:pt x="731558" y="545491"/>
                    <a:pt x="739919" y="546605"/>
                  </a:cubicBezTo>
                  <a:cubicBezTo>
                    <a:pt x="768347" y="550507"/>
                    <a:pt x="773364" y="545491"/>
                    <a:pt x="774479" y="517063"/>
                  </a:cubicBezTo>
                  <a:cubicBezTo>
                    <a:pt x="778938" y="416728"/>
                    <a:pt x="805694" y="322526"/>
                    <a:pt x="849172" y="231110"/>
                  </a:cubicBezTo>
                  <a:cubicBezTo>
                    <a:pt x="873141" y="285737"/>
                    <a:pt x="899896" y="303574"/>
                    <a:pt x="955638" y="296885"/>
                  </a:cubicBezTo>
                  <a:cubicBezTo>
                    <a:pt x="978492" y="294098"/>
                    <a:pt x="976819" y="302459"/>
                    <a:pt x="974590" y="318067"/>
                  </a:cubicBezTo>
                  <a:cubicBezTo>
                    <a:pt x="969573" y="361545"/>
                    <a:pt x="965114" y="405023"/>
                    <a:pt x="974590" y="448501"/>
                  </a:cubicBezTo>
                  <a:cubicBezTo>
                    <a:pt x="986853" y="505357"/>
                    <a:pt x="1024757" y="538244"/>
                    <a:pt x="1081055" y="540474"/>
                  </a:cubicBezTo>
                  <a:cubicBezTo>
                    <a:pt x="1115615" y="541589"/>
                    <a:pt x="1140141" y="523752"/>
                    <a:pt x="1166339" y="494209"/>
                  </a:cubicBezTo>
                  <a:cubicBezTo>
                    <a:pt x="1154634" y="556639"/>
                    <a:pt x="1144043" y="611823"/>
                    <a:pt x="1134567" y="667564"/>
                  </a:cubicBezTo>
                  <a:cubicBezTo>
                    <a:pt x="1121746" y="743372"/>
                    <a:pt x="1112270" y="743372"/>
                    <a:pt x="1202571" y="767340"/>
                  </a:cubicBezTo>
                  <a:cubicBezTo>
                    <a:pt x="1223753" y="772915"/>
                    <a:pt x="1232671" y="767898"/>
                    <a:pt x="1233786" y="743929"/>
                  </a:cubicBezTo>
                  <a:cubicBezTo>
                    <a:pt x="1236573" y="689303"/>
                    <a:pt x="1239360" y="634676"/>
                    <a:pt x="1252738" y="581165"/>
                  </a:cubicBezTo>
                  <a:cubicBezTo>
                    <a:pt x="1256083" y="578378"/>
                    <a:pt x="1258870" y="574476"/>
                    <a:pt x="1259427" y="570017"/>
                  </a:cubicBezTo>
                  <a:cubicBezTo>
                    <a:pt x="1261657" y="549393"/>
                    <a:pt x="1265001" y="529326"/>
                    <a:pt x="1269460" y="509816"/>
                  </a:cubicBezTo>
                  <a:cubicBezTo>
                    <a:pt x="1270575" y="505357"/>
                    <a:pt x="1271133" y="500898"/>
                    <a:pt x="1271690" y="496438"/>
                  </a:cubicBezTo>
                  <a:cubicBezTo>
                    <a:pt x="1272805" y="475814"/>
                    <a:pt x="1277264" y="455190"/>
                    <a:pt x="1281166" y="435123"/>
                  </a:cubicBezTo>
                  <a:cubicBezTo>
                    <a:pt x="1292314" y="364889"/>
                    <a:pt x="1307365" y="295213"/>
                    <a:pt x="1330218" y="227766"/>
                  </a:cubicBezTo>
                  <a:cubicBezTo>
                    <a:pt x="1345269" y="182058"/>
                    <a:pt x="1361433" y="136908"/>
                    <a:pt x="1361433" y="87855"/>
                  </a:cubicBezTo>
                  <a:cubicBezTo>
                    <a:pt x="1368680" y="65559"/>
                    <a:pt x="1364220" y="46607"/>
                    <a:pt x="1343596" y="32672"/>
                  </a:cubicBezTo>
                  <a:close/>
                  <a:moveTo>
                    <a:pt x="122864" y="262883"/>
                  </a:moveTo>
                  <a:cubicBezTo>
                    <a:pt x="138472" y="197108"/>
                    <a:pt x="162998" y="134121"/>
                    <a:pt x="195328" y="74478"/>
                  </a:cubicBezTo>
                  <a:cubicBezTo>
                    <a:pt x="198672" y="68346"/>
                    <a:pt x="202017" y="58870"/>
                    <a:pt x="210378" y="61100"/>
                  </a:cubicBezTo>
                  <a:cubicBezTo>
                    <a:pt x="218182" y="63329"/>
                    <a:pt x="217624" y="73363"/>
                    <a:pt x="218182" y="80609"/>
                  </a:cubicBezTo>
                  <a:cubicBezTo>
                    <a:pt x="218739" y="92872"/>
                    <a:pt x="218182" y="104578"/>
                    <a:pt x="218182" y="116841"/>
                  </a:cubicBezTo>
                  <a:cubicBezTo>
                    <a:pt x="217067" y="163664"/>
                    <a:pt x="208706" y="208814"/>
                    <a:pt x="190311" y="251735"/>
                  </a:cubicBezTo>
                  <a:cubicBezTo>
                    <a:pt x="184737" y="264555"/>
                    <a:pt x="178605" y="276818"/>
                    <a:pt x="168572" y="286852"/>
                  </a:cubicBezTo>
                  <a:cubicBezTo>
                    <a:pt x="159096" y="296885"/>
                    <a:pt x="147948" y="303016"/>
                    <a:pt x="134012" y="296328"/>
                  </a:cubicBezTo>
                  <a:cubicBezTo>
                    <a:pt x="120077" y="289081"/>
                    <a:pt x="119520" y="276818"/>
                    <a:pt x="122864" y="262883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48">
              <a:extLst>
                <a:ext uri="{FF2B5EF4-FFF2-40B4-BE49-F238E27FC236}">
                  <a16:creationId xmlns:a16="http://schemas.microsoft.com/office/drawing/2014/main" id="{08149554-48E8-4B7D-AD30-8A56A5787180}"/>
                </a:ext>
              </a:extLst>
            </p:cNvPr>
            <p:cNvSpPr/>
            <p:nvPr/>
          </p:nvSpPr>
          <p:spPr>
            <a:xfrm>
              <a:off x="9128575" y="3938922"/>
              <a:ext cx="462271" cy="764555"/>
            </a:xfrm>
            <a:custGeom>
              <a:avLst/>
              <a:gdLst>
                <a:gd name="connsiteX0" fmla="*/ 349644 w 462271"/>
                <a:gd name="connsiteY0" fmla="*/ 327101 h 764555"/>
                <a:gd name="connsiteX1" fmla="*/ 288886 w 462271"/>
                <a:gd name="connsiteY1" fmla="*/ 284181 h 764555"/>
                <a:gd name="connsiteX2" fmla="*/ 292788 w 462271"/>
                <a:gd name="connsiteY2" fmla="*/ 260212 h 764555"/>
                <a:gd name="connsiteX3" fmla="*/ 352431 w 462271"/>
                <a:gd name="connsiteY3" fmla="*/ 133679 h 764555"/>
                <a:gd name="connsiteX4" fmla="*/ 351316 w 462271"/>
                <a:gd name="connsiteY4" fmla="*/ 86299 h 764555"/>
                <a:gd name="connsiteX5" fmla="*/ 273836 w 462271"/>
                <a:gd name="connsiteY5" fmla="*/ 103022 h 764555"/>
                <a:gd name="connsiteX6" fmla="*/ 200257 w 462271"/>
                <a:gd name="connsiteY6" fmla="*/ 200569 h 764555"/>
                <a:gd name="connsiteX7" fmla="*/ 102710 w 462271"/>
                <a:gd name="connsiteY7" fmla="*/ 555083 h 764555"/>
                <a:gd name="connsiteX8" fmla="*/ 99366 w 462271"/>
                <a:gd name="connsiteY8" fmla="*/ 565674 h 764555"/>
                <a:gd name="connsiteX9" fmla="*/ 261573 w 462271"/>
                <a:gd name="connsiteY9" fmla="*/ 661548 h 764555"/>
                <a:gd name="connsiteX10" fmla="*/ 345184 w 462271"/>
                <a:gd name="connsiteY10" fmla="*/ 578494 h 764555"/>
                <a:gd name="connsiteX11" fmla="*/ 391450 w 462271"/>
                <a:gd name="connsiteY11" fmla="*/ 448060 h 764555"/>
                <a:gd name="connsiteX12" fmla="*/ 405385 w 462271"/>
                <a:gd name="connsiteY12" fmla="*/ 421861 h 764555"/>
                <a:gd name="connsiteX13" fmla="*/ 448306 w 462271"/>
                <a:gd name="connsiteY13" fmla="*/ 435797 h 764555"/>
                <a:gd name="connsiteX14" fmla="*/ 461683 w 462271"/>
                <a:gd name="connsiteY14" fmla="*/ 477603 h 764555"/>
                <a:gd name="connsiteX15" fmla="*/ 366366 w 462271"/>
                <a:gd name="connsiteY15" fmla="*/ 712830 h 764555"/>
                <a:gd name="connsiteX16" fmla="*/ 140057 w 462271"/>
                <a:gd name="connsiteY16" fmla="*/ 744045 h 764555"/>
                <a:gd name="connsiteX17" fmla="*/ 3491 w 462271"/>
                <a:gd name="connsiteY17" fmla="*/ 527212 h 764555"/>
                <a:gd name="connsiteX18" fmla="*/ 146 w 462271"/>
                <a:gd name="connsiteY18" fmla="*/ 513834 h 764555"/>
                <a:gd name="connsiteX19" fmla="*/ 151205 w 462271"/>
                <a:gd name="connsiteY19" fmla="*/ 85742 h 764555"/>
                <a:gd name="connsiteX20" fmla="*/ 222554 w 462271"/>
                <a:gd name="connsiteY20" fmla="*/ 24984 h 764555"/>
                <a:gd name="connsiteX21" fmla="*/ 383646 w 462271"/>
                <a:gd name="connsiteY21" fmla="*/ 19967 h 764555"/>
                <a:gd name="connsiteX22" fmla="*/ 432141 w 462271"/>
                <a:gd name="connsiteY22" fmla="*/ 66233 h 764555"/>
                <a:gd name="connsiteX23" fmla="*/ 431583 w 462271"/>
                <a:gd name="connsiteY23" fmla="*/ 65675 h 764555"/>
                <a:gd name="connsiteX24" fmla="*/ 453880 w 462271"/>
                <a:gd name="connsiteY24" fmla="*/ 191650 h 764555"/>
                <a:gd name="connsiteX25" fmla="*/ 380859 w 462271"/>
                <a:gd name="connsiteY25" fmla="*/ 313724 h 764555"/>
                <a:gd name="connsiteX26" fmla="*/ 349644 w 462271"/>
                <a:gd name="connsiteY26" fmla="*/ 327101 h 76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2271" h="764555">
                  <a:moveTo>
                    <a:pt x="349644" y="327101"/>
                  </a:moveTo>
                  <a:cubicBezTo>
                    <a:pt x="320101" y="325429"/>
                    <a:pt x="305051" y="304248"/>
                    <a:pt x="288886" y="284181"/>
                  </a:cubicBezTo>
                  <a:cubicBezTo>
                    <a:pt x="281082" y="274705"/>
                    <a:pt x="287214" y="268016"/>
                    <a:pt x="292788" y="260212"/>
                  </a:cubicBezTo>
                  <a:cubicBezTo>
                    <a:pt x="320658" y="221751"/>
                    <a:pt x="341283" y="179945"/>
                    <a:pt x="352431" y="133679"/>
                  </a:cubicBezTo>
                  <a:cubicBezTo>
                    <a:pt x="356333" y="118072"/>
                    <a:pt x="363022" y="101907"/>
                    <a:pt x="351316" y="86299"/>
                  </a:cubicBezTo>
                  <a:cubicBezTo>
                    <a:pt x="320658" y="70692"/>
                    <a:pt x="296690" y="80725"/>
                    <a:pt x="273836" y="103022"/>
                  </a:cubicBezTo>
                  <a:cubicBezTo>
                    <a:pt x="244293" y="132007"/>
                    <a:pt x="220324" y="164895"/>
                    <a:pt x="200257" y="200569"/>
                  </a:cubicBezTo>
                  <a:cubicBezTo>
                    <a:pt x="137827" y="310379"/>
                    <a:pt x="95464" y="425763"/>
                    <a:pt x="102710" y="555083"/>
                  </a:cubicBezTo>
                  <a:cubicBezTo>
                    <a:pt x="102710" y="558985"/>
                    <a:pt x="101595" y="562329"/>
                    <a:pt x="99366" y="565674"/>
                  </a:cubicBezTo>
                  <a:cubicBezTo>
                    <a:pt x="106612" y="656532"/>
                    <a:pt x="179633" y="699453"/>
                    <a:pt x="261573" y="661548"/>
                  </a:cubicBezTo>
                  <a:cubicBezTo>
                    <a:pt x="299477" y="644269"/>
                    <a:pt x="325117" y="614168"/>
                    <a:pt x="345184" y="578494"/>
                  </a:cubicBezTo>
                  <a:cubicBezTo>
                    <a:pt x="368038" y="537803"/>
                    <a:pt x="381974" y="493767"/>
                    <a:pt x="391450" y="448060"/>
                  </a:cubicBezTo>
                  <a:cubicBezTo>
                    <a:pt x="393122" y="439141"/>
                    <a:pt x="388663" y="423534"/>
                    <a:pt x="405385" y="421861"/>
                  </a:cubicBezTo>
                  <a:cubicBezTo>
                    <a:pt x="421550" y="420189"/>
                    <a:pt x="437157" y="421304"/>
                    <a:pt x="448306" y="435797"/>
                  </a:cubicBezTo>
                  <a:cubicBezTo>
                    <a:pt x="457782" y="448060"/>
                    <a:pt x="461683" y="461995"/>
                    <a:pt x="461683" y="477603"/>
                  </a:cubicBezTo>
                  <a:cubicBezTo>
                    <a:pt x="462798" y="569576"/>
                    <a:pt x="432698" y="649285"/>
                    <a:pt x="366366" y="712830"/>
                  </a:cubicBezTo>
                  <a:cubicBezTo>
                    <a:pt x="308395" y="768572"/>
                    <a:pt x="215307" y="779720"/>
                    <a:pt x="140057" y="744045"/>
                  </a:cubicBezTo>
                  <a:cubicBezTo>
                    <a:pt x="53101" y="698338"/>
                    <a:pt x="14082" y="621415"/>
                    <a:pt x="3491" y="527212"/>
                  </a:cubicBezTo>
                  <a:cubicBezTo>
                    <a:pt x="2933" y="522753"/>
                    <a:pt x="1261" y="518294"/>
                    <a:pt x="146" y="513834"/>
                  </a:cubicBezTo>
                  <a:cubicBezTo>
                    <a:pt x="-3198" y="352185"/>
                    <a:pt x="50871" y="210602"/>
                    <a:pt x="151205" y="85742"/>
                  </a:cubicBezTo>
                  <a:cubicBezTo>
                    <a:pt x="171272" y="61216"/>
                    <a:pt x="195241" y="40592"/>
                    <a:pt x="222554" y="24984"/>
                  </a:cubicBezTo>
                  <a:cubicBezTo>
                    <a:pt x="275508" y="-5673"/>
                    <a:pt x="329019" y="-9018"/>
                    <a:pt x="383646" y="19967"/>
                  </a:cubicBezTo>
                  <a:cubicBezTo>
                    <a:pt x="405385" y="29443"/>
                    <a:pt x="420992" y="45608"/>
                    <a:pt x="432141" y="66233"/>
                  </a:cubicBezTo>
                  <a:lnTo>
                    <a:pt x="431583" y="65675"/>
                  </a:lnTo>
                  <a:cubicBezTo>
                    <a:pt x="465028" y="103022"/>
                    <a:pt x="468930" y="145385"/>
                    <a:pt x="453880" y="191650"/>
                  </a:cubicBezTo>
                  <a:cubicBezTo>
                    <a:pt x="438830" y="237915"/>
                    <a:pt x="417648" y="280279"/>
                    <a:pt x="380859" y="313724"/>
                  </a:cubicBezTo>
                  <a:cubicBezTo>
                    <a:pt x="371940" y="320970"/>
                    <a:pt x="363579" y="330446"/>
                    <a:pt x="349644" y="327101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49">
              <a:extLst>
                <a:ext uri="{FF2B5EF4-FFF2-40B4-BE49-F238E27FC236}">
                  <a16:creationId xmlns:a16="http://schemas.microsoft.com/office/drawing/2014/main" id="{61997B17-E9A8-43CF-B081-78BB02AEE05E}"/>
                </a:ext>
              </a:extLst>
            </p:cNvPr>
            <p:cNvSpPr/>
            <p:nvPr/>
          </p:nvSpPr>
          <p:spPr>
            <a:xfrm>
              <a:off x="10497392" y="3913195"/>
              <a:ext cx="157869" cy="178358"/>
            </a:xfrm>
            <a:custGeom>
              <a:avLst/>
              <a:gdLst>
                <a:gd name="connsiteX0" fmla="*/ 72796 w 157869"/>
                <a:gd name="connsiteY0" fmla="*/ 178359 h 178358"/>
                <a:gd name="connsiteX1" fmla="*/ 332 w 157869"/>
                <a:gd name="connsiteY1" fmla="*/ 100878 h 178358"/>
                <a:gd name="connsiteX2" fmla="*/ 30990 w 157869"/>
                <a:gd name="connsiteY2" fmla="*/ 22283 h 178358"/>
                <a:gd name="connsiteX3" fmla="*/ 101781 w 157869"/>
                <a:gd name="connsiteY3" fmla="*/ 2217 h 178358"/>
                <a:gd name="connsiteX4" fmla="*/ 115717 w 157869"/>
                <a:gd name="connsiteY4" fmla="*/ 10020 h 178358"/>
                <a:gd name="connsiteX5" fmla="*/ 154178 w 157869"/>
                <a:gd name="connsiteY5" fmla="*/ 108125 h 178358"/>
                <a:gd name="connsiteX6" fmla="*/ 72796 w 157869"/>
                <a:gd name="connsiteY6" fmla="*/ 178359 h 178358"/>
                <a:gd name="connsiteX7" fmla="*/ 72796 w 157869"/>
                <a:gd name="connsiteY7" fmla="*/ 178359 h 17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69" h="178358">
                  <a:moveTo>
                    <a:pt x="72796" y="178359"/>
                  </a:moveTo>
                  <a:cubicBezTo>
                    <a:pt x="18727" y="177801"/>
                    <a:pt x="-3012" y="154947"/>
                    <a:pt x="332" y="100878"/>
                  </a:cubicBezTo>
                  <a:cubicBezTo>
                    <a:pt x="2005" y="71336"/>
                    <a:pt x="11481" y="45137"/>
                    <a:pt x="30990" y="22283"/>
                  </a:cubicBezTo>
                  <a:cubicBezTo>
                    <a:pt x="49942" y="-570"/>
                    <a:pt x="75026" y="-2800"/>
                    <a:pt x="101781" y="2217"/>
                  </a:cubicBezTo>
                  <a:cubicBezTo>
                    <a:pt x="106798" y="3331"/>
                    <a:pt x="115717" y="6676"/>
                    <a:pt x="115717" y="10020"/>
                  </a:cubicBezTo>
                  <a:cubicBezTo>
                    <a:pt x="119619" y="46252"/>
                    <a:pt x="172015" y="61302"/>
                    <a:pt x="154178" y="108125"/>
                  </a:cubicBezTo>
                  <a:cubicBezTo>
                    <a:pt x="138571" y="147144"/>
                    <a:pt x="111257" y="167768"/>
                    <a:pt x="72796" y="178359"/>
                  </a:cubicBezTo>
                  <a:lnTo>
                    <a:pt x="72796" y="178359"/>
                  </a:ln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50">
              <a:extLst>
                <a:ext uri="{FF2B5EF4-FFF2-40B4-BE49-F238E27FC236}">
                  <a16:creationId xmlns:a16="http://schemas.microsoft.com/office/drawing/2014/main" id="{7F3191A2-6590-403C-B544-C7165C715A7B}"/>
                </a:ext>
              </a:extLst>
            </p:cNvPr>
            <p:cNvSpPr/>
            <p:nvPr/>
          </p:nvSpPr>
          <p:spPr>
            <a:xfrm>
              <a:off x="9598753" y="3892301"/>
              <a:ext cx="3129699" cy="817975"/>
            </a:xfrm>
            <a:custGeom>
              <a:avLst/>
              <a:gdLst>
                <a:gd name="connsiteX0" fmla="*/ 3120258 w 3129699"/>
                <a:gd name="connsiteY0" fmla="*/ 257781 h 817975"/>
                <a:gd name="connsiteX1" fmla="*/ 3071206 w 3129699"/>
                <a:gd name="connsiteY1" fmla="*/ 236042 h 817975"/>
                <a:gd name="connsiteX2" fmla="*/ 2983135 w 3129699"/>
                <a:gd name="connsiteY2" fmla="*/ 261683 h 817975"/>
                <a:gd name="connsiteX3" fmla="*/ 2799746 w 3129699"/>
                <a:gd name="connsiteY3" fmla="*/ 334147 h 817975"/>
                <a:gd name="connsiteX4" fmla="*/ 2769646 w 3129699"/>
                <a:gd name="connsiteY4" fmla="*/ 367592 h 817975"/>
                <a:gd name="connsiteX5" fmla="*/ 2825387 w 3129699"/>
                <a:gd name="connsiteY5" fmla="*/ 444514 h 817975"/>
                <a:gd name="connsiteX6" fmla="*/ 2885030 w 3129699"/>
                <a:gd name="connsiteY6" fmla="*/ 467368 h 817975"/>
                <a:gd name="connsiteX7" fmla="*/ 2991496 w 3129699"/>
                <a:gd name="connsiteY7" fmla="*/ 608394 h 817975"/>
                <a:gd name="connsiteX8" fmla="*/ 2842110 w 3129699"/>
                <a:gd name="connsiteY8" fmla="*/ 719318 h 817975"/>
                <a:gd name="connsiteX9" fmla="*/ 2814239 w 3129699"/>
                <a:gd name="connsiteY9" fmla="*/ 659675 h 817975"/>
                <a:gd name="connsiteX10" fmla="*/ 2846569 w 3129699"/>
                <a:gd name="connsiteY10" fmla="*/ 586097 h 817975"/>
                <a:gd name="connsiteX11" fmla="*/ 2832634 w 3129699"/>
                <a:gd name="connsiteY11" fmla="*/ 532028 h 817975"/>
                <a:gd name="connsiteX12" fmla="*/ 2762957 w 3129699"/>
                <a:gd name="connsiteY12" fmla="*/ 533143 h 817975"/>
                <a:gd name="connsiteX13" fmla="*/ 2726725 w 3129699"/>
                <a:gd name="connsiteY13" fmla="*/ 664135 h 817975"/>
                <a:gd name="connsiteX14" fmla="*/ 2693281 w 3129699"/>
                <a:gd name="connsiteY14" fmla="*/ 702596 h 817975"/>
                <a:gd name="connsiteX15" fmla="*/ 2654819 w 3129699"/>
                <a:gd name="connsiteY15" fmla="*/ 668594 h 817975"/>
                <a:gd name="connsiteX16" fmla="*/ 2651475 w 3129699"/>
                <a:gd name="connsiteY16" fmla="*/ 607836 h 817975"/>
                <a:gd name="connsiteX17" fmla="*/ 2713347 w 3129699"/>
                <a:gd name="connsiteY17" fmla="*/ 357558 h 817975"/>
                <a:gd name="connsiteX18" fmla="*/ 2691051 w 3129699"/>
                <a:gd name="connsiteY18" fmla="*/ 316310 h 817975"/>
                <a:gd name="connsiteX19" fmla="*/ 2668754 w 3129699"/>
                <a:gd name="connsiteY19" fmla="*/ 301260 h 817975"/>
                <a:gd name="connsiteX20" fmla="*/ 2644228 w 3129699"/>
                <a:gd name="connsiteY20" fmla="*/ 255552 h 817975"/>
                <a:gd name="connsiteX21" fmla="*/ 2596848 w 3129699"/>
                <a:gd name="connsiteY21" fmla="*/ 233255 h 817975"/>
                <a:gd name="connsiteX22" fmla="*/ 2391721 w 3129699"/>
                <a:gd name="connsiteY22" fmla="*/ 311850 h 817975"/>
                <a:gd name="connsiteX23" fmla="*/ 2308666 w 3129699"/>
                <a:gd name="connsiteY23" fmla="*/ 639609 h 817975"/>
                <a:gd name="connsiteX24" fmla="*/ 2243449 w 3129699"/>
                <a:gd name="connsiteY24" fmla="*/ 708728 h 817975"/>
                <a:gd name="connsiteX25" fmla="*/ 2205545 w 3129699"/>
                <a:gd name="connsiteY25" fmla="*/ 648527 h 817975"/>
                <a:gd name="connsiteX26" fmla="*/ 2223940 w 3129699"/>
                <a:gd name="connsiteY26" fmla="*/ 513633 h 817975"/>
                <a:gd name="connsiteX27" fmla="*/ 2274664 w 3129699"/>
                <a:gd name="connsiteY27" fmla="*/ 308506 h 817975"/>
                <a:gd name="connsiteX28" fmla="*/ 2228399 w 3129699"/>
                <a:gd name="connsiteY28" fmla="*/ 233255 h 817975"/>
                <a:gd name="connsiteX29" fmla="*/ 2198299 w 3129699"/>
                <a:gd name="connsiteY29" fmla="*/ 227681 h 817975"/>
                <a:gd name="connsiteX30" fmla="*/ 2153148 w 3129699"/>
                <a:gd name="connsiteY30" fmla="*/ 251093 h 817975"/>
                <a:gd name="connsiteX31" fmla="*/ 2070094 w 3129699"/>
                <a:gd name="connsiteY31" fmla="*/ 426677 h 817975"/>
                <a:gd name="connsiteX32" fmla="*/ 2017697 w 3129699"/>
                <a:gd name="connsiteY32" fmla="*/ 559341 h 817975"/>
                <a:gd name="connsiteX33" fmla="*/ 2014353 w 3129699"/>
                <a:gd name="connsiteY33" fmla="*/ 537045 h 817975"/>
                <a:gd name="connsiteX34" fmla="*/ 2038879 w 3129699"/>
                <a:gd name="connsiteY34" fmla="*/ 332475 h 817975"/>
                <a:gd name="connsiteX35" fmla="*/ 2028845 w 3129699"/>
                <a:gd name="connsiteY35" fmla="*/ 296800 h 817975"/>
                <a:gd name="connsiteX36" fmla="*/ 1947463 w 3129699"/>
                <a:gd name="connsiteY36" fmla="*/ 277291 h 817975"/>
                <a:gd name="connsiteX37" fmla="*/ 1917921 w 3129699"/>
                <a:gd name="connsiteY37" fmla="*/ 314080 h 817975"/>
                <a:gd name="connsiteX38" fmla="*/ 1909002 w 3129699"/>
                <a:gd name="connsiteY38" fmla="*/ 328015 h 817975"/>
                <a:gd name="connsiteX39" fmla="*/ 1893952 w 3129699"/>
                <a:gd name="connsiteY39" fmla="*/ 347525 h 817975"/>
                <a:gd name="connsiteX40" fmla="*/ 1819259 w 3129699"/>
                <a:gd name="connsiteY40" fmla="*/ 523667 h 817975"/>
                <a:gd name="connsiteX41" fmla="*/ 1870541 w 3129699"/>
                <a:gd name="connsiteY41" fmla="*/ 310736 h 817975"/>
                <a:gd name="connsiteX42" fmla="*/ 1869983 w 3129699"/>
                <a:gd name="connsiteY42" fmla="*/ 288997 h 817975"/>
                <a:gd name="connsiteX43" fmla="*/ 1814242 w 3129699"/>
                <a:gd name="connsiteY43" fmla="*/ 248863 h 817975"/>
                <a:gd name="connsiteX44" fmla="*/ 1761288 w 3129699"/>
                <a:gd name="connsiteY44" fmla="*/ 287882 h 817975"/>
                <a:gd name="connsiteX45" fmla="*/ 1592949 w 3129699"/>
                <a:gd name="connsiteY45" fmla="*/ 239387 h 817975"/>
                <a:gd name="connsiteX46" fmla="*/ 1611344 w 3129699"/>
                <a:gd name="connsiteY46" fmla="*/ 182531 h 817975"/>
                <a:gd name="connsiteX47" fmla="*/ 1609672 w 3129699"/>
                <a:gd name="connsiteY47" fmla="*/ 159120 h 817975"/>
                <a:gd name="connsiteX48" fmla="*/ 1518814 w 3129699"/>
                <a:gd name="connsiteY48" fmla="*/ 138495 h 817975"/>
                <a:gd name="connsiteX49" fmla="*/ 1484254 w 3129699"/>
                <a:gd name="connsiteY49" fmla="*/ 222107 h 817975"/>
                <a:gd name="connsiteX50" fmla="*/ 1479795 w 3129699"/>
                <a:gd name="connsiteY50" fmla="*/ 233813 h 817975"/>
                <a:gd name="connsiteX51" fmla="*/ 1458613 w 3129699"/>
                <a:gd name="connsiteY51" fmla="*/ 256109 h 817975"/>
                <a:gd name="connsiteX52" fmla="*/ 1434645 w 3129699"/>
                <a:gd name="connsiteY52" fmla="*/ 260569 h 817975"/>
                <a:gd name="connsiteX53" fmla="*/ 1376674 w 3129699"/>
                <a:gd name="connsiteY53" fmla="*/ 245518 h 817975"/>
                <a:gd name="connsiteX54" fmla="*/ 1377789 w 3129699"/>
                <a:gd name="connsiteY54" fmla="*/ 246076 h 817975"/>
                <a:gd name="connsiteX55" fmla="*/ 1334868 w 3129699"/>
                <a:gd name="connsiteY55" fmla="*/ 231583 h 817975"/>
                <a:gd name="connsiteX56" fmla="*/ 1262404 w 3129699"/>
                <a:gd name="connsiteY56" fmla="*/ 255552 h 817975"/>
                <a:gd name="connsiteX57" fmla="*/ 1211680 w 3129699"/>
                <a:gd name="connsiteY57" fmla="*/ 271717 h 817975"/>
                <a:gd name="connsiteX58" fmla="*/ 1106329 w 3129699"/>
                <a:gd name="connsiteY58" fmla="*/ 311293 h 817975"/>
                <a:gd name="connsiteX59" fmla="*/ 1072327 w 3129699"/>
                <a:gd name="connsiteY59" fmla="*/ 328015 h 817975"/>
                <a:gd name="connsiteX60" fmla="*/ 1028291 w 3129699"/>
                <a:gd name="connsiteY60" fmla="*/ 389331 h 817975"/>
                <a:gd name="connsiteX61" fmla="*/ 1100197 w 3129699"/>
                <a:gd name="connsiteY61" fmla="*/ 456777 h 817975"/>
                <a:gd name="connsiteX62" fmla="*/ 1244567 w 3129699"/>
                <a:gd name="connsiteY62" fmla="*/ 589441 h 817975"/>
                <a:gd name="connsiteX63" fmla="*/ 1162070 w 3129699"/>
                <a:gd name="connsiteY63" fmla="*/ 719876 h 817975"/>
                <a:gd name="connsiteX64" fmla="*/ 1086819 w 3129699"/>
                <a:gd name="connsiteY64" fmla="*/ 694792 h 817975"/>
                <a:gd name="connsiteX65" fmla="*/ 1098525 w 3129699"/>
                <a:gd name="connsiteY65" fmla="*/ 630690 h 817975"/>
                <a:gd name="connsiteX66" fmla="*/ 1116920 w 3129699"/>
                <a:gd name="connsiteY66" fmla="*/ 593343 h 817975"/>
                <a:gd name="connsiteX67" fmla="*/ 1091836 w 3129699"/>
                <a:gd name="connsiteY67" fmla="*/ 521437 h 817975"/>
                <a:gd name="connsiteX68" fmla="*/ 1015471 w 3129699"/>
                <a:gd name="connsiteY68" fmla="*/ 536487 h 817975"/>
                <a:gd name="connsiteX69" fmla="*/ 984256 w 3129699"/>
                <a:gd name="connsiteY69" fmla="*/ 661905 h 817975"/>
                <a:gd name="connsiteX70" fmla="*/ 951368 w 3129699"/>
                <a:gd name="connsiteY70" fmla="*/ 721548 h 817975"/>
                <a:gd name="connsiteX71" fmla="*/ 912907 w 3129699"/>
                <a:gd name="connsiteY71" fmla="*/ 684759 h 817975"/>
                <a:gd name="connsiteX72" fmla="*/ 944679 w 3129699"/>
                <a:gd name="connsiteY72" fmla="*/ 499698 h 817975"/>
                <a:gd name="connsiteX73" fmla="*/ 993732 w 3129699"/>
                <a:gd name="connsiteY73" fmla="*/ 331917 h 817975"/>
                <a:gd name="connsiteX74" fmla="*/ 958057 w 3129699"/>
                <a:gd name="connsiteY74" fmla="*/ 267815 h 817975"/>
                <a:gd name="connsiteX75" fmla="*/ 922383 w 3129699"/>
                <a:gd name="connsiteY75" fmla="*/ 261126 h 817975"/>
                <a:gd name="connsiteX76" fmla="*/ 866084 w 3129699"/>
                <a:gd name="connsiteY76" fmla="*/ 296800 h 817975"/>
                <a:gd name="connsiteX77" fmla="*/ 850477 w 3129699"/>
                <a:gd name="connsiteY77" fmla="*/ 350312 h 817975"/>
                <a:gd name="connsiteX78" fmla="*/ 810901 w 3129699"/>
                <a:gd name="connsiteY78" fmla="*/ 431694 h 817975"/>
                <a:gd name="connsiteX79" fmla="*/ 759619 w 3129699"/>
                <a:gd name="connsiteY79" fmla="*/ 454548 h 817975"/>
                <a:gd name="connsiteX80" fmla="*/ 748470 w 3129699"/>
                <a:gd name="connsiteY80" fmla="*/ 403266 h 817975"/>
                <a:gd name="connsiteX81" fmla="*/ 750700 w 3129699"/>
                <a:gd name="connsiteY81" fmla="*/ 394905 h 817975"/>
                <a:gd name="connsiteX82" fmla="*/ 786375 w 3129699"/>
                <a:gd name="connsiteY82" fmla="*/ 307391 h 817975"/>
                <a:gd name="connsiteX83" fmla="*/ 784145 w 3129699"/>
                <a:gd name="connsiteY83" fmla="*/ 249420 h 817975"/>
                <a:gd name="connsiteX84" fmla="*/ 659284 w 3129699"/>
                <a:gd name="connsiteY84" fmla="*/ 267815 h 817975"/>
                <a:gd name="connsiteX85" fmla="*/ 604658 w 3129699"/>
                <a:gd name="connsiteY85" fmla="*/ 427792 h 817975"/>
                <a:gd name="connsiteX86" fmla="*/ 621381 w 3129699"/>
                <a:gd name="connsiteY86" fmla="*/ 310736 h 817975"/>
                <a:gd name="connsiteX87" fmla="*/ 592953 w 3129699"/>
                <a:gd name="connsiteY87" fmla="*/ 257224 h 817975"/>
                <a:gd name="connsiteX88" fmla="*/ 499308 w 3129699"/>
                <a:gd name="connsiteY88" fmla="*/ 302374 h 817975"/>
                <a:gd name="connsiteX89" fmla="*/ 495963 w 3129699"/>
                <a:gd name="connsiteY89" fmla="*/ 321326 h 817975"/>
                <a:gd name="connsiteX90" fmla="*/ 479798 w 3129699"/>
                <a:gd name="connsiteY90" fmla="*/ 571047 h 817975"/>
                <a:gd name="connsiteX91" fmla="*/ 424614 w 3129699"/>
                <a:gd name="connsiteY91" fmla="*/ 689218 h 817975"/>
                <a:gd name="connsiteX92" fmla="*/ 381693 w 3129699"/>
                <a:gd name="connsiteY92" fmla="*/ 702039 h 817975"/>
                <a:gd name="connsiteX93" fmla="*/ 356610 w 3129699"/>
                <a:gd name="connsiteY93" fmla="*/ 664692 h 817975"/>
                <a:gd name="connsiteX94" fmla="*/ 359955 w 3129699"/>
                <a:gd name="connsiteY94" fmla="*/ 584425 h 817975"/>
                <a:gd name="connsiteX95" fmla="*/ 403990 w 3129699"/>
                <a:gd name="connsiteY95" fmla="*/ 359788 h 817975"/>
                <a:gd name="connsiteX96" fmla="*/ 407892 w 3129699"/>
                <a:gd name="connsiteY96" fmla="*/ 335262 h 817975"/>
                <a:gd name="connsiteX97" fmla="*/ 359397 w 3129699"/>
                <a:gd name="connsiteY97" fmla="*/ 251650 h 817975"/>
                <a:gd name="connsiteX98" fmla="*/ 340445 w 3129699"/>
                <a:gd name="connsiteY98" fmla="*/ 246076 h 817975"/>
                <a:gd name="connsiteX99" fmla="*/ 267424 w 3129699"/>
                <a:gd name="connsiteY99" fmla="*/ 267815 h 817975"/>
                <a:gd name="connsiteX100" fmla="*/ 223389 w 3129699"/>
                <a:gd name="connsiteY100" fmla="*/ 328573 h 817975"/>
                <a:gd name="connsiteX101" fmla="*/ 128629 w 3129699"/>
                <a:gd name="connsiteY101" fmla="*/ 521995 h 817975"/>
                <a:gd name="connsiteX102" fmla="*/ 136990 w 3129699"/>
                <a:gd name="connsiteY102" fmla="*/ 464581 h 817975"/>
                <a:gd name="connsiteX103" fmla="*/ 201649 w 3129699"/>
                <a:gd name="connsiteY103" fmla="*/ 126790 h 817975"/>
                <a:gd name="connsiteX104" fmla="*/ 213355 w 3129699"/>
                <a:gd name="connsiteY104" fmla="*/ 42620 h 817975"/>
                <a:gd name="connsiteX105" fmla="*/ 150367 w 3129699"/>
                <a:gd name="connsiteY105" fmla="*/ 815 h 817975"/>
                <a:gd name="connsiteX106" fmla="*/ 84036 w 3129699"/>
                <a:gd name="connsiteY106" fmla="*/ 43178 h 817975"/>
                <a:gd name="connsiteX107" fmla="*/ 66756 w 3129699"/>
                <a:gd name="connsiteY107" fmla="*/ 107838 h 817975"/>
                <a:gd name="connsiteX108" fmla="*/ 22163 w 3129699"/>
                <a:gd name="connsiteY108" fmla="*/ 414414 h 817975"/>
                <a:gd name="connsiteX109" fmla="*/ 3211 w 3129699"/>
                <a:gd name="connsiteY109" fmla="*/ 634034 h 817975"/>
                <a:gd name="connsiteX110" fmla="*/ 981 w 3129699"/>
                <a:gd name="connsiteY110" fmla="*/ 658003 h 817975"/>
                <a:gd name="connsiteX111" fmla="*/ 424 w 3129699"/>
                <a:gd name="connsiteY111" fmla="*/ 705383 h 817975"/>
                <a:gd name="connsiteX112" fmla="*/ 41115 w 3129699"/>
                <a:gd name="connsiteY112" fmla="*/ 777847 h 817975"/>
                <a:gd name="connsiteX113" fmla="*/ 68428 w 3129699"/>
                <a:gd name="connsiteY113" fmla="*/ 791225 h 817975"/>
                <a:gd name="connsiteX114" fmla="*/ 77904 w 3129699"/>
                <a:gd name="connsiteY114" fmla="*/ 793454 h 817975"/>
                <a:gd name="connsiteX115" fmla="*/ 140891 w 3129699"/>
                <a:gd name="connsiteY115" fmla="*/ 744959 h 817975"/>
                <a:gd name="connsiteX116" fmla="*/ 146466 w 3129699"/>
                <a:gd name="connsiteY116" fmla="*/ 718204 h 817975"/>
                <a:gd name="connsiteX117" fmla="*/ 256833 w 3129699"/>
                <a:gd name="connsiteY117" fmla="*/ 435596 h 817975"/>
                <a:gd name="connsiteX118" fmla="*/ 229520 w 3129699"/>
                <a:gd name="connsiteY118" fmla="*/ 561014 h 817975"/>
                <a:gd name="connsiteX119" fmla="*/ 229520 w 3129699"/>
                <a:gd name="connsiteY119" fmla="*/ 638494 h 817975"/>
                <a:gd name="connsiteX120" fmla="*/ 275228 w 3129699"/>
                <a:gd name="connsiteY120" fmla="*/ 748861 h 817975"/>
                <a:gd name="connsiteX121" fmla="*/ 395629 w 3129699"/>
                <a:gd name="connsiteY121" fmla="*/ 782306 h 817975"/>
                <a:gd name="connsiteX122" fmla="*/ 404547 w 3129699"/>
                <a:gd name="connsiteY122" fmla="*/ 780634 h 817975"/>
                <a:gd name="connsiteX123" fmla="*/ 437435 w 3129699"/>
                <a:gd name="connsiteY123" fmla="*/ 766698 h 817975"/>
                <a:gd name="connsiteX124" fmla="*/ 507111 w 3129699"/>
                <a:gd name="connsiteY124" fmla="*/ 763911 h 817975"/>
                <a:gd name="connsiteX125" fmla="*/ 536097 w 3129699"/>
                <a:gd name="connsiteY125" fmla="*/ 772273 h 817975"/>
                <a:gd name="connsiteX126" fmla="*/ 592953 w 3129699"/>
                <a:gd name="connsiteY126" fmla="*/ 736598 h 817975"/>
                <a:gd name="connsiteX127" fmla="*/ 657612 w 3129699"/>
                <a:gd name="connsiteY127" fmla="*/ 474615 h 817975"/>
                <a:gd name="connsiteX128" fmla="*/ 667646 w 3129699"/>
                <a:gd name="connsiteY128" fmla="*/ 486878 h 817975"/>
                <a:gd name="connsiteX129" fmla="*/ 722830 w 3129699"/>
                <a:gd name="connsiteY129" fmla="*/ 524224 h 817975"/>
                <a:gd name="connsiteX130" fmla="*/ 810901 w 3129699"/>
                <a:gd name="connsiteY130" fmla="*/ 514191 h 817975"/>
                <a:gd name="connsiteX131" fmla="*/ 803654 w 3129699"/>
                <a:gd name="connsiteY131" fmla="*/ 554882 h 817975"/>
                <a:gd name="connsiteX132" fmla="*/ 791949 w 3129699"/>
                <a:gd name="connsiteY132" fmla="*/ 698694 h 817975"/>
                <a:gd name="connsiteX133" fmla="*/ 902874 w 3129699"/>
                <a:gd name="connsiteY133" fmla="*/ 805717 h 817975"/>
                <a:gd name="connsiteX134" fmla="*/ 1023832 w 3129699"/>
                <a:gd name="connsiteY134" fmla="*/ 764469 h 817975"/>
                <a:gd name="connsiteX135" fmla="*/ 1056162 w 3129699"/>
                <a:gd name="connsiteY135" fmla="*/ 766141 h 817975"/>
                <a:gd name="connsiteX136" fmla="*/ 1098525 w 3129699"/>
                <a:gd name="connsiteY136" fmla="*/ 796799 h 817975"/>
                <a:gd name="connsiteX137" fmla="*/ 1168202 w 3129699"/>
                <a:gd name="connsiteY137" fmla="*/ 814636 h 817975"/>
                <a:gd name="connsiteX138" fmla="*/ 1352705 w 3129699"/>
                <a:gd name="connsiteY138" fmla="*/ 680300 h 817975"/>
                <a:gd name="connsiteX139" fmla="*/ 1310342 w 3129699"/>
                <a:gd name="connsiteY139" fmla="*/ 520322 h 817975"/>
                <a:gd name="connsiteX140" fmla="*/ 1166529 w 3129699"/>
                <a:gd name="connsiteY140" fmla="*/ 404381 h 817975"/>
                <a:gd name="connsiteX141" fmla="*/ 1146463 w 3129699"/>
                <a:gd name="connsiteY141" fmla="*/ 391560 h 817975"/>
                <a:gd name="connsiteX142" fmla="*/ 1252928 w 3129699"/>
                <a:gd name="connsiteY142" fmla="*/ 360903 h 817975"/>
                <a:gd name="connsiteX143" fmla="*/ 1295292 w 3129699"/>
                <a:gd name="connsiteY143" fmla="*/ 379297 h 817975"/>
                <a:gd name="connsiteX144" fmla="*/ 1407331 w 3129699"/>
                <a:gd name="connsiteY144" fmla="*/ 355886 h 817975"/>
                <a:gd name="connsiteX145" fmla="*/ 1439104 w 3129699"/>
                <a:gd name="connsiteY145" fmla="*/ 346967 h 817975"/>
                <a:gd name="connsiteX146" fmla="*/ 1429070 w 3129699"/>
                <a:gd name="connsiteY146" fmla="*/ 386544 h 817975"/>
                <a:gd name="connsiteX147" fmla="*/ 1426841 w 3129699"/>
                <a:gd name="connsiteY147" fmla="*/ 394905 h 817975"/>
                <a:gd name="connsiteX148" fmla="*/ 1414578 w 3129699"/>
                <a:gd name="connsiteY148" fmla="*/ 446187 h 817975"/>
                <a:gd name="connsiteX149" fmla="*/ 1395626 w 3129699"/>
                <a:gd name="connsiteY149" fmla="*/ 670266 h 817975"/>
                <a:gd name="connsiteX150" fmla="*/ 1424611 w 3129699"/>
                <a:gd name="connsiteY150" fmla="*/ 738270 h 817975"/>
                <a:gd name="connsiteX151" fmla="*/ 1463630 w 3129699"/>
                <a:gd name="connsiteY151" fmla="*/ 768928 h 817975"/>
                <a:gd name="connsiteX152" fmla="*/ 1492058 w 3129699"/>
                <a:gd name="connsiteY152" fmla="*/ 783421 h 817975"/>
                <a:gd name="connsiteX153" fmla="*/ 1557832 w 3129699"/>
                <a:gd name="connsiteY153" fmla="*/ 801258 h 817975"/>
                <a:gd name="connsiteX154" fmla="*/ 1688267 w 3129699"/>
                <a:gd name="connsiteY154" fmla="*/ 744402 h 817975"/>
                <a:gd name="connsiteX155" fmla="*/ 1716695 w 3129699"/>
                <a:gd name="connsiteY155" fmla="*/ 749419 h 817975"/>
                <a:gd name="connsiteX156" fmla="*/ 1750697 w 3129699"/>
                <a:gd name="connsiteY156" fmla="*/ 780076 h 817975"/>
                <a:gd name="connsiteX157" fmla="*/ 1774666 w 3129699"/>
                <a:gd name="connsiteY157" fmla="*/ 790110 h 817975"/>
                <a:gd name="connsiteX158" fmla="*/ 1835981 w 3129699"/>
                <a:gd name="connsiteY158" fmla="*/ 759452 h 817975"/>
                <a:gd name="connsiteX159" fmla="*/ 1896182 w 3129699"/>
                <a:gd name="connsiteY159" fmla="*/ 523667 h 817975"/>
                <a:gd name="connsiteX160" fmla="*/ 1925724 w 3129699"/>
                <a:gd name="connsiteY160" fmla="*/ 463466 h 817975"/>
                <a:gd name="connsiteX161" fmla="*/ 1926282 w 3129699"/>
                <a:gd name="connsiteY161" fmla="*/ 507502 h 817975"/>
                <a:gd name="connsiteX162" fmla="*/ 1921822 w 3129699"/>
                <a:gd name="connsiteY162" fmla="*/ 566030 h 817975"/>
                <a:gd name="connsiteX163" fmla="*/ 1921822 w 3129699"/>
                <a:gd name="connsiteY163" fmla="*/ 739943 h 817975"/>
                <a:gd name="connsiteX164" fmla="*/ 1929626 w 3129699"/>
                <a:gd name="connsiteY164" fmla="*/ 772273 h 817975"/>
                <a:gd name="connsiteX165" fmla="*/ 2015468 w 3129699"/>
                <a:gd name="connsiteY165" fmla="*/ 811849 h 817975"/>
                <a:gd name="connsiteX166" fmla="*/ 2033305 w 3129699"/>
                <a:gd name="connsiteY166" fmla="*/ 787323 h 817975"/>
                <a:gd name="connsiteX167" fmla="*/ 2128065 w 3129699"/>
                <a:gd name="connsiteY167" fmla="*/ 455105 h 817975"/>
                <a:gd name="connsiteX168" fmla="*/ 2143115 w 3129699"/>
                <a:gd name="connsiteY168" fmla="*/ 441170 h 817975"/>
                <a:gd name="connsiteX169" fmla="*/ 2141443 w 3129699"/>
                <a:gd name="connsiteY169" fmla="*/ 451761 h 817975"/>
                <a:gd name="connsiteX170" fmla="*/ 2111900 w 3129699"/>
                <a:gd name="connsiteY170" fmla="*/ 685316 h 817975"/>
                <a:gd name="connsiteX171" fmla="*/ 2240105 w 3129699"/>
                <a:gd name="connsiteY171" fmla="*/ 781749 h 817975"/>
                <a:gd name="connsiteX172" fmla="*/ 2325389 w 3129699"/>
                <a:gd name="connsiteY172" fmla="*/ 729352 h 817975"/>
                <a:gd name="connsiteX173" fmla="*/ 2348242 w 3129699"/>
                <a:gd name="connsiteY173" fmla="*/ 728794 h 817975"/>
                <a:gd name="connsiteX174" fmla="*/ 2386147 w 3129699"/>
                <a:gd name="connsiteY174" fmla="*/ 764469 h 817975"/>
                <a:gd name="connsiteX175" fmla="*/ 2555042 w 3129699"/>
                <a:gd name="connsiteY175" fmla="*/ 752206 h 817975"/>
                <a:gd name="connsiteX176" fmla="*/ 2590717 w 3129699"/>
                <a:gd name="connsiteY176" fmla="*/ 721548 h 817975"/>
                <a:gd name="connsiteX177" fmla="*/ 2620817 w 3129699"/>
                <a:gd name="connsiteY177" fmla="*/ 757222 h 817975"/>
                <a:gd name="connsiteX178" fmla="*/ 2759613 w 3129699"/>
                <a:gd name="connsiteY178" fmla="*/ 747189 h 817975"/>
                <a:gd name="connsiteX179" fmla="*/ 2784139 w 3129699"/>
                <a:gd name="connsiteY179" fmla="*/ 748304 h 817975"/>
                <a:gd name="connsiteX180" fmla="*/ 2898966 w 3129699"/>
                <a:gd name="connsiteY180" fmla="*/ 806275 h 817975"/>
                <a:gd name="connsiteX181" fmla="*/ 3082912 w 3129699"/>
                <a:gd name="connsiteY181" fmla="*/ 660233 h 817975"/>
                <a:gd name="connsiteX182" fmla="*/ 2985364 w 3129699"/>
                <a:gd name="connsiteY182" fmla="*/ 466811 h 817975"/>
                <a:gd name="connsiteX183" fmla="*/ 2862734 w 3129699"/>
                <a:gd name="connsiteY183" fmla="*/ 394347 h 817975"/>
                <a:gd name="connsiteX184" fmla="*/ 2974216 w 3129699"/>
                <a:gd name="connsiteY184" fmla="*/ 351427 h 817975"/>
                <a:gd name="connsiteX185" fmla="*/ 3002087 w 3129699"/>
                <a:gd name="connsiteY185" fmla="*/ 362575 h 817975"/>
                <a:gd name="connsiteX186" fmla="*/ 3033302 w 3129699"/>
                <a:gd name="connsiteY186" fmla="*/ 372051 h 817975"/>
                <a:gd name="connsiteX187" fmla="*/ 3123602 w 3129699"/>
                <a:gd name="connsiteY187" fmla="*/ 304604 h 817975"/>
                <a:gd name="connsiteX188" fmla="*/ 3120258 w 3129699"/>
                <a:gd name="connsiteY188" fmla="*/ 257781 h 817975"/>
                <a:gd name="connsiteX189" fmla="*/ 1710006 w 3129699"/>
                <a:gd name="connsiteY189" fmla="*/ 574391 h 817975"/>
                <a:gd name="connsiteX190" fmla="*/ 1683808 w 3129699"/>
                <a:gd name="connsiteY190" fmla="*/ 618427 h 817975"/>
                <a:gd name="connsiteX191" fmla="*/ 1528290 w 3129699"/>
                <a:gd name="connsiteY191" fmla="*/ 712630 h 817975"/>
                <a:gd name="connsiteX192" fmla="*/ 1489828 w 3129699"/>
                <a:gd name="connsiteY192" fmla="*/ 676955 h 817975"/>
                <a:gd name="connsiteX193" fmla="*/ 1500419 w 3129699"/>
                <a:gd name="connsiteY193" fmla="*/ 583867 h 817975"/>
                <a:gd name="connsiteX194" fmla="*/ 1502091 w 3129699"/>
                <a:gd name="connsiteY194" fmla="*/ 573834 h 817975"/>
                <a:gd name="connsiteX195" fmla="*/ 1502091 w 3129699"/>
                <a:gd name="connsiteY195" fmla="*/ 573834 h 817975"/>
                <a:gd name="connsiteX196" fmla="*/ 1502091 w 3129699"/>
                <a:gd name="connsiteY196" fmla="*/ 573834 h 817975"/>
                <a:gd name="connsiteX197" fmla="*/ 1511567 w 3129699"/>
                <a:gd name="connsiteY197" fmla="*/ 528126 h 817975"/>
                <a:gd name="connsiteX198" fmla="*/ 1511567 w 3129699"/>
                <a:gd name="connsiteY198" fmla="*/ 528126 h 817975"/>
                <a:gd name="connsiteX199" fmla="*/ 1513797 w 3129699"/>
                <a:gd name="connsiteY199" fmla="*/ 518093 h 817975"/>
                <a:gd name="connsiteX200" fmla="*/ 1513797 w 3129699"/>
                <a:gd name="connsiteY200" fmla="*/ 518093 h 817975"/>
                <a:gd name="connsiteX201" fmla="*/ 1562292 w 3129699"/>
                <a:gd name="connsiteY201" fmla="*/ 334147 h 817975"/>
                <a:gd name="connsiteX202" fmla="*/ 1575670 w 3129699"/>
                <a:gd name="connsiteY202" fmla="*/ 322999 h 817975"/>
                <a:gd name="connsiteX203" fmla="*/ 1636428 w 3129699"/>
                <a:gd name="connsiteY203" fmla="*/ 317982 h 817975"/>
                <a:gd name="connsiteX204" fmla="*/ 1651478 w 3129699"/>
                <a:gd name="connsiteY204" fmla="*/ 316867 h 817975"/>
                <a:gd name="connsiteX205" fmla="*/ 1760173 w 3129699"/>
                <a:gd name="connsiteY205" fmla="*/ 305161 h 817975"/>
                <a:gd name="connsiteX206" fmla="*/ 1710006 w 3129699"/>
                <a:gd name="connsiteY206" fmla="*/ 574391 h 817975"/>
                <a:gd name="connsiteX207" fmla="*/ 2571765 w 3129699"/>
                <a:gd name="connsiteY207" fmla="*/ 494681 h 817975"/>
                <a:gd name="connsiteX208" fmla="*/ 2507105 w 3129699"/>
                <a:gd name="connsiteY208" fmla="*/ 659675 h 817975"/>
                <a:gd name="connsiteX209" fmla="*/ 2437428 w 3129699"/>
                <a:gd name="connsiteY209" fmla="*/ 707613 h 817975"/>
                <a:gd name="connsiteX210" fmla="*/ 2409558 w 3129699"/>
                <a:gd name="connsiteY210" fmla="*/ 635149 h 817975"/>
                <a:gd name="connsiteX211" fmla="*/ 2409558 w 3129699"/>
                <a:gd name="connsiteY211" fmla="*/ 626788 h 817975"/>
                <a:gd name="connsiteX212" fmla="*/ 2471988 w 3129699"/>
                <a:gd name="connsiteY212" fmla="*/ 364247 h 817975"/>
                <a:gd name="connsiteX213" fmla="*/ 2526614 w 3129699"/>
                <a:gd name="connsiteY213" fmla="*/ 300145 h 817975"/>
                <a:gd name="connsiteX214" fmla="*/ 2566191 w 3129699"/>
                <a:gd name="connsiteY214" fmla="*/ 324113 h 817975"/>
                <a:gd name="connsiteX215" fmla="*/ 2537205 w 3129699"/>
                <a:gd name="connsiteY215" fmla="*/ 406053 h 817975"/>
                <a:gd name="connsiteX216" fmla="*/ 2543894 w 3129699"/>
                <a:gd name="connsiteY216" fmla="*/ 435596 h 817975"/>
                <a:gd name="connsiteX217" fmla="*/ 2579568 w 3129699"/>
                <a:gd name="connsiteY217" fmla="*/ 455105 h 817975"/>
                <a:gd name="connsiteX218" fmla="*/ 2571765 w 3129699"/>
                <a:gd name="connsiteY218" fmla="*/ 494681 h 81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3129699" h="817975">
                  <a:moveTo>
                    <a:pt x="3120258" y="257781"/>
                  </a:moveTo>
                  <a:cubicBezTo>
                    <a:pt x="3107438" y="242174"/>
                    <a:pt x="3094617" y="228239"/>
                    <a:pt x="3071206" y="236042"/>
                  </a:cubicBezTo>
                  <a:cubicBezTo>
                    <a:pt x="3042220" y="245518"/>
                    <a:pt x="3012120" y="252207"/>
                    <a:pt x="2983135" y="261683"/>
                  </a:cubicBezTo>
                  <a:cubicBezTo>
                    <a:pt x="2920705" y="282308"/>
                    <a:pt x="2857717" y="301817"/>
                    <a:pt x="2799746" y="334147"/>
                  </a:cubicBezTo>
                  <a:cubicBezTo>
                    <a:pt x="2786368" y="341951"/>
                    <a:pt x="2771318" y="348640"/>
                    <a:pt x="2769646" y="367592"/>
                  </a:cubicBezTo>
                  <a:cubicBezTo>
                    <a:pt x="2766301" y="404938"/>
                    <a:pt x="2788598" y="436711"/>
                    <a:pt x="2825387" y="444514"/>
                  </a:cubicBezTo>
                  <a:cubicBezTo>
                    <a:pt x="2846569" y="448974"/>
                    <a:pt x="2866635" y="456220"/>
                    <a:pt x="2885030" y="467368"/>
                  </a:cubicBezTo>
                  <a:cubicBezTo>
                    <a:pt x="2940214" y="499141"/>
                    <a:pt x="2983692" y="540947"/>
                    <a:pt x="2991496" y="608394"/>
                  </a:cubicBezTo>
                  <a:cubicBezTo>
                    <a:pt x="3001530" y="695350"/>
                    <a:pt x="2922377" y="753321"/>
                    <a:pt x="2842110" y="719318"/>
                  </a:cubicBezTo>
                  <a:cubicBezTo>
                    <a:pt x="2810894" y="705941"/>
                    <a:pt x="2805320" y="691448"/>
                    <a:pt x="2814239" y="659675"/>
                  </a:cubicBezTo>
                  <a:cubicBezTo>
                    <a:pt x="2821485" y="633477"/>
                    <a:pt x="2835978" y="610623"/>
                    <a:pt x="2846569" y="586097"/>
                  </a:cubicBezTo>
                  <a:cubicBezTo>
                    <a:pt x="2856045" y="563243"/>
                    <a:pt x="2856045" y="546521"/>
                    <a:pt x="2832634" y="532028"/>
                  </a:cubicBezTo>
                  <a:cubicBezTo>
                    <a:pt x="2801976" y="513076"/>
                    <a:pt x="2782466" y="510846"/>
                    <a:pt x="2762957" y="533143"/>
                  </a:cubicBezTo>
                  <a:cubicBezTo>
                    <a:pt x="2730627" y="570489"/>
                    <a:pt x="2713905" y="613410"/>
                    <a:pt x="2726725" y="664135"/>
                  </a:cubicBezTo>
                  <a:cubicBezTo>
                    <a:pt x="2735086" y="696465"/>
                    <a:pt x="2727840" y="704826"/>
                    <a:pt x="2693281" y="702596"/>
                  </a:cubicBezTo>
                  <a:cubicBezTo>
                    <a:pt x="2671541" y="700924"/>
                    <a:pt x="2659836" y="688661"/>
                    <a:pt x="2654819" y="668594"/>
                  </a:cubicBezTo>
                  <a:cubicBezTo>
                    <a:pt x="2649802" y="648527"/>
                    <a:pt x="2649802" y="628460"/>
                    <a:pt x="2651475" y="607836"/>
                  </a:cubicBezTo>
                  <a:cubicBezTo>
                    <a:pt x="2659836" y="521437"/>
                    <a:pt x="2685477" y="438940"/>
                    <a:pt x="2713347" y="357558"/>
                  </a:cubicBezTo>
                  <a:cubicBezTo>
                    <a:pt x="2721708" y="333589"/>
                    <a:pt x="2716692" y="320769"/>
                    <a:pt x="2691051" y="316310"/>
                  </a:cubicBezTo>
                  <a:cubicBezTo>
                    <a:pt x="2682690" y="314637"/>
                    <a:pt x="2669312" y="317425"/>
                    <a:pt x="2668754" y="301260"/>
                  </a:cubicBezTo>
                  <a:cubicBezTo>
                    <a:pt x="2668197" y="282308"/>
                    <a:pt x="2654819" y="269487"/>
                    <a:pt x="2644228" y="255552"/>
                  </a:cubicBezTo>
                  <a:cubicBezTo>
                    <a:pt x="2629178" y="246076"/>
                    <a:pt x="2614128" y="237715"/>
                    <a:pt x="2596848" y="233255"/>
                  </a:cubicBezTo>
                  <a:cubicBezTo>
                    <a:pt x="2510450" y="213189"/>
                    <a:pt x="2443002" y="244961"/>
                    <a:pt x="2391721" y="311850"/>
                  </a:cubicBezTo>
                  <a:cubicBezTo>
                    <a:pt x="2317585" y="408283"/>
                    <a:pt x="2291944" y="519208"/>
                    <a:pt x="2308666" y="639609"/>
                  </a:cubicBezTo>
                  <a:cubicBezTo>
                    <a:pt x="2313683" y="674726"/>
                    <a:pt x="2278009" y="713187"/>
                    <a:pt x="2243449" y="708728"/>
                  </a:cubicBezTo>
                  <a:cubicBezTo>
                    <a:pt x="2220038" y="705383"/>
                    <a:pt x="2206660" y="685874"/>
                    <a:pt x="2205545" y="648527"/>
                  </a:cubicBezTo>
                  <a:cubicBezTo>
                    <a:pt x="2203873" y="602819"/>
                    <a:pt x="2213349" y="558226"/>
                    <a:pt x="2223940" y="513633"/>
                  </a:cubicBezTo>
                  <a:cubicBezTo>
                    <a:pt x="2240105" y="445072"/>
                    <a:pt x="2262401" y="378182"/>
                    <a:pt x="2274664" y="308506"/>
                  </a:cubicBezTo>
                  <a:cubicBezTo>
                    <a:pt x="2283026" y="262798"/>
                    <a:pt x="2272992" y="245518"/>
                    <a:pt x="2228399" y="233255"/>
                  </a:cubicBezTo>
                  <a:cubicBezTo>
                    <a:pt x="2218923" y="230468"/>
                    <a:pt x="2208332" y="229353"/>
                    <a:pt x="2198299" y="227681"/>
                  </a:cubicBezTo>
                  <a:cubicBezTo>
                    <a:pt x="2177675" y="224337"/>
                    <a:pt x="2164297" y="232141"/>
                    <a:pt x="2153148" y="251093"/>
                  </a:cubicBezTo>
                  <a:cubicBezTo>
                    <a:pt x="2120818" y="307391"/>
                    <a:pt x="2094063" y="366477"/>
                    <a:pt x="2070094" y="426677"/>
                  </a:cubicBezTo>
                  <a:cubicBezTo>
                    <a:pt x="2052257" y="470713"/>
                    <a:pt x="2034977" y="515306"/>
                    <a:pt x="2017697" y="559341"/>
                  </a:cubicBezTo>
                  <a:cubicBezTo>
                    <a:pt x="2014353" y="550980"/>
                    <a:pt x="2013238" y="543734"/>
                    <a:pt x="2014353" y="537045"/>
                  </a:cubicBezTo>
                  <a:cubicBezTo>
                    <a:pt x="2022156" y="469041"/>
                    <a:pt x="2030518" y="400479"/>
                    <a:pt x="2038879" y="332475"/>
                  </a:cubicBezTo>
                  <a:cubicBezTo>
                    <a:pt x="2040551" y="318539"/>
                    <a:pt x="2039994" y="306276"/>
                    <a:pt x="2028845" y="296800"/>
                  </a:cubicBezTo>
                  <a:cubicBezTo>
                    <a:pt x="2004877" y="277291"/>
                    <a:pt x="1976449" y="274504"/>
                    <a:pt x="1947463" y="277291"/>
                  </a:cubicBezTo>
                  <a:cubicBezTo>
                    <a:pt x="1926282" y="279521"/>
                    <a:pt x="1926839" y="300702"/>
                    <a:pt x="1917921" y="314080"/>
                  </a:cubicBezTo>
                  <a:cubicBezTo>
                    <a:pt x="1914576" y="318539"/>
                    <a:pt x="1912347" y="323556"/>
                    <a:pt x="1909002" y="328015"/>
                  </a:cubicBezTo>
                  <a:cubicBezTo>
                    <a:pt x="1901756" y="332475"/>
                    <a:pt x="1897296" y="339721"/>
                    <a:pt x="1893952" y="347525"/>
                  </a:cubicBezTo>
                  <a:cubicBezTo>
                    <a:pt x="1867754" y="409955"/>
                    <a:pt x="1836538" y="470713"/>
                    <a:pt x="1819259" y="523667"/>
                  </a:cubicBezTo>
                  <a:cubicBezTo>
                    <a:pt x="1831522" y="459565"/>
                    <a:pt x="1852146" y="385429"/>
                    <a:pt x="1870541" y="310736"/>
                  </a:cubicBezTo>
                  <a:cubicBezTo>
                    <a:pt x="1872213" y="303489"/>
                    <a:pt x="1872770" y="296243"/>
                    <a:pt x="1869983" y="288997"/>
                  </a:cubicBezTo>
                  <a:cubicBezTo>
                    <a:pt x="1864967" y="256667"/>
                    <a:pt x="1837096" y="256109"/>
                    <a:pt x="1814242" y="248863"/>
                  </a:cubicBezTo>
                  <a:cubicBezTo>
                    <a:pt x="1778568" y="237715"/>
                    <a:pt x="1778010" y="273389"/>
                    <a:pt x="1761288" y="287882"/>
                  </a:cubicBezTo>
                  <a:cubicBezTo>
                    <a:pt x="1722269" y="220992"/>
                    <a:pt x="1659281" y="228796"/>
                    <a:pt x="1592949" y="239387"/>
                  </a:cubicBezTo>
                  <a:cubicBezTo>
                    <a:pt x="1600196" y="217648"/>
                    <a:pt x="1605770" y="200368"/>
                    <a:pt x="1611344" y="182531"/>
                  </a:cubicBezTo>
                  <a:cubicBezTo>
                    <a:pt x="1614131" y="174727"/>
                    <a:pt x="1615803" y="166923"/>
                    <a:pt x="1609672" y="159120"/>
                  </a:cubicBezTo>
                  <a:cubicBezTo>
                    <a:pt x="1591277" y="134593"/>
                    <a:pt x="1546127" y="124003"/>
                    <a:pt x="1518814" y="138495"/>
                  </a:cubicBezTo>
                  <a:cubicBezTo>
                    <a:pt x="1503206" y="164694"/>
                    <a:pt x="1489271" y="191449"/>
                    <a:pt x="1484254" y="222107"/>
                  </a:cubicBezTo>
                  <a:cubicBezTo>
                    <a:pt x="1482582" y="226009"/>
                    <a:pt x="1481467" y="229911"/>
                    <a:pt x="1479795" y="233813"/>
                  </a:cubicBezTo>
                  <a:cubicBezTo>
                    <a:pt x="1474778" y="242731"/>
                    <a:pt x="1469761" y="252765"/>
                    <a:pt x="1458613" y="256109"/>
                  </a:cubicBezTo>
                  <a:cubicBezTo>
                    <a:pt x="1451367" y="261126"/>
                    <a:pt x="1443006" y="260569"/>
                    <a:pt x="1434645" y="260569"/>
                  </a:cubicBezTo>
                  <a:cubicBezTo>
                    <a:pt x="1414020" y="260569"/>
                    <a:pt x="1390609" y="270602"/>
                    <a:pt x="1376674" y="245518"/>
                  </a:cubicBezTo>
                  <a:lnTo>
                    <a:pt x="1377789" y="246076"/>
                  </a:lnTo>
                  <a:cubicBezTo>
                    <a:pt x="1367198" y="229911"/>
                    <a:pt x="1351590" y="227124"/>
                    <a:pt x="1334868" y="231583"/>
                  </a:cubicBezTo>
                  <a:cubicBezTo>
                    <a:pt x="1310342" y="238272"/>
                    <a:pt x="1285258" y="243289"/>
                    <a:pt x="1262404" y="255552"/>
                  </a:cubicBezTo>
                  <a:cubicBezTo>
                    <a:pt x="1245682" y="261126"/>
                    <a:pt x="1228959" y="266700"/>
                    <a:pt x="1211680" y="271717"/>
                  </a:cubicBezTo>
                  <a:cubicBezTo>
                    <a:pt x="1174333" y="279521"/>
                    <a:pt x="1139774" y="293456"/>
                    <a:pt x="1106329" y="311293"/>
                  </a:cubicBezTo>
                  <a:cubicBezTo>
                    <a:pt x="1095181" y="316867"/>
                    <a:pt x="1083475" y="322441"/>
                    <a:pt x="1072327" y="328015"/>
                  </a:cubicBezTo>
                  <a:cubicBezTo>
                    <a:pt x="1031078" y="345295"/>
                    <a:pt x="1024947" y="354214"/>
                    <a:pt x="1028291" y="389331"/>
                  </a:cubicBezTo>
                  <a:cubicBezTo>
                    <a:pt x="1037210" y="427792"/>
                    <a:pt x="1061179" y="446744"/>
                    <a:pt x="1100197" y="456777"/>
                  </a:cubicBezTo>
                  <a:cubicBezTo>
                    <a:pt x="1170431" y="475172"/>
                    <a:pt x="1223943" y="516421"/>
                    <a:pt x="1244567" y="589441"/>
                  </a:cubicBezTo>
                  <a:cubicBezTo>
                    <a:pt x="1263519" y="656331"/>
                    <a:pt x="1228959" y="709842"/>
                    <a:pt x="1162070" y="719876"/>
                  </a:cubicBezTo>
                  <a:cubicBezTo>
                    <a:pt x="1133085" y="724335"/>
                    <a:pt x="1104099" y="718761"/>
                    <a:pt x="1086819" y="694792"/>
                  </a:cubicBezTo>
                  <a:cubicBezTo>
                    <a:pt x="1070655" y="673053"/>
                    <a:pt x="1086819" y="650757"/>
                    <a:pt x="1098525" y="630690"/>
                  </a:cubicBezTo>
                  <a:cubicBezTo>
                    <a:pt x="1105214" y="618427"/>
                    <a:pt x="1111903" y="606164"/>
                    <a:pt x="1116920" y="593343"/>
                  </a:cubicBezTo>
                  <a:cubicBezTo>
                    <a:pt x="1130298" y="557669"/>
                    <a:pt x="1123609" y="539274"/>
                    <a:pt x="1091836" y="521437"/>
                  </a:cubicBezTo>
                  <a:cubicBezTo>
                    <a:pt x="1062851" y="505272"/>
                    <a:pt x="1036095" y="509732"/>
                    <a:pt x="1015471" y="536487"/>
                  </a:cubicBezTo>
                  <a:cubicBezTo>
                    <a:pt x="986485" y="573277"/>
                    <a:pt x="975337" y="615640"/>
                    <a:pt x="984256" y="661905"/>
                  </a:cubicBezTo>
                  <a:cubicBezTo>
                    <a:pt x="992059" y="702596"/>
                    <a:pt x="989830" y="707055"/>
                    <a:pt x="951368" y="721548"/>
                  </a:cubicBezTo>
                  <a:cubicBezTo>
                    <a:pt x="920711" y="721548"/>
                    <a:pt x="913464" y="715417"/>
                    <a:pt x="912907" y="684759"/>
                  </a:cubicBezTo>
                  <a:cubicBezTo>
                    <a:pt x="910677" y="620657"/>
                    <a:pt x="929072" y="560456"/>
                    <a:pt x="944679" y="499698"/>
                  </a:cubicBezTo>
                  <a:cubicBezTo>
                    <a:pt x="959730" y="443400"/>
                    <a:pt x="976452" y="387658"/>
                    <a:pt x="993732" y="331917"/>
                  </a:cubicBezTo>
                  <a:cubicBezTo>
                    <a:pt x="1005437" y="295685"/>
                    <a:pt x="994289" y="278406"/>
                    <a:pt x="958057" y="267815"/>
                  </a:cubicBezTo>
                  <a:cubicBezTo>
                    <a:pt x="946352" y="264470"/>
                    <a:pt x="934646" y="262241"/>
                    <a:pt x="922383" y="261126"/>
                  </a:cubicBezTo>
                  <a:cubicBezTo>
                    <a:pt x="889496" y="257781"/>
                    <a:pt x="877233" y="265585"/>
                    <a:pt x="866084" y="296800"/>
                  </a:cubicBezTo>
                  <a:cubicBezTo>
                    <a:pt x="859953" y="314080"/>
                    <a:pt x="853821" y="331917"/>
                    <a:pt x="850477" y="350312"/>
                  </a:cubicBezTo>
                  <a:cubicBezTo>
                    <a:pt x="844345" y="380969"/>
                    <a:pt x="830968" y="407725"/>
                    <a:pt x="810901" y="431694"/>
                  </a:cubicBezTo>
                  <a:cubicBezTo>
                    <a:pt x="797523" y="447859"/>
                    <a:pt x="782473" y="464581"/>
                    <a:pt x="759619" y="454548"/>
                  </a:cubicBezTo>
                  <a:cubicBezTo>
                    <a:pt x="736208" y="443957"/>
                    <a:pt x="745683" y="421661"/>
                    <a:pt x="748470" y="403266"/>
                  </a:cubicBezTo>
                  <a:cubicBezTo>
                    <a:pt x="749585" y="400479"/>
                    <a:pt x="750143" y="397692"/>
                    <a:pt x="750700" y="394905"/>
                  </a:cubicBezTo>
                  <a:cubicBezTo>
                    <a:pt x="760176" y="364805"/>
                    <a:pt x="774669" y="336377"/>
                    <a:pt x="786375" y="307391"/>
                  </a:cubicBezTo>
                  <a:cubicBezTo>
                    <a:pt x="794178" y="287882"/>
                    <a:pt x="799195" y="267815"/>
                    <a:pt x="784145" y="249420"/>
                  </a:cubicBezTo>
                  <a:cubicBezTo>
                    <a:pt x="754044" y="212074"/>
                    <a:pt x="676007" y="222665"/>
                    <a:pt x="659284" y="267815"/>
                  </a:cubicBezTo>
                  <a:cubicBezTo>
                    <a:pt x="639218" y="321326"/>
                    <a:pt x="624725" y="377068"/>
                    <a:pt x="604658" y="427792"/>
                  </a:cubicBezTo>
                  <a:cubicBezTo>
                    <a:pt x="611347" y="391003"/>
                    <a:pt x="616921" y="351427"/>
                    <a:pt x="621381" y="310736"/>
                  </a:cubicBezTo>
                  <a:cubicBezTo>
                    <a:pt x="624725" y="279521"/>
                    <a:pt x="619151" y="269487"/>
                    <a:pt x="592953" y="257224"/>
                  </a:cubicBezTo>
                  <a:cubicBezTo>
                    <a:pt x="541113" y="232698"/>
                    <a:pt x="512128" y="246076"/>
                    <a:pt x="499308" y="302374"/>
                  </a:cubicBezTo>
                  <a:cubicBezTo>
                    <a:pt x="497635" y="308506"/>
                    <a:pt x="496520" y="315195"/>
                    <a:pt x="495963" y="321326"/>
                  </a:cubicBezTo>
                  <a:cubicBezTo>
                    <a:pt x="485372" y="404381"/>
                    <a:pt x="485929" y="487993"/>
                    <a:pt x="479798" y="571047"/>
                  </a:cubicBezTo>
                  <a:cubicBezTo>
                    <a:pt x="476453" y="618427"/>
                    <a:pt x="455272" y="655774"/>
                    <a:pt x="424614" y="689218"/>
                  </a:cubicBezTo>
                  <a:cubicBezTo>
                    <a:pt x="412909" y="701481"/>
                    <a:pt x="398416" y="708728"/>
                    <a:pt x="381693" y="702039"/>
                  </a:cubicBezTo>
                  <a:cubicBezTo>
                    <a:pt x="365529" y="695907"/>
                    <a:pt x="357725" y="680857"/>
                    <a:pt x="356610" y="664692"/>
                  </a:cubicBezTo>
                  <a:cubicBezTo>
                    <a:pt x="354380" y="637936"/>
                    <a:pt x="352151" y="611181"/>
                    <a:pt x="359955" y="584425"/>
                  </a:cubicBezTo>
                  <a:cubicBezTo>
                    <a:pt x="367201" y="508059"/>
                    <a:pt x="388382" y="434481"/>
                    <a:pt x="403990" y="359788"/>
                  </a:cubicBezTo>
                  <a:cubicBezTo>
                    <a:pt x="405662" y="351427"/>
                    <a:pt x="406220" y="343065"/>
                    <a:pt x="407892" y="335262"/>
                  </a:cubicBezTo>
                  <a:cubicBezTo>
                    <a:pt x="419040" y="281193"/>
                    <a:pt x="411794" y="268930"/>
                    <a:pt x="359397" y="251650"/>
                  </a:cubicBezTo>
                  <a:cubicBezTo>
                    <a:pt x="353266" y="249420"/>
                    <a:pt x="347134" y="247748"/>
                    <a:pt x="340445" y="246076"/>
                  </a:cubicBezTo>
                  <a:cubicBezTo>
                    <a:pt x="312017" y="239944"/>
                    <a:pt x="288048" y="244404"/>
                    <a:pt x="267424" y="267815"/>
                  </a:cubicBezTo>
                  <a:cubicBezTo>
                    <a:pt x="250702" y="286767"/>
                    <a:pt x="236209" y="307391"/>
                    <a:pt x="223389" y="328573"/>
                  </a:cubicBezTo>
                  <a:cubicBezTo>
                    <a:pt x="185484" y="389888"/>
                    <a:pt x="158171" y="456777"/>
                    <a:pt x="128629" y="521995"/>
                  </a:cubicBezTo>
                  <a:cubicBezTo>
                    <a:pt x="131973" y="502485"/>
                    <a:pt x="131416" y="482976"/>
                    <a:pt x="136990" y="464581"/>
                  </a:cubicBezTo>
                  <a:cubicBezTo>
                    <a:pt x="154827" y="351427"/>
                    <a:pt x="168205" y="237157"/>
                    <a:pt x="201649" y="126790"/>
                  </a:cubicBezTo>
                  <a:cubicBezTo>
                    <a:pt x="210011" y="100034"/>
                    <a:pt x="219487" y="72163"/>
                    <a:pt x="213355" y="42620"/>
                  </a:cubicBezTo>
                  <a:cubicBezTo>
                    <a:pt x="201092" y="15865"/>
                    <a:pt x="175451" y="8618"/>
                    <a:pt x="150367" y="815"/>
                  </a:cubicBezTo>
                  <a:cubicBezTo>
                    <a:pt x="110791" y="-3087"/>
                    <a:pt x="96298" y="6389"/>
                    <a:pt x="84036" y="43178"/>
                  </a:cubicBezTo>
                  <a:cubicBezTo>
                    <a:pt x="76789" y="64360"/>
                    <a:pt x="72887" y="86099"/>
                    <a:pt x="66756" y="107838"/>
                  </a:cubicBezTo>
                  <a:cubicBezTo>
                    <a:pt x="42787" y="208729"/>
                    <a:pt x="31639" y="311293"/>
                    <a:pt x="22163" y="414414"/>
                  </a:cubicBezTo>
                  <a:cubicBezTo>
                    <a:pt x="15474" y="487435"/>
                    <a:pt x="9900" y="561014"/>
                    <a:pt x="3211" y="634034"/>
                  </a:cubicBezTo>
                  <a:cubicBezTo>
                    <a:pt x="981" y="641838"/>
                    <a:pt x="981" y="650199"/>
                    <a:pt x="981" y="658003"/>
                  </a:cubicBezTo>
                  <a:cubicBezTo>
                    <a:pt x="981" y="673611"/>
                    <a:pt x="2096" y="689776"/>
                    <a:pt x="424" y="705383"/>
                  </a:cubicBezTo>
                  <a:cubicBezTo>
                    <a:pt x="-2921" y="739385"/>
                    <a:pt x="13802" y="761682"/>
                    <a:pt x="41115" y="777847"/>
                  </a:cubicBezTo>
                  <a:cubicBezTo>
                    <a:pt x="50033" y="782863"/>
                    <a:pt x="58952" y="787323"/>
                    <a:pt x="68428" y="791225"/>
                  </a:cubicBezTo>
                  <a:cubicBezTo>
                    <a:pt x="71215" y="792339"/>
                    <a:pt x="74560" y="792897"/>
                    <a:pt x="77904" y="793454"/>
                  </a:cubicBezTo>
                  <a:cubicBezTo>
                    <a:pt x="128629" y="795684"/>
                    <a:pt x="130858" y="794012"/>
                    <a:pt x="140891" y="744959"/>
                  </a:cubicBezTo>
                  <a:cubicBezTo>
                    <a:pt x="142564" y="736041"/>
                    <a:pt x="143121" y="726565"/>
                    <a:pt x="146466" y="718204"/>
                  </a:cubicBezTo>
                  <a:cubicBezTo>
                    <a:pt x="171549" y="621771"/>
                    <a:pt x="206666" y="529241"/>
                    <a:pt x="256833" y="435596"/>
                  </a:cubicBezTo>
                  <a:cubicBezTo>
                    <a:pt x="242340" y="481304"/>
                    <a:pt x="236209" y="521437"/>
                    <a:pt x="229520" y="561014"/>
                  </a:cubicBezTo>
                  <a:cubicBezTo>
                    <a:pt x="228405" y="586654"/>
                    <a:pt x="228405" y="612853"/>
                    <a:pt x="229520" y="638494"/>
                  </a:cubicBezTo>
                  <a:cubicBezTo>
                    <a:pt x="231192" y="680857"/>
                    <a:pt x="246800" y="717646"/>
                    <a:pt x="275228" y="748861"/>
                  </a:cubicBezTo>
                  <a:cubicBezTo>
                    <a:pt x="308115" y="784536"/>
                    <a:pt x="350478" y="788437"/>
                    <a:pt x="395629" y="782306"/>
                  </a:cubicBezTo>
                  <a:cubicBezTo>
                    <a:pt x="398416" y="781749"/>
                    <a:pt x="401760" y="781191"/>
                    <a:pt x="404547" y="780634"/>
                  </a:cubicBezTo>
                  <a:cubicBezTo>
                    <a:pt x="415696" y="776732"/>
                    <a:pt x="427959" y="773945"/>
                    <a:pt x="437435" y="766698"/>
                  </a:cubicBezTo>
                  <a:cubicBezTo>
                    <a:pt x="460289" y="749976"/>
                    <a:pt x="482585" y="745517"/>
                    <a:pt x="507111" y="763911"/>
                  </a:cubicBezTo>
                  <a:cubicBezTo>
                    <a:pt x="514915" y="769486"/>
                    <a:pt x="526063" y="770043"/>
                    <a:pt x="536097" y="772273"/>
                  </a:cubicBezTo>
                  <a:cubicBezTo>
                    <a:pt x="579575" y="780076"/>
                    <a:pt x="582919" y="778404"/>
                    <a:pt x="592953" y="736598"/>
                  </a:cubicBezTo>
                  <a:cubicBezTo>
                    <a:pt x="598527" y="645740"/>
                    <a:pt x="621381" y="558784"/>
                    <a:pt x="657612" y="474615"/>
                  </a:cubicBezTo>
                  <a:cubicBezTo>
                    <a:pt x="663744" y="478517"/>
                    <a:pt x="664859" y="483533"/>
                    <a:pt x="667646" y="486878"/>
                  </a:cubicBezTo>
                  <a:cubicBezTo>
                    <a:pt x="681024" y="506387"/>
                    <a:pt x="699976" y="518093"/>
                    <a:pt x="722830" y="524224"/>
                  </a:cubicBezTo>
                  <a:cubicBezTo>
                    <a:pt x="752930" y="529798"/>
                    <a:pt x="781915" y="527011"/>
                    <a:pt x="810901" y="514191"/>
                  </a:cubicBezTo>
                  <a:cubicBezTo>
                    <a:pt x="809786" y="529798"/>
                    <a:pt x="805326" y="542061"/>
                    <a:pt x="803654" y="554882"/>
                  </a:cubicBezTo>
                  <a:cubicBezTo>
                    <a:pt x="795850" y="602262"/>
                    <a:pt x="789162" y="650199"/>
                    <a:pt x="791949" y="698694"/>
                  </a:cubicBezTo>
                  <a:cubicBezTo>
                    <a:pt x="795850" y="764469"/>
                    <a:pt x="837099" y="804602"/>
                    <a:pt x="902874" y="805717"/>
                  </a:cubicBezTo>
                  <a:cubicBezTo>
                    <a:pt x="948581" y="806832"/>
                    <a:pt x="988715" y="792897"/>
                    <a:pt x="1023832" y="764469"/>
                  </a:cubicBezTo>
                  <a:cubicBezTo>
                    <a:pt x="1037210" y="753321"/>
                    <a:pt x="1045571" y="754435"/>
                    <a:pt x="1056162" y="766141"/>
                  </a:cubicBezTo>
                  <a:cubicBezTo>
                    <a:pt x="1067868" y="779519"/>
                    <a:pt x="1083475" y="788437"/>
                    <a:pt x="1098525" y="796799"/>
                  </a:cubicBezTo>
                  <a:cubicBezTo>
                    <a:pt x="1120822" y="807390"/>
                    <a:pt x="1144790" y="810734"/>
                    <a:pt x="1168202" y="814636"/>
                  </a:cubicBezTo>
                  <a:cubicBezTo>
                    <a:pt x="1259617" y="829686"/>
                    <a:pt x="1342672" y="768371"/>
                    <a:pt x="1352705" y="680300"/>
                  </a:cubicBezTo>
                  <a:cubicBezTo>
                    <a:pt x="1359394" y="621214"/>
                    <a:pt x="1344344" y="568260"/>
                    <a:pt x="1310342" y="520322"/>
                  </a:cubicBezTo>
                  <a:cubicBezTo>
                    <a:pt x="1273552" y="467926"/>
                    <a:pt x="1220041" y="436153"/>
                    <a:pt x="1166529" y="404381"/>
                  </a:cubicBezTo>
                  <a:cubicBezTo>
                    <a:pt x="1160955" y="400479"/>
                    <a:pt x="1152594" y="400479"/>
                    <a:pt x="1146463" y="391560"/>
                  </a:cubicBezTo>
                  <a:cubicBezTo>
                    <a:pt x="1182137" y="380412"/>
                    <a:pt x="1213909" y="358673"/>
                    <a:pt x="1252928" y="360903"/>
                  </a:cubicBezTo>
                  <a:cubicBezTo>
                    <a:pt x="1265191" y="370936"/>
                    <a:pt x="1276339" y="383757"/>
                    <a:pt x="1295292" y="379297"/>
                  </a:cubicBezTo>
                  <a:cubicBezTo>
                    <a:pt x="1330408" y="361460"/>
                    <a:pt x="1365525" y="342508"/>
                    <a:pt x="1407331" y="355886"/>
                  </a:cubicBezTo>
                  <a:cubicBezTo>
                    <a:pt x="1417365" y="351984"/>
                    <a:pt x="1429628" y="354214"/>
                    <a:pt x="1439104" y="346967"/>
                  </a:cubicBezTo>
                  <a:cubicBezTo>
                    <a:pt x="1437432" y="360903"/>
                    <a:pt x="1433530" y="373723"/>
                    <a:pt x="1429070" y="386544"/>
                  </a:cubicBezTo>
                  <a:cubicBezTo>
                    <a:pt x="1427956" y="389331"/>
                    <a:pt x="1427398" y="392118"/>
                    <a:pt x="1426841" y="394905"/>
                  </a:cubicBezTo>
                  <a:cubicBezTo>
                    <a:pt x="1422939" y="412185"/>
                    <a:pt x="1417365" y="428907"/>
                    <a:pt x="1414578" y="446187"/>
                  </a:cubicBezTo>
                  <a:cubicBezTo>
                    <a:pt x="1401757" y="520322"/>
                    <a:pt x="1377231" y="593343"/>
                    <a:pt x="1395626" y="670266"/>
                  </a:cubicBezTo>
                  <a:cubicBezTo>
                    <a:pt x="1401200" y="694792"/>
                    <a:pt x="1410118" y="717646"/>
                    <a:pt x="1424611" y="738270"/>
                  </a:cubicBezTo>
                  <a:cubicBezTo>
                    <a:pt x="1434645" y="752206"/>
                    <a:pt x="1442448" y="768928"/>
                    <a:pt x="1463630" y="768928"/>
                  </a:cubicBezTo>
                  <a:cubicBezTo>
                    <a:pt x="1473106" y="773945"/>
                    <a:pt x="1482582" y="778962"/>
                    <a:pt x="1492058" y="783421"/>
                  </a:cubicBezTo>
                  <a:cubicBezTo>
                    <a:pt x="1509895" y="804045"/>
                    <a:pt x="1534421" y="802930"/>
                    <a:pt x="1557832" y="801258"/>
                  </a:cubicBezTo>
                  <a:cubicBezTo>
                    <a:pt x="1607442" y="797356"/>
                    <a:pt x="1649248" y="773387"/>
                    <a:pt x="1688267" y="744402"/>
                  </a:cubicBezTo>
                  <a:cubicBezTo>
                    <a:pt x="1701087" y="734926"/>
                    <a:pt x="1708891" y="730467"/>
                    <a:pt x="1716695" y="749419"/>
                  </a:cubicBezTo>
                  <a:cubicBezTo>
                    <a:pt x="1722827" y="764469"/>
                    <a:pt x="1735647" y="773945"/>
                    <a:pt x="1750697" y="780076"/>
                  </a:cubicBezTo>
                  <a:cubicBezTo>
                    <a:pt x="1756271" y="788995"/>
                    <a:pt x="1766862" y="787880"/>
                    <a:pt x="1774666" y="790110"/>
                  </a:cubicBezTo>
                  <a:cubicBezTo>
                    <a:pt x="1799192" y="797913"/>
                    <a:pt x="1835424" y="778962"/>
                    <a:pt x="1835981" y="759452"/>
                  </a:cubicBezTo>
                  <a:cubicBezTo>
                    <a:pt x="1837653" y="676398"/>
                    <a:pt x="1868868" y="600590"/>
                    <a:pt x="1896182" y="523667"/>
                  </a:cubicBezTo>
                  <a:cubicBezTo>
                    <a:pt x="1903428" y="503600"/>
                    <a:pt x="1908445" y="481304"/>
                    <a:pt x="1925724" y="463466"/>
                  </a:cubicBezTo>
                  <a:cubicBezTo>
                    <a:pt x="1928511" y="479631"/>
                    <a:pt x="1929626" y="493567"/>
                    <a:pt x="1926282" y="507502"/>
                  </a:cubicBezTo>
                  <a:cubicBezTo>
                    <a:pt x="1920150" y="526454"/>
                    <a:pt x="1927954" y="547078"/>
                    <a:pt x="1921822" y="566030"/>
                  </a:cubicBezTo>
                  <a:cubicBezTo>
                    <a:pt x="1921822" y="624001"/>
                    <a:pt x="1921822" y="681972"/>
                    <a:pt x="1921822" y="739943"/>
                  </a:cubicBezTo>
                  <a:cubicBezTo>
                    <a:pt x="1924609" y="750533"/>
                    <a:pt x="1926282" y="761682"/>
                    <a:pt x="1929626" y="772273"/>
                  </a:cubicBezTo>
                  <a:cubicBezTo>
                    <a:pt x="1941889" y="811291"/>
                    <a:pt x="1978121" y="828014"/>
                    <a:pt x="2015468" y="811849"/>
                  </a:cubicBezTo>
                  <a:cubicBezTo>
                    <a:pt x="2026616" y="807390"/>
                    <a:pt x="2032190" y="800701"/>
                    <a:pt x="2033305" y="787323"/>
                  </a:cubicBezTo>
                  <a:cubicBezTo>
                    <a:pt x="2042224" y="670266"/>
                    <a:pt x="2078455" y="561014"/>
                    <a:pt x="2128065" y="455105"/>
                  </a:cubicBezTo>
                  <a:cubicBezTo>
                    <a:pt x="2130852" y="449531"/>
                    <a:pt x="2130852" y="439498"/>
                    <a:pt x="2143115" y="441170"/>
                  </a:cubicBezTo>
                  <a:cubicBezTo>
                    <a:pt x="2142558" y="444514"/>
                    <a:pt x="2142000" y="447859"/>
                    <a:pt x="2141443" y="451761"/>
                  </a:cubicBezTo>
                  <a:cubicBezTo>
                    <a:pt x="2128622" y="529241"/>
                    <a:pt x="2096850" y="603934"/>
                    <a:pt x="2111900" y="685316"/>
                  </a:cubicBezTo>
                  <a:cubicBezTo>
                    <a:pt x="2124163" y="750533"/>
                    <a:pt x="2167084" y="797356"/>
                    <a:pt x="2240105" y="781749"/>
                  </a:cubicBezTo>
                  <a:cubicBezTo>
                    <a:pt x="2275779" y="774502"/>
                    <a:pt x="2302535" y="755550"/>
                    <a:pt x="2325389" y="729352"/>
                  </a:cubicBezTo>
                  <a:cubicBezTo>
                    <a:pt x="2334307" y="718761"/>
                    <a:pt x="2339324" y="719876"/>
                    <a:pt x="2348242" y="728794"/>
                  </a:cubicBezTo>
                  <a:cubicBezTo>
                    <a:pt x="2360506" y="741057"/>
                    <a:pt x="2369982" y="754993"/>
                    <a:pt x="2386147" y="764469"/>
                  </a:cubicBezTo>
                  <a:cubicBezTo>
                    <a:pt x="2445790" y="798471"/>
                    <a:pt x="2500416" y="788995"/>
                    <a:pt x="2555042" y="752206"/>
                  </a:cubicBezTo>
                  <a:cubicBezTo>
                    <a:pt x="2568978" y="742730"/>
                    <a:pt x="2576781" y="719318"/>
                    <a:pt x="2590717" y="721548"/>
                  </a:cubicBezTo>
                  <a:cubicBezTo>
                    <a:pt x="2602422" y="723220"/>
                    <a:pt x="2606882" y="747189"/>
                    <a:pt x="2620817" y="757222"/>
                  </a:cubicBezTo>
                  <a:cubicBezTo>
                    <a:pt x="2669312" y="786765"/>
                    <a:pt x="2716134" y="783421"/>
                    <a:pt x="2759613" y="747189"/>
                  </a:cubicBezTo>
                  <a:cubicBezTo>
                    <a:pt x="2770203" y="738270"/>
                    <a:pt x="2774663" y="739385"/>
                    <a:pt x="2784139" y="748304"/>
                  </a:cubicBezTo>
                  <a:cubicBezTo>
                    <a:pt x="2816468" y="778962"/>
                    <a:pt x="2854930" y="798471"/>
                    <a:pt x="2898966" y="806275"/>
                  </a:cubicBezTo>
                  <a:cubicBezTo>
                    <a:pt x="3000414" y="824112"/>
                    <a:pt x="3077895" y="762797"/>
                    <a:pt x="3082912" y="660233"/>
                  </a:cubicBezTo>
                  <a:cubicBezTo>
                    <a:pt x="3086813" y="577178"/>
                    <a:pt x="3046123" y="516978"/>
                    <a:pt x="2985364" y="466811"/>
                  </a:cubicBezTo>
                  <a:cubicBezTo>
                    <a:pt x="2949690" y="437268"/>
                    <a:pt x="2908999" y="414972"/>
                    <a:pt x="2862734" y="394347"/>
                  </a:cubicBezTo>
                  <a:cubicBezTo>
                    <a:pt x="2901753" y="375953"/>
                    <a:pt x="2936869" y="360903"/>
                    <a:pt x="2974216" y="351427"/>
                  </a:cubicBezTo>
                  <a:cubicBezTo>
                    <a:pt x="2986479" y="348082"/>
                    <a:pt x="2995955" y="350312"/>
                    <a:pt x="3002087" y="362575"/>
                  </a:cubicBezTo>
                  <a:cubicBezTo>
                    <a:pt x="3008776" y="376510"/>
                    <a:pt x="3021039" y="376510"/>
                    <a:pt x="3033302" y="372051"/>
                  </a:cubicBezTo>
                  <a:cubicBezTo>
                    <a:pt x="3069534" y="358673"/>
                    <a:pt x="3100748" y="336934"/>
                    <a:pt x="3123602" y="304604"/>
                  </a:cubicBezTo>
                  <a:cubicBezTo>
                    <a:pt x="3131963" y="288997"/>
                    <a:pt x="3132521" y="273389"/>
                    <a:pt x="3120258" y="257781"/>
                  </a:cubicBezTo>
                  <a:close/>
                  <a:moveTo>
                    <a:pt x="1710006" y="574391"/>
                  </a:moveTo>
                  <a:cubicBezTo>
                    <a:pt x="1708334" y="593343"/>
                    <a:pt x="1692726" y="604492"/>
                    <a:pt x="1683808" y="618427"/>
                  </a:cubicBezTo>
                  <a:cubicBezTo>
                    <a:pt x="1648133" y="674726"/>
                    <a:pt x="1595179" y="706498"/>
                    <a:pt x="1528290" y="712630"/>
                  </a:cubicBezTo>
                  <a:cubicBezTo>
                    <a:pt x="1503206" y="714859"/>
                    <a:pt x="1489828" y="702039"/>
                    <a:pt x="1489828" y="676955"/>
                  </a:cubicBezTo>
                  <a:cubicBezTo>
                    <a:pt x="1489828" y="645740"/>
                    <a:pt x="1490386" y="613968"/>
                    <a:pt x="1500419" y="583867"/>
                  </a:cubicBezTo>
                  <a:cubicBezTo>
                    <a:pt x="1500976" y="580523"/>
                    <a:pt x="1501534" y="577178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1534" y="558226"/>
                    <a:pt x="1504878" y="542619"/>
                    <a:pt x="1511567" y="528126"/>
                  </a:cubicBezTo>
                  <a:cubicBezTo>
                    <a:pt x="1511567" y="528126"/>
                    <a:pt x="1511567" y="528126"/>
                    <a:pt x="1511567" y="528126"/>
                  </a:cubicBezTo>
                  <a:cubicBezTo>
                    <a:pt x="1512125" y="524782"/>
                    <a:pt x="1512682" y="521437"/>
                    <a:pt x="1513797" y="518093"/>
                  </a:cubicBezTo>
                  <a:cubicBezTo>
                    <a:pt x="1513797" y="518093"/>
                    <a:pt x="1513797" y="518093"/>
                    <a:pt x="1513797" y="518093"/>
                  </a:cubicBezTo>
                  <a:cubicBezTo>
                    <a:pt x="1523830" y="455105"/>
                    <a:pt x="1544455" y="394905"/>
                    <a:pt x="1562292" y="334147"/>
                  </a:cubicBezTo>
                  <a:cubicBezTo>
                    <a:pt x="1564521" y="326901"/>
                    <a:pt x="1567866" y="322999"/>
                    <a:pt x="1575670" y="322999"/>
                  </a:cubicBezTo>
                  <a:cubicBezTo>
                    <a:pt x="1595736" y="322441"/>
                    <a:pt x="1615803" y="315195"/>
                    <a:pt x="1636428" y="317982"/>
                  </a:cubicBezTo>
                  <a:cubicBezTo>
                    <a:pt x="1641444" y="317425"/>
                    <a:pt x="1646461" y="317425"/>
                    <a:pt x="1651478" y="316867"/>
                  </a:cubicBezTo>
                  <a:cubicBezTo>
                    <a:pt x="1686595" y="306834"/>
                    <a:pt x="1722827" y="315195"/>
                    <a:pt x="1760173" y="305161"/>
                  </a:cubicBezTo>
                  <a:cubicBezTo>
                    <a:pt x="1733417" y="394905"/>
                    <a:pt x="1718367" y="484091"/>
                    <a:pt x="1710006" y="574391"/>
                  </a:cubicBezTo>
                  <a:close/>
                  <a:moveTo>
                    <a:pt x="2571765" y="494681"/>
                  </a:moveTo>
                  <a:cubicBezTo>
                    <a:pt x="2556715" y="552095"/>
                    <a:pt x="2537762" y="607836"/>
                    <a:pt x="2507105" y="659675"/>
                  </a:cubicBezTo>
                  <a:cubicBezTo>
                    <a:pt x="2483694" y="699809"/>
                    <a:pt x="2459725" y="717089"/>
                    <a:pt x="2437428" y="707613"/>
                  </a:cubicBezTo>
                  <a:cubicBezTo>
                    <a:pt x="2405656" y="693677"/>
                    <a:pt x="2412345" y="661905"/>
                    <a:pt x="2409558" y="635149"/>
                  </a:cubicBezTo>
                  <a:cubicBezTo>
                    <a:pt x="2409000" y="632362"/>
                    <a:pt x="2409558" y="629575"/>
                    <a:pt x="2409558" y="626788"/>
                  </a:cubicBezTo>
                  <a:cubicBezTo>
                    <a:pt x="2414017" y="535373"/>
                    <a:pt x="2431854" y="446744"/>
                    <a:pt x="2471988" y="364247"/>
                  </a:cubicBezTo>
                  <a:cubicBezTo>
                    <a:pt x="2484251" y="338049"/>
                    <a:pt x="2499301" y="313523"/>
                    <a:pt x="2526614" y="300145"/>
                  </a:cubicBezTo>
                  <a:cubicBezTo>
                    <a:pt x="2552255" y="287882"/>
                    <a:pt x="2565633" y="295685"/>
                    <a:pt x="2566191" y="324113"/>
                  </a:cubicBezTo>
                  <a:cubicBezTo>
                    <a:pt x="2566748" y="355329"/>
                    <a:pt x="2556715" y="382642"/>
                    <a:pt x="2537205" y="406053"/>
                  </a:cubicBezTo>
                  <a:cubicBezTo>
                    <a:pt x="2524385" y="421661"/>
                    <a:pt x="2527729" y="427235"/>
                    <a:pt x="2543894" y="435596"/>
                  </a:cubicBezTo>
                  <a:cubicBezTo>
                    <a:pt x="2556157" y="441727"/>
                    <a:pt x="2577339" y="436711"/>
                    <a:pt x="2579568" y="455105"/>
                  </a:cubicBezTo>
                  <a:cubicBezTo>
                    <a:pt x="2582355" y="466811"/>
                    <a:pt x="2575109" y="480746"/>
                    <a:pt x="2571765" y="494681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A4F23BA-66EA-4EF4-B35D-4846EC0D4AAF}"/>
              </a:ext>
            </a:extLst>
          </p:cNvPr>
          <p:cNvSpPr txBox="1"/>
          <p:nvPr/>
        </p:nvSpPr>
        <p:spPr>
          <a:xfrm>
            <a:off x="665000" y="4625873"/>
            <a:ext cx="356843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accent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600" dirty="0">
                <a:solidFill>
                  <a:schemeClr val="accent1"/>
                </a:solidFill>
                <a:cs typeface="Arial" pitchFamily="34" charset="0"/>
              </a:rPr>
              <a:t>CU USU AGAM INTEGRE IMPEDIT.</a:t>
            </a:r>
            <a:endParaRPr lang="ko-KR" altLang="en-US" sz="16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8" name="Group 35">
            <a:extLst>
              <a:ext uri="{FF2B5EF4-FFF2-40B4-BE49-F238E27FC236}">
                <a16:creationId xmlns:a16="http://schemas.microsoft.com/office/drawing/2014/main" id="{D6A0BAC0-F03A-42AE-B44E-8D825D608563}"/>
              </a:ext>
            </a:extLst>
          </p:cNvPr>
          <p:cNvGrpSpPr/>
          <p:nvPr/>
        </p:nvGrpSpPr>
        <p:grpSpPr>
          <a:xfrm>
            <a:off x="1080048" y="1647352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9" name="Freeform: Shape 36">
              <a:extLst>
                <a:ext uri="{FF2B5EF4-FFF2-40B4-BE49-F238E27FC236}">
                  <a16:creationId xmlns:a16="http://schemas.microsoft.com/office/drawing/2014/main" id="{061AB491-A58D-480B-95B8-C3C6D49858F7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7">
              <a:extLst>
                <a:ext uri="{FF2B5EF4-FFF2-40B4-BE49-F238E27FC236}">
                  <a16:creationId xmlns:a16="http://schemas.microsoft.com/office/drawing/2014/main" id="{38DC07AB-B0ED-453C-A4D8-EC2AEE50FBE9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38">
              <a:extLst>
                <a:ext uri="{FF2B5EF4-FFF2-40B4-BE49-F238E27FC236}">
                  <a16:creationId xmlns:a16="http://schemas.microsoft.com/office/drawing/2014/main" id="{E81FE3EA-05BE-4DDA-8809-D1DE2075CDBC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39">
              <a:extLst>
                <a:ext uri="{FF2B5EF4-FFF2-40B4-BE49-F238E27FC236}">
                  <a16:creationId xmlns:a16="http://schemas.microsoft.com/office/drawing/2014/main" id="{375B2F7D-C04C-440C-A58D-2E61077ED378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0">
              <a:extLst>
                <a:ext uri="{FF2B5EF4-FFF2-40B4-BE49-F238E27FC236}">
                  <a16:creationId xmlns:a16="http://schemas.microsoft.com/office/drawing/2014/main" id="{44FFA923-C668-4FA6-8A8A-F9EA9F52B39D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1">
              <a:extLst>
                <a:ext uri="{FF2B5EF4-FFF2-40B4-BE49-F238E27FC236}">
                  <a16:creationId xmlns:a16="http://schemas.microsoft.com/office/drawing/2014/main" id="{4CEDE14E-29DE-4D25-A050-7FAE61AE1E8D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2">
              <a:extLst>
                <a:ext uri="{FF2B5EF4-FFF2-40B4-BE49-F238E27FC236}">
                  <a16:creationId xmlns:a16="http://schemas.microsoft.com/office/drawing/2014/main" id="{556277FF-15A5-44B0-91AD-0657DB1FB623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3">
              <a:extLst>
                <a:ext uri="{FF2B5EF4-FFF2-40B4-BE49-F238E27FC236}">
                  <a16:creationId xmlns:a16="http://schemas.microsoft.com/office/drawing/2014/main" id="{86DCA628-7D18-4E9A-87BA-5A2F9FB8FBE4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4">
              <a:extLst>
                <a:ext uri="{FF2B5EF4-FFF2-40B4-BE49-F238E27FC236}">
                  <a16:creationId xmlns:a16="http://schemas.microsoft.com/office/drawing/2014/main" id="{06024D30-779A-47BF-8F2D-5D0B10779058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5">
              <a:extLst>
                <a:ext uri="{FF2B5EF4-FFF2-40B4-BE49-F238E27FC236}">
                  <a16:creationId xmlns:a16="http://schemas.microsoft.com/office/drawing/2014/main" id="{86F38DFB-68CF-4B6F-963E-0D3F55A89EE8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6">
              <a:extLst>
                <a:ext uri="{FF2B5EF4-FFF2-40B4-BE49-F238E27FC236}">
                  <a16:creationId xmlns:a16="http://schemas.microsoft.com/office/drawing/2014/main" id="{F23F82AF-C037-42DD-BC20-CF0C8A1FFA43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7">
              <a:extLst>
                <a:ext uri="{FF2B5EF4-FFF2-40B4-BE49-F238E27FC236}">
                  <a16:creationId xmlns:a16="http://schemas.microsoft.com/office/drawing/2014/main" id="{6987E0F4-FEAC-4F75-BF5E-1B9484727035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48">
              <a:extLst>
                <a:ext uri="{FF2B5EF4-FFF2-40B4-BE49-F238E27FC236}">
                  <a16:creationId xmlns:a16="http://schemas.microsoft.com/office/drawing/2014/main" id="{D22F88B5-5F8A-4A3A-9FBD-5E9F8A4E9D71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49">
              <a:extLst>
                <a:ext uri="{FF2B5EF4-FFF2-40B4-BE49-F238E27FC236}">
                  <a16:creationId xmlns:a16="http://schemas.microsoft.com/office/drawing/2014/main" id="{F007BBE8-E51B-4354-8493-62AAE5EDFE2A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0">
              <a:extLst>
                <a:ext uri="{FF2B5EF4-FFF2-40B4-BE49-F238E27FC236}">
                  <a16:creationId xmlns:a16="http://schemas.microsoft.com/office/drawing/2014/main" id="{2353F8B7-CC6E-40DB-A29E-5176E90F0DE3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1">
              <a:extLst>
                <a:ext uri="{FF2B5EF4-FFF2-40B4-BE49-F238E27FC236}">
                  <a16:creationId xmlns:a16="http://schemas.microsoft.com/office/drawing/2014/main" id="{EB4C8E67-62C7-4202-A7AE-EEA9A10BBC7F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2">
              <a:extLst>
                <a:ext uri="{FF2B5EF4-FFF2-40B4-BE49-F238E27FC236}">
                  <a16:creationId xmlns:a16="http://schemas.microsoft.com/office/drawing/2014/main" id="{2FB56CE8-2C22-46DC-8CAC-B7D95FFE8593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3">
              <a:extLst>
                <a:ext uri="{FF2B5EF4-FFF2-40B4-BE49-F238E27FC236}">
                  <a16:creationId xmlns:a16="http://schemas.microsoft.com/office/drawing/2014/main" id="{2C879148-8F06-4905-8CC1-7ADE2526674C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4">
              <a:extLst>
                <a:ext uri="{FF2B5EF4-FFF2-40B4-BE49-F238E27FC236}">
                  <a16:creationId xmlns:a16="http://schemas.microsoft.com/office/drawing/2014/main" id="{E1D25623-A843-4951-8A0D-C8692FEB420E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5">
              <a:extLst>
                <a:ext uri="{FF2B5EF4-FFF2-40B4-BE49-F238E27FC236}">
                  <a16:creationId xmlns:a16="http://schemas.microsoft.com/office/drawing/2014/main" id="{8B6E2822-65FA-43A8-81F3-15B01AD60819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6">
              <a:extLst>
                <a:ext uri="{FF2B5EF4-FFF2-40B4-BE49-F238E27FC236}">
                  <a16:creationId xmlns:a16="http://schemas.microsoft.com/office/drawing/2014/main" id="{8C3232BA-7857-42B7-B6D9-6359841F0E3F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" name="Group 65">
            <a:extLst>
              <a:ext uri="{FF2B5EF4-FFF2-40B4-BE49-F238E27FC236}">
                <a16:creationId xmlns:a16="http://schemas.microsoft.com/office/drawing/2014/main" id="{D8F1AA88-8DAB-47DC-B345-1A19333F9070}"/>
              </a:ext>
            </a:extLst>
          </p:cNvPr>
          <p:cNvGrpSpPr/>
          <p:nvPr/>
        </p:nvGrpSpPr>
        <p:grpSpPr>
          <a:xfrm>
            <a:off x="2790943" y="1945088"/>
            <a:ext cx="1032190" cy="475900"/>
            <a:chOff x="6761981" y="5391123"/>
            <a:chExt cx="2319897" cy="1069607"/>
          </a:xfrm>
        </p:grpSpPr>
        <p:sp>
          <p:nvSpPr>
            <p:cNvPr id="61" name="Freeform: Shape 58">
              <a:extLst>
                <a:ext uri="{FF2B5EF4-FFF2-40B4-BE49-F238E27FC236}">
                  <a16:creationId xmlns:a16="http://schemas.microsoft.com/office/drawing/2014/main" id="{C3DA30CD-850C-4876-A7DF-B377009DDF49}"/>
                </a:ext>
              </a:extLst>
            </p:cNvPr>
            <p:cNvSpPr/>
            <p:nvPr/>
          </p:nvSpPr>
          <p:spPr>
            <a:xfrm>
              <a:off x="7971001" y="5822110"/>
              <a:ext cx="1110877" cy="638620"/>
            </a:xfrm>
            <a:custGeom>
              <a:avLst/>
              <a:gdLst>
                <a:gd name="connsiteX0" fmla="*/ 1527743 w 1873980"/>
                <a:gd name="connsiteY0" fmla="*/ 1070426 h 1077313"/>
                <a:gd name="connsiteX1" fmla="*/ 731076 w 1873980"/>
                <a:gd name="connsiteY1" fmla="*/ 989020 h 1077313"/>
                <a:gd name="connsiteX2" fmla="*/ 596323 w 1873980"/>
                <a:gd name="connsiteY2" fmla="*/ 921446 h 1077313"/>
                <a:gd name="connsiteX3" fmla="*/ 563524 w 1873980"/>
                <a:gd name="connsiteY3" fmla="*/ 897736 h 1077313"/>
                <a:gd name="connsiteX4" fmla="*/ 528353 w 1873980"/>
                <a:gd name="connsiteY4" fmla="*/ 906034 h 1077313"/>
                <a:gd name="connsiteX5" fmla="*/ 503852 w 1873980"/>
                <a:gd name="connsiteY5" fmla="*/ 955036 h 1077313"/>
                <a:gd name="connsiteX6" fmla="*/ 443786 w 1873980"/>
                <a:gd name="connsiteY6" fmla="*/ 995738 h 1077313"/>
                <a:gd name="connsiteX7" fmla="*/ 278604 w 1873980"/>
                <a:gd name="connsiteY7" fmla="*/ 987835 h 1077313"/>
                <a:gd name="connsiteX8" fmla="*/ 82599 w 1873980"/>
                <a:gd name="connsiteY8" fmla="*/ 954641 h 1077313"/>
                <a:gd name="connsiteX9" fmla="*/ 8 w 1873980"/>
                <a:gd name="connsiteY9" fmla="*/ 871654 h 1077313"/>
                <a:gd name="connsiteX10" fmla="*/ 23323 w 1873980"/>
                <a:gd name="connsiteY10" fmla="*/ 95932 h 1077313"/>
                <a:gd name="connsiteX11" fmla="*/ 32017 w 1873980"/>
                <a:gd name="connsiteY11" fmla="*/ 48511 h 1077313"/>
                <a:gd name="connsiteX12" fmla="*/ 74696 w 1873980"/>
                <a:gd name="connsiteY12" fmla="*/ 54834 h 1077313"/>
                <a:gd name="connsiteX13" fmla="*/ 257660 w 1873980"/>
                <a:gd name="connsiteY13" fmla="*/ 59181 h 1077313"/>
                <a:gd name="connsiteX14" fmla="*/ 819595 w 1873980"/>
                <a:gd name="connsiteY14" fmla="*/ 300 h 1077313"/>
                <a:gd name="connsiteX15" fmla="*/ 842120 w 1873980"/>
                <a:gd name="connsiteY15" fmla="*/ 20454 h 1077313"/>
                <a:gd name="connsiteX16" fmla="*/ 841725 w 1873980"/>
                <a:gd name="connsiteY16" fmla="*/ 214088 h 1077313"/>
                <a:gd name="connsiteX17" fmla="*/ 784820 w 1873980"/>
                <a:gd name="connsiteY17" fmla="*/ 285219 h 1077313"/>
                <a:gd name="connsiteX18" fmla="*/ 670220 w 1873980"/>
                <a:gd name="connsiteY18" fmla="*/ 346471 h 1077313"/>
                <a:gd name="connsiteX19" fmla="*/ 644139 w 1873980"/>
                <a:gd name="connsiteY19" fmla="*/ 368996 h 1077313"/>
                <a:gd name="connsiteX20" fmla="*/ 798651 w 1873980"/>
                <a:gd name="connsiteY20" fmla="*/ 291147 h 1077313"/>
                <a:gd name="connsiteX21" fmla="*/ 932614 w 1873980"/>
                <a:gd name="connsiteY21" fmla="*/ 293123 h 1077313"/>
                <a:gd name="connsiteX22" fmla="*/ 975293 w 1873980"/>
                <a:gd name="connsiteY22" fmla="*/ 320389 h 1077313"/>
                <a:gd name="connsiteX23" fmla="*/ 980825 w 1873980"/>
                <a:gd name="connsiteY23" fmla="*/ 368205 h 1077313"/>
                <a:gd name="connsiteX24" fmla="*/ 926291 w 1873980"/>
                <a:gd name="connsiteY24" fmla="*/ 435779 h 1077313"/>
                <a:gd name="connsiteX25" fmla="*/ 858717 w 1873980"/>
                <a:gd name="connsiteY25" fmla="*/ 535363 h 1077313"/>
                <a:gd name="connsiteX26" fmla="*/ 844886 w 1873980"/>
                <a:gd name="connsiteY26" fmla="*/ 574880 h 1077313"/>
                <a:gd name="connsiteX27" fmla="*/ 863854 w 1873980"/>
                <a:gd name="connsiteY27" fmla="*/ 551960 h 1077313"/>
                <a:gd name="connsiteX28" fmla="*/ 966599 w 1873980"/>
                <a:gd name="connsiteY28" fmla="*/ 417207 h 1077313"/>
                <a:gd name="connsiteX29" fmla="*/ 1176040 w 1873980"/>
                <a:gd name="connsiteY29" fmla="*/ 280872 h 1077313"/>
                <a:gd name="connsiteX30" fmla="*/ 1392990 w 1873980"/>
                <a:gd name="connsiteY30" fmla="*/ 241750 h 1077313"/>
                <a:gd name="connsiteX31" fmla="*/ 1694111 w 1873980"/>
                <a:gd name="connsiteY31" fmla="*/ 414835 h 1077313"/>
                <a:gd name="connsiteX32" fmla="*/ 1870357 w 1873980"/>
                <a:gd name="connsiteY32" fmla="*/ 793805 h 1077313"/>
                <a:gd name="connsiteX33" fmla="*/ 1865616 w 1873980"/>
                <a:gd name="connsiteY33" fmla="*/ 915518 h 1077313"/>
                <a:gd name="connsiteX34" fmla="*/ 1752596 w 1873980"/>
                <a:gd name="connsiteY34" fmla="*/ 1034860 h 1077313"/>
                <a:gd name="connsiteX35" fmla="*/ 1527743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1527743" y="1070426"/>
                  </a:moveTo>
                  <a:cubicBezTo>
                    <a:pt x="1432902" y="1076353"/>
                    <a:pt x="1169322" y="1102830"/>
                    <a:pt x="731076" y="989020"/>
                  </a:cubicBezTo>
                  <a:cubicBezTo>
                    <a:pt x="682865" y="972818"/>
                    <a:pt x="639001" y="948713"/>
                    <a:pt x="596323" y="921446"/>
                  </a:cubicBezTo>
                  <a:cubicBezTo>
                    <a:pt x="585258" y="913543"/>
                    <a:pt x="574588" y="905244"/>
                    <a:pt x="563524" y="897736"/>
                  </a:cubicBezTo>
                  <a:cubicBezTo>
                    <a:pt x="548112" y="887066"/>
                    <a:pt x="537837" y="889437"/>
                    <a:pt x="528353" y="906034"/>
                  </a:cubicBezTo>
                  <a:cubicBezTo>
                    <a:pt x="519264" y="921841"/>
                    <a:pt x="510965" y="938438"/>
                    <a:pt x="503852" y="955036"/>
                  </a:cubicBezTo>
                  <a:cubicBezTo>
                    <a:pt x="492393" y="981512"/>
                    <a:pt x="471053" y="992972"/>
                    <a:pt x="443786" y="995738"/>
                  </a:cubicBezTo>
                  <a:cubicBezTo>
                    <a:pt x="388462" y="1001666"/>
                    <a:pt x="333533" y="994553"/>
                    <a:pt x="278604" y="987835"/>
                  </a:cubicBezTo>
                  <a:cubicBezTo>
                    <a:pt x="214586" y="979931"/>
                    <a:pt x="84575" y="955431"/>
                    <a:pt x="82599" y="954641"/>
                  </a:cubicBezTo>
                  <a:cubicBezTo>
                    <a:pt x="39525" y="942785"/>
                    <a:pt x="5145" y="921446"/>
                    <a:pt x="8" y="871654"/>
                  </a:cubicBezTo>
                  <a:cubicBezTo>
                    <a:pt x="-387" y="862961"/>
                    <a:pt x="13839" y="229105"/>
                    <a:pt x="23323" y="95932"/>
                  </a:cubicBezTo>
                  <a:cubicBezTo>
                    <a:pt x="24509" y="79730"/>
                    <a:pt x="22928" y="58786"/>
                    <a:pt x="32017" y="48511"/>
                  </a:cubicBezTo>
                  <a:cubicBezTo>
                    <a:pt x="41501" y="37841"/>
                    <a:pt x="59679" y="52463"/>
                    <a:pt x="74696" y="54834"/>
                  </a:cubicBezTo>
                  <a:cubicBezTo>
                    <a:pt x="135552" y="63923"/>
                    <a:pt x="196804" y="63132"/>
                    <a:pt x="257660" y="59181"/>
                  </a:cubicBezTo>
                  <a:cubicBezTo>
                    <a:pt x="328396" y="54439"/>
                    <a:pt x="789562" y="7413"/>
                    <a:pt x="819595" y="300"/>
                  </a:cubicBezTo>
                  <a:cubicBezTo>
                    <a:pt x="835007" y="-1676"/>
                    <a:pt x="841725" y="6228"/>
                    <a:pt x="842120" y="20454"/>
                  </a:cubicBezTo>
                  <a:cubicBezTo>
                    <a:pt x="843305" y="84867"/>
                    <a:pt x="843700" y="149675"/>
                    <a:pt x="841725" y="214088"/>
                  </a:cubicBezTo>
                  <a:cubicBezTo>
                    <a:pt x="840539" y="250839"/>
                    <a:pt x="816038" y="270993"/>
                    <a:pt x="784820" y="285219"/>
                  </a:cubicBezTo>
                  <a:cubicBezTo>
                    <a:pt x="745303" y="303397"/>
                    <a:pt x="704995" y="319994"/>
                    <a:pt x="670220" y="346471"/>
                  </a:cubicBezTo>
                  <a:cubicBezTo>
                    <a:pt x="661131" y="353584"/>
                    <a:pt x="652832" y="361487"/>
                    <a:pt x="644139" y="368996"/>
                  </a:cubicBezTo>
                  <a:cubicBezTo>
                    <a:pt x="693930" y="339358"/>
                    <a:pt x="742536" y="307349"/>
                    <a:pt x="798651" y="291147"/>
                  </a:cubicBezTo>
                  <a:cubicBezTo>
                    <a:pt x="843305" y="278106"/>
                    <a:pt x="887960" y="277316"/>
                    <a:pt x="932614" y="293123"/>
                  </a:cubicBezTo>
                  <a:cubicBezTo>
                    <a:pt x="949211" y="299050"/>
                    <a:pt x="963437" y="308139"/>
                    <a:pt x="975293" y="320389"/>
                  </a:cubicBezTo>
                  <a:cubicBezTo>
                    <a:pt x="990704" y="336196"/>
                    <a:pt x="992285" y="349237"/>
                    <a:pt x="980825" y="368205"/>
                  </a:cubicBezTo>
                  <a:cubicBezTo>
                    <a:pt x="965413" y="392706"/>
                    <a:pt x="944469" y="413255"/>
                    <a:pt x="926291" y="435779"/>
                  </a:cubicBezTo>
                  <a:cubicBezTo>
                    <a:pt x="901000" y="466998"/>
                    <a:pt x="877290" y="499402"/>
                    <a:pt x="858717" y="535363"/>
                  </a:cubicBezTo>
                  <a:cubicBezTo>
                    <a:pt x="852789" y="546823"/>
                    <a:pt x="847652" y="559073"/>
                    <a:pt x="844886" y="574880"/>
                  </a:cubicBezTo>
                  <a:cubicBezTo>
                    <a:pt x="855160" y="567767"/>
                    <a:pt x="859112" y="559469"/>
                    <a:pt x="863854" y="551960"/>
                  </a:cubicBezTo>
                  <a:cubicBezTo>
                    <a:pt x="894678" y="504540"/>
                    <a:pt x="925896" y="456724"/>
                    <a:pt x="966599" y="417207"/>
                  </a:cubicBezTo>
                  <a:cubicBezTo>
                    <a:pt x="1027060" y="357931"/>
                    <a:pt x="1097401" y="312881"/>
                    <a:pt x="1176040" y="280872"/>
                  </a:cubicBezTo>
                  <a:cubicBezTo>
                    <a:pt x="1200936" y="270598"/>
                    <a:pt x="1261397" y="237008"/>
                    <a:pt x="1392990" y="241750"/>
                  </a:cubicBezTo>
                  <a:cubicBezTo>
                    <a:pt x="1530114" y="254396"/>
                    <a:pt x="1648666" y="349237"/>
                    <a:pt x="1694111" y="414835"/>
                  </a:cubicBezTo>
                  <a:cubicBezTo>
                    <a:pt x="1789347" y="524298"/>
                    <a:pt x="1836768" y="638503"/>
                    <a:pt x="1870357" y="793805"/>
                  </a:cubicBezTo>
                  <a:cubicBezTo>
                    <a:pt x="1876285" y="834113"/>
                    <a:pt x="1875099" y="875211"/>
                    <a:pt x="1865616" y="915518"/>
                  </a:cubicBezTo>
                  <a:cubicBezTo>
                    <a:pt x="1850994" y="977560"/>
                    <a:pt x="1813453" y="1017078"/>
                    <a:pt x="1752596" y="1034860"/>
                  </a:cubicBezTo>
                  <a:cubicBezTo>
                    <a:pt x="1722168" y="1044740"/>
                    <a:pt x="1571607" y="1067265"/>
                    <a:pt x="1527743" y="1070426"/>
                  </a:cubicBezTo>
                  <a:close/>
                </a:path>
              </a:pathLst>
            </a:custGeom>
            <a:solidFill>
              <a:schemeClr val="accent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0">
              <a:extLst>
                <a:ext uri="{FF2B5EF4-FFF2-40B4-BE49-F238E27FC236}">
                  <a16:creationId xmlns:a16="http://schemas.microsoft.com/office/drawing/2014/main" id="{114B981D-6E46-40CE-B961-F9B9F1E61FBA}"/>
                </a:ext>
              </a:extLst>
            </p:cNvPr>
            <p:cNvSpPr/>
            <p:nvPr/>
          </p:nvSpPr>
          <p:spPr>
            <a:xfrm>
              <a:off x="7950051" y="5391123"/>
              <a:ext cx="553389" cy="476655"/>
            </a:xfrm>
            <a:custGeom>
              <a:avLst/>
              <a:gdLst>
                <a:gd name="connsiteX0" fmla="*/ 930810 w 933535"/>
                <a:gd name="connsiteY0" fmla="*/ 93956 h 377158"/>
                <a:gd name="connsiteX1" fmla="*/ 854542 w 933535"/>
                <a:gd name="connsiteY1" fmla="*/ 696 h 377158"/>
                <a:gd name="connsiteX2" fmla="*/ 135328 w 933535"/>
                <a:gd name="connsiteY2" fmla="*/ 54439 h 377158"/>
                <a:gd name="connsiteX3" fmla="*/ 24680 w 933535"/>
                <a:gd name="connsiteY3" fmla="*/ 80916 h 377158"/>
                <a:gd name="connsiteX4" fmla="*/ 1365 w 933535"/>
                <a:gd name="connsiteY4" fmla="*/ 176943 h 377158"/>
                <a:gd name="connsiteX5" fmla="*/ 68149 w 933535"/>
                <a:gd name="connsiteY5" fmla="*/ 355955 h 377158"/>
                <a:gd name="connsiteX6" fmla="*/ 155877 w 933535"/>
                <a:gd name="connsiteY6" fmla="*/ 375714 h 377158"/>
                <a:gd name="connsiteX7" fmla="*/ 350697 w 933535"/>
                <a:gd name="connsiteY7" fmla="*/ 370972 h 377158"/>
                <a:gd name="connsiteX8" fmla="*/ 880228 w 933535"/>
                <a:gd name="connsiteY8" fmla="*/ 319995 h 377158"/>
                <a:gd name="connsiteX9" fmla="*/ 924882 w 933535"/>
                <a:gd name="connsiteY9" fmla="*/ 289962 h 377158"/>
                <a:gd name="connsiteX10" fmla="*/ 930810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930810" y="93956"/>
                  </a:moveTo>
                  <a:cubicBezTo>
                    <a:pt x="930810" y="59576"/>
                    <a:pt x="932390" y="17688"/>
                    <a:pt x="854542" y="696"/>
                  </a:cubicBezTo>
                  <a:cubicBezTo>
                    <a:pt x="818976" y="-7208"/>
                    <a:pt x="177612" y="54834"/>
                    <a:pt x="135328" y="54439"/>
                  </a:cubicBezTo>
                  <a:cubicBezTo>
                    <a:pt x="101739" y="60367"/>
                    <a:pt x="45229" y="64319"/>
                    <a:pt x="24680" y="80916"/>
                  </a:cubicBezTo>
                  <a:cubicBezTo>
                    <a:pt x="-216" y="101069"/>
                    <a:pt x="-2191" y="132288"/>
                    <a:pt x="1365" y="176943"/>
                  </a:cubicBezTo>
                  <a:cubicBezTo>
                    <a:pt x="575" y="187217"/>
                    <a:pt x="15196" y="331455"/>
                    <a:pt x="68149" y="355955"/>
                  </a:cubicBezTo>
                  <a:cubicBezTo>
                    <a:pt x="95811" y="368996"/>
                    <a:pt x="125449" y="374133"/>
                    <a:pt x="155877" y="375714"/>
                  </a:cubicBezTo>
                  <a:cubicBezTo>
                    <a:pt x="221081" y="379271"/>
                    <a:pt x="285889" y="375714"/>
                    <a:pt x="350697" y="370972"/>
                  </a:cubicBezTo>
                  <a:cubicBezTo>
                    <a:pt x="387448" y="368206"/>
                    <a:pt x="855332" y="327503"/>
                    <a:pt x="880228" y="319995"/>
                  </a:cubicBezTo>
                  <a:cubicBezTo>
                    <a:pt x="897220" y="314858"/>
                    <a:pt x="914213" y="308930"/>
                    <a:pt x="924882" y="289962"/>
                  </a:cubicBezTo>
                  <a:cubicBezTo>
                    <a:pt x="939899" y="246888"/>
                    <a:pt x="930810" y="155603"/>
                    <a:pt x="930810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287839B-C2B6-402C-952E-EB38778C4646}"/>
                </a:ext>
              </a:extLst>
            </p:cNvPr>
            <p:cNvSpPr/>
            <p:nvPr/>
          </p:nvSpPr>
          <p:spPr>
            <a:xfrm>
              <a:off x="6761981" y="5822110"/>
              <a:ext cx="1110877" cy="638620"/>
            </a:xfrm>
            <a:custGeom>
              <a:avLst/>
              <a:gdLst>
                <a:gd name="connsiteX0" fmla="*/ 346237 w 1873980"/>
                <a:gd name="connsiteY0" fmla="*/ 1070426 h 1077313"/>
                <a:gd name="connsiteX1" fmla="*/ 1142904 w 1873980"/>
                <a:gd name="connsiteY1" fmla="*/ 989020 h 1077313"/>
                <a:gd name="connsiteX2" fmla="*/ 1277658 w 1873980"/>
                <a:gd name="connsiteY2" fmla="*/ 921446 h 1077313"/>
                <a:gd name="connsiteX3" fmla="*/ 1310457 w 1873980"/>
                <a:gd name="connsiteY3" fmla="*/ 897736 h 1077313"/>
                <a:gd name="connsiteX4" fmla="*/ 1345628 w 1873980"/>
                <a:gd name="connsiteY4" fmla="*/ 906034 h 1077313"/>
                <a:gd name="connsiteX5" fmla="*/ 1370128 w 1873980"/>
                <a:gd name="connsiteY5" fmla="*/ 955036 h 1077313"/>
                <a:gd name="connsiteX6" fmla="*/ 1430194 w 1873980"/>
                <a:gd name="connsiteY6" fmla="*/ 995738 h 1077313"/>
                <a:gd name="connsiteX7" fmla="*/ 1595376 w 1873980"/>
                <a:gd name="connsiteY7" fmla="*/ 987835 h 1077313"/>
                <a:gd name="connsiteX8" fmla="*/ 1791382 w 1873980"/>
                <a:gd name="connsiteY8" fmla="*/ 954641 h 1077313"/>
                <a:gd name="connsiteX9" fmla="*/ 1873973 w 1873980"/>
                <a:gd name="connsiteY9" fmla="*/ 871654 h 1077313"/>
                <a:gd name="connsiteX10" fmla="*/ 1850657 w 1873980"/>
                <a:gd name="connsiteY10" fmla="*/ 95932 h 1077313"/>
                <a:gd name="connsiteX11" fmla="*/ 1841964 w 1873980"/>
                <a:gd name="connsiteY11" fmla="*/ 48511 h 1077313"/>
                <a:gd name="connsiteX12" fmla="*/ 1799285 w 1873980"/>
                <a:gd name="connsiteY12" fmla="*/ 54834 h 1077313"/>
                <a:gd name="connsiteX13" fmla="*/ 1616320 w 1873980"/>
                <a:gd name="connsiteY13" fmla="*/ 59181 h 1077313"/>
                <a:gd name="connsiteX14" fmla="*/ 1054386 w 1873980"/>
                <a:gd name="connsiteY14" fmla="*/ 300 h 1077313"/>
                <a:gd name="connsiteX15" fmla="*/ 1031861 w 1873980"/>
                <a:gd name="connsiteY15" fmla="*/ 20454 h 1077313"/>
                <a:gd name="connsiteX16" fmla="*/ 1032256 w 1873980"/>
                <a:gd name="connsiteY16" fmla="*/ 214088 h 1077313"/>
                <a:gd name="connsiteX17" fmla="*/ 1089161 w 1873980"/>
                <a:gd name="connsiteY17" fmla="*/ 285219 h 1077313"/>
                <a:gd name="connsiteX18" fmla="*/ 1203761 w 1873980"/>
                <a:gd name="connsiteY18" fmla="*/ 346471 h 1077313"/>
                <a:gd name="connsiteX19" fmla="*/ 1229842 w 1873980"/>
                <a:gd name="connsiteY19" fmla="*/ 368996 h 1077313"/>
                <a:gd name="connsiteX20" fmla="*/ 1075330 w 1873980"/>
                <a:gd name="connsiteY20" fmla="*/ 291147 h 1077313"/>
                <a:gd name="connsiteX21" fmla="*/ 941366 w 1873980"/>
                <a:gd name="connsiteY21" fmla="*/ 293123 h 1077313"/>
                <a:gd name="connsiteX22" fmla="*/ 898688 w 1873980"/>
                <a:gd name="connsiteY22" fmla="*/ 320389 h 1077313"/>
                <a:gd name="connsiteX23" fmla="*/ 893155 w 1873980"/>
                <a:gd name="connsiteY23" fmla="*/ 368205 h 1077313"/>
                <a:gd name="connsiteX24" fmla="*/ 947689 w 1873980"/>
                <a:gd name="connsiteY24" fmla="*/ 435779 h 1077313"/>
                <a:gd name="connsiteX25" fmla="*/ 1015264 w 1873980"/>
                <a:gd name="connsiteY25" fmla="*/ 535363 h 1077313"/>
                <a:gd name="connsiteX26" fmla="*/ 1029095 w 1873980"/>
                <a:gd name="connsiteY26" fmla="*/ 574880 h 1077313"/>
                <a:gd name="connsiteX27" fmla="*/ 1010126 w 1873980"/>
                <a:gd name="connsiteY27" fmla="*/ 551960 h 1077313"/>
                <a:gd name="connsiteX28" fmla="*/ 907382 w 1873980"/>
                <a:gd name="connsiteY28" fmla="*/ 417207 h 1077313"/>
                <a:gd name="connsiteX29" fmla="*/ 697940 w 1873980"/>
                <a:gd name="connsiteY29" fmla="*/ 280872 h 1077313"/>
                <a:gd name="connsiteX30" fmla="*/ 480991 w 1873980"/>
                <a:gd name="connsiteY30" fmla="*/ 241750 h 1077313"/>
                <a:gd name="connsiteX31" fmla="*/ 179870 w 1873980"/>
                <a:gd name="connsiteY31" fmla="*/ 414835 h 1077313"/>
                <a:gd name="connsiteX32" fmla="*/ 3623 w 1873980"/>
                <a:gd name="connsiteY32" fmla="*/ 793805 h 1077313"/>
                <a:gd name="connsiteX33" fmla="*/ 8365 w 1873980"/>
                <a:gd name="connsiteY33" fmla="*/ 915518 h 1077313"/>
                <a:gd name="connsiteX34" fmla="*/ 121384 w 1873980"/>
                <a:gd name="connsiteY34" fmla="*/ 1034860 h 1077313"/>
                <a:gd name="connsiteX35" fmla="*/ 346237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346237" y="1070426"/>
                  </a:moveTo>
                  <a:cubicBezTo>
                    <a:pt x="441079" y="1076353"/>
                    <a:pt x="704658" y="1102830"/>
                    <a:pt x="1142904" y="989020"/>
                  </a:cubicBezTo>
                  <a:cubicBezTo>
                    <a:pt x="1191115" y="972818"/>
                    <a:pt x="1234979" y="948713"/>
                    <a:pt x="1277658" y="921446"/>
                  </a:cubicBezTo>
                  <a:cubicBezTo>
                    <a:pt x="1288723" y="913543"/>
                    <a:pt x="1299392" y="905244"/>
                    <a:pt x="1310457" y="897736"/>
                  </a:cubicBezTo>
                  <a:cubicBezTo>
                    <a:pt x="1325869" y="887066"/>
                    <a:pt x="1336143" y="889437"/>
                    <a:pt x="1345628" y="906034"/>
                  </a:cubicBezTo>
                  <a:cubicBezTo>
                    <a:pt x="1354716" y="921841"/>
                    <a:pt x="1363015" y="938438"/>
                    <a:pt x="1370128" y="955036"/>
                  </a:cubicBezTo>
                  <a:cubicBezTo>
                    <a:pt x="1381588" y="981512"/>
                    <a:pt x="1402927" y="992972"/>
                    <a:pt x="1430194" y="995738"/>
                  </a:cubicBezTo>
                  <a:cubicBezTo>
                    <a:pt x="1485518" y="1001666"/>
                    <a:pt x="1540447" y="994553"/>
                    <a:pt x="1595376" y="987835"/>
                  </a:cubicBezTo>
                  <a:cubicBezTo>
                    <a:pt x="1659394" y="979931"/>
                    <a:pt x="1789406" y="955431"/>
                    <a:pt x="1791382" y="954641"/>
                  </a:cubicBezTo>
                  <a:cubicBezTo>
                    <a:pt x="1834455" y="942785"/>
                    <a:pt x="1868835" y="921446"/>
                    <a:pt x="1873973" y="871654"/>
                  </a:cubicBezTo>
                  <a:cubicBezTo>
                    <a:pt x="1874368" y="862961"/>
                    <a:pt x="1860141" y="229105"/>
                    <a:pt x="1850657" y="95932"/>
                  </a:cubicBezTo>
                  <a:cubicBezTo>
                    <a:pt x="1849472" y="79730"/>
                    <a:pt x="1851053" y="58786"/>
                    <a:pt x="1841964" y="48511"/>
                  </a:cubicBezTo>
                  <a:cubicBezTo>
                    <a:pt x="1832479" y="37841"/>
                    <a:pt x="1814301" y="52463"/>
                    <a:pt x="1799285" y="54834"/>
                  </a:cubicBezTo>
                  <a:cubicBezTo>
                    <a:pt x="1738429" y="63923"/>
                    <a:pt x="1677177" y="63132"/>
                    <a:pt x="1616320" y="59181"/>
                  </a:cubicBezTo>
                  <a:cubicBezTo>
                    <a:pt x="1545585" y="54439"/>
                    <a:pt x="1084419" y="7413"/>
                    <a:pt x="1054386" y="300"/>
                  </a:cubicBezTo>
                  <a:cubicBezTo>
                    <a:pt x="1038974" y="-1676"/>
                    <a:pt x="1032256" y="6228"/>
                    <a:pt x="1031861" y="20454"/>
                  </a:cubicBezTo>
                  <a:cubicBezTo>
                    <a:pt x="1030675" y="84867"/>
                    <a:pt x="1030280" y="149675"/>
                    <a:pt x="1032256" y="214088"/>
                  </a:cubicBezTo>
                  <a:cubicBezTo>
                    <a:pt x="1033442" y="250839"/>
                    <a:pt x="1057942" y="270993"/>
                    <a:pt x="1089161" y="285219"/>
                  </a:cubicBezTo>
                  <a:cubicBezTo>
                    <a:pt x="1128678" y="303397"/>
                    <a:pt x="1168986" y="319994"/>
                    <a:pt x="1203761" y="346471"/>
                  </a:cubicBezTo>
                  <a:cubicBezTo>
                    <a:pt x="1212850" y="353584"/>
                    <a:pt x="1221148" y="361487"/>
                    <a:pt x="1229842" y="368996"/>
                  </a:cubicBezTo>
                  <a:cubicBezTo>
                    <a:pt x="1180050" y="339358"/>
                    <a:pt x="1131444" y="307349"/>
                    <a:pt x="1075330" y="291147"/>
                  </a:cubicBezTo>
                  <a:cubicBezTo>
                    <a:pt x="1030675" y="278106"/>
                    <a:pt x="986021" y="277316"/>
                    <a:pt x="941366" y="293123"/>
                  </a:cubicBezTo>
                  <a:cubicBezTo>
                    <a:pt x="924769" y="299050"/>
                    <a:pt x="910543" y="308139"/>
                    <a:pt x="898688" y="320389"/>
                  </a:cubicBezTo>
                  <a:cubicBezTo>
                    <a:pt x="883276" y="336196"/>
                    <a:pt x="881695" y="349237"/>
                    <a:pt x="893155" y="368205"/>
                  </a:cubicBezTo>
                  <a:cubicBezTo>
                    <a:pt x="908567" y="392706"/>
                    <a:pt x="929511" y="413255"/>
                    <a:pt x="947689" y="435779"/>
                  </a:cubicBezTo>
                  <a:cubicBezTo>
                    <a:pt x="972980" y="466998"/>
                    <a:pt x="996691" y="499402"/>
                    <a:pt x="1015264" y="535363"/>
                  </a:cubicBezTo>
                  <a:cubicBezTo>
                    <a:pt x="1021191" y="546823"/>
                    <a:pt x="1026328" y="559073"/>
                    <a:pt x="1029095" y="574880"/>
                  </a:cubicBezTo>
                  <a:cubicBezTo>
                    <a:pt x="1018820" y="567767"/>
                    <a:pt x="1014868" y="559469"/>
                    <a:pt x="1010126" y="551960"/>
                  </a:cubicBezTo>
                  <a:cubicBezTo>
                    <a:pt x="979303" y="504540"/>
                    <a:pt x="948084" y="456724"/>
                    <a:pt x="907382" y="417207"/>
                  </a:cubicBezTo>
                  <a:cubicBezTo>
                    <a:pt x="846920" y="357931"/>
                    <a:pt x="776580" y="312881"/>
                    <a:pt x="697940" y="280872"/>
                  </a:cubicBezTo>
                  <a:cubicBezTo>
                    <a:pt x="673045" y="270598"/>
                    <a:pt x="612583" y="237008"/>
                    <a:pt x="480991" y="241750"/>
                  </a:cubicBezTo>
                  <a:cubicBezTo>
                    <a:pt x="343866" y="254396"/>
                    <a:pt x="225315" y="349237"/>
                    <a:pt x="179870" y="414835"/>
                  </a:cubicBezTo>
                  <a:cubicBezTo>
                    <a:pt x="84633" y="524298"/>
                    <a:pt x="37213" y="638503"/>
                    <a:pt x="3623" y="793805"/>
                  </a:cubicBezTo>
                  <a:cubicBezTo>
                    <a:pt x="-2304" y="834113"/>
                    <a:pt x="-1119" y="875211"/>
                    <a:pt x="8365" y="915518"/>
                  </a:cubicBezTo>
                  <a:cubicBezTo>
                    <a:pt x="22987" y="977560"/>
                    <a:pt x="60528" y="1017078"/>
                    <a:pt x="121384" y="1034860"/>
                  </a:cubicBezTo>
                  <a:cubicBezTo>
                    <a:pt x="151813" y="1044740"/>
                    <a:pt x="302373" y="1067265"/>
                    <a:pt x="346237" y="1070426"/>
                  </a:cubicBezTo>
                  <a:close/>
                </a:path>
              </a:pathLst>
            </a:custGeom>
            <a:solidFill>
              <a:schemeClr val="accent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4">
              <a:extLst>
                <a:ext uri="{FF2B5EF4-FFF2-40B4-BE49-F238E27FC236}">
                  <a16:creationId xmlns:a16="http://schemas.microsoft.com/office/drawing/2014/main" id="{923E7152-EB60-49B9-AC51-780260CADEA9}"/>
                </a:ext>
              </a:extLst>
            </p:cNvPr>
            <p:cNvSpPr/>
            <p:nvPr/>
          </p:nvSpPr>
          <p:spPr>
            <a:xfrm>
              <a:off x="7340419" y="5391123"/>
              <a:ext cx="553389" cy="476655"/>
            </a:xfrm>
            <a:custGeom>
              <a:avLst/>
              <a:gdLst>
                <a:gd name="connsiteX0" fmla="*/ 2726 w 933535"/>
                <a:gd name="connsiteY0" fmla="*/ 93956 h 377158"/>
                <a:gd name="connsiteX1" fmla="*/ 78994 w 933535"/>
                <a:gd name="connsiteY1" fmla="*/ 696 h 377158"/>
                <a:gd name="connsiteX2" fmla="*/ 798207 w 933535"/>
                <a:gd name="connsiteY2" fmla="*/ 54439 h 377158"/>
                <a:gd name="connsiteX3" fmla="*/ 908855 w 933535"/>
                <a:gd name="connsiteY3" fmla="*/ 80916 h 377158"/>
                <a:gd name="connsiteX4" fmla="*/ 932170 w 933535"/>
                <a:gd name="connsiteY4" fmla="*/ 176943 h 377158"/>
                <a:gd name="connsiteX5" fmla="*/ 865386 w 933535"/>
                <a:gd name="connsiteY5" fmla="*/ 355955 h 377158"/>
                <a:gd name="connsiteX6" fmla="*/ 777658 w 933535"/>
                <a:gd name="connsiteY6" fmla="*/ 375714 h 377158"/>
                <a:gd name="connsiteX7" fmla="*/ 582838 w 933535"/>
                <a:gd name="connsiteY7" fmla="*/ 370972 h 377158"/>
                <a:gd name="connsiteX8" fmla="*/ 53308 w 933535"/>
                <a:gd name="connsiteY8" fmla="*/ 319995 h 377158"/>
                <a:gd name="connsiteX9" fmla="*/ 8653 w 933535"/>
                <a:gd name="connsiteY9" fmla="*/ 289962 h 377158"/>
                <a:gd name="connsiteX10" fmla="*/ 2726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2726" y="93956"/>
                  </a:moveTo>
                  <a:cubicBezTo>
                    <a:pt x="2726" y="59576"/>
                    <a:pt x="1145" y="17688"/>
                    <a:pt x="78994" y="696"/>
                  </a:cubicBezTo>
                  <a:cubicBezTo>
                    <a:pt x="114559" y="-7208"/>
                    <a:pt x="755924" y="54834"/>
                    <a:pt x="798207" y="54439"/>
                  </a:cubicBezTo>
                  <a:cubicBezTo>
                    <a:pt x="831797" y="60367"/>
                    <a:pt x="888306" y="64319"/>
                    <a:pt x="908855" y="80916"/>
                  </a:cubicBezTo>
                  <a:cubicBezTo>
                    <a:pt x="933751" y="101069"/>
                    <a:pt x="935727" y="132288"/>
                    <a:pt x="932170" y="176943"/>
                  </a:cubicBezTo>
                  <a:cubicBezTo>
                    <a:pt x="932961" y="187217"/>
                    <a:pt x="918339" y="331455"/>
                    <a:pt x="865386" y="355955"/>
                  </a:cubicBezTo>
                  <a:cubicBezTo>
                    <a:pt x="837724" y="368996"/>
                    <a:pt x="808086" y="374133"/>
                    <a:pt x="777658" y="375714"/>
                  </a:cubicBezTo>
                  <a:cubicBezTo>
                    <a:pt x="712455" y="379271"/>
                    <a:pt x="647646" y="375714"/>
                    <a:pt x="582838" y="370972"/>
                  </a:cubicBezTo>
                  <a:cubicBezTo>
                    <a:pt x="546087" y="368206"/>
                    <a:pt x="78203" y="327503"/>
                    <a:pt x="53308" y="319995"/>
                  </a:cubicBezTo>
                  <a:cubicBezTo>
                    <a:pt x="36315" y="314858"/>
                    <a:pt x="19323" y="308930"/>
                    <a:pt x="8653" y="289962"/>
                  </a:cubicBezTo>
                  <a:cubicBezTo>
                    <a:pt x="-6363" y="246888"/>
                    <a:pt x="2726" y="155603"/>
                    <a:pt x="2726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" name="Group 66">
            <a:extLst>
              <a:ext uri="{FF2B5EF4-FFF2-40B4-BE49-F238E27FC236}">
                <a16:creationId xmlns:a16="http://schemas.microsoft.com/office/drawing/2014/main" id="{A21F811F-E476-4634-84EA-9C72FF1305DD}"/>
              </a:ext>
            </a:extLst>
          </p:cNvPr>
          <p:cNvGrpSpPr/>
          <p:nvPr/>
        </p:nvGrpSpPr>
        <p:grpSpPr>
          <a:xfrm>
            <a:off x="6673960" y="1728363"/>
            <a:ext cx="923720" cy="923720"/>
            <a:chOff x="1107950" y="1659397"/>
            <a:chExt cx="3832372" cy="3832372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6" name="Graphic 12">
              <a:extLst>
                <a:ext uri="{FF2B5EF4-FFF2-40B4-BE49-F238E27FC236}">
                  <a16:creationId xmlns:a16="http://schemas.microsoft.com/office/drawing/2014/main" id="{5B62E03A-2BEB-43D5-9754-80B38802411E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Graphic 12">
              <a:extLst>
                <a:ext uri="{FF2B5EF4-FFF2-40B4-BE49-F238E27FC236}">
                  <a16:creationId xmlns:a16="http://schemas.microsoft.com/office/drawing/2014/main" id="{BA2C0A08-5EE3-438F-9459-624B1C910B06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Graphic 12">
              <a:extLst>
                <a:ext uri="{FF2B5EF4-FFF2-40B4-BE49-F238E27FC236}">
                  <a16:creationId xmlns:a16="http://schemas.microsoft.com/office/drawing/2014/main" id="{8BA1CD18-0497-485D-9A8E-6489D48350D0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Oval 70">
              <a:extLst>
                <a:ext uri="{FF2B5EF4-FFF2-40B4-BE49-F238E27FC236}">
                  <a16:creationId xmlns:a16="http://schemas.microsoft.com/office/drawing/2014/main" id="{8548AB4F-D828-44FA-9C45-864B4944E4FE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71">
            <a:extLst>
              <a:ext uri="{FF2B5EF4-FFF2-40B4-BE49-F238E27FC236}">
                <a16:creationId xmlns:a16="http://schemas.microsoft.com/office/drawing/2014/main" id="{E22DBFCE-D863-4270-AD5C-CDF23528BF42}"/>
              </a:ext>
            </a:extLst>
          </p:cNvPr>
          <p:cNvGrpSpPr/>
          <p:nvPr/>
        </p:nvGrpSpPr>
        <p:grpSpPr>
          <a:xfrm>
            <a:off x="4856505" y="1686996"/>
            <a:ext cx="716710" cy="851128"/>
            <a:chOff x="3790950" y="1741170"/>
            <a:chExt cx="2447925" cy="2907028"/>
          </a:xfrm>
        </p:grpSpPr>
        <p:grpSp>
          <p:nvGrpSpPr>
            <p:cNvPr id="71" name="Graphic 3">
              <a:extLst>
                <a:ext uri="{FF2B5EF4-FFF2-40B4-BE49-F238E27FC236}">
                  <a16:creationId xmlns:a16="http://schemas.microsoft.com/office/drawing/2014/main" id="{D678A512-F868-43F4-944D-6A76313CF5ED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75" name="Freeform: Shape 76">
                <a:extLst>
                  <a:ext uri="{FF2B5EF4-FFF2-40B4-BE49-F238E27FC236}">
                    <a16:creationId xmlns:a16="http://schemas.microsoft.com/office/drawing/2014/main" id="{033F39C6-1FB3-41DC-A362-F169B3162E63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7">
                <a:extLst>
                  <a:ext uri="{FF2B5EF4-FFF2-40B4-BE49-F238E27FC236}">
                    <a16:creationId xmlns:a16="http://schemas.microsoft.com/office/drawing/2014/main" id="{471CF9AC-6B77-4B44-B9E8-CFFE31836299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8">
                <a:extLst>
                  <a:ext uri="{FF2B5EF4-FFF2-40B4-BE49-F238E27FC236}">
                    <a16:creationId xmlns:a16="http://schemas.microsoft.com/office/drawing/2014/main" id="{17C3F7F7-0A5C-46F8-B4A4-F7ED44A2410E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9">
                <a:extLst>
                  <a:ext uri="{FF2B5EF4-FFF2-40B4-BE49-F238E27FC236}">
                    <a16:creationId xmlns:a16="http://schemas.microsoft.com/office/drawing/2014/main" id="{9C0496F8-29A9-404D-8E30-8A5DB078770E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2" name="Rectangle 73">
              <a:extLst>
                <a:ext uri="{FF2B5EF4-FFF2-40B4-BE49-F238E27FC236}">
                  <a16:creationId xmlns:a16="http://schemas.microsoft.com/office/drawing/2014/main" id="{65E2DF2E-F12A-402A-9E7A-5CDFDC28AA80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ectangle 74">
              <a:extLst>
                <a:ext uri="{FF2B5EF4-FFF2-40B4-BE49-F238E27FC236}">
                  <a16:creationId xmlns:a16="http://schemas.microsoft.com/office/drawing/2014/main" id="{1806E774-6C0F-4940-9F1F-AF6939989E58}"/>
                </a:ext>
              </a:extLst>
            </p:cNvPr>
            <p:cNvSpPr/>
            <p:nvPr/>
          </p:nvSpPr>
          <p:spPr>
            <a:xfrm>
              <a:off x="3900489" y="3171824"/>
              <a:ext cx="2228848" cy="147637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5">
              <a:extLst>
                <a:ext uri="{FF2B5EF4-FFF2-40B4-BE49-F238E27FC236}">
                  <a16:creationId xmlns:a16="http://schemas.microsoft.com/office/drawing/2014/main" id="{5324750C-ADAD-4168-BABF-F959FBCCFE1E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85">
            <a:extLst>
              <a:ext uri="{FF2B5EF4-FFF2-40B4-BE49-F238E27FC236}">
                <a16:creationId xmlns:a16="http://schemas.microsoft.com/office/drawing/2014/main" id="{9FE8BA5F-3900-45C6-ACE6-FAAA4FAAE53C}"/>
              </a:ext>
            </a:extLst>
          </p:cNvPr>
          <p:cNvGrpSpPr/>
          <p:nvPr/>
        </p:nvGrpSpPr>
        <p:grpSpPr>
          <a:xfrm>
            <a:off x="734283" y="3023279"/>
            <a:ext cx="1496977" cy="1249587"/>
            <a:chOff x="6860364" y="1880348"/>
            <a:chExt cx="1944216" cy="1249587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00DE72FA-7BC2-42CB-962A-B832AEB7F848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1BCD1D83-8615-4CC7-98B3-F251B52CF882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2" name="Group 88">
            <a:extLst>
              <a:ext uri="{FF2B5EF4-FFF2-40B4-BE49-F238E27FC236}">
                <a16:creationId xmlns:a16="http://schemas.microsoft.com/office/drawing/2014/main" id="{9A8DCA5C-1D84-4F75-9041-981F5B83719E}"/>
              </a:ext>
            </a:extLst>
          </p:cNvPr>
          <p:cNvGrpSpPr/>
          <p:nvPr/>
        </p:nvGrpSpPr>
        <p:grpSpPr>
          <a:xfrm>
            <a:off x="2620749" y="3023279"/>
            <a:ext cx="1496977" cy="1249587"/>
            <a:chOff x="6860364" y="1880348"/>
            <a:chExt cx="1944216" cy="1249587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E25CFF2C-0773-4D3C-BF06-44C1B66DDF40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A234CA2C-AF37-446B-AC4A-41A1722D8E08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5" name="Group 91">
            <a:extLst>
              <a:ext uri="{FF2B5EF4-FFF2-40B4-BE49-F238E27FC236}">
                <a16:creationId xmlns:a16="http://schemas.microsoft.com/office/drawing/2014/main" id="{16EE99DC-40D6-4861-B9ED-55B8A8280CD6}"/>
              </a:ext>
            </a:extLst>
          </p:cNvPr>
          <p:cNvGrpSpPr/>
          <p:nvPr/>
        </p:nvGrpSpPr>
        <p:grpSpPr>
          <a:xfrm>
            <a:off x="4507215" y="3023279"/>
            <a:ext cx="1496977" cy="1249587"/>
            <a:chOff x="6860364" y="1880348"/>
            <a:chExt cx="1944216" cy="1249587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C6B5272E-A773-4E05-8709-2298F3CD05E2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320D56C2-D065-4B6A-82F7-6206E6DF78E9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8" name="Group 94">
            <a:extLst>
              <a:ext uri="{FF2B5EF4-FFF2-40B4-BE49-F238E27FC236}">
                <a16:creationId xmlns:a16="http://schemas.microsoft.com/office/drawing/2014/main" id="{BA8E996C-A9EF-4224-AED3-F5B918DCC6A5}"/>
              </a:ext>
            </a:extLst>
          </p:cNvPr>
          <p:cNvGrpSpPr/>
          <p:nvPr/>
        </p:nvGrpSpPr>
        <p:grpSpPr>
          <a:xfrm>
            <a:off x="6393680" y="3023279"/>
            <a:ext cx="1496977" cy="1249587"/>
            <a:chOff x="6860364" y="1880348"/>
            <a:chExt cx="1944216" cy="1249587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1C87FDF9-7FC7-45A9-89B5-03FD51F21183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EE4DB6B-0452-48DA-B022-EA7FF3019040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10">
            <a:extLst>
              <a:ext uri="{FF2B5EF4-FFF2-40B4-BE49-F238E27FC236}">
                <a16:creationId xmlns:a16="http://schemas.microsoft.com/office/drawing/2014/main" id="{B6437D81-94A5-4B28-A501-22A743A82A63}"/>
              </a:ext>
            </a:extLst>
          </p:cNvPr>
          <p:cNvGrpSpPr/>
          <p:nvPr/>
        </p:nvGrpSpPr>
        <p:grpSpPr>
          <a:xfrm rot="20032181">
            <a:off x="9012834" y="2203523"/>
            <a:ext cx="1032003" cy="1225554"/>
            <a:chOff x="3790950" y="1741170"/>
            <a:chExt cx="2447925" cy="2907029"/>
          </a:xfrm>
        </p:grpSpPr>
        <p:grpSp>
          <p:nvGrpSpPr>
            <p:cNvPr id="54" name="Graphic 3">
              <a:extLst>
                <a:ext uri="{FF2B5EF4-FFF2-40B4-BE49-F238E27FC236}">
                  <a16:creationId xmlns:a16="http://schemas.microsoft.com/office/drawing/2014/main" id="{90DD4349-EC52-41E9-862A-EC7DDAD59A90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58" name="Freeform: Shape 5">
                <a:extLst>
                  <a:ext uri="{FF2B5EF4-FFF2-40B4-BE49-F238E27FC236}">
                    <a16:creationId xmlns:a16="http://schemas.microsoft.com/office/drawing/2014/main" id="{C65A1B9D-9B95-4787-84F8-984114AFF625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6">
                <a:extLst>
                  <a:ext uri="{FF2B5EF4-FFF2-40B4-BE49-F238E27FC236}">
                    <a16:creationId xmlns:a16="http://schemas.microsoft.com/office/drawing/2014/main" id="{5D37B89A-3241-4B14-A570-B34499D5D36A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7">
                <a:extLst>
                  <a:ext uri="{FF2B5EF4-FFF2-40B4-BE49-F238E27FC236}">
                    <a16:creationId xmlns:a16="http://schemas.microsoft.com/office/drawing/2014/main" id="{C20D26C5-DC20-4943-AE87-424B262E75FA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8">
                <a:extLst>
                  <a:ext uri="{FF2B5EF4-FFF2-40B4-BE49-F238E27FC236}">
                    <a16:creationId xmlns:a16="http://schemas.microsoft.com/office/drawing/2014/main" id="{87781990-28FE-420E-80F8-D80CEEDAA35B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" name="Rectangle 9">
              <a:extLst>
                <a:ext uri="{FF2B5EF4-FFF2-40B4-BE49-F238E27FC236}">
                  <a16:creationId xmlns:a16="http://schemas.microsoft.com/office/drawing/2014/main" id="{4DE7E74B-B820-4845-BEDC-1C7311A02B69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11">
              <a:extLst>
                <a:ext uri="{FF2B5EF4-FFF2-40B4-BE49-F238E27FC236}">
                  <a16:creationId xmlns:a16="http://schemas.microsoft.com/office/drawing/2014/main" id="{F15914C1-EB9F-4730-848C-B9862C81AFBB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12">
              <a:extLst>
                <a:ext uri="{FF2B5EF4-FFF2-40B4-BE49-F238E27FC236}">
                  <a16:creationId xmlns:a16="http://schemas.microsoft.com/office/drawing/2014/main" id="{F773CE2E-D430-45A5-8E0E-644F4587C83E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53">
            <a:extLst>
              <a:ext uri="{FF2B5EF4-FFF2-40B4-BE49-F238E27FC236}">
                <a16:creationId xmlns:a16="http://schemas.microsoft.com/office/drawing/2014/main" id="{5FE2A2B1-C2A8-46F7-AF0F-8E64464FEE35}"/>
              </a:ext>
            </a:extLst>
          </p:cNvPr>
          <p:cNvGrpSpPr/>
          <p:nvPr/>
        </p:nvGrpSpPr>
        <p:grpSpPr>
          <a:xfrm>
            <a:off x="4471581" y="4627163"/>
            <a:ext cx="3279764" cy="1573341"/>
            <a:chOff x="1683026" y="3402493"/>
            <a:chExt cx="2499997" cy="2902226"/>
          </a:xfrm>
        </p:grpSpPr>
        <p:sp>
          <p:nvSpPr>
            <p:cNvPr id="4" name="Arrow: Chevron 54">
              <a:extLst>
                <a:ext uri="{FF2B5EF4-FFF2-40B4-BE49-F238E27FC236}">
                  <a16:creationId xmlns:a16="http://schemas.microsoft.com/office/drawing/2014/main" id="{4AE9D133-9334-4477-9AD2-CB5E615129BB}"/>
                </a:ext>
              </a:extLst>
            </p:cNvPr>
            <p:cNvSpPr/>
            <p:nvPr/>
          </p:nvSpPr>
          <p:spPr>
            <a:xfrm>
              <a:off x="1683027" y="3402493"/>
              <a:ext cx="2499996" cy="2902226"/>
            </a:xfrm>
            <a:prstGeom prst="chevron">
              <a:avLst>
                <a:gd name="adj" fmla="val 18444"/>
              </a:avLst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Arrow: Chevron 55">
              <a:extLst>
                <a:ext uri="{FF2B5EF4-FFF2-40B4-BE49-F238E27FC236}">
                  <a16:creationId xmlns:a16="http://schemas.microsoft.com/office/drawing/2014/main" id="{FAFC4D25-0AE0-4EEC-94E3-E8021B1CD1C0}"/>
                </a:ext>
              </a:extLst>
            </p:cNvPr>
            <p:cNvSpPr/>
            <p:nvPr/>
          </p:nvSpPr>
          <p:spPr>
            <a:xfrm>
              <a:off x="1683026" y="3402493"/>
              <a:ext cx="394855" cy="2902226"/>
            </a:xfrm>
            <a:prstGeom prst="chevron">
              <a:avLst>
                <a:gd name="adj" fmla="val 578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6" name="Group 56">
            <a:extLst>
              <a:ext uri="{FF2B5EF4-FFF2-40B4-BE49-F238E27FC236}">
                <a16:creationId xmlns:a16="http://schemas.microsoft.com/office/drawing/2014/main" id="{E4635CD9-C607-4315-BE93-4F5C44FB7B63}"/>
              </a:ext>
            </a:extLst>
          </p:cNvPr>
          <p:cNvGrpSpPr/>
          <p:nvPr/>
        </p:nvGrpSpPr>
        <p:grpSpPr>
          <a:xfrm>
            <a:off x="8073776" y="4627163"/>
            <a:ext cx="3279764" cy="1573341"/>
            <a:chOff x="1683026" y="3402493"/>
            <a:chExt cx="2499997" cy="2902226"/>
          </a:xfrm>
        </p:grpSpPr>
        <p:sp>
          <p:nvSpPr>
            <p:cNvPr id="7" name="Arrow: Chevron 57">
              <a:extLst>
                <a:ext uri="{FF2B5EF4-FFF2-40B4-BE49-F238E27FC236}">
                  <a16:creationId xmlns:a16="http://schemas.microsoft.com/office/drawing/2014/main" id="{EAB1B8E7-CFA1-4BCB-8ED0-C873292E5140}"/>
                </a:ext>
              </a:extLst>
            </p:cNvPr>
            <p:cNvSpPr/>
            <p:nvPr/>
          </p:nvSpPr>
          <p:spPr>
            <a:xfrm>
              <a:off x="1683027" y="3402493"/>
              <a:ext cx="2499996" cy="2902226"/>
            </a:xfrm>
            <a:prstGeom prst="chevron">
              <a:avLst>
                <a:gd name="adj" fmla="val 18444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" name="Arrow: Chevron 58">
              <a:extLst>
                <a:ext uri="{FF2B5EF4-FFF2-40B4-BE49-F238E27FC236}">
                  <a16:creationId xmlns:a16="http://schemas.microsoft.com/office/drawing/2014/main" id="{089BC327-B183-4CDC-A27D-0F8357B3FE6F}"/>
                </a:ext>
              </a:extLst>
            </p:cNvPr>
            <p:cNvSpPr/>
            <p:nvPr/>
          </p:nvSpPr>
          <p:spPr>
            <a:xfrm>
              <a:off x="1683026" y="3402493"/>
              <a:ext cx="394854" cy="2902226"/>
            </a:xfrm>
            <a:prstGeom prst="chevron">
              <a:avLst>
                <a:gd name="adj" fmla="val 57866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9" name="Group 27">
            <a:extLst>
              <a:ext uri="{FF2B5EF4-FFF2-40B4-BE49-F238E27FC236}">
                <a16:creationId xmlns:a16="http://schemas.microsoft.com/office/drawing/2014/main" id="{42091477-1EAF-4E50-A398-E7D021FC19D5}"/>
              </a:ext>
            </a:extLst>
          </p:cNvPr>
          <p:cNvGrpSpPr/>
          <p:nvPr/>
        </p:nvGrpSpPr>
        <p:grpSpPr>
          <a:xfrm>
            <a:off x="8931519" y="2242093"/>
            <a:ext cx="1194630" cy="1942871"/>
            <a:chOff x="4116387" y="1551895"/>
            <a:chExt cx="768072" cy="1249144"/>
          </a:xfrm>
        </p:grpSpPr>
        <p:sp>
          <p:nvSpPr>
            <p:cNvPr id="11" name="Freeform: Shape 19">
              <a:extLst>
                <a:ext uri="{FF2B5EF4-FFF2-40B4-BE49-F238E27FC236}">
                  <a16:creationId xmlns:a16="http://schemas.microsoft.com/office/drawing/2014/main" id="{CBFFD8B1-CC3F-4BA2-8EE3-5AA579F5C269}"/>
                </a:ext>
              </a:extLst>
            </p:cNvPr>
            <p:cNvSpPr/>
            <p:nvPr/>
          </p:nvSpPr>
          <p:spPr>
            <a:xfrm>
              <a:off x="4667766" y="2687452"/>
              <a:ext cx="108623" cy="108622"/>
            </a:xfrm>
            <a:custGeom>
              <a:avLst/>
              <a:gdLst>
                <a:gd name="connsiteX0" fmla="*/ 166705 w 166705"/>
                <a:gd name="connsiteY0" fmla="*/ 85742 h 166704"/>
                <a:gd name="connsiteX1" fmla="*/ 81933 w 166705"/>
                <a:gd name="connsiteY1" fmla="*/ 166705 h 166704"/>
                <a:gd name="connsiteX2" fmla="*/ 18 w 166705"/>
                <a:gd name="connsiteY2" fmla="*/ 82885 h 166704"/>
                <a:gd name="connsiteX3" fmla="*/ 83838 w 166705"/>
                <a:gd name="connsiteY3" fmla="*/ 17 h 166704"/>
                <a:gd name="connsiteX4" fmla="*/ 166705 w 166705"/>
                <a:gd name="connsiteY4" fmla="*/ 85742 h 16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705" h="166704">
                  <a:moveTo>
                    <a:pt x="166705" y="85742"/>
                  </a:moveTo>
                  <a:cubicBezTo>
                    <a:pt x="165753" y="131462"/>
                    <a:pt x="129558" y="166705"/>
                    <a:pt x="81933" y="166705"/>
                  </a:cubicBezTo>
                  <a:cubicBezTo>
                    <a:pt x="36213" y="165752"/>
                    <a:pt x="-935" y="128605"/>
                    <a:pt x="18" y="82885"/>
                  </a:cubicBezTo>
                  <a:cubicBezTo>
                    <a:pt x="970" y="37165"/>
                    <a:pt x="38118" y="-935"/>
                    <a:pt x="83838" y="17"/>
                  </a:cubicBezTo>
                  <a:cubicBezTo>
                    <a:pt x="131463" y="17"/>
                    <a:pt x="166705" y="36212"/>
                    <a:pt x="166705" y="85742"/>
                  </a:cubicBezTo>
                  <a:close/>
                </a:path>
              </a:pathLst>
            </a:custGeom>
            <a:solidFill>
              <a:srgbClr val="000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20">
              <a:extLst>
                <a:ext uri="{FF2B5EF4-FFF2-40B4-BE49-F238E27FC236}">
                  <a16:creationId xmlns:a16="http://schemas.microsoft.com/office/drawing/2014/main" id="{EE24497B-5294-4D97-B84F-C159EB20BDA2}"/>
                </a:ext>
              </a:extLst>
            </p:cNvPr>
            <p:cNvSpPr/>
            <p:nvPr/>
          </p:nvSpPr>
          <p:spPr>
            <a:xfrm>
              <a:off x="4376078" y="2691807"/>
              <a:ext cx="107370" cy="109232"/>
            </a:xfrm>
            <a:custGeom>
              <a:avLst/>
              <a:gdLst>
                <a:gd name="connsiteX0" fmla="*/ 164782 w 164782"/>
                <a:gd name="connsiteY0" fmla="*/ 84773 h 167640"/>
                <a:gd name="connsiteX1" fmla="*/ 81915 w 164782"/>
                <a:gd name="connsiteY1" fmla="*/ 167640 h 167640"/>
                <a:gd name="connsiteX2" fmla="*/ 0 w 164782"/>
                <a:gd name="connsiteY2" fmla="*/ 83820 h 167640"/>
                <a:gd name="connsiteX3" fmla="*/ 82868 w 164782"/>
                <a:gd name="connsiteY3" fmla="*/ 0 h 167640"/>
                <a:gd name="connsiteX4" fmla="*/ 164782 w 164782"/>
                <a:gd name="connsiteY4" fmla="*/ 84773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2" h="167640">
                  <a:moveTo>
                    <a:pt x="164782" y="84773"/>
                  </a:moveTo>
                  <a:cubicBezTo>
                    <a:pt x="164782" y="132398"/>
                    <a:pt x="129540" y="167640"/>
                    <a:pt x="81915" y="167640"/>
                  </a:cubicBezTo>
                  <a:cubicBezTo>
                    <a:pt x="34290" y="167640"/>
                    <a:pt x="0" y="131445"/>
                    <a:pt x="0" y="83820"/>
                  </a:cubicBezTo>
                  <a:cubicBezTo>
                    <a:pt x="0" y="37148"/>
                    <a:pt x="37147" y="0"/>
                    <a:pt x="82868" y="0"/>
                  </a:cubicBezTo>
                  <a:cubicBezTo>
                    <a:pt x="128588" y="0"/>
                    <a:pt x="164782" y="37148"/>
                    <a:pt x="164782" y="84773"/>
                  </a:cubicBezTo>
                  <a:close/>
                </a:path>
              </a:pathLst>
            </a:custGeom>
            <a:solidFill>
              <a:srgbClr val="0001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21">
              <a:extLst>
                <a:ext uri="{FF2B5EF4-FFF2-40B4-BE49-F238E27FC236}">
                  <a16:creationId xmlns:a16="http://schemas.microsoft.com/office/drawing/2014/main" id="{73DBEBC9-0032-4C1C-AB25-55BFF0FAE5FF}"/>
                </a:ext>
              </a:extLst>
            </p:cNvPr>
            <p:cNvSpPr/>
            <p:nvPr/>
          </p:nvSpPr>
          <p:spPr>
            <a:xfrm>
              <a:off x="4527013" y="1551895"/>
              <a:ext cx="209372" cy="83446"/>
            </a:xfrm>
            <a:custGeom>
              <a:avLst/>
              <a:gdLst>
                <a:gd name="connsiteX0" fmla="*/ 145548 w 321326"/>
                <a:gd name="connsiteY0" fmla="*/ 1600 h 128066"/>
                <a:gd name="connsiteX1" fmla="*/ 302711 w 321326"/>
                <a:gd name="connsiteY1" fmla="*/ 11125 h 128066"/>
                <a:gd name="connsiteX2" fmla="*/ 316046 w 321326"/>
                <a:gd name="connsiteY2" fmla="*/ 36842 h 128066"/>
                <a:gd name="connsiteX3" fmla="*/ 8388 w 321326"/>
                <a:gd name="connsiteY3" fmla="*/ 53035 h 128066"/>
                <a:gd name="connsiteX4" fmla="*/ 18866 w 321326"/>
                <a:gd name="connsiteY4" fmla="*/ 22555 h 128066"/>
                <a:gd name="connsiteX5" fmla="*/ 145548 w 321326"/>
                <a:gd name="connsiteY5" fmla="*/ 1600 h 12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326" h="128066">
                  <a:moveTo>
                    <a:pt x="145548" y="1600"/>
                  </a:moveTo>
                  <a:cubicBezTo>
                    <a:pt x="212223" y="-3163"/>
                    <a:pt x="257943" y="3505"/>
                    <a:pt x="302711" y="11125"/>
                  </a:cubicBezTo>
                  <a:cubicBezTo>
                    <a:pt x="316998" y="13982"/>
                    <a:pt x="328428" y="16840"/>
                    <a:pt x="316046" y="36842"/>
                  </a:cubicBezTo>
                  <a:cubicBezTo>
                    <a:pt x="244608" y="151142"/>
                    <a:pt x="87446" y="159715"/>
                    <a:pt x="8388" y="53035"/>
                  </a:cubicBezTo>
                  <a:cubicBezTo>
                    <a:pt x="-4947" y="34937"/>
                    <a:pt x="-3042" y="28270"/>
                    <a:pt x="18866" y="22555"/>
                  </a:cubicBezTo>
                  <a:cubicBezTo>
                    <a:pt x="67443" y="10172"/>
                    <a:pt x="116021" y="2552"/>
                    <a:pt x="145548" y="1600"/>
                  </a:cubicBezTo>
                  <a:close/>
                </a:path>
              </a:pathLst>
            </a:custGeom>
            <a:solidFill>
              <a:srgbClr val="FEFE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22">
              <a:extLst>
                <a:ext uri="{FF2B5EF4-FFF2-40B4-BE49-F238E27FC236}">
                  <a16:creationId xmlns:a16="http://schemas.microsoft.com/office/drawing/2014/main" id="{B5CF364D-F9C0-40FB-AD0B-9336AAB37B89}"/>
                </a:ext>
              </a:extLst>
            </p:cNvPr>
            <p:cNvSpPr/>
            <p:nvPr/>
          </p:nvSpPr>
          <p:spPr>
            <a:xfrm>
              <a:off x="4116387" y="2133817"/>
              <a:ext cx="768072" cy="525717"/>
            </a:xfrm>
            <a:custGeom>
              <a:avLst/>
              <a:gdLst>
                <a:gd name="connsiteX0" fmla="*/ 1104353 w 1178770"/>
                <a:gd name="connsiteY0" fmla="*/ 118167 h 806824"/>
                <a:gd name="connsiteX1" fmla="*/ 341401 w 1178770"/>
                <a:gd name="connsiteY1" fmla="*/ 131502 h 806824"/>
                <a:gd name="connsiteX2" fmla="*/ 259486 w 1178770"/>
                <a:gd name="connsiteY2" fmla="*/ 70542 h 806824"/>
                <a:gd name="connsiteX3" fmla="*/ 250913 w 1178770"/>
                <a:gd name="connsiteY3" fmla="*/ 41967 h 806824"/>
                <a:gd name="connsiteX4" fmla="*/ 205193 w 1178770"/>
                <a:gd name="connsiteY4" fmla="*/ 2914 h 806824"/>
                <a:gd name="connsiteX5" fmla="*/ 32791 w 1178770"/>
                <a:gd name="connsiteY5" fmla="*/ 4819 h 806824"/>
                <a:gd name="connsiteX6" fmla="*/ 406 w 1178770"/>
                <a:gd name="connsiteY6" fmla="*/ 48634 h 806824"/>
                <a:gd name="connsiteX7" fmla="*/ 37553 w 1178770"/>
                <a:gd name="connsiteY7" fmla="*/ 84829 h 806824"/>
                <a:gd name="connsiteX8" fmla="*/ 91846 w 1178770"/>
                <a:gd name="connsiteY8" fmla="*/ 85782 h 806824"/>
                <a:gd name="connsiteX9" fmla="*/ 195668 w 1178770"/>
                <a:gd name="connsiteY9" fmla="*/ 170554 h 806824"/>
                <a:gd name="connsiteX10" fmla="*/ 329971 w 1178770"/>
                <a:gd name="connsiteY10" fmla="*/ 750627 h 806824"/>
                <a:gd name="connsiteX11" fmla="*/ 404266 w 1178770"/>
                <a:gd name="connsiteY11" fmla="*/ 806824 h 806824"/>
                <a:gd name="connsiteX12" fmla="*/ 705256 w 1178770"/>
                <a:gd name="connsiteY12" fmla="*/ 806824 h 806824"/>
                <a:gd name="connsiteX13" fmla="*/ 1022438 w 1178770"/>
                <a:gd name="connsiteY13" fmla="*/ 794442 h 806824"/>
                <a:gd name="connsiteX14" fmla="*/ 1067206 w 1178770"/>
                <a:gd name="connsiteY14" fmla="*/ 760152 h 806824"/>
                <a:gd name="connsiteX15" fmla="*/ 1023391 w 1178770"/>
                <a:gd name="connsiteY15" fmla="*/ 714432 h 806824"/>
                <a:gd name="connsiteX16" fmla="*/ 783361 w 1178770"/>
                <a:gd name="connsiteY16" fmla="*/ 716337 h 806824"/>
                <a:gd name="connsiteX17" fmla="*/ 431888 w 1178770"/>
                <a:gd name="connsiteY17" fmla="*/ 723004 h 806824"/>
                <a:gd name="connsiteX18" fmla="*/ 399503 w 1178770"/>
                <a:gd name="connsiteY18" fmla="*/ 683952 h 806824"/>
                <a:gd name="connsiteX19" fmla="*/ 424268 w 1178770"/>
                <a:gd name="connsiteY19" fmla="*/ 664902 h 806824"/>
                <a:gd name="connsiteX20" fmla="*/ 1050061 w 1178770"/>
                <a:gd name="connsiteY20" fmla="*/ 584892 h 806824"/>
                <a:gd name="connsiteX21" fmla="*/ 1112926 w 1178770"/>
                <a:gd name="connsiteY21" fmla="*/ 528694 h 806824"/>
                <a:gd name="connsiteX22" fmla="*/ 1175791 w 1178770"/>
                <a:gd name="connsiteY22" fmla="*/ 201034 h 806824"/>
                <a:gd name="connsiteX23" fmla="*/ 1104353 w 1178770"/>
                <a:gd name="connsiteY23" fmla="*/ 118167 h 806824"/>
                <a:gd name="connsiteX24" fmla="*/ 449986 w 1178770"/>
                <a:gd name="connsiteY24" fmla="*/ 575367 h 806824"/>
                <a:gd name="connsiteX25" fmla="*/ 363308 w 1178770"/>
                <a:gd name="connsiteY25" fmla="*/ 518217 h 806824"/>
                <a:gd name="connsiteX26" fmla="*/ 299491 w 1178770"/>
                <a:gd name="connsiteY26" fmla="*/ 245802 h 806824"/>
                <a:gd name="connsiteX27" fmla="*/ 323303 w 1178770"/>
                <a:gd name="connsiteY27" fmla="*/ 216274 h 806824"/>
                <a:gd name="connsiteX28" fmla="*/ 363308 w 1178770"/>
                <a:gd name="connsiteY28" fmla="*/ 216274 h 806824"/>
                <a:gd name="connsiteX29" fmla="*/ 437603 w 1178770"/>
                <a:gd name="connsiteY29" fmla="*/ 279139 h 806824"/>
                <a:gd name="connsiteX30" fmla="*/ 470941 w 1178770"/>
                <a:gd name="connsiteY30" fmla="*/ 546792 h 806824"/>
                <a:gd name="connsiteX31" fmla="*/ 449986 w 1178770"/>
                <a:gd name="connsiteY31" fmla="*/ 575367 h 806824"/>
                <a:gd name="connsiteX32" fmla="*/ 634771 w 1178770"/>
                <a:gd name="connsiteY32" fmla="*/ 551554 h 806824"/>
                <a:gd name="connsiteX33" fmla="*/ 549046 w 1178770"/>
                <a:gd name="connsiteY33" fmla="*/ 488689 h 806824"/>
                <a:gd name="connsiteX34" fmla="*/ 515708 w 1178770"/>
                <a:gd name="connsiteY34" fmla="*/ 235324 h 806824"/>
                <a:gd name="connsiteX35" fmla="*/ 535711 w 1178770"/>
                <a:gd name="connsiteY35" fmla="*/ 212464 h 806824"/>
                <a:gd name="connsiteX36" fmla="*/ 630008 w 1178770"/>
                <a:gd name="connsiteY36" fmla="*/ 212464 h 806824"/>
                <a:gd name="connsiteX37" fmla="*/ 650963 w 1178770"/>
                <a:gd name="connsiteY37" fmla="*/ 233419 h 806824"/>
                <a:gd name="connsiteX38" fmla="*/ 650963 w 1178770"/>
                <a:gd name="connsiteY38" fmla="*/ 382009 h 806824"/>
                <a:gd name="connsiteX39" fmla="*/ 656678 w 1178770"/>
                <a:gd name="connsiteY39" fmla="*/ 382009 h 806824"/>
                <a:gd name="connsiteX40" fmla="*/ 656678 w 1178770"/>
                <a:gd name="connsiteY40" fmla="*/ 526789 h 806824"/>
                <a:gd name="connsiteX41" fmla="*/ 634771 w 1178770"/>
                <a:gd name="connsiteY41" fmla="*/ 551554 h 806824"/>
                <a:gd name="connsiteX42" fmla="*/ 865276 w 1178770"/>
                <a:gd name="connsiteY42" fmla="*/ 268662 h 806824"/>
                <a:gd name="connsiteX43" fmla="*/ 845273 w 1178770"/>
                <a:gd name="connsiteY43" fmla="*/ 503929 h 806824"/>
                <a:gd name="connsiteX44" fmla="*/ 833843 w 1178770"/>
                <a:gd name="connsiteY44" fmla="*/ 524884 h 806824"/>
                <a:gd name="connsiteX45" fmla="*/ 747166 w 1178770"/>
                <a:gd name="connsiteY45" fmla="*/ 537267 h 806824"/>
                <a:gd name="connsiteX46" fmla="*/ 737641 w 1178770"/>
                <a:gd name="connsiteY46" fmla="*/ 520122 h 806824"/>
                <a:gd name="connsiteX47" fmla="*/ 733831 w 1178770"/>
                <a:gd name="connsiteY47" fmla="*/ 226752 h 806824"/>
                <a:gd name="connsiteX48" fmla="*/ 750976 w 1178770"/>
                <a:gd name="connsiteY48" fmla="*/ 209607 h 806824"/>
                <a:gd name="connsiteX49" fmla="*/ 805268 w 1178770"/>
                <a:gd name="connsiteY49" fmla="*/ 209607 h 806824"/>
                <a:gd name="connsiteX50" fmla="*/ 865276 w 1178770"/>
                <a:gd name="connsiteY50" fmla="*/ 268662 h 806824"/>
                <a:gd name="connsiteX51" fmla="*/ 1077683 w 1178770"/>
                <a:gd name="connsiteY51" fmla="*/ 271519 h 806824"/>
                <a:gd name="connsiteX52" fmla="*/ 1041488 w 1178770"/>
                <a:gd name="connsiteY52" fmla="*/ 462972 h 806824"/>
                <a:gd name="connsiteX53" fmla="*/ 996721 w 1178770"/>
                <a:gd name="connsiteY53" fmla="*/ 507739 h 806824"/>
                <a:gd name="connsiteX54" fmla="*/ 934808 w 1178770"/>
                <a:gd name="connsiteY54" fmla="*/ 447732 h 806824"/>
                <a:gd name="connsiteX55" fmla="*/ 952906 w 1178770"/>
                <a:gd name="connsiteY55" fmla="*/ 240087 h 806824"/>
                <a:gd name="connsiteX56" fmla="*/ 989101 w 1178770"/>
                <a:gd name="connsiteY56" fmla="*/ 204844 h 806824"/>
                <a:gd name="connsiteX57" fmla="*/ 1022438 w 1178770"/>
                <a:gd name="connsiteY57" fmla="*/ 204844 h 806824"/>
                <a:gd name="connsiteX58" fmla="*/ 1077683 w 1178770"/>
                <a:gd name="connsiteY58" fmla="*/ 271519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8770" h="806824">
                  <a:moveTo>
                    <a:pt x="1104353" y="118167"/>
                  </a:moveTo>
                  <a:cubicBezTo>
                    <a:pt x="850036" y="121977"/>
                    <a:pt x="595718" y="126739"/>
                    <a:pt x="341401" y="131502"/>
                  </a:cubicBezTo>
                  <a:cubicBezTo>
                    <a:pt x="275678" y="132454"/>
                    <a:pt x="275678" y="132454"/>
                    <a:pt x="259486" y="70542"/>
                  </a:cubicBezTo>
                  <a:cubicBezTo>
                    <a:pt x="256628" y="61017"/>
                    <a:pt x="253771" y="51492"/>
                    <a:pt x="250913" y="41967"/>
                  </a:cubicBezTo>
                  <a:cubicBezTo>
                    <a:pt x="244246" y="19107"/>
                    <a:pt x="229006" y="4819"/>
                    <a:pt x="205193" y="2914"/>
                  </a:cubicBezTo>
                  <a:cubicBezTo>
                    <a:pt x="148043" y="-2801"/>
                    <a:pt x="89941" y="1009"/>
                    <a:pt x="32791" y="4819"/>
                  </a:cubicBezTo>
                  <a:cubicBezTo>
                    <a:pt x="9931" y="6724"/>
                    <a:pt x="-2452" y="25774"/>
                    <a:pt x="406" y="48634"/>
                  </a:cubicBezTo>
                  <a:cubicBezTo>
                    <a:pt x="2310" y="69589"/>
                    <a:pt x="13741" y="83877"/>
                    <a:pt x="37553" y="84829"/>
                  </a:cubicBezTo>
                  <a:cubicBezTo>
                    <a:pt x="55651" y="84829"/>
                    <a:pt x="73748" y="84829"/>
                    <a:pt x="91846" y="85782"/>
                  </a:cubicBezTo>
                  <a:cubicBezTo>
                    <a:pt x="177571" y="86734"/>
                    <a:pt x="176618" y="86734"/>
                    <a:pt x="195668" y="170554"/>
                  </a:cubicBezTo>
                  <a:cubicBezTo>
                    <a:pt x="239483" y="363912"/>
                    <a:pt x="285203" y="557269"/>
                    <a:pt x="329971" y="750627"/>
                  </a:cubicBezTo>
                  <a:cubicBezTo>
                    <a:pt x="340448" y="796347"/>
                    <a:pt x="358546" y="806824"/>
                    <a:pt x="404266" y="806824"/>
                  </a:cubicBezTo>
                  <a:cubicBezTo>
                    <a:pt x="504278" y="806824"/>
                    <a:pt x="604291" y="806824"/>
                    <a:pt x="705256" y="806824"/>
                  </a:cubicBezTo>
                  <a:cubicBezTo>
                    <a:pt x="810983" y="801109"/>
                    <a:pt x="916711" y="800157"/>
                    <a:pt x="1022438" y="794442"/>
                  </a:cubicBezTo>
                  <a:cubicBezTo>
                    <a:pt x="1046251" y="793489"/>
                    <a:pt x="1064348" y="786822"/>
                    <a:pt x="1067206" y="760152"/>
                  </a:cubicBezTo>
                  <a:cubicBezTo>
                    <a:pt x="1070063" y="731577"/>
                    <a:pt x="1055776" y="714432"/>
                    <a:pt x="1023391" y="714432"/>
                  </a:cubicBezTo>
                  <a:cubicBezTo>
                    <a:pt x="943381" y="714432"/>
                    <a:pt x="863371" y="715384"/>
                    <a:pt x="783361" y="716337"/>
                  </a:cubicBezTo>
                  <a:cubicBezTo>
                    <a:pt x="666203" y="718242"/>
                    <a:pt x="549046" y="718242"/>
                    <a:pt x="431888" y="723004"/>
                  </a:cubicBezTo>
                  <a:cubicBezTo>
                    <a:pt x="397598" y="723957"/>
                    <a:pt x="405218" y="700144"/>
                    <a:pt x="399503" y="683952"/>
                  </a:cubicBezTo>
                  <a:cubicBezTo>
                    <a:pt x="391883" y="660139"/>
                    <a:pt x="412838" y="666807"/>
                    <a:pt x="424268" y="664902"/>
                  </a:cubicBezTo>
                  <a:cubicBezTo>
                    <a:pt x="632866" y="638232"/>
                    <a:pt x="841463" y="611562"/>
                    <a:pt x="1050061" y="584892"/>
                  </a:cubicBezTo>
                  <a:cubicBezTo>
                    <a:pt x="1085303" y="580129"/>
                    <a:pt x="1106258" y="562032"/>
                    <a:pt x="1112926" y="528694"/>
                  </a:cubicBezTo>
                  <a:cubicBezTo>
                    <a:pt x="1134833" y="420109"/>
                    <a:pt x="1155788" y="310572"/>
                    <a:pt x="1175791" y="201034"/>
                  </a:cubicBezTo>
                  <a:cubicBezTo>
                    <a:pt x="1187221" y="139122"/>
                    <a:pt x="1166266" y="117214"/>
                    <a:pt x="1104353" y="118167"/>
                  </a:cubicBezTo>
                  <a:close/>
                  <a:moveTo>
                    <a:pt x="449986" y="575367"/>
                  </a:moveTo>
                  <a:cubicBezTo>
                    <a:pt x="379501" y="586797"/>
                    <a:pt x="379501" y="587749"/>
                    <a:pt x="363308" y="518217"/>
                  </a:cubicBezTo>
                  <a:cubicBezTo>
                    <a:pt x="342353" y="427729"/>
                    <a:pt x="322351" y="336289"/>
                    <a:pt x="299491" y="245802"/>
                  </a:cubicBezTo>
                  <a:cubicBezTo>
                    <a:pt x="293776" y="221037"/>
                    <a:pt x="298538" y="213417"/>
                    <a:pt x="323303" y="216274"/>
                  </a:cubicBezTo>
                  <a:cubicBezTo>
                    <a:pt x="336638" y="217227"/>
                    <a:pt x="349973" y="216274"/>
                    <a:pt x="363308" y="216274"/>
                  </a:cubicBezTo>
                  <a:cubicBezTo>
                    <a:pt x="429031" y="212464"/>
                    <a:pt x="429983" y="212464"/>
                    <a:pt x="437603" y="279139"/>
                  </a:cubicBezTo>
                  <a:cubicBezTo>
                    <a:pt x="449033" y="368674"/>
                    <a:pt x="459511" y="457257"/>
                    <a:pt x="470941" y="546792"/>
                  </a:cubicBezTo>
                  <a:cubicBezTo>
                    <a:pt x="474751" y="566794"/>
                    <a:pt x="468083" y="572509"/>
                    <a:pt x="449986" y="575367"/>
                  </a:cubicBezTo>
                  <a:close/>
                  <a:moveTo>
                    <a:pt x="634771" y="551554"/>
                  </a:moveTo>
                  <a:cubicBezTo>
                    <a:pt x="558571" y="562984"/>
                    <a:pt x="558571" y="563937"/>
                    <a:pt x="549046" y="488689"/>
                  </a:cubicBezTo>
                  <a:cubicBezTo>
                    <a:pt x="537616" y="403917"/>
                    <a:pt x="528091" y="319144"/>
                    <a:pt x="515708" y="235324"/>
                  </a:cubicBezTo>
                  <a:cubicBezTo>
                    <a:pt x="512851" y="216274"/>
                    <a:pt x="517613" y="211512"/>
                    <a:pt x="535711" y="212464"/>
                  </a:cubicBezTo>
                  <a:cubicBezTo>
                    <a:pt x="567143" y="213417"/>
                    <a:pt x="598576" y="213417"/>
                    <a:pt x="630008" y="212464"/>
                  </a:cubicBezTo>
                  <a:cubicBezTo>
                    <a:pt x="647153" y="211512"/>
                    <a:pt x="650963" y="218179"/>
                    <a:pt x="650963" y="233419"/>
                  </a:cubicBezTo>
                  <a:cubicBezTo>
                    <a:pt x="650011" y="282949"/>
                    <a:pt x="650963" y="332479"/>
                    <a:pt x="650963" y="382009"/>
                  </a:cubicBezTo>
                  <a:cubicBezTo>
                    <a:pt x="652868" y="382009"/>
                    <a:pt x="654773" y="382009"/>
                    <a:pt x="656678" y="382009"/>
                  </a:cubicBezTo>
                  <a:cubicBezTo>
                    <a:pt x="656678" y="430587"/>
                    <a:pt x="655726" y="478212"/>
                    <a:pt x="656678" y="526789"/>
                  </a:cubicBezTo>
                  <a:cubicBezTo>
                    <a:pt x="656678" y="542029"/>
                    <a:pt x="652868" y="548697"/>
                    <a:pt x="634771" y="551554"/>
                  </a:cubicBezTo>
                  <a:close/>
                  <a:moveTo>
                    <a:pt x="865276" y="268662"/>
                  </a:moveTo>
                  <a:cubicBezTo>
                    <a:pt x="859561" y="346767"/>
                    <a:pt x="851941" y="425824"/>
                    <a:pt x="845273" y="503929"/>
                  </a:cubicBezTo>
                  <a:cubicBezTo>
                    <a:pt x="844321" y="512502"/>
                    <a:pt x="847178" y="522979"/>
                    <a:pt x="833843" y="524884"/>
                  </a:cubicBezTo>
                  <a:cubicBezTo>
                    <a:pt x="805268" y="529647"/>
                    <a:pt x="775741" y="533457"/>
                    <a:pt x="747166" y="537267"/>
                  </a:cubicBezTo>
                  <a:cubicBezTo>
                    <a:pt x="734783" y="538219"/>
                    <a:pt x="737641" y="527742"/>
                    <a:pt x="737641" y="520122"/>
                  </a:cubicBezTo>
                  <a:cubicBezTo>
                    <a:pt x="736688" y="422014"/>
                    <a:pt x="735736" y="324859"/>
                    <a:pt x="733831" y="226752"/>
                  </a:cubicBezTo>
                  <a:cubicBezTo>
                    <a:pt x="733831" y="212464"/>
                    <a:pt x="738593" y="209607"/>
                    <a:pt x="750976" y="209607"/>
                  </a:cubicBezTo>
                  <a:cubicBezTo>
                    <a:pt x="769073" y="209607"/>
                    <a:pt x="787171" y="209607"/>
                    <a:pt x="805268" y="209607"/>
                  </a:cubicBezTo>
                  <a:cubicBezTo>
                    <a:pt x="869086" y="205797"/>
                    <a:pt x="870038" y="205797"/>
                    <a:pt x="865276" y="268662"/>
                  </a:cubicBezTo>
                  <a:close/>
                  <a:moveTo>
                    <a:pt x="1077683" y="271519"/>
                  </a:moveTo>
                  <a:cubicBezTo>
                    <a:pt x="1065301" y="335337"/>
                    <a:pt x="1051966" y="399154"/>
                    <a:pt x="1041488" y="462972"/>
                  </a:cubicBezTo>
                  <a:cubicBezTo>
                    <a:pt x="1036726" y="491547"/>
                    <a:pt x="1026248" y="504882"/>
                    <a:pt x="996721" y="507739"/>
                  </a:cubicBezTo>
                  <a:cubicBezTo>
                    <a:pt x="927188" y="515359"/>
                    <a:pt x="927188" y="516312"/>
                    <a:pt x="934808" y="447732"/>
                  </a:cubicBezTo>
                  <a:cubicBezTo>
                    <a:pt x="941476" y="378199"/>
                    <a:pt x="949096" y="308667"/>
                    <a:pt x="952906" y="240087"/>
                  </a:cubicBezTo>
                  <a:cubicBezTo>
                    <a:pt x="954811" y="213417"/>
                    <a:pt x="960526" y="201034"/>
                    <a:pt x="989101" y="204844"/>
                  </a:cubicBezTo>
                  <a:cubicBezTo>
                    <a:pt x="1000531" y="206749"/>
                    <a:pt x="1011961" y="204844"/>
                    <a:pt x="1022438" y="204844"/>
                  </a:cubicBezTo>
                  <a:cubicBezTo>
                    <a:pt x="1091971" y="203892"/>
                    <a:pt x="1091019" y="203892"/>
                    <a:pt x="1077683" y="2715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36">
            <a:extLst>
              <a:ext uri="{FF2B5EF4-FFF2-40B4-BE49-F238E27FC236}">
                <a16:creationId xmlns:a16="http://schemas.microsoft.com/office/drawing/2014/main" id="{C58E670C-AD94-407C-AF17-27E7E12558F3}"/>
              </a:ext>
            </a:extLst>
          </p:cNvPr>
          <p:cNvGrpSpPr/>
          <p:nvPr/>
        </p:nvGrpSpPr>
        <p:grpSpPr>
          <a:xfrm>
            <a:off x="1083353" y="1926376"/>
            <a:ext cx="2891760" cy="2374994"/>
            <a:chOff x="1257391" y="1655597"/>
            <a:chExt cx="3096896" cy="2543472"/>
          </a:xfrm>
        </p:grpSpPr>
        <p:sp>
          <p:nvSpPr>
            <p:cNvPr id="16" name="Freeform: Shape 12">
              <a:extLst>
                <a:ext uri="{FF2B5EF4-FFF2-40B4-BE49-F238E27FC236}">
                  <a16:creationId xmlns:a16="http://schemas.microsoft.com/office/drawing/2014/main" id="{AF124C77-684A-4EE3-B76D-60A1F0E4B404}"/>
                </a:ext>
              </a:extLst>
            </p:cNvPr>
            <p:cNvSpPr/>
            <p:nvPr/>
          </p:nvSpPr>
          <p:spPr>
            <a:xfrm>
              <a:off x="2250563" y="1655597"/>
              <a:ext cx="1191197" cy="1442098"/>
            </a:xfrm>
            <a:custGeom>
              <a:avLst/>
              <a:gdLst>
                <a:gd name="connsiteX0" fmla="*/ 2660333 w 2715559"/>
                <a:gd name="connsiteY0" fmla="*/ 1901649 h 3287536"/>
                <a:gd name="connsiteX1" fmla="*/ 2655570 w 2715559"/>
                <a:gd name="connsiteY1" fmla="*/ 1765441 h 3287536"/>
                <a:gd name="connsiteX2" fmla="*/ 2713672 w 2715559"/>
                <a:gd name="connsiteY2" fmla="*/ 1554939 h 3287536"/>
                <a:gd name="connsiteX3" fmla="*/ 2673668 w 2715559"/>
                <a:gd name="connsiteY3" fmla="*/ 1450164 h 3287536"/>
                <a:gd name="connsiteX4" fmla="*/ 2648903 w 2715559"/>
                <a:gd name="connsiteY4" fmla="*/ 1334911 h 3287536"/>
                <a:gd name="connsiteX5" fmla="*/ 2655570 w 2715559"/>
                <a:gd name="connsiteY5" fmla="*/ 1231089 h 3287536"/>
                <a:gd name="connsiteX6" fmla="*/ 2480310 w 2715559"/>
                <a:gd name="connsiteY6" fmla="*/ 1001536 h 3287536"/>
                <a:gd name="connsiteX7" fmla="*/ 1182052 w 2715559"/>
                <a:gd name="connsiteY7" fmla="*/ 964389 h 3287536"/>
                <a:gd name="connsiteX8" fmla="*/ 886777 w 2715559"/>
                <a:gd name="connsiteY8" fmla="*/ 993916 h 3287536"/>
                <a:gd name="connsiteX9" fmla="*/ 865823 w 2715559"/>
                <a:gd name="connsiteY9" fmla="*/ 979629 h 3287536"/>
                <a:gd name="connsiteX10" fmla="*/ 901065 w 2715559"/>
                <a:gd name="connsiteY10" fmla="*/ 824371 h 3287536"/>
                <a:gd name="connsiteX11" fmla="*/ 973455 w 2715559"/>
                <a:gd name="connsiteY11" fmla="*/ 680544 h 3287536"/>
                <a:gd name="connsiteX12" fmla="*/ 973455 w 2715559"/>
                <a:gd name="connsiteY12" fmla="*/ 680544 h 3287536"/>
                <a:gd name="connsiteX13" fmla="*/ 985838 w 2715559"/>
                <a:gd name="connsiteY13" fmla="*/ 133809 h 3287536"/>
                <a:gd name="connsiteX14" fmla="*/ 1012508 w 2715559"/>
                <a:gd name="connsiteY14" fmla="*/ 103329 h 3287536"/>
                <a:gd name="connsiteX15" fmla="*/ 983933 w 2715559"/>
                <a:gd name="connsiteY15" fmla="*/ 57609 h 3287536"/>
                <a:gd name="connsiteX16" fmla="*/ 784860 w 2715559"/>
                <a:gd name="connsiteY16" fmla="*/ 42369 h 3287536"/>
                <a:gd name="connsiteX17" fmla="*/ 716280 w 2715559"/>
                <a:gd name="connsiteY17" fmla="*/ 156669 h 3287536"/>
                <a:gd name="connsiteX18" fmla="*/ 649605 w 2715559"/>
                <a:gd name="connsiteY18" fmla="*/ 318594 h 3287536"/>
                <a:gd name="connsiteX19" fmla="*/ 258127 w 2715559"/>
                <a:gd name="connsiteY19" fmla="*/ 921526 h 3287536"/>
                <a:gd name="connsiteX20" fmla="*/ 160020 w 2715559"/>
                <a:gd name="connsiteY20" fmla="*/ 1078689 h 3287536"/>
                <a:gd name="connsiteX21" fmla="*/ 40005 w 2715559"/>
                <a:gd name="connsiteY21" fmla="*/ 1474929 h 3287536"/>
                <a:gd name="connsiteX22" fmla="*/ 0 w 2715559"/>
                <a:gd name="connsiteY22" fmla="*/ 1522554 h 3287536"/>
                <a:gd name="connsiteX23" fmla="*/ 3810 w 2715559"/>
                <a:gd name="connsiteY23" fmla="*/ 1534936 h 3287536"/>
                <a:gd name="connsiteX24" fmla="*/ 303848 w 2715559"/>
                <a:gd name="connsiteY24" fmla="*/ 2331226 h 3287536"/>
                <a:gd name="connsiteX25" fmla="*/ 664845 w 2715559"/>
                <a:gd name="connsiteY25" fmla="*/ 3287536 h 3287536"/>
                <a:gd name="connsiteX26" fmla="*/ 701040 w 2715559"/>
                <a:gd name="connsiteY26" fmla="*/ 3279916 h 3287536"/>
                <a:gd name="connsiteX27" fmla="*/ 992505 w 2715559"/>
                <a:gd name="connsiteY27" fmla="*/ 3169426 h 3287536"/>
                <a:gd name="connsiteX28" fmla="*/ 1344930 w 2715559"/>
                <a:gd name="connsiteY28" fmla="*/ 3009406 h 3287536"/>
                <a:gd name="connsiteX29" fmla="*/ 2436495 w 2715559"/>
                <a:gd name="connsiteY29" fmla="*/ 2568399 h 3287536"/>
                <a:gd name="connsiteX30" fmla="*/ 2579370 w 2715559"/>
                <a:gd name="connsiteY30" fmla="*/ 2518869 h 3287536"/>
                <a:gd name="connsiteX31" fmla="*/ 2651760 w 2715559"/>
                <a:gd name="connsiteY31" fmla="*/ 2436001 h 3287536"/>
                <a:gd name="connsiteX32" fmla="*/ 2594610 w 2715559"/>
                <a:gd name="connsiteY32" fmla="*/ 2215974 h 3287536"/>
                <a:gd name="connsiteX33" fmla="*/ 2700338 w 2715559"/>
                <a:gd name="connsiteY33" fmla="*/ 2056906 h 3287536"/>
                <a:gd name="connsiteX34" fmla="*/ 2660333 w 2715559"/>
                <a:gd name="connsiteY34" fmla="*/ 1901649 h 328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15559" h="3287536">
                  <a:moveTo>
                    <a:pt x="2660333" y="1901649"/>
                  </a:moveTo>
                  <a:cubicBezTo>
                    <a:pt x="2630805" y="1854024"/>
                    <a:pt x="2619375" y="1812114"/>
                    <a:pt x="2655570" y="1765441"/>
                  </a:cubicBezTo>
                  <a:cubicBezTo>
                    <a:pt x="2695575" y="1700671"/>
                    <a:pt x="2723197" y="1633044"/>
                    <a:pt x="2713672" y="1554939"/>
                  </a:cubicBezTo>
                  <a:cubicBezTo>
                    <a:pt x="2707005" y="1506361"/>
                    <a:pt x="2686050" y="1459689"/>
                    <a:pt x="2673668" y="1450164"/>
                  </a:cubicBezTo>
                  <a:cubicBezTo>
                    <a:pt x="2630805" y="1418731"/>
                    <a:pt x="2627947" y="1379679"/>
                    <a:pt x="2648903" y="1334911"/>
                  </a:cubicBezTo>
                  <a:cubicBezTo>
                    <a:pt x="2663190" y="1310146"/>
                    <a:pt x="2662238" y="1257759"/>
                    <a:pt x="2655570" y="1231089"/>
                  </a:cubicBezTo>
                  <a:cubicBezTo>
                    <a:pt x="2627947" y="1131076"/>
                    <a:pt x="2575560" y="1050114"/>
                    <a:pt x="2480310" y="1001536"/>
                  </a:cubicBezTo>
                  <a:cubicBezTo>
                    <a:pt x="2211705" y="870091"/>
                    <a:pt x="1816418" y="870091"/>
                    <a:pt x="1182052" y="964389"/>
                  </a:cubicBezTo>
                  <a:cubicBezTo>
                    <a:pt x="1154430" y="977724"/>
                    <a:pt x="998220" y="981534"/>
                    <a:pt x="886777" y="993916"/>
                  </a:cubicBezTo>
                  <a:cubicBezTo>
                    <a:pt x="867727" y="995821"/>
                    <a:pt x="863918" y="996774"/>
                    <a:pt x="865823" y="979629"/>
                  </a:cubicBezTo>
                  <a:cubicBezTo>
                    <a:pt x="871538" y="927241"/>
                    <a:pt x="869633" y="873901"/>
                    <a:pt x="901065" y="824371"/>
                  </a:cubicBezTo>
                  <a:cubicBezTo>
                    <a:pt x="929640" y="779604"/>
                    <a:pt x="949643" y="729121"/>
                    <a:pt x="973455" y="680544"/>
                  </a:cubicBezTo>
                  <a:cubicBezTo>
                    <a:pt x="973455" y="680544"/>
                    <a:pt x="973455" y="680544"/>
                    <a:pt x="973455" y="680544"/>
                  </a:cubicBezTo>
                  <a:cubicBezTo>
                    <a:pt x="978218" y="498616"/>
                    <a:pt x="982027" y="315736"/>
                    <a:pt x="985838" y="133809"/>
                  </a:cubicBezTo>
                  <a:cubicBezTo>
                    <a:pt x="985838" y="112854"/>
                    <a:pt x="990600" y="101424"/>
                    <a:pt x="1012508" y="103329"/>
                  </a:cubicBezTo>
                  <a:cubicBezTo>
                    <a:pt x="1002983" y="88089"/>
                    <a:pt x="995363" y="71896"/>
                    <a:pt x="983933" y="57609"/>
                  </a:cubicBezTo>
                  <a:cubicBezTo>
                    <a:pt x="929640" y="-12876"/>
                    <a:pt x="848677" y="-19544"/>
                    <a:pt x="784860" y="42369"/>
                  </a:cubicBezTo>
                  <a:cubicBezTo>
                    <a:pt x="751523" y="74754"/>
                    <a:pt x="729615" y="112854"/>
                    <a:pt x="716280" y="156669"/>
                  </a:cubicBezTo>
                  <a:cubicBezTo>
                    <a:pt x="698183" y="211914"/>
                    <a:pt x="681990" y="269064"/>
                    <a:pt x="649605" y="318594"/>
                  </a:cubicBezTo>
                  <a:cubicBezTo>
                    <a:pt x="519113" y="519571"/>
                    <a:pt x="387667" y="719596"/>
                    <a:pt x="258127" y="921526"/>
                  </a:cubicBezTo>
                  <a:cubicBezTo>
                    <a:pt x="224790" y="972961"/>
                    <a:pt x="182880" y="1020586"/>
                    <a:pt x="160020" y="1078689"/>
                  </a:cubicBezTo>
                  <a:cubicBezTo>
                    <a:pt x="109538" y="1207276"/>
                    <a:pt x="78105" y="1342531"/>
                    <a:pt x="40005" y="1474929"/>
                  </a:cubicBezTo>
                  <a:cubicBezTo>
                    <a:pt x="33338" y="1497789"/>
                    <a:pt x="26670" y="1517791"/>
                    <a:pt x="0" y="1522554"/>
                  </a:cubicBezTo>
                  <a:cubicBezTo>
                    <a:pt x="953" y="1526364"/>
                    <a:pt x="1905" y="1531126"/>
                    <a:pt x="3810" y="1534936"/>
                  </a:cubicBezTo>
                  <a:cubicBezTo>
                    <a:pt x="103823" y="1800684"/>
                    <a:pt x="203835" y="2065479"/>
                    <a:pt x="303848" y="2331226"/>
                  </a:cubicBezTo>
                  <a:cubicBezTo>
                    <a:pt x="423863" y="2650314"/>
                    <a:pt x="544830" y="2968449"/>
                    <a:pt x="664845" y="3287536"/>
                  </a:cubicBezTo>
                  <a:cubicBezTo>
                    <a:pt x="677227" y="3284679"/>
                    <a:pt x="688658" y="3282774"/>
                    <a:pt x="701040" y="3279916"/>
                  </a:cubicBezTo>
                  <a:cubicBezTo>
                    <a:pt x="801052" y="3250389"/>
                    <a:pt x="896302" y="3208479"/>
                    <a:pt x="992505" y="3169426"/>
                  </a:cubicBezTo>
                  <a:cubicBezTo>
                    <a:pt x="1109663" y="3121801"/>
                    <a:pt x="1229677" y="3062746"/>
                    <a:pt x="1344930" y="3009406"/>
                  </a:cubicBezTo>
                  <a:cubicBezTo>
                    <a:pt x="1480185" y="2930349"/>
                    <a:pt x="2380298" y="2584591"/>
                    <a:pt x="2436495" y="2568399"/>
                  </a:cubicBezTo>
                  <a:cubicBezTo>
                    <a:pt x="2484120" y="2551254"/>
                    <a:pt x="2536508" y="2534109"/>
                    <a:pt x="2579370" y="2518869"/>
                  </a:cubicBezTo>
                  <a:cubicBezTo>
                    <a:pt x="2617470" y="2505534"/>
                    <a:pt x="2642235" y="2476959"/>
                    <a:pt x="2651760" y="2436001"/>
                  </a:cubicBezTo>
                  <a:cubicBezTo>
                    <a:pt x="2670810" y="2353134"/>
                    <a:pt x="2670810" y="2275029"/>
                    <a:pt x="2594610" y="2215974"/>
                  </a:cubicBezTo>
                  <a:cubicBezTo>
                    <a:pt x="2682240" y="2173111"/>
                    <a:pt x="2707958" y="2135964"/>
                    <a:pt x="2700338" y="2056906"/>
                  </a:cubicBezTo>
                  <a:cubicBezTo>
                    <a:pt x="2696528" y="2003566"/>
                    <a:pt x="2688908" y="1947369"/>
                    <a:pt x="2660333" y="1901649"/>
                  </a:cubicBezTo>
                  <a:close/>
                </a:path>
              </a:pathLst>
            </a:custGeom>
            <a:solidFill>
              <a:srgbClr val="FD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3">
              <a:extLst>
                <a:ext uri="{FF2B5EF4-FFF2-40B4-BE49-F238E27FC236}">
                  <a16:creationId xmlns:a16="http://schemas.microsoft.com/office/drawing/2014/main" id="{5EA86E6A-76ED-497A-A573-37C7E37F54FB}"/>
                </a:ext>
              </a:extLst>
            </p:cNvPr>
            <p:cNvSpPr/>
            <p:nvPr/>
          </p:nvSpPr>
          <p:spPr>
            <a:xfrm>
              <a:off x="2655006" y="1695484"/>
              <a:ext cx="704041" cy="1292332"/>
            </a:xfrm>
            <a:custGeom>
              <a:avLst/>
              <a:gdLst>
                <a:gd name="connsiteX0" fmla="*/ 1460199 w 1604995"/>
                <a:gd name="connsiteY0" fmla="*/ 2946099 h 2946115"/>
                <a:gd name="connsiteX1" fmla="*/ 92409 w 1604995"/>
                <a:gd name="connsiteY1" fmla="*/ 2921334 h 2946115"/>
                <a:gd name="connsiteX2" fmla="*/ 16 w 1604995"/>
                <a:gd name="connsiteY2" fmla="*/ 2825131 h 2946115"/>
                <a:gd name="connsiteX3" fmla="*/ 48594 w 1604995"/>
                <a:gd name="connsiteY3" fmla="*/ 92409 h 2946115"/>
                <a:gd name="connsiteX4" fmla="*/ 144796 w 1604995"/>
                <a:gd name="connsiteY4" fmla="*/ 16 h 2946115"/>
                <a:gd name="connsiteX5" fmla="*/ 1512586 w 1604995"/>
                <a:gd name="connsiteY5" fmla="*/ 24781 h 2946115"/>
                <a:gd name="connsiteX6" fmla="*/ 1604979 w 1604995"/>
                <a:gd name="connsiteY6" fmla="*/ 120984 h 2946115"/>
                <a:gd name="connsiteX7" fmla="*/ 1555449 w 1604995"/>
                <a:gd name="connsiteY7" fmla="*/ 2853706 h 2946115"/>
                <a:gd name="connsiteX8" fmla="*/ 1460199 w 1604995"/>
                <a:gd name="connsiteY8" fmla="*/ 2946099 h 294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4995" h="2946115">
                  <a:moveTo>
                    <a:pt x="1460199" y="2946099"/>
                  </a:moveTo>
                  <a:lnTo>
                    <a:pt x="92409" y="2921334"/>
                  </a:lnTo>
                  <a:cubicBezTo>
                    <a:pt x="40021" y="2920381"/>
                    <a:pt x="-936" y="2877519"/>
                    <a:pt x="16" y="2825131"/>
                  </a:cubicBezTo>
                  <a:lnTo>
                    <a:pt x="48594" y="92409"/>
                  </a:lnTo>
                  <a:cubicBezTo>
                    <a:pt x="49546" y="40021"/>
                    <a:pt x="92409" y="-936"/>
                    <a:pt x="144796" y="16"/>
                  </a:cubicBezTo>
                  <a:lnTo>
                    <a:pt x="1512586" y="24781"/>
                  </a:lnTo>
                  <a:cubicBezTo>
                    <a:pt x="1564974" y="25734"/>
                    <a:pt x="1605931" y="68596"/>
                    <a:pt x="1604979" y="120984"/>
                  </a:cubicBezTo>
                  <a:lnTo>
                    <a:pt x="1555449" y="2853706"/>
                  </a:lnTo>
                  <a:cubicBezTo>
                    <a:pt x="1554496" y="2906094"/>
                    <a:pt x="1511634" y="2947051"/>
                    <a:pt x="1460199" y="29460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4">
              <a:extLst>
                <a:ext uri="{FF2B5EF4-FFF2-40B4-BE49-F238E27FC236}">
                  <a16:creationId xmlns:a16="http://schemas.microsoft.com/office/drawing/2014/main" id="{DEA4903F-690D-4CF0-AD2C-74EBAE2C2CBB}"/>
                </a:ext>
              </a:extLst>
            </p:cNvPr>
            <p:cNvSpPr/>
            <p:nvPr/>
          </p:nvSpPr>
          <p:spPr>
            <a:xfrm>
              <a:off x="2699302" y="1822926"/>
              <a:ext cx="612524" cy="994829"/>
            </a:xfrm>
            <a:custGeom>
              <a:avLst/>
              <a:gdLst>
                <a:gd name="connsiteX0" fmla="*/ 1320165 w 1396365"/>
                <a:gd name="connsiteY0" fmla="*/ 2267903 h 2267902"/>
                <a:gd name="connsiteX1" fmla="*/ 36195 w 1396365"/>
                <a:gd name="connsiteY1" fmla="*/ 2245043 h 2267902"/>
                <a:gd name="connsiteX2" fmla="*/ 0 w 1396365"/>
                <a:gd name="connsiteY2" fmla="*/ 2207895 h 2267902"/>
                <a:gd name="connsiteX3" fmla="*/ 39053 w 1396365"/>
                <a:gd name="connsiteY3" fmla="*/ 36195 h 2267902"/>
                <a:gd name="connsiteX4" fmla="*/ 76200 w 1396365"/>
                <a:gd name="connsiteY4" fmla="*/ 0 h 2267902"/>
                <a:gd name="connsiteX5" fmla="*/ 1360170 w 1396365"/>
                <a:gd name="connsiteY5" fmla="*/ 22860 h 2267902"/>
                <a:gd name="connsiteX6" fmla="*/ 1396365 w 1396365"/>
                <a:gd name="connsiteY6" fmla="*/ 60007 h 2267902"/>
                <a:gd name="connsiteX7" fmla="*/ 1357313 w 1396365"/>
                <a:gd name="connsiteY7" fmla="*/ 2231708 h 2267902"/>
                <a:gd name="connsiteX8" fmla="*/ 1320165 w 1396365"/>
                <a:gd name="connsiteY8" fmla="*/ 2267903 h 226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6365" h="2267902">
                  <a:moveTo>
                    <a:pt x="1320165" y="2267903"/>
                  </a:moveTo>
                  <a:lnTo>
                    <a:pt x="36195" y="2245043"/>
                  </a:lnTo>
                  <a:cubicBezTo>
                    <a:pt x="16192" y="2245043"/>
                    <a:pt x="0" y="2227897"/>
                    <a:pt x="0" y="2207895"/>
                  </a:cubicBezTo>
                  <a:lnTo>
                    <a:pt x="39053" y="36195"/>
                  </a:lnTo>
                  <a:cubicBezTo>
                    <a:pt x="39053" y="16192"/>
                    <a:pt x="56197" y="0"/>
                    <a:pt x="76200" y="0"/>
                  </a:cubicBezTo>
                  <a:lnTo>
                    <a:pt x="1360170" y="22860"/>
                  </a:lnTo>
                  <a:cubicBezTo>
                    <a:pt x="1380173" y="22860"/>
                    <a:pt x="1396365" y="40005"/>
                    <a:pt x="1396365" y="60007"/>
                  </a:cubicBezTo>
                  <a:lnTo>
                    <a:pt x="1357313" y="2231708"/>
                  </a:lnTo>
                  <a:cubicBezTo>
                    <a:pt x="1356360" y="2251710"/>
                    <a:pt x="1340167" y="2267903"/>
                    <a:pt x="1320165" y="2267903"/>
                  </a:cubicBezTo>
                  <a:close/>
                </a:path>
              </a:pathLst>
            </a:custGeom>
            <a:solidFill>
              <a:srgbClr val="CDFE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5">
              <a:extLst>
                <a:ext uri="{FF2B5EF4-FFF2-40B4-BE49-F238E27FC236}">
                  <a16:creationId xmlns:a16="http://schemas.microsoft.com/office/drawing/2014/main" id="{C77E45D9-869C-430B-B6F5-B75D0BA8915D}"/>
                </a:ext>
              </a:extLst>
            </p:cNvPr>
            <p:cNvSpPr/>
            <p:nvPr/>
          </p:nvSpPr>
          <p:spPr>
            <a:xfrm>
              <a:off x="1257391" y="2313142"/>
              <a:ext cx="1306510" cy="1241961"/>
            </a:xfrm>
            <a:custGeom>
              <a:avLst/>
              <a:gdLst>
                <a:gd name="connsiteX0" fmla="*/ 2219357 w 2978438"/>
                <a:gd name="connsiteY0" fmla="*/ 5459 h 2831285"/>
                <a:gd name="connsiteX1" fmla="*/ 2265077 w 2978438"/>
                <a:gd name="connsiteY1" fmla="*/ 24509 h 2831285"/>
                <a:gd name="connsiteX2" fmla="*/ 2973737 w 2978438"/>
                <a:gd name="connsiteY2" fmla="*/ 1905696 h 2831285"/>
                <a:gd name="connsiteX3" fmla="*/ 2957544 w 2978438"/>
                <a:gd name="connsiteY3" fmla="*/ 1943796 h 2831285"/>
                <a:gd name="connsiteX4" fmla="*/ 627729 w 2978438"/>
                <a:gd name="connsiteY4" fmla="*/ 2822954 h 2831285"/>
                <a:gd name="connsiteX5" fmla="*/ 588677 w 2978438"/>
                <a:gd name="connsiteY5" fmla="*/ 2828669 h 2831285"/>
                <a:gd name="connsiteX6" fmla="*/ 361029 w 2978438"/>
                <a:gd name="connsiteY6" fmla="*/ 2400996 h 2831285"/>
                <a:gd name="connsiteX7" fmla="*/ 126714 w 2978438"/>
                <a:gd name="connsiteY7" fmla="*/ 1732341 h 2831285"/>
                <a:gd name="connsiteX8" fmla="*/ 36226 w 2978438"/>
                <a:gd name="connsiteY8" fmla="*/ 1268474 h 2831285"/>
                <a:gd name="connsiteX9" fmla="*/ 31 w 2978438"/>
                <a:gd name="connsiteY9" fmla="*/ 826514 h 2831285"/>
                <a:gd name="connsiteX10" fmla="*/ 7651 w 2978438"/>
                <a:gd name="connsiteY10" fmla="*/ 794129 h 2831285"/>
                <a:gd name="connsiteX11" fmla="*/ 40989 w 2978438"/>
                <a:gd name="connsiteY11" fmla="*/ 773173 h 2831285"/>
                <a:gd name="connsiteX12" fmla="*/ 2219357 w 2978438"/>
                <a:gd name="connsiteY12" fmla="*/ 5459 h 283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78438" h="2831285">
                  <a:moveTo>
                    <a:pt x="2219357" y="5459"/>
                  </a:moveTo>
                  <a:cubicBezTo>
                    <a:pt x="2244122" y="-4066"/>
                    <a:pt x="2258409" y="-3114"/>
                    <a:pt x="2265077" y="24509"/>
                  </a:cubicBezTo>
                  <a:cubicBezTo>
                    <a:pt x="2275554" y="32129"/>
                    <a:pt x="2957544" y="1867596"/>
                    <a:pt x="2973737" y="1905696"/>
                  </a:cubicBezTo>
                  <a:cubicBezTo>
                    <a:pt x="2982309" y="1926651"/>
                    <a:pt x="2980404" y="1935224"/>
                    <a:pt x="2957544" y="1943796"/>
                  </a:cubicBezTo>
                  <a:cubicBezTo>
                    <a:pt x="2807049" y="1998089"/>
                    <a:pt x="850614" y="2742944"/>
                    <a:pt x="627729" y="2822954"/>
                  </a:cubicBezTo>
                  <a:cubicBezTo>
                    <a:pt x="615347" y="2827716"/>
                    <a:pt x="602964" y="2835336"/>
                    <a:pt x="588677" y="2828669"/>
                  </a:cubicBezTo>
                  <a:cubicBezTo>
                    <a:pt x="504857" y="2690556"/>
                    <a:pt x="427704" y="2548634"/>
                    <a:pt x="361029" y="2400996"/>
                  </a:cubicBezTo>
                  <a:cubicBezTo>
                    <a:pt x="263874" y="2184779"/>
                    <a:pt x="184816" y="1962846"/>
                    <a:pt x="126714" y="1732341"/>
                  </a:cubicBezTo>
                  <a:cubicBezTo>
                    <a:pt x="87661" y="1578989"/>
                    <a:pt x="57181" y="1423731"/>
                    <a:pt x="36226" y="1268474"/>
                  </a:cubicBezTo>
                  <a:cubicBezTo>
                    <a:pt x="20986" y="1158936"/>
                    <a:pt x="31" y="863661"/>
                    <a:pt x="31" y="826514"/>
                  </a:cubicBezTo>
                  <a:cubicBezTo>
                    <a:pt x="31" y="815084"/>
                    <a:pt x="-921" y="803654"/>
                    <a:pt x="7651" y="794129"/>
                  </a:cubicBezTo>
                  <a:cubicBezTo>
                    <a:pt x="14319" y="779841"/>
                    <a:pt x="28606" y="777936"/>
                    <a:pt x="40989" y="773173"/>
                  </a:cubicBezTo>
                  <a:cubicBezTo>
                    <a:pt x="314357" y="675066"/>
                    <a:pt x="2105057" y="48321"/>
                    <a:pt x="2219357" y="54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Rectangle 35">
              <a:extLst>
                <a:ext uri="{FF2B5EF4-FFF2-40B4-BE49-F238E27FC236}">
                  <a16:creationId xmlns:a16="http://schemas.microsoft.com/office/drawing/2014/main" id="{728872E5-8C4B-4E54-8C5D-E6C7F7058893}"/>
                </a:ext>
              </a:extLst>
            </p:cNvPr>
            <p:cNvSpPr/>
            <p:nvPr/>
          </p:nvSpPr>
          <p:spPr>
            <a:xfrm>
              <a:off x="2750246" y="2596317"/>
              <a:ext cx="515698" cy="13631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34">
              <a:extLst>
                <a:ext uri="{FF2B5EF4-FFF2-40B4-BE49-F238E27FC236}">
                  <a16:creationId xmlns:a16="http://schemas.microsoft.com/office/drawing/2014/main" id="{18081F11-2879-4A79-8BD6-442DF8745838}"/>
                </a:ext>
              </a:extLst>
            </p:cNvPr>
            <p:cNvSpPr/>
            <p:nvPr/>
          </p:nvSpPr>
          <p:spPr>
            <a:xfrm>
              <a:off x="2783615" y="2631326"/>
              <a:ext cx="448960" cy="66295"/>
            </a:xfrm>
            <a:custGeom>
              <a:avLst/>
              <a:gdLst/>
              <a:ahLst/>
              <a:cxnLst/>
              <a:rect l="l" t="t" r="r" b="b"/>
              <a:pathLst>
                <a:path w="334240" h="49355">
                  <a:moveTo>
                    <a:pt x="66344" y="11948"/>
                  </a:moveTo>
                  <a:lnTo>
                    <a:pt x="59898" y="29659"/>
                  </a:lnTo>
                  <a:lnTo>
                    <a:pt x="72921" y="29659"/>
                  </a:lnTo>
                  <a:close/>
                  <a:moveTo>
                    <a:pt x="9636" y="8888"/>
                  </a:moveTo>
                  <a:lnTo>
                    <a:pt x="9636" y="22431"/>
                  </a:lnTo>
                  <a:lnTo>
                    <a:pt x="14910" y="22431"/>
                  </a:lnTo>
                  <a:cubicBezTo>
                    <a:pt x="18709" y="22431"/>
                    <a:pt x="21248" y="22181"/>
                    <a:pt x="22528" y="21682"/>
                  </a:cubicBezTo>
                  <a:cubicBezTo>
                    <a:pt x="23809" y="21183"/>
                    <a:pt x="24813" y="20402"/>
                    <a:pt x="25540" y="19338"/>
                  </a:cubicBezTo>
                  <a:cubicBezTo>
                    <a:pt x="26267" y="18275"/>
                    <a:pt x="26631" y="17038"/>
                    <a:pt x="26631" y="15627"/>
                  </a:cubicBezTo>
                  <a:cubicBezTo>
                    <a:pt x="26631" y="13891"/>
                    <a:pt x="26120" y="12458"/>
                    <a:pt x="25100" y="11329"/>
                  </a:cubicBezTo>
                  <a:cubicBezTo>
                    <a:pt x="24080" y="10201"/>
                    <a:pt x="22789" y="9495"/>
                    <a:pt x="21226" y="9213"/>
                  </a:cubicBezTo>
                  <a:cubicBezTo>
                    <a:pt x="20076" y="8996"/>
                    <a:pt x="17764" y="8888"/>
                    <a:pt x="14292" y="8888"/>
                  </a:cubicBezTo>
                  <a:close/>
                  <a:moveTo>
                    <a:pt x="249826" y="8237"/>
                  </a:moveTo>
                  <a:cubicBezTo>
                    <a:pt x="245854" y="8237"/>
                    <a:pt x="242653" y="9599"/>
                    <a:pt x="240222" y="12322"/>
                  </a:cubicBezTo>
                  <a:cubicBezTo>
                    <a:pt x="237791" y="15046"/>
                    <a:pt x="236576" y="19154"/>
                    <a:pt x="236576" y="24645"/>
                  </a:cubicBezTo>
                  <a:cubicBezTo>
                    <a:pt x="236576" y="30049"/>
                    <a:pt x="237824" y="34146"/>
                    <a:pt x="240320" y="36935"/>
                  </a:cubicBezTo>
                  <a:cubicBezTo>
                    <a:pt x="242816" y="39724"/>
                    <a:pt x="245985" y="41118"/>
                    <a:pt x="249826" y="41118"/>
                  </a:cubicBezTo>
                  <a:cubicBezTo>
                    <a:pt x="253668" y="41118"/>
                    <a:pt x="256820" y="39735"/>
                    <a:pt x="259284" y="36967"/>
                  </a:cubicBezTo>
                  <a:cubicBezTo>
                    <a:pt x="261747" y="34200"/>
                    <a:pt x="262979" y="30049"/>
                    <a:pt x="262979" y="24515"/>
                  </a:cubicBezTo>
                  <a:cubicBezTo>
                    <a:pt x="262979" y="19045"/>
                    <a:pt x="261780" y="14965"/>
                    <a:pt x="259381" y="12274"/>
                  </a:cubicBezTo>
                  <a:cubicBezTo>
                    <a:pt x="256983" y="9582"/>
                    <a:pt x="253798" y="8237"/>
                    <a:pt x="249826" y="8237"/>
                  </a:cubicBezTo>
                  <a:close/>
                  <a:moveTo>
                    <a:pt x="271602" y="814"/>
                  </a:moveTo>
                  <a:lnTo>
                    <a:pt x="281466" y="814"/>
                  </a:lnTo>
                  <a:lnTo>
                    <a:pt x="288661" y="33598"/>
                  </a:lnTo>
                  <a:lnTo>
                    <a:pt x="297386" y="814"/>
                  </a:lnTo>
                  <a:lnTo>
                    <a:pt x="308846" y="814"/>
                  </a:lnTo>
                  <a:lnTo>
                    <a:pt x="317213" y="34151"/>
                  </a:lnTo>
                  <a:lnTo>
                    <a:pt x="324538" y="814"/>
                  </a:lnTo>
                  <a:lnTo>
                    <a:pt x="334240" y="814"/>
                  </a:lnTo>
                  <a:lnTo>
                    <a:pt x="322650" y="48541"/>
                  </a:lnTo>
                  <a:lnTo>
                    <a:pt x="312427" y="48541"/>
                  </a:lnTo>
                  <a:lnTo>
                    <a:pt x="302921" y="12860"/>
                  </a:lnTo>
                  <a:lnTo>
                    <a:pt x="293447" y="48541"/>
                  </a:lnTo>
                  <a:lnTo>
                    <a:pt x="282996" y="48541"/>
                  </a:lnTo>
                  <a:close/>
                  <a:moveTo>
                    <a:pt x="181072" y="814"/>
                  </a:moveTo>
                  <a:lnTo>
                    <a:pt x="190448" y="814"/>
                  </a:lnTo>
                  <a:lnTo>
                    <a:pt x="209982" y="32686"/>
                  </a:lnTo>
                  <a:lnTo>
                    <a:pt x="209982" y="814"/>
                  </a:lnTo>
                  <a:lnTo>
                    <a:pt x="218935" y="814"/>
                  </a:lnTo>
                  <a:lnTo>
                    <a:pt x="218935" y="48541"/>
                  </a:lnTo>
                  <a:lnTo>
                    <a:pt x="209266" y="48541"/>
                  </a:lnTo>
                  <a:lnTo>
                    <a:pt x="190025" y="17417"/>
                  </a:lnTo>
                  <a:lnTo>
                    <a:pt x="190025" y="48541"/>
                  </a:lnTo>
                  <a:lnTo>
                    <a:pt x="181072" y="48541"/>
                  </a:lnTo>
                  <a:close/>
                  <a:moveTo>
                    <a:pt x="90301" y="814"/>
                  </a:moveTo>
                  <a:lnTo>
                    <a:pt x="101598" y="814"/>
                  </a:lnTo>
                  <a:lnTo>
                    <a:pt x="112830" y="19696"/>
                  </a:lnTo>
                  <a:lnTo>
                    <a:pt x="123834" y="814"/>
                  </a:lnTo>
                  <a:lnTo>
                    <a:pt x="134936" y="814"/>
                  </a:lnTo>
                  <a:lnTo>
                    <a:pt x="117388" y="28519"/>
                  </a:lnTo>
                  <a:lnTo>
                    <a:pt x="117388" y="48541"/>
                  </a:lnTo>
                  <a:lnTo>
                    <a:pt x="107784" y="48541"/>
                  </a:lnTo>
                  <a:lnTo>
                    <a:pt x="107784" y="28454"/>
                  </a:lnTo>
                  <a:close/>
                  <a:moveTo>
                    <a:pt x="61363" y="814"/>
                  </a:moveTo>
                  <a:lnTo>
                    <a:pt x="71553" y="814"/>
                  </a:lnTo>
                  <a:lnTo>
                    <a:pt x="90664" y="48541"/>
                  </a:lnTo>
                  <a:lnTo>
                    <a:pt x="80181" y="48541"/>
                  </a:lnTo>
                  <a:lnTo>
                    <a:pt x="76014" y="37700"/>
                  </a:lnTo>
                  <a:lnTo>
                    <a:pt x="56936" y="37700"/>
                  </a:lnTo>
                  <a:lnTo>
                    <a:pt x="52996" y="48541"/>
                  </a:lnTo>
                  <a:lnTo>
                    <a:pt x="42774" y="48541"/>
                  </a:lnTo>
                  <a:close/>
                  <a:moveTo>
                    <a:pt x="0" y="814"/>
                  </a:moveTo>
                  <a:lnTo>
                    <a:pt x="15464" y="814"/>
                  </a:lnTo>
                  <a:cubicBezTo>
                    <a:pt x="21324" y="814"/>
                    <a:pt x="25144" y="1053"/>
                    <a:pt x="26924" y="1530"/>
                  </a:cubicBezTo>
                  <a:cubicBezTo>
                    <a:pt x="29658" y="2246"/>
                    <a:pt x="31948" y="3804"/>
                    <a:pt x="33793" y="6202"/>
                  </a:cubicBezTo>
                  <a:cubicBezTo>
                    <a:pt x="35638" y="8600"/>
                    <a:pt x="36560" y="11698"/>
                    <a:pt x="36560" y="15497"/>
                  </a:cubicBezTo>
                  <a:cubicBezTo>
                    <a:pt x="36560" y="18427"/>
                    <a:pt x="36028" y="20890"/>
                    <a:pt x="34965" y="22887"/>
                  </a:cubicBezTo>
                  <a:cubicBezTo>
                    <a:pt x="33901" y="24884"/>
                    <a:pt x="32550" y="26452"/>
                    <a:pt x="30912" y="27591"/>
                  </a:cubicBezTo>
                  <a:cubicBezTo>
                    <a:pt x="29273" y="28731"/>
                    <a:pt x="27607" y="29485"/>
                    <a:pt x="25914" y="29854"/>
                  </a:cubicBezTo>
                  <a:cubicBezTo>
                    <a:pt x="23614" y="30310"/>
                    <a:pt x="20282" y="30538"/>
                    <a:pt x="15920" y="30538"/>
                  </a:cubicBezTo>
                  <a:lnTo>
                    <a:pt x="9636" y="30538"/>
                  </a:lnTo>
                  <a:lnTo>
                    <a:pt x="9636" y="48541"/>
                  </a:lnTo>
                  <a:lnTo>
                    <a:pt x="0" y="48541"/>
                  </a:lnTo>
                  <a:close/>
                  <a:moveTo>
                    <a:pt x="249729" y="0"/>
                  </a:moveTo>
                  <a:cubicBezTo>
                    <a:pt x="256761" y="0"/>
                    <a:pt x="262387" y="2181"/>
                    <a:pt x="266609" y="6544"/>
                  </a:cubicBezTo>
                  <a:cubicBezTo>
                    <a:pt x="270830" y="10906"/>
                    <a:pt x="272941" y="16973"/>
                    <a:pt x="272941" y="24743"/>
                  </a:cubicBezTo>
                  <a:cubicBezTo>
                    <a:pt x="272941" y="32448"/>
                    <a:pt x="270847" y="38476"/>
                    <a:pt x="266658" y="42828"/>
                  </a:cubicBezTo>
                  <a:cubicBezTo>
                    <a:pt x="262469" y="47179"/>
                    <a:pt x="256869" y="49355"/>
                    <a:pt x="249859" y="49355"/>
                  </a:cubicBezTo>
                  <a:cubicBezTo>
                    <a:pt x="242762" y="49355"/>
                    <a:pt x="237118" y="47190"/>
                    <a:pt x="232930" y="42860"/>
                  </a:cubicBezTo>
                  <a:cubicBezTo>
                    <a:pt x="228741" y="38530"/>
                    <a:pt x="226646" y="32567"/>
                    <a:pt x="226646" y="24970"/>
                  </a:cubicBezTo>
                  <a:cubicBezTo>
                    <a:pt x="226646" y="20109"/>
                    <a:pt x="227373" y="16028"/>
                    <a:pt x="228827" y="12729"/>
                  </a:cubicBezTo>
                  <a:cubicBezTo>
                    <a:pt x="229913" y="10299"/>
                    <a:pt x="231394" y="8117"/>
                    <a:pt x="233271" y="6186"/>
                  </a:cubicBezTo>
                  <a:cubicBezTo>
                    <a:pt x="235149" y="4254"/>
                    <a:pt x="237205" y="2821"/>
                    <a:pt x="239441" y="1888"/>
                  </a:cubicBezTo>
                  <a:cubicBezTo>
                    <a:pt x="242414" y="629"/>
                    <a:pt x="245844" y="0"/>
                    <a:pt x="2497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" name="Freeform: Shape 16">
              <a:extLst>
                <a:ext uri="{FF2B5EF4-FFF2-40B4-BE49-F238E27FC236}">
                  <a16:creationId xmlns:a16="http://schemas.microsoft.com/office/drawing/2014/main" id="{9FA0D583-D2CC-4C92-B5FE-E08723999692}"/>
                </a:ext>
              </a:extLst>
            </p:cNvPr>
            <p:cNvSpPr/>
            <p:nvPr/>
          </p:nvSpPr>
          <p:spPr>
            <a:xfrm>
              <a:off x="3589217" y="3534086"/>
              <a:ext cx="765070" cy="664983"/>
            </a:xfrm>
            <a:custGeom>
              <a:avLst/>
              <a:gdLst>
                <a:gd name="connsiteX0" fmla="*/ 603980 w 1744122"/>
                <a:gd name="connsiteY0" fmla="*/ 1515955 h 1515954"/>
                <a:gd name="connsiteX1" fmla="*/ 18193 w 1744122"/>
                <a:gd name="connsiteY1" fmla="*/ 836822 h 1515954"/>
                <a:gd name="connsiteX2" fmla="*/ 24860 w 1744122"/>
                <a:gd name="connsiteY2" fmla="*/ 774910 h 1515954"/>
                <a:gd name="connsiteX3" fmla="*/ 1165003 w 1744122"/>
                <a:gd name="connsiteY3" fmla="*/ 8147 h 1515954"/>
                <a:gd name="connsiteX4" fmla="*/ 1203103 w 1744122"/>
                <a:gd name="connsiteY4" fmla="*/ 11958 h 1515954"/>
                <a:gd name="connsiteX5" fmla="*/ 1744123 w 1744122"/>
                <a:gd name="connsiteY5" fmla="*/ 619652 h 1515954"/>
                <a:gd name="connsiteX6" fmla="*/ 1651730 w 1744122"/>
                <a:gd name="connsiteY6" fmla="*/ 733000 h 1515954"/>
                <a:gd name="connsiteX7" fmla="*/ 684943 w 1744122"/>
                <a:gd name="connsiteY7" fmla="*/ 1478808 h 1515954"/>
                <a:gd name="connsiteX8" fmla="*/ 603980 w 1744122"/>
                <a:gd name="connsiteY8" fmla="*/ 1515955 h 151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4122" h="1515954">
                  <a:moveTo>
                    <a:pt x="603980" y="1515955"/>
                  </a:moveTo>
                  <a:cubicBezTo>
                    <a:pt x="458248" y="1343552"/>
                    <a:pt x="53435" y="876827"/>
                    <a:pt x="18193" y="836822"/>
                  </a:cubicBezTo>
                  <a:cubicBezTo>
                    <a:pt x="-7525" y="807295"/>
                    <a:pt x="-6572" y="797770"/>
                    <a:pt x="24860" y="774910"/>
                  </a:cubicBezTo>
                  <a:cubicBezTo>
                    <a:pt x="86773" y="728238"/>
                    <a:pt x="1084993" y="63392"/>
                    <a:pt x="1165003" y="8147"/>
                  </a:cubicBezTo>
                  <a:cubicBezTo>
                    <a:pt x="1181195" y="-3283"/>
                    <a:pt x="1188816" y="-3283"/>
                    <a:pt x="1203103" y="11958"/>
                  </a:cubicBezTo>
                  <a:cubicBezTo>
                    <a:pt x="1383125" y="214840"/>
                    <a:pt x="1564100" y="416770"/>
                    <a:pt x="1744123" y="619652"/>
                  </a:cubicBezTo>
                  <a:cubicBezTo>
                    <a:pt x="1724120" y="666325"/>
                    <a:pt x="1685068" y="698710"/>
                    <a:pt x="1651730" y="733000"/>
                  </a:cubicBezTo>
                  <a:cubicBezTo>
                    <a:pt x="1365028" y="1027322"/>
                    <a:pt x="1044988" y="1278783"/>
                    <a:pt x="684943" y="1478808"/>
                  </a:cubicBezTo>
                  <a:cubicBezTo>
                    <a:pt x="659225" y="1492142"/>
                    <a:pt x="634460" y="1510240"/>
                    <a:pt x="603980" y="15159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17">
              <a:extLst>
                <a:ext uri="{FF2B5EF4-FFF2-40B4-BE49-F238E27FC236}">
                  <a16:creationId xmlns:a16="http://schemas.microsoft.com/office/drawing/2014/main" id="{66049A80-11A2-44E8-B0D8-9AEDF8A9EBCB}"/>
                </a:ext>
              </a:extLst>
            </p:cNvPr>
            <p:cNvSpPr/>
            <p:nvPr/>
          </p:nvSpPr>
          <p:spPr>
            <a:xfrm>
              <a:off x="3113990" y="2602660"/>
              <a:ext cx="879718" cy="1275105"/>
            </a:xfrm>
            <a:custGeom>
              <a:avLst/>
              <a:gdLst>
                <a:gd name="connsiteX0" fmla="*/ 2005485 w 2005484"/>
                <a:gd name="connsiteY0" fmla="*/ 2294387 h 2906844"/>
                <a:gd name="connsiteX1" fmla="*/ 1502564 w 2005484"/>
                <a:gd name="connsiteY1" fmla="*/ 2638239 h 2906844"/>
                <a:gd name="connsiteX2" fmla="*/ 1095847 w 2005484"/>
                <a:gd name="connsiteY2" fmla="*/ 2906845 h 2906844"/>
                <a:gd name="connsiteX3" fmla="*/ 725324 w 2005484"/>
                <a:gd name="connsiteY3" fmla="*/ 2624904 h 2906844"/>
                <a:gd name="connsiteX4" fmla="*/ 351944 w 2005484"/>
                <a:gd name="connsiteY4" fmla="*/ 2177229 h 2906844"/>
                <a:gd name="connsiteX5" fmla="*/ 249074 w 2005484"/>
                <a:gd name="connsiteY5" fmla="*/ 2015304 h 2906844"/>
                <a:gd name="connsiteX6" fmla="*/ 227167 w 2005484"/>
                <a:gd name="connsiteY6" fmla="*/ 1910529 h 2906844"/>
                <a:gd name="connsiteX7" fmla="*/ 220499 w 2005484"/>
                <a:gd name="connsiteY7" fmla="*/ 1660974 h 2906844"/>
                <a:gd name="connsiteX8" fmla="*/ 201449 w 2005484"/>
                <a:gd name="connsiteY8" fmla="*/ 1409514 h 2906844"/>
                <a:gd name="connsiteX9" fmla="*/ 320512 w 2005484"/>
                <a:gd name="connsiteY9" fmla="*/ 1135194 h 2906844"/>
                <a:gd name="connsiteX10" fmla="*/ 329084 w 2005484"/>
                <a:gd name="connsiteY10" fmla="*/ 1108524 h 2906844"/>
                <a:gd name="connsiteX11" fmla="*/ 238597 w 2005484"/>
                <a:gd name="connsiteY11" fmla="*/ 865637 h 2906844"/>
                <a:gd name="connsiteX12" fmla="*/ 210974 w 2005484"/>
                <a:gd name="connsiteY12" fmla="*/ 813249 h 2906844"/>
                <a:gd name="connsiteX13" fmla="*/ 88102 w 2005484"/>
                <a:gd name="connsiteY13" fmla="*/ 479874 h 2906844"/>
                <a:gd name="connsiteX14" fmla="*/ 12855 w 2005484"/>
                <a:gd name="connsiteY14" fmla="*/ 237939 h 2906844"/>
                <a:gd name="connsiteX15" fmla="*/ 472 w 2005484"/>
                <a:gd name="connsiteY15" fmla="*/ 117924 h 2906844"/>
                <a:gd name="connsiteX16" fmla="*/ 108105 w 2005484"/>
                <a:gd name="connsiteY16" fmla="*/ 3624 h 2906844"/>
                <a:gd name="connsiteX17" fmla="*/ 188114 w 2005484"/>
                <a:gd name="connsiteY17" fmla="*/ 767 h 2906844"/>
                <a:gd name="connsiteX18" fmla="*/ 284317 w 2005484"/>
                <a:gd name="connsiteY18" fmla="*/ 69347 h 2906844"/>
                <a:gd name="connsiteX19" fmla="*/ 410999 w 2005484"/>
                <a:gd name="connsiteY19" fmla="*/ 318902 h 2906844"/>
                <a:gd name="connsiteX20" fmla="*/ 474817 w 2005484"/>
                <a:gd name="connsiteY20" fmla="*/ 467492 h 2906844"/>
                <a:gd name="connsiteX21" fmla="*/ 664364 w 2005484"/>
                <a:gd name="connsiteY21" fmla="*/ 835157 h 2906844"/>
                <a:gd name="connsiteX22" fmla="*/ 689130 w 2005484"/>
                <a:gd name="connsiteY22" fmla="*/ 841824 h 2906844"/>
                <a:gd name="connsiteX23" fmla="*/ 758662 w 2005484"/>
                <a:gd name="connsiteY23" fmla="*/ 815154 h 2906844"/>
                <a:gd name="connsiteX24" fmla="*/ 940589 w 2005484"/>
                <a:gd name="connsiteY24" fmla="*/ 830394 h 2906844"/>
                <a:gd name="connsiteX25" fmla="*/ 987262 w 2005484"/>
                <a:gd name="connsiteY25" fmla="*/ 857064 h 2906844"/>
                <a:gd name="connsiteX26" fmla="*/ 1163474 w 2005484"/>
                <a:gd name="connsiteY26" fmla="*/ 918024 h 2906844"/>
                <a:gd name="connsiteX27" fmla="*/ 1332067 w 2005484"/>
                <a:gd name="connsiteY27" fmla="*/ 979937 h 2906844"/>
                <a:gd name="connsiteX28" fmla="*/ 1627342 w 2005484"/>
                <a:gd name="connsiteY28" fmla="*/ 1078997 h 2906844"/>
                <a:gd name="connsiteX29" fmla="*/ 1854037 w 2005484"/>
                <a:gd name="connsiteY29" fmla="*/ 1292357 h 2906844"/>
                <a:gd name="connsiteX30" fmla="*/ 1879755 w 2005484"/>
                <a:gd name="connsiteY30" fmla="*/ 1525719 h 2906844"/>
                <a:gd name="connsiteX31" fmla="*/ 1927380 w 2005484"/>
                <a:gd name="connsiteY31" fmla="*/ 2072454 h 2906844"/>
                <a:gd name="connsiteX32" fmla="*/ 2005485 w 2005484"/>
                <a:gd name="connsiteY32" fmla="*/ 2294387 h 290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5484" h="2906844">
                  <a:moveTo>
                    <a:pt x="2005485" y="2294387"/>
                  </a:moveTo>
                  <a:cubicBezTo>
                    <a:pt x="1837844" y="2408687"/>
                    <a:pt x="1670205" y="2523939"/>
                    <a:pt x="1502564" y="2638239"/>
                  </a:cubicBezTo>
                  <a:cubicBezTo>
                    <a:pt x="1371119" y="2727775"/>
                    <a:pt x="1229197" y="2818262"/>
                    <a:pt x="1095847" y="2906845"/>
                  </a:cubicBezTo>
                  <a:cubicBezTo>
                    <a:pt x="1025362" y="2854457"/>
                    <a:pt x="855817" y="2739204"/>
                    <a:pt x="725324" y="2624904"/>
                  </a:cubicBezTo>
                  <a:cubicBezTo>
                    <a:pt x="577687" y="2495364"/>
                    <a:pt x="465292" y="2336297"/>
                    <a:pt x="351944" y="2177229"/>
                  </a:cubicBezTo>
                  <a:cubicBezTo>
                    <a:pt x="314797" y="2124842"/>
                    <a:pt x="271934" y="2076264"/>
                    <a:pt x="249074" y="2015304"/>
                  </a:cubicBezTo>
                  <a:cubicBezTo>
                    <a:pt x="235739" y="1981014"/>
                    <a:pt x="229072" y="1945772"/>
                    <a:pt x="227167" y="1910529"/>
                  </a:cubicBezTo>
                  <a:cubicBezTo>
                    <a:pt x="223357" y="1827662"/>
                    <a:pt x="224309" y="1743842"/>
                    <a:pt x="220499" y="1660974"/>
                  </a:cubicBezTo>
                  <a:cubicBezTo>
                    <a:pt x="216689" y="1577154"/>
                    <a:pt x="209069" y="1493334"/>
                    <a:pt x="201449" y="1409514"/>
                  </a:cubicBezTo>
                  <a:cubicBezTo>
                    <a:pt x="191924" y="1296167"/>
                    <a:pt x="209069" y="1195202"/>
                    <a:pt x="320512" y="1135194"/>
                  </a:cubicBezTo>
                  <a:cubicBezTo>
                    <a:pt x="332894" y="1128527"/>
                    <a:pt x="334799" y="1121859"/>
                    <a:pt x="329084" y="1108524"/>
                  </a:cubicBezTo>
                  <a:cubicBezTo>
                    <a:pt x="298605" y="1027562"/>
                    <a:pt x="268124" y="946599"/>
                    <a:pt x="238597" y="865637"/>
                  </a:cubicBezTo>
                  <a:cubicBezTo>
                    <a:pt x="221452" y="852302"/>
                    <a:pt x="217642" y="831347"/>
                    <a:pt x="210974" y="813249"/>
                  </a:cubicBezTo>
                  <a:cubicBezTo>
                    <a:pt x="170017" y="701807"/>
                    <a:pt x="129059" y="591317"/>
                    <a:pt x="88102" y="479874"/>
                  </a:cubicBezTo>
                  <a:cubicBezTo>
                    <a:pt x="62384" y="399864"/>
                    <a:pt x="34762" y="319854"/>
                    <a:pt x="12855" y="237939"/>
                  </a:cubicBezTo>
                  <a:cubicBezTo>
                    <a:pt x="2377" y="198887"/>
                    <a:pt x="-1433" y="157929"/>
                    <a:pt x="472" y="117924"/>
                  </a:cubicBezTo>
                  <a:cubicBezTo>
                    <a:pt x="4282" y="55059"/>
                    <a:pt x="45239" y="10292"/>
                    <a:pt x="108105" y="3624"/>
                  </a:cubicBezTo>
                  <a:cubicBezTo>
                    <a:pt x="134774" y="767"/>
                    <a:pt x="161444" y="-1138"/>
                    <a:pt x="188114" y="767"/>
                  </a:cubicBezTo>
                  <a:cubicBezTo>
                    <a:pt x="236692" y="3624"/>
                    <a:pt x="263362" y="30294"/>
                    <a:pt x="284317" y="69347"/>
                  </a:cubicBezTo>
                  <a:cubicBezTo>
                    <a:pt x="329084" y="151262"/>
                    <a:pt x="370994" y="235082"/>
                    <a:pt x="410999" y="318902"/>
                  </a:cubicBezTo>
                  <a:cubicBezTo>
                    <a:pt x="428144" y="370337"/>
                    <a:pt x="463387" y="413199"/>
                    <a:pt x="474817" y="467492"/>
                  </a:cubicBezTo>
                  <a:cubicBezTo>
                    <a:pt x="527205" y="596079"/>
                    <a:pt x="601499" y="713237"/>
                    <a:pt x="664364" y="835157"/>
                  </a:cubicBezTo>
                  <a:cubicBezTo>
                    <a:pt x="671032" y="847539"/>
                    <a:pt x="677699" y="846587"/>
                    <a:pt x="689130" y="841824"/>
                  </a:cubicBezTo>
                  <a:cubicBezTo>
                    <a:pt x="711989" y="832299"/>
                    <a:pt x="734849" y="823727"/>
                    <a:pt x="758662" y="815154"/>
                  </a:cubicBezTo>
                  <a:cubicBezTo>
                    <a:pt x="821527" y="793247"/>
                    <a:pt x="882487" y="799914"/>
                    <a:pt x="940589" y="830394"/>
                  </a:cubicBezTo>
                  <a:cubicBezTo>
                    <a:pt x="956782" y="838967"/>
                    <a:pt x="973927" y="845634"/>
                    <a:pt x="987262" y="857064"/>
                  </a:cubicBezTo>
                  <a:cubicBezTo>
                    <a:pt x="1038697" y="898974"/>
                    <a:pt x="1096799" y="915167"/>
                    <a:pt x="1163474" y="918024"/>
                  </a:cubicBezTo>
                  <a:cubicBezTo>
                    <a:pt x="1225387" y="919929"/>
                    <a:pt x="1281585" y="947552"/>
                    <a:pt x="1332067" y="979937"/>
                  </a:cubicBezTo>
                  <a:cubicBezTo>
                    <a:pt x="1422555" y="1037087"/>
                    <a:pt x="1520662" y="1066614"/>
                    <a:pt x="1627342" y="1078997"/>
                  </a:cubicBezTo>
                  <a:cubicBezTo>
                    <a:pt x="1758787" y="1093284"/>
                    <a:pt x="1824510" y="1162817"/>
                    <a:pt x="1854037" y="1292357"/>
                  </a:cubicBezTo>
                  <a:cubicBezTo>
                    <a:pt x="1871182" y="1369509"/>
                    <a:pt x="1872135" y="1448567"/>
                    <a:pt x="1879755" y="1525719"/>
                  </a:cubicBezTo>
                  <a:cubicBezTo>
                    <a:pt x="1896899" y="1707647"/>
                    <a:pt x="1902614" y="1890527"/>
                    <a:pt x="1927380" y="2072454"/>
                  </a:cubicBezTo>
                  <a:cubicBezTo>
                    <a:pt x="1940714" y="2151512"/>
                    <a:pt x="1967385" y="2224854"/>
                    <a:pt x="2005485" y="2294387"/>
                  </a:cubicBezTo>
                  <a:close/>
                </a:path>
              </a:pathLst>
            </a:custGeom>
            <a:solidFill>
              <a:srgbClr val="FE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37">
            <a:extLst>
              <a:ext uri="{FF2B5EF4-FFF2-40B4-BE49-F238E27FC236}">
                <a16:creationId xmlns:a16="http://schemas.microsoft.com/office/drawing/2014/main" id="{FF835BD5-6DA3-453C-B8A5-F025600AECA4}"/>
              </a:ext>
            </a:extLst>
          </p:cNvPr>
          <p:cNvGrpSpPr/>
          <p:nvPr/>
        </p:nvGrpSpPr>
        <p:grpSpPr>
          <a:xfrm>
            <a:off x="5471129" y="1825412"/>
            <a:ext cx="1249741" cy="2564916"/>
            <a:chOff x="5146455" y="374253"/>
            <a:chExt cx="2742212" cy="5628002"/>
          </a:xfrm>
        </p:grpSpPr>
        <p:sp>
          <p:nvSpPr>
            <p:cNvPr id="27" name="Graphic 2">
              <a:extLst>
                <a:ext uri="{FF2B5EF4-FFF2-40B4-BE49-F238E27FC236}">
                  <a16:creationId xmlns:a16="http://schemas.microsoft.com/office/drawing/2014/main" id="{69BE2F5D-D503-41A9-999C-C6D09DEB3907}"/>
                </a:ext>
              </a:extLst>
            </p:cNvPr>
            <p:cNvSpPr/>
            <p:nvPr/>
          </p:nvSpPr>
          <p:spPr>
            <a:xfrm>
              <a:off x="5146455" y="1233884"/>
              <a:ext cx="2742212" cy="4768371"/>
            </a:xfrm>
            <a:custGeom>
              <a:avLst/>
              <a:gdLst>
                <a:gd name="connsiteX0" fmla="*/ 2742178 w 2742212"/>
                <a:gd name="connsiteY0" fmla="*/ 1123379 h 4768371"/>
                <a:gd name="connsiteX1" fmla="*/ 2615305 w 2742212"/>
                <a:gd name="connsiteY1" fmla="*/ 1004411 h 4768371"/>
                <a:gd name="connsiteX2" fmla="*/ 2332698 w 2742212"/>
                <a:gd name="connsiteY2" fmla="*/ 1027081 h 4768371"/>
                <a:gd name="connsiteX3" fmla="*/ 2332698 w 2742212"/>
                <a:gd name="connsiteY3" fmla="*/ 64008 h 4768371"/>
                <a:gd name="connsiteX4" fmla="*/ 2268690 w 2742212"/>
                <a:gd name="connsiteY4" fmla="*/ 0 h 4768371"/>
                <a:gd name="connsiteX5" fmla="*/ 470085 w 2742212"/>
                <a:gd name="connsiteY5" fmla="*/ 0 h 4768371"/>
                <a:gd name="connsiteX6" fmla="*/ 406077 w 2742212"/>
                <a:gd name="connsiteY6" fmla="*/ 64008 h 4768371"/>
                <a:gd name="connsiteX7" fmla="*/ 406077 w 2742212"/>
                <a:gd name="connsiteY7" fmla="*/ 1189482 h 4768371"/>
                <a:gd name="connsiteX8" fmla="*/ 112897 w 2742212"/>
                <a:gd name="connsiteY8" fmla="*/ 1214247 h 4768371"/>
                <a:gd name="connsiteX9" fmla="*/ 26 w 2742212"/>
                <a:gd name="connsiteY9" fmla="*/ 1344835 h 4768371"/>
                <a:gd name="connsiteX10" fmla="*/ 26 w 2742212"/>
                <a:gd name="connsiteY10" fmla="*/ 4635723 h 4768371"/>
                <a:gd name="connsiteX11" fmla="*/ 40983 w 2742212"/>
                <a:gd name="connsiteY11" fmla="*/ 4703255 h 4768371"/>
                <a:gd name="connsiteX12" fmla="*/ 107373 w 2742212"/>
                <a:gd name="connsiteY12" fmla="*/ 4727639 h 4768371"/>
                <a:gd name="connsiteX13" fmla="*/ 427413 w 2742212"/>
                <a:gd name="connsiteY13" fmla="*/ 4765834 h 4768371"/>
                <a:gd name="connsiteX14" fmla="*/ 1519835 w 2742212"/>
                <a:gd name="connsiteY14" fmla="*/ 4719924 h 4768371"/>
                <a:gd name="connsiteX15" fmla="*/ 2349177 w 2742212"/>
                <a:gd name="connsiteY15" fmla="*/ 4594194 h 4768371"/>
                <a:gd name="connsiteX16" fmla="*/ 2658453 w 2742212"/>
                <a:gd name="connsiteY16" fmla="*/ 4492467 h 4768371"/>
                <a:gd name="connsiteX17" fmla="*/ 2723986 w 2742212"/>
                <a:gd name="connsiteY17" fmla="*/ 4382834 h 4768371"/>
                <a:gd name="connsiteX18" fmla="*/ 2742178 w 2742212"/>
                <a:gd name="connsiteY18" fmla="*/ 1123379 h 476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42212" h="4768371">
                  <a:moveTo>
                    <a:pt x="2742178" y="1123379"/>
                  </a:moveTo>
                  <a:cubicBezTo>
                    <a:pt x="2739892" y="1054513"/>
                    <a:pt x="2683790" y="1002316"/>
                    <a:pt x="2615305" y="1004411"/>
                  </a:cubicBezTo>
                  <a:cubicBezTo>
                    <a:pt x="2604732" y="1004697"/>
                    <a:pt x="2497481" y="1013460"/>
                    <a:pt x="2332698" y="1027081"/>
                  </a:cubicBezTo>
                  <a:lnTo>
                    <a:pt x="2332698" y="64008"/>
                  </a:lnTo>
                  <a:cubicBezTo>
                    <a:pt x="2332698" y="28670"/>
                    <a:pt x="2304028" y="0"/>
                    <a:pt x="2268690" y="0"/>
                  </a:cubicBezTo>
                  <a:lnTo>
                    <a:pt x="470085" y="0"/>
                  </a:lnTo>
                  <a:cubicBezTo>
                    <a:pt x="434747" y="0"/>
                    <a:pt x="406077" y="28670"/>
                    <a:pt x="406077" y="64008"/>
                  </a:cubicBezTo>
                  <a:lnTo>
                    <a:pt x="406077" y="1189482"/>
                  </a:lnTo>
                  <a:cubicBezTo>
                    <a:pt x="234817" y="1203960"/>
                    <a:pt x="122898" y="1213390"/>
                    <a:pt x="112897" y="1214247"/>
                  </a:cubicBezTo>
                  <a:cubicBezTo>
                    <a:pt x="47460" y="1219200"/>
                    <a:pt x="121" y="1280065"/>
                    <a:pt x="26" y="1344835"/>
                  </a:cubicBezTo>
                  <a:cubicBezTo>
                    <a:pt x="-165" y="2446115"/>
                    <a:pt x="788" y="3534442"/>
                    <a:pt x="26" y="4635723"/>
                  </a:cubicBezTo>
                  <a:cubicBezTo>
                    <a:pt x="26" y="4669251"/>
                    <a:pt x="12123" y="4690587"/>
                    <a:pt x="40983" y="4703255"/>
                  </a:cubicBezTo>
                  <a:cubicBezTo>
                    <a:pt x="62510" y="4712685"/>
                    <a:pt x="84608" y="4721828"/>
                    <a:pt x="107373" y="4727639"/>
                  </a:cubicBezTo>
                  <a:cubicBezTo>
                    <a:pt x="212338" y="4754404"/>
                    <a:pt x="319780" y="4762976"/>
                    <a:pt x="427413" y="4765834"/>
                  </a:cubicBezTo>
                  <a:cubicBezTo>
                    <a:pt x="792601" y="4775359"/>
                    <a:pt x="1156551" y="4757642"/>
                    <a:pt x="1519835" y="4719924"/>
                  </a:cubicBezTo>
                  <a:cubicBezTo>
                    <a:pt x="1798441" y="4691063"/>
                    <a:pt x="2075714" y="4655535"/>
                    <a:pt x="2349177" y="4594194"/>
                  </a:cubicBezTo>
                  <a:cubicBezTo>
                    <a:pt x="2455380" y="4570381"/>
                    <a:pt x="2561108" y="4543901"/>
                    <a:pt x="2658453" y="4492467"/>
                  </a:cubicBezTo>
                  <a:cubicBezTo>
                    <a:pt x="2702745" y="4469130"/>
                    <a:pt x="2727700" y="4437507"/>
                    <a:pt x="2723986" y="4382834"/>
                  </a:cubicBezTo>
                  <a:cubicBezTo>
                    <a:pt x="2719604" y="4318159"/>
                    <a:pt x="2743226" y="1156621"/>
                    <a:pt x="2742178" y="1123379"/>
                  </a:cubicBezTo>
                  <a:close/>
                </a:path>
              </a:pathLst>
            </a:custGeom>
            <a:solidFill>
              <a:srgbClr val="111A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Graphic 2">
              <a:extLst>
                <a:ext uri="{FF2B5EF4-FFF2-40B4-BE49-F238E27FC236}">
                  <a16:creationId xmlns:a16="http://schemas.microsoft.com/office/drawing/2014/main" id="{32C764F5-B725-44EB-933F-A954EE418C37}"/>
                </a:ext>
              </a:extLst>
            </p:cNvPr>
            <p:cNvSpPr/>
            <p:nvPr/>
          </p:nvSpPr>
          <p:spPr>
            <a:xfrm>
              <a:off x="5404663" y="1886061"/>
              <a:ext cx="2216754" cy="3911422"/>
            </a:xfrm>
            <a:custGeom>
              <a:avLst/>
              <a:gdLst>
                <a:gd name="connsiteX0" fmla="*/ 2117162 w 2216754"/>
                <a:gd name="connsiteY0" fmla="*/ 0 h 3911422"/>
                <a:gd name="connsiteX1" fmla="*/ 2216222 w 2216754"/>
                <a:gd name="connsiteY1" fmla="*/ 85439 h 3911422"/>
                <a:gd name="connsiteX2" fmla="*/ 2215746 w 2216754"/>
                <a:gd name="connsiteY2" fmla="*/ 3531775 h 3911422"/>
                <a:gd name="connsiteX3" fmla="*/ 2060488 w 2216754"/>
                <a:gd name="connsiteY3" fmla="*/ 3762280 h 3911422"/>
                <a:gd name="connsiteX4" fmla="*/ 1560902 w 2216754"/>
                <a:gd name="connsiteY4" fmla="*/ 3855625 h 3911422"/>
                <a:gd name="connsiteX5" fmla="*/ 850147 w 2216754"/>
                <a:gd name="connsiteY5" fmla="*/ 3907346 h 3911422"/>
                <a:gd name="connsiteX6" fmla="*/ 237784 w 2216754"/>
                <a:gd name="connsiteY6" fmla="*/ 3894106 h 3911422"/>
                <a:gd name="connsiteX7" fmla="*/ 74621 w 2216754"/>
                <a:gd name="connsiteY7" fmla="*/ 3862673 h 3911422"/>
                <a:gd name="connsiteX8" fmla="*/ 612 w 2216754"/>
                <a:gd name="connsiteY8" fmla="*/ 3765614 h 3911422"/>
                <a:gd name="connsiteX9" fmla="*/ 612 w 2216754"/>
                <a:gd name="connsiteY9" fmla="*/ 242602 h 3911422"/>
                <a:gd name="connsiteX10" fmla="*/ 95576 w 2216754"/>
                <a:gd name="connsiteY10" fmla="*/ 141446 h 3911422"/>
                <a:gd name="connsiteX11" fmla="*/ 2117162 w 2216754"/>
                <a:gd name="connsiteY11" fmla="*/ 0 h 391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6754" h="3911422">
                  <a:moveTo>
                    <a:pt x="2117162" y="0"/>
                  </a:moveTo>
                  <a:cubicBezTo>
                    <a:pt x="2170883" y="1524"/>
                    <a:pt x="2216794" y="21146"/>
                    <a:pt x="2216222" y="85439"/>
                  </a:cubicBezTo>
                  <a:cubicBezTo>
                    <a:pt x="2217365" y="178975"/>
                    <a:pt x="2216413" y="3347847"/>
                    <a:pt x="2215746" y="3531775"/>
                  </a:cubicBezTo>
                  <a:cubicBezTo>
                    <a:pt x="2219270" y="3700177"/>
                    <a:pt x="2205554" y="3717703"/>
                    <a:pt x="2060488" y="3762280"/>
                  </a:cubicBezTo>
                  <a:cubicBezTo>
                    <a:pt x="1897516" y="3812381"/>
                    <a:pt x="1729590" y="3836480"/>
                    <a:pt x="1560902" y="3855625"/>
                  </a:cubicBezTo>
                  <a:cubicBezTo>
                    <a:pt x="1324682" y="3882390"/>
                    <a:pt x="1087700" y="3896582"/>
                    <a:pt x="850147" y="3907346"/>
                  </a:cubicBezTo>
                  <a:cubicBezTo>
                    <a:pt x="645073" y="3916585"/>
                    <a:pt x="441715" y="3909251"/>
                    <a:pt x="237784" y="3894106"/>
                  </a:cubicBezTo>
                  <a:cubicBezTo>
                    <a:pt x="182349" y="3890010"/>
                    <a:pt x="127580" y="3880009"/>
                    <a:pt x="74621" y="3862673"/>
                  </a:cubicBezTo>
                  <a:cubicBezTo>
                    <a:pt x="20329" y="3844957"/>
                    <a:pt x="3469" y="3822001"/>
                    <a:pt x="612" y="3765614"/>
                  </a:cubicBezTo>
                  <a:cubicBezTo>
                    <a:pt x="-341" y="3746564"/>
                    <a:pt x="-55" y="324898"/>
                    <a:pt x="612" y="242602"/>
                  </a:cubicBezTo>
                  <a:cubicBezTo>
                    <a:pt x="40" y="166402"/>
                    <a:pt x="42808" y="149257"/>
                    <a:pt x="95576" y="141446"/>
                  </a:cubicBezTo>
                  <a:cubicBezTo>
                    <a:pt x="196255" y="133445"/>
                    <a:pt x="1971430" y="9716"/>
                    <a:pt x="2117162" y="0"/>
                  </a:cubicBezTo>
                  <a:close/>
                </a:path>
              </a:pathLst>
            </a:custGeom>
            <a:solidFill>
              <a:srgbClr val="8181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Graphic 2">
              <a:extLst>
                <a:ext uri="{FF2B5EF4-FFF2-40B4-BE49-F238E27FC236}">
                  <a16:creationId xmlns:a16="http://schemas.microsoft.com/office/drawing/2014/main" id="{2A0B359F-689A-40B4-BF35-1118BA3A9F55}"/>
                </a:ext>
              </a:extLst>
            </p:cNvPr>
            <p:cNvSpPr/>
            <p:nvPr/>
          </p:nvSpPr>
          <p:spPr>
            <a:xfrm>
              <a:off x="5641876" y="2248201"/>
              <a:ext cx="1751552" cy="1105090"/>
            </a:xfrm>
            <a:custGeom>
              <a:avLst/>
              <a:gdLst>
                <a:gd name="connsiteX0" fmla="*/ 1692974 w 1751552"/>
                <a:gd name="connsiteY0" fmla="*/ 1105091 h 1105090"/>
                <a:gd name="connsiteX1" fmla="*/ 58674 w 1751552"/>
                <a:gd name="connsiteY1" fmla="*/ 1105091 h 1105090"/>
                <a:gd name="connsiteX2" fmla="*/ 0 w 1751552"/>
                <a:gd name="connsiteY2" fmla="*/ 1046417 h 1105090"/>
                <a:gd name="connsiteX3" fmla="*/ 0 w 1751552"/>
                <a:gd name="connsiteY3" fmla="*/ 58674 h 1105090"/>
                <a:gd name="connsiteX4" fmla="*/ 58674 w 1751552"/>
                <a:gd name="connsiteY4" fmla="*/ 0 h 1105090"/>
                <a:gd name="connsiteX5" fmla="*/ 1692878 w 1751552"/>
                <a:gd name="connsiteY5" fmla="*/ 0 h 1105090"/>
                <a:gd name="connsiteX6" fmla="*/ 1751552 w 1751552"/>
                <a:gd name="connsiteY6" fmla="*/ 58674 h 1105090"/>
                <a:gd name="connsiteX7" fmla="*/ 1751552 w 1751552"/>
                <a:gd name="connsiteY7" fmla="*/ 1046417 h 1105090"/>
                <a:gd name="connsiteX8" fmla="*/ 1692974 w 1751552"/>
                <a:gd name="connsiteY8" fmla="*/ 1105091 h 110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51552" h="1105090">
                  <a:moveTo>
                    <a:pt x="1692974" y="1105091"/>
                  </a:moveTo>
                  <a:lnTo>
                    <a:pt x="58674" y="1105091"/>
                  </a:lnTo>
                  <a:cubicBezTo>
                    <a:pt x="26384" y="1105091"/>
                    <a:pt x="0" y="1078706"/>
                    <a:pt x="0" y="1046417"/>
                  </a:cubicBezTo>
                  <a:lnTo>
                    <a:pt x="0" y="58674"/>
                  </a:lnTo>
                  <a:cubicBezTo>
                    <a:pt x="0" y="26384"/>
                    <a:pt x="26384" y="0"/>
                    <a:pt x="58674" y="0"/>
                  </a:cubicBezTo>
                  <a:lnTo>
                    <a:pt x="1692878" y="0"/>
                  </a:lnTo>
                  <a:cubicBezTo>
                    <a:pt x="1725168" y="0"/>
                    <a:pt x="1751552" y="26384"/>
                    <a:pt x="1751552" y="58674"/>
                  </a:cubicBezTo>
                  <a:lnTo>
                    <a:pt x="1751552" y="1046417"/>
                  </a:lnTo>
                  <a:cubicBezTo>
                    <a:pt x="1751648" y="1078706"/>
                    <a:pt x="1725168" y="1105091"/>
                    <a:pt x="1692974" y="110509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41">
              <a:extLst>
                <a:ext uri="{FF2B5EF4-FFF2-40B4-BE49-F238E27FC236}">
                  <a16:creationId xmlns:a16="http://schemas.microsoft.com/office/drawing/2014/main" id="{4BE4487A-8E25-4AAA-A571-FC524EDA1032}"/>
                </a:ext>
              </a:extLst>
            </p:cNvPr>
            <p:cNvSpPr/>
            <p:nvPr/>
          </p:nvSpPr>
          <p:spPr>
            <a:xfrm>
              <a:off x="5645146" y="3751394"/>
              <a:ext cx="1741279" cy="1099231"/>
            </a:xfrm>
            <a:custGeom>
              <a:avLst/>
              <a:gdLst>
                <a:gd name="connsiteX0" fmla="*/ 677672 w 1741279"/>
                <a:gd name="connsiteY0" fmla="*/ 829193 h 1099231"/>
                <a:gd name="connsiteX1" fmla="*/ 1067340 w 1741279"/>
                <a:gd name="connsiteY1" fmla="*/ 829193 h 1099231"/>
                <a:gd name="connsiteX2" fmla="*/ 1120299 w 1741279"/>
                <a:gd name="connsiteY2" fmla="*/ 880152 h 1099231"/>
                <a:gd name="connsiteX3" fmla="*/ 1120394 w 1741279"/>
                <a:gd name="connsiteY3" fmla="*/ 1046459 h 1099231"/>
                <a:gd name="connsiteX4" fmla="*/ 1068769 w 1741279"/>
                <a:gd name="connsiteY4" fmla="*/ 1098561 h 1099231"/>
                <a:gd name="connsiteX5" fmla="*/ 679006 w 1741279"/>
                <a:gd name="connsiteY5" fmla="*/ 1098846 h 1099231"/>
                <a:gd name="connsiteX6" fmla="*/ 624332 w 1741279"/>
                <a:gd name="connsiteY6" fmla="*/ 1045697 h 1099231"/>
                <a:gd name="connsiteX7" fmla="*/ 624427 w 1741279"/>
                <a:gd name="connsiteY7" fmla="*/ 884153 h 1099231"/>
                <a:gd name="connsiteX8" fmla="*/ 677672 w 1741279"/>
                <a:gd name="connsiteY8" fmla="*/ 829193 h 1099231"/>
                <a:gd name="connsiteX9" fmla="*/ 54451 w 1741279"/>
                <a:gd name="connsiteY9" fmla="*/ 829099 h 1099231"/>
                <a:gd name="connsiteX10" fmla="*/ 444881 w 1741279"/>
                <a:gd name="connsiteY10" fmla="*/ 829099 h 1099231"/>
                <a:gd name="connsiteX11" fmla="*/ 498602 w 1741279"/>
                <a:gd name="connsiteY11" fmla="*/ 879486 h 1099231"/>
                <a:gd name="connsiteX12" fmla="*/ 498793 w 1741279"/>
                <a:gd name="connsiteY12" fmla="*/ 1046174 h 1099231"/>
                <a:gd name="connsiteX13" fmla="*/ 442405 w 1741279"/>
                <a:gd name="connsiteY13" fmla="*/ 1098942 h 1099231"/>
                <a:gd name="connsiteX14" fmla="*/ 61500 w 1741279"/>
                <a:gd name="connsiteY14" fmla="*/ 1099133 h 1099231"/>
                <a:gd name="connsiteX15" fmla="*/ 64 w 1741279"/>
                <a:gd name="connsiteY15" fmla="*/ 1036553 h 1099231"/>
                <a:gd name="connsiteX16" fmla="*/ 349 w 1741279"/>
                <a:gd name="connsiteY16" fmla="*/ 884153 h 1099231"/>
                <a:gd name="connsiteX17" fmla="*/ 54451 w 1741279"/>
                <a:gd name="connsiteY17" fmla="*/ 829099 h 1099231"/>
                <a:gd name="connsiteX18" fmla="*/ 1693418 w 1741279"/>
                <a:gd name="connsiteY18" fmla="*/ 829004 h 1099231"/>
                <a:gd name="connsiteX19" fmla="*/ 1741138 w 1741279"/>
                <a:gd name="connsiteY19" fmla="*/ 876629 h 1099231"/>
                <a:gd name="connsiteX20" fmla="*/ 1741138 w 1741279"/>
                <a:gd name="connsiteY20" fmla="*/ 1052460 h 1099231"/>
                <a:gd name="connsiteX21" fmla="*/ 1692275 w 1741279"/>
                <a:gd name="connsiteY21" fmla="*/ 1098942 h 1099231"/>
                <a:gd name="connsiteX22" fmla="*/ 1293082 w 1741279"/>
                <a:gd name="connsiteY22" fmla="*/ 1098942 h 1099231"/>
                <a:gd name="connsiteX23" fmla="*/ 1244981 w 1741279"/>
                <a:gd name="connsiteY23" fmla="*/ 1051412 h 1099231"/>
                <a:gd name="connsiteX24" fmla="*/ 1244981 w 1741279"/>
                <a:gd name="connsiteY24" fmla="*/ 875581 h 1099231"/>
                <a:gd name="connsiteX25" fmla="*/ 1294130 w 1741279"/>
                <a:gd name="connsiteY25" fmla="*/ 829099 h 1099231"/>
                <a:gd name="connsiteX26" fmla="*/ 1693418 w 1741279"/>
                <a:gd name="connsiteY26" fmla="*/ 829004 h 1099231"/>
                <a:gd name="connsiteX27" fmla="*/ 979642 w 1741279"/>
                <a:gd name="connsiteY27" fmla="*/ 413088 h 1099231"/>
                <a:gd name="connsiteX28" fmla="*/ 1054672 w 1741279"/>
                <a:gd name="connsiteY28" fmla="*/ 413237 h 1099231"/>
                <a:gd name="connsiteX29" fmla="*/ 1120204 w 1741279"/>
                <a:gd name="connsiteY29" fmla="*/ 476864 h 1099231"/>
                <a:gd name="connsiteX30" fmla="*/ 1120394 w 1741279"/>
                <a:gd name="connsiteY30" fmla="*/ 629073 h 1099231"/>
                <a:gd name="connsiteX31" fmla="*/ 1067054 w 1741279"/>
                <a:gd name="connsiteY31" fmla="*/ 685652 h 1099231"/>
                <a:gd name="connsiteX32" fmla="*/ 676910 w 1741279"/>
                <a:gd name="connsiteY32" fmla="*/ 685747 h 1099231"/>
                <a:gd name="connsiteX33" fmla="*/ 624332 w 1741279"/>
                <a:gd name="connsiteY33" fmla="*/ 634407 h 1099231"/>
                <a:gd name="connsiteX34" fmla="*/ 624142 w 1741279"/>
                <a:gd name="connsiteY34" fmla="*/ 467910 h 1099231"/>
                <a:gd name="connsiteX35" fmla="*/ 678720 w 1741279"/>
                <a:gd name="connsiteY35" fmla="*/ 413141 h 1099231"/>
                <a:gd name="connsiteX36" fmla="*/ 979642 w 1741279"/>
                <a:gd name="connsiteY36" fmla="*/ 413088 h 1099231"/>
                <a:gd name="connsiteX37" fmla="*/ 55118 w 1741279"/>
                <a:gd name="connsiteY37" fmla="*/ 413046 h 1099231"/>
                <a:gd name="connsiteX38" fmla="*/ 444690 w 1741279"/>
                <a:gd name="connsiteY38" fmla="*/ 413046 h 1099231"/>
                <a:gd name="connsiteX39" fmla="*/ 498506 w 1741279"/>
                <a:gd name="connsiteY39" fmla="*/ 464481 h 1099231"/>
                <a:gd name="connsiteX40" fmla="*/ 498602 w 1741279"/>
                <a:gd name="connsiteY40" fmla="*/ 635455 h 1099231"/>
                <a:gd name="connsiteX41" fmla="*/ 444023 w 1741279"/>
                <a:gd name="connsiteY41" fmla="*/ 685747 h 1099231"/>
                <a:gd name="connsiteX42" fmla="*/ 63976 w 1741279"/>
                <a:gd name="connsiteY42" fmla="*/ 686128 h 1099231"/>
                <a:gd name="connsiteX43" fmla="*/ 63 w 1741279"/>
                <a:gd name="connsiteY43" fmla="*/ 625263 h 1099231"/>
                <a:gd name="connsiteX44" fmla="*/ 254 w 1741279"/>
                <a:gd name="connsiteY44" fmla="*/ 468482 h 1099231"/>
                <a:gd name="connsiteX45" fmla="*/ 55118 w 1741279"/>
                <a:gd name="connsiteY45" fmla="*/ 413046 h 1099231"/>
                <a:gd name="connsiteX46" fmla="*/ 1293083 w 1741279"/>
                <a:gd name="connsiteY46" fmla="*/ 412951 h 1099231"/>
                <a:gd name="connsiteX47" fmla="*/ 1692752 w 1741279"/>
                <a:gd name="connsiteY47" fmla="*/ 412951 h 1099231"/>
                <a:gd name="connsiteX48" fmla="*/ 1741043 w 1741279"/>
                <a:gd name="connsiteY48" fmla="*/ 461147 h 1099231"/>
                <a:gd name="connsiteX49" fmla="*/ 1740758 w 1741279"/>
                <a:gd name="connsiteY49" fmla="*/ 641932 h 1099231"/>
                <a:gd name="connsiteX50" fmla="*/ 1697990 w 1741279"/>
                <a:gd name="connsiteY50" fmla="*/ 685556 h 1099231"/>
                <a:gd name="connsiteX51" fmla="*/ 1288796 w 1741279"/>
                <a:gd name="connsiteY51" fmla="*/ 685556 h 1099231"/>
                <a:gd name="connsiteX52" fmla="*/ 1245267 w 1741279"/>
                <a:gd name="connsiteY52" fmla="*/ 642408 h 1099231"/>
                <a:gd name="connsiteX53" fmla="*/ 1245172 w 1741279"/>
                <a:gd name="connsiteY53" fmla="*/ 456861 h 1099231"/>
                <a:gd name="connsiteX54" fmla="*/ 1293083 w 1741279"/>
                <a:gd name="connsiteY54" fmla="*/ 412951 h 1099231"/>
                <a:gd name="connsiteX55" fmla="*/ 1289844 w 1741279"/>
                <a:gd name="connsiteY55" fmla="*/ 233 h 1099231"/>
                <a:gd name="connsiteX56" fmla="*/ 1698562 w 1741279"/>
                <a:gd name="connsiteY56" fmla="*/ 328 h 1099231"/>
                <a:gd name="connsiteX57" fmla="*/ 1741043 w 1741279"/>
                <a:gd name="connsiteY57" fmla="*/ 43191 h 1099231"/>
                <a:gd name="connsiteX58" fmla="*/ 1741234 w 1741279"/>
                <a:gd name="connsiteY58" fmla="*/ 223785 h 1099231"/>
                <a:gd name="connsiteX59" fmla="*/ 1691990 w 1741279"/>
                <a:gd name="connsiteY59" fmla="*/ 269791 h 1099231"/>
                <a:gd name="connsiteX60" fmla="*/ 1292797 w 1741279"/>
                <a:gd name="connsiteY60" fmla="*/ 269791 h 1099231"/>
                <a:gd name="connsiteX61" fmla="*/ 1244981 w 1741279"/>
                <a:gd name="connsiteY61" fmla="*/ 221975 h 1099231"/>
                <a:gd name="connsiteX62" fmla="*/ 1245077 w 1741279"/>
                <a:gd name="connsiteY62" fmla="*/ 46144 h 1099231"/>
                <a:gd name="connsiteX63" fmla="*/ 1289844 w 1741279"/>
                <a:gd name="connsiteY63" fmla="*/ 233 h 1099231"/>
                <a:gd name="connsiteX64" fmla="*/ 674148 w 1741279"/>
                <a:gd name="connsiteY64" fmla="*/ 233 h 1099231"/>
                <a:gd name="connsiteX65" fmla="*/ 1068483 w 1741279"/>
                <a:gd name="connsiteY65" fmla="*/ 328 h 1099231"/>
                <a:gd name="connsiteX66" fmla="*/ 1120299 w 1741279"/>
                <a:gd name="connsiteY66" fmla="*/ 52240 h 1099231"/>
                <a:gd name="connsiteX67" fmla="*/ 1120204 w 1741279"/>
                <a:gd name="connsiteY67" fmla="*/ 218451 h 1099231"/>
                <a:gd name="connsiteX68" fmla="*/ 1067435 w 1741279"/>
                <a:gd name="connsiteY68" fmla="*/ 269505 h 1099231"/>
                <a:gd name="connsiteX69" fmla="*/ 677958 w 1741279"/>
                <a:gd name="connsiteY69" fmla="*/ 269505 h 1099231"/>
                <a:gd name="connsiteX70" fmla="*/ 624428 w 1741279"/>
                <a:gd name="connsiteY70" fmla="*/ 219689 h 1099231"/>
                <a:gd name="connsiteX71" fmla="*/ 624523 w 1741279"/>
                <a:gd name="connsiteY71" fmla="*/ 48715 h 1099231"/>
                <a:gd name="connsiteX72" fmla="*/ 674148 w 1741279"/>
                <a:gd name="connsiteY72" fmla="*/ 233 h 1099231"/>
                <a:gd name="connsiteX73" fmla="*/ 56546 w 1741279"/>
                <a:gd name="connsiteY73" fmla="*/ 42 h 1099231"/>
                <a:gd name="connsiteX74" fmla="*/ 442118 w 1741279"/>
                <a:gd name="connsiteY74" fmla="*/ 42 h 1099231"/>
                <a:gd name="connsiteX75" fmla="*/ 498792 w 1741279"/>
                <a:gd name="connsiteY75" fmla="*/ 52430 h 1099231"/>
                <a:gd name="connsiteX76" fmla="*/ 498697 w 1741279"/>
                <a:gd name="connsiteY76" fmla="*/ 219022 h 1099231"/>
                <a:gd name="connsiteX77" fmla="*/ 445166 w 1741279"/>
                <a:gd name="connsiteY77" fmla="*/ 269695 h 1099231"/>
                <a:gd name="connsiteX78" fmla="*/ 54737 w 1741279"/>
                <a:gd name="connsiteY78" fmla="*/ 269790 h 1099231"/>
                <a:gd name="connsiteX79" fmla="*/ 349 w 1741279"/>
                <a:gd name="connsiteY79" fmla="*/ 215021 h 1099231"/>
                <a:gd name="connsiteX80" fmla="*/ 444 w 1741279"/>
                <a:gd name="connsiteY80" fmla="*/ 53096 h 1099231"/>
                <a:gd name="connsiteX81" fmla="*/ 56546 w 1741279"/>
                <a:gd name="connsiteY81" fmla="*/ 42 h 109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41279" h="1099231">
                  <a:moveTo>
                    <a:pt x="677672" y="829193"/>
                  </a:moveTo>
                  <a:cubicBezTo>
                    <a:pt x="807593" y="830146"/>
                    <a:pt x="937419" y="829956"/>
                    <a:pt x="1067340" y="829193"/>
                  </a:cubicBezTo>
                  <a:cubicBezTo>
                    <a:pt x="1103249" y="829003"/>
                    <a:pt x="1120299" y="844815"/>
                    <a:pt x="1120299" y="880152"/>
                  </a:cubicBezTo>
                  <a:cubicBezTo>
                    <a:pt x="1120299" y="935588"/>
                    <a:pt x="1120108" y="991023"/>
                    <a:pt x="1120394" y="1046459"/>
                  </a:cubicBezTo>
                  <a:cubicBezTo>
                    <a:pt x="1120585" y="1081511"/>
                    <a:pt x="1105059" y="1099037"/>
                    <a:pt x="1068769" y="1098561"/>
                  </a:cubicBezTo>
                  <a:cubicBezTo>
                    <a:pt x="1002094" y="1097894"/>
                    <a:pt x="742347" y="1097608"/>
                    <a:pt x="679006" y="1098846"/>
                  </a:cubicBezTo>
                  <a:cubicBezTo>
                    <a:pt x="641287" y="1099513"/>
                    <a:pt x="623284" y="1084845"/>
                    <a:pt x="624332" y="1045697"/>
                  </a:cubicBezTo>
                  <a:cubicBezTo>
                    <a:pt x="625666" y="991881"/>
                    <a:pt x="625475" y="937969"/>
                    <a:pt x="624427" y="884153"/>
                  </a:cubicBezTo>
                  <a:cubicBezTo>
                    <a:pt x="623665" y="846720"/>
                    <a:pt x="638524" y="828908"/>
                    <a:pt x="677672" y="829193"/>
                  </a:cubicBezTo>
                  <a:close/>
                  <a:moveTo>
                    <a:pt x="54451" y="829099"/>
                  </a:moveTo>
                  <a:cubicBezTo>
                    <a:pt x="184563" y="830146"/>
                    <a:pt x="314770" y="830146"/>
                    <a:pt x="444881" y="829099"/>
                  </a:cubicBezTo>
                  <a:cubicBezTo>
                    <a:pt x="480981" y="828813"/>
                    <a:pt x="498412" y="844243"/>
                    <a:pt x="498602" y="879486"/>
                  </a:cubicBezTo>
                  <a:cubicBezTo>
                    <a:pt x="498983" y="935017"/>
                    <a:pt x="498602" y="990547"/>
                    <a:pt x="498793" y="1046174"/>
                  </a:cubicBezTo>
                  <a:cubicBezTo>
                    <a:pt x="498983" y="1084274"/>
                    <a:pt x="480314" y="1099799"/>
                    <a:pt x="442405" y="1098942"/>
                  </a:cubicBezTo>
                  <a:cubicBezTo>
                    <a:pt x="378968" y="1097418"/>
                    <a:pt x="124936" y="1096751"/>
                    <a:pt x="61500" y="1099133"/>
                  </a:cubicBezTo>
                  <a:cubicBezTo>
                    <a:pt x="15208" y="1100847"/>
                    <a:pt x="-1175" y="1080083"/>
                    <a:pt x="64" y="1036553"/>
                  </a:cubicBezTo>
                  <a:cubicBezTo>
                    <a:pt x="1492" y="985785"/>
                    <a:pt x="635" y="935017"/>
                    <a:pt x="349" y="884153"/>
                  </a:cubicBezTo>
                  <a:cubicBezTo>
                    <a:pt x="159" y="847482"/>
                    <a:pt x="15018" y="828718"/>
                    <a:pt x="54451" y="829099"/>
                  </a:cubicBezTo>
                  <a:close/>
                  <a:moveTo>
                    <a:pt x="1693418" y="829004"/>
                  </a:moveTo>
                  <a:cubicBezTo>
                    <a:pt x="1727994" y="828718"/>
                    <a:pt x="1742090" y="841672"/>
                    <a:pt x="1741138" y="876629"/>
                  </a:cubicBezTo>
                  <a:cubicBezTo>
                    <a:pt x="1739519" y="935207"/>
                    <a:pt x="1739423" y="993881"/>
                    <a:pt x="1741138" y="1052460"/>
                  </a:cubicBezTo>
                  <a:cubicBezTo>
                    <a:pt x="1742186" y="1088655"/>
                    <a:pt x="1725707" y="1099514"/>
                    <a:pt x="1692275" y="1098942"/>
                  </a:cubicBezTo>
                  <a:cubicBezTo>
                    <a:pt x="1625790" y="1097704"/>
                    <a:pt x="1359566" y="1097609"/>
                    <a:pt x="1293082" y="1098942"/>
                  </a:cubicBezTo>
                  <a:cubicBezTo>
                    <a:pt x="1258982" y="1099609"/>
                    <a:pt x="1244028" y="1086655"/>
                    <a:pt x="1244981" y="1051412"/>
                  </a:cubicBezTo>
                  <a:cubicBezTo>
                    <a:pt x="1246600" y="992834"/>
                    <a:pt x="1246505" y="934160"/>
                    <a:pt x="1244981" y="875581"/>
                  </a:cubicBezTo>
                  <a:cubicBezTo>
                    <a:pt x="1244028" y="839672"/>
                    <a:pt x="1260792" y="828908"/>
                    <a:pt x="1294130" y="829099"/>
                  </a:cubicBezTo>
                  <a:cubicBezTo>
                    <a:pt x="1427194" y="830052"/>
                    <a:pt x="1560258" y="830147"/>
                    <a:pt x="1693418" y="829004"/>
                  </a:cubicBezTo>
                  <a:close/>
                  <a:moveTo>
                    <a:pt x="979642" y="413088"/>
                  </a:moveTo>
                  <a:cubicBezTo>
                    <a:pt x="1012631" y="413100"/>
                    <a:pt x="1039599" y="413142"/>
                    <a:pt x="1054672" y="413237"/>
                  </a:cubicBezTo>
                  <a:cubicBezTo>
                    <a:pt x="1107345" y="413618"/>
                    <a:pt x="1119727" y="425714"/>
                    <a:pt x="1120204" y="476864"/>
                  </a:cubicBezTo>
                  <a:cubicBezTo>
                    <a:pt x="1120680" y="527632"/>
                    <a:pt x="1119727" y="578400"/>
                    <a:pt x="1120394" y="629073"/>
                  </a:cubicBezTo>
                  <a:cubicBezTo>
                    <a:pt x="1120870" y="665840"/>
                    <a:pt x="1105630" y="685652"/>
                    <a:pt x="1067054" y="685652"/>
                  </a:cubicBezTo>
                  <a:cubicBezTo>
                    <a:pt x="937038" y="685366"/>
                    <a:pt x="806927" y="685366"/>
                    <a:pt x="676910" y="685747"/>
                  </a:cubicBezTo>
                  <a:cubicBezTo>
                    <a:pt x="641858" y="685842"/>
                    <a:pt x="623856" y="670888"/>
                    <a:pt x="624332" y="634407"/>
                  </a:cubicBezTo>
                  <a:cubicBezTo>
                    <a:pt x="625094" y="578876"/>
                    <a:pt x="625380" y="523346"/>
                    <a:pt x="624142" y="467910"/>
                  </a:cubicBezTo>
                  <a:cubicBezTo>
                    <a:pt x="623284" y="429143"/>
                    <a:pt x="641668" y="413046"/>
                    <a:pt x="678720" y="413141"/>
                  </a:cubicBezTo>
                  <a:cubicBezTo>
                    <a:pt x="727512" y="413284"/>
                    <a:pt x="880674" y="413052"/>
                    <a:pt x="979642" y="413088"/>
                  </a:cubicBezTo>
                  <a:close/>
                  <a:moveTo>
                    <a:pt x="55118" y="413046"/>
                  </a:moveTo>
                  <a:cubicBezTo>
                    <a:pt x="184943" y="413237"/>
                    <a:pt x="314769" y="413332"/>
                    <a:pt x="444690" y="413046"/>
                  </a:cubicBezTo>
                  <a:cubicBezTo>
                    <a:pt x="479742" y="412951"/>
                    <a:pt x="498221" y="429524"/>
                    <a:pt x="498506" y="464481"/>
                  </a:cubicBezTo>
                  <a:cubicBezTo>
                    <a:pt x="498983" y="521441"/>
                    <a:pt x="499078" y="578496"/>
                    <a:pt x="498602" y="635455"/>
                  </a:cubicBezTo>
                  <a:cubicBezTo>
                    <a:pt x="498221" y="670793"/>
                    <a:pt x="478790" y="686128"/>
                    <a:pt x="444023" y="685747"/>
                  </a:cubicBezTo>
                  <a:cubicBezTo>
                    <a:pt x="379063" y="685175"/>
                    <a:pt x="125698" y="684318"/>
                    <a:pt x="63976" y="686128"/>
                  </a:cubicBezTo>
                  <a:cubicBezTo>
                    <a:pt x="20161" y="687366"/>
                    <a:pt x="-985" y="670507"/>
                    <a:pt x="63" y="625263"/>
                  </a:cubicBezTo>
                  <a:cubicBezTo>
                    <a:pt x="1397" y="573066"/>
                    <a:pt x="635" y="520774"/>
                    <a:pt x="254" y="468482"/>
                  </a:cubicBezTo>
                  <a:cubicBezTo>
                    <a:pt x="-32" y="431239"/>
                    <a:pt x="17684" y="412951"/>
                    <a:pt x="55118" y="413046"/>
                  </a:cubicBezTo>
                  <a:close/>
                  <a:moveTo>
                    <a:pt x="1293083" y="412951"/>
                  </a:moveTo>
                  <a:cubicBezTo>
                    <a:pt x="1361282" y="413522"/>
                    <a:pt x="1627791" y="413713"/>
                    <a:pt x="1692752" y="412951"/>
                  </a:cubicBezTo>
                  <a:cubicBezTo>
                    <a:pt x="1726375" y="412570"/>
                    <a:pt x="1741996" y="426000"/>
                    <a:pt x="1741043" y="461147"/>
                  </a:cubicBezTo>
                  <a:cubicBezTo>
                    <a:pt x="1739519" y="521345"/>
                    <a:pt x="1740186" y="581639"/>
                    <a:pt x="1740758" y="641932"/>
                  </a:cubicBezTo>
                  <a:cubicBezTo>
                    <a:pt x="1741043" y="671745"/>
                    <a:pt x="1727708" y="685652"/>
                    <a:pt x="1697990" y="685556"/>
                  </a:cubicBezTo>
                  <a:cubicBezTo>
                    <a:pt x="1561592" y="685366"/>
                    <a:pt x="1425194" y="685366"/>
                    <a:pt x="1288796" y="685556"/>
                  </a:cubicBezTo>
                  <a:cubicBezTo>
                    <a:pt x="1259364" y="685652"/>
                    <a:pt x="1244981" y="672507"/>
                    <a:pt x="1245267" y="642408"/>
                  </a:cubicBezTo>
                  <a:cubicBezTo>
                    <a:pt x="1245743" y="580591"/>
                    <a:pt x="1245934" y="518678"/>
                    <a:pt x="1245172" y="456861"/>
                  </a:cubicBezTo>
                  <a:cubicBezTo>
                    <a:pt x="1244791" y="423333"/>
                    <a:pt x="1262793" y="412665"/>
                    <a:pt x="1293083" y="412951"/>
                  </a:cubicBezTo>
                  <a:close/>
                  <a:moveTo>
                    <a:pt x="1289844" y="233"/>
                  </a:moveTo>
                  <a:cubicBezTo>
                    <a:pt x="1426052" y="900"/>
                    <a:pt x="1562354" y="805"/>
                    <a:pt x="1698562" y="328"/>
                  </a:cubicBezTo>
                  <a:cubicBezTo>
                    <a:pt x="1728756" y="233"/>
                    <a:pt x="1741520" y="12997"/>
                    <a:pt x="1741043" y="43191"/>
                  </a:cubicBezTo>
                  <a:cubicBezTo>
                    <a:pt x="1740091" y="103389"/>
                    <a:pt x="1739519" y="163587"/>
                    <a:pt x="1741234" y="223785"/>
                  </a:cubicBezTo>
                  <a:cubicBezTo>
                    <a:pt x="1742282" y="260170"/>
                    <a:pt x="1725137" y="270457"/>
                    <a:pt x="1691990" y="269791"/>
                  </a:cubicBezTo>
                  <a:cubicBezTo>
                    <a:pt x="1625410" y="268457"/>
                    <a:pt x="1359281" y="268457"/>
                    <a:pt x="1292797" y="269791"/>
                  </a:cubicBezTo>
                  <a:cubicBezTo>
                    <a:pt x="1258412" y="270457"/>
                    <a:pt x="1244029" y="256932"/>
                    <a:pt x="1244981" y="221975"/>
                  </a:cubicBezTo>
                  <a:cubicBezTo>
                    <a:pt x="1246600" y="163396"/>
                    <a:pt x="1246315" y="104722"/>
                    <a:pt x="1245077" y="46144"/>
                  </a:cubicBezTo>
                  <a:cubicBezTo>
                    <a:pt x="1244410" y="13854"/>
                    <a:pt x="1257459" y="43"/>
                    <a:pt x="1289844" y="233"/>
                  </a:cubicBezTo>
                  <a:close/>
                  <a:moveTo>
                    <a:pt x="674148" y="233"/>
                  </a:moveTo>
                  <a:cubicBezTo>
                    <a:pt x="739204" y="995"/>
                    <a:pt x="1001999" y="1090"/>
                    <a:pt x="1068483" y="328"/>
                  </a:cubicBezTo>
                  <a:cubicBezTo>
                    <a:pt x="1104488" y="-53"/>
                    <a:pt x="1120680" y="16711"/>
                    <a:pt x="1120299" y="52240"/>
                  </a:cubicBezTo>
                  <a:cubicBezTo>
                    <a:pt x="1119823" y="107675"/>
                    <a:pt x="1119918" y="163110"/>
                    <a:pt x="1120204" y="218451"/>
                  </a:cubicBezTo>
                  <a:cubicBezTo>
                    <a:pt x="1120394" y="254169"/>
                    <a:pt x="1102964" y="269695"/>
                    <a:pt x="1067435" y="269505"/>
                  </a:cubicBezTo>
                  <a:cubicBezTo>
                    <a:pt x="937609" y="268933"/>
                    <a:pt x="807784" y="268933"/>
                    <a:pt x="677958" y="269505"/>
                  </a:cubicBezTo>
                  <a:cubicBezTo>
                    <a:pt x="643192" y="269695"/>
                    <a:pt x="624047" y="256646"/>
                    <a:pt x="624428" y="219689"/>
                  </a:cubicBezTo>
                  <a:cubicBezTo>
                    <a:pt x="624999" y="162730"/>
                    <a:pt x="624713" y="105675"/>
                    <a:pt x="624523" y="48715"/>
                  </a:cubicBezTo>
                  <a:cubicBezTo>
                    <a:pt x="624428" y="15187"/>
                    <a:pt x="640525" y="-148"/>
                    <a:pt x="674148" y="233"/>
                  </a:cubicBezTo>
                  <a:close/>
                  <a:moveTo>
                    <a:pt x="56546" y="42"/>
                  </a:moveTo>
                  <a:cubicBezTo>
                    <a:pt x="121507" y="1566"/>
                    <a:pt x="378682" y="1661"/>
                    <a:pt x="442118" y="42"/>
                  </a:cubicBezTo>
                  <a:cubicBezTo>
                    <a:pt x="480028" y="-910"/>
                    <a:pt x="498887" y="14234"/>
                    <a:pt x="498792" y="52430"/>
                  </a:cubicBezTo>
                  <a:cubicBezTo>
                    <a:pt x="498697" y="107961"/>
                    <a:pt x="498887" y="163491"/>
                    <a:pt x="498697" y="219022"/>
                  </a:cubicBezTo>
                  <a:cubicBezTo>
                    <a:pt x="498602" y="254455"/>
                    <a:pt x="480980" y="269886"/>
                    <a:pt x="445166" y="269695"/>
                  </a:cubicBezTo>
                  <a:cubicBezTo>
                    <a:pt x="315055" y="268838"/>
                    <a:pt x="184848" y="268742"/>
                    <a:pt x="54737" y="269790"/>
                  </a:cubicBezTo>
                  <a:cubicBezTo>
                    <a:pt x="15589" y="270076"/>
                    <a:pt x="63" y="251978"/>
                    <a:pt x="349" y="215021"/>
                  </a:cubicBezTo>
                  <a:cubicBezTo>
                    <a:pt x="730" y="161110"/>
                    <a:pt x="635" y="107103"/>
                    <a:pt x="444" y="53096"/>
                  </a:cubicBezTo>
                  <a:cubicBezTo>
                    <a:pt x="349" y="15282"/>
                    <a:pt x="18256" y="-910"/>
                    <a:pt x="56546" y="4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Graphic 2">
              <a:extLst>
                <a:ext uri="{FF2B5EF4-FFF2-40B4-BE49-F238E27FC236}">
                  <a16:creationId xmlns:a16="http://schemas.microsoft.com/office/drawing/2014/main" id="{55C54E35-81EE-4237-8BA3-C24E13A407A3}"/>
                </a:ext>
              </a:extLst>
            </p:cNvPr>
            <p:cNvSpPr/>
            <p:nvPr/>
          </p:nvSpPr>
          <p:spPr>
            <a:xfrm>
              <a:off x="6890696" y="5096402"/>
              <a:ext cx="495215" cy="274321"/>
            </a:xfrm>
            <a:custGeom>
              <a:avLst/>
              <a:gdLst>
                <a:gd name="connsiteX0" fmla="*/ 135163 w 495215"/>
                <a:gd name="connsiteY0" fmla="*/ 273904 h 274321"/>
                <a:gd name="connsiteX1" fmla="*/ 3 w 495215"/>
                <a:gd name="connsiteY1" fmla="*/ 138935 h 274321"/>
                <a:gd name="connsiteX2" fmla="*/ 136592 w 495215"/>
                <a:gd name="connsiteY2" fmla="*/ 536 h 274321"/>
                <a:gd name="connsiteX3" fmla="*/ 360048 w 495215"/>
                <a:gd name="connsiteY3" fmla="*/ 536 h 274321"/>
                <a:gd name="connsiteX4" fmla="*/ 495208 w 495215"/>
                <a:gd name="connsiteY4" fmla="*/ 140268 h 274321"/>
                <a:gd name="connsiteX5" fmla="*/ 358714 w 495215"/>
                <a:gd name="connsiteY5" fmla="*/ 273809 h 274321"/>
                <a:gd name="connsiteX6" fmla="*/ 135163 w 495215"/>
                <a:gd name="connsiteY6" fmla="*/ 273904 h 27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215" h="274321">
                  <a:moveTo>
                    <a:pt x="135163" y="273904"/>
                  </a:moveTo>
                  <a:cubicBezTo>
                    <a:pt x="58201" y="272666"/>
                    <a:pt x="479" y="214754"/>
                    <a:pt x="3" y="138935"/>
                  </a:cubicBezTo>
                  <a:cubicBezTo>
                    <a:pt x="-473" y="60544"/>
                    <a:pt x="57439" y="1298"/>
                    <a:pt x="136592" y="536"/>
                  </a:cubicBezTo>
                  <a:cubicBezTo>
                    <a:pt x="211077" y="-130"/>
                    <a:pt x="285563" y="-226"/>
                    <a:pt x="360048" y="536"/>
                  </a:cubicBezTo>
                  <a:cubicBezTo>
                    <a:pt x="439010" y="1394"/>
                    <a:pt x="495970" y="60925"/>
                    <a:pt x="495208" y="140268"/>
                  </a:cubicBezTo>
                  <a:cubicBezTo>
                    <a:pt x="494446" y="216563"/>
                    <a:pt x="437201" y="272856"/>
                    <a:pt x="358714" y="273809"/>
                  </a:cubicBezTo>
                  <a:cubicBezTo>
                    <a:pt x="320614" y="274476"/>
                    <a:pt x="171643" y="274476"/>
                    <a:pt x="135163" y="273904"/>
                  </a:cubicBezTo>
                  <a:close/>
                </a:path>
              </a:pathLst>
            </a:custGeom>
            <a:solidFill>
              <a:srgbClr val="69BD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Graphic 2">
              <a:extLst>
                <a:ext uri="{FF2B5EF4-FFF2-40B4-BE49-F238E27FC236}">
                  <a16:creationId xmlns:a16="http://schemas.microsoft.com/office/drawing/2014/main" id="{E100A4FB-EB63-42DD-BCFB-7C506C8F1A8F}"/>
                </a:ext>
              </a:extLst>
            </p:cNvPr>
            <p:cNvSpPr/>
            <p:nvPr/>
          </p:nvSpPr>
          <p:spPr>
            <a:xfrm>
              <a:off x="6269077" y="5096151"/>
              <a:ext cx="496463" cy="275142"/>
            </a:xfrm>
            <a:custGeom>
              <a:avLst/>
              <a:gdLst>
                <a:gd name="connsiteX0" fmla="*/ 360255 w 496463"/>
                <a:gd name="connsiteY0" fmla="*/ 1073 h 275142"/>
                <a:gd name="connsiteX1" fmla="*/ 496463 w 496463"/>
                <a:gd name="connsiteY1" fmla="*/ 137280 h 275142"/>
                <a:gd name="connsiteX2" fmla="*/ 361017 w 496463"/>
                <a:gd name="connsiteY2" fmla="*/ 273869 h 275142"/>
                <a:gd name="connsiteX3" fmla="*/ 132989 w 496463"/>
                <a:gd name="connsiteY3" fmla="*/ 273773 h 275142"/>
                <a:gd name="connsiteX4" fmla="*/ 20 w 496463"/>
                <a:gd name="connsiteY4" fmla="*/ 140328 h 275142"/>
                <a:gd name="connsiteX5" fmla="*/ 132227 w 496463"/>
                <a:gd name="connsiteY5" fmla="*/ 1073 h 275142"/>
                <a:gd name="connsiteX6" fmla="*/ 360255 w 496463"/>
                <a:gd name="connsiteY6" fmla="*/ 1073 h 27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463" h="275142">
                  <a:moveTo>
                    <a:pt x="360255" y="1073"/>
                  </a:moveTo>
                  <a:cubicBezTo>
                    <a:pt x="437408" y="3740"/>
                    <a:pt x="496272" y="63366"/>
                    <a:pt x="496463" y="137280"/>
                  </a:cubicBezTo>
                  <a:cubicBezTo>
                    <a:pt x="496653" y="211480"/>
                    <a:pt x="437789" y="272250"/>
                    <a:pt x="361017" y="273869"/>
                  </a:cubicBezTo>
                  <a:cubicBezTo>
                    <a:pt x="285008" y="275488"/>
                    <a:pt x="208998" y="275678"/>
                    <a:pt x="132989" y="273773"/>
                  </a:cubicBezTo>
                  <a:cubicBezTo>
                    <a:pt x="57741" y="271869"/>
                    <a:pt x="1163" y="213480"/>
                    <a:pt x="20" y="140328"/>
                  </a:cubicBezTo>
                  <a:cubicBezTo>
                    <a:pt x="-1218" y="64985"/>
                    <a:pt x="55551" y="4407"/>
                    <a:pt x="132227" y="1073"/>
                  </a:cubicBezTo>
                  <a:cubicBezTo>
                    <a:pt x="170136" y="-451"/>
                    <a:pt x="322346" y="-261"/>
                    <a:pt x="360255" y="1073"/>
                  </a:cubicBezTo>
                  <a:close/>
                </a:path>
              </a:pathLst>
            </a:custGeom>
            <a:solidFill>
              <a:srgbClr val="F6EB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Graphic 2">
              <a:extLst>
                <a:ext uri="{FF2B5EF4-FFF2-40B4-BE49-F238E27FC236}">
                  <a16:creationId xmlns:a16="http://schemas.microsoft.com/office/drawing/2014/main" id="{662818EA-ACC2-4A9F-A4CB-4F8EBD474BEE}"/>
                </a:ext>
              </a:extLst>
            </p:cNvPr>
            <p:cNvSpPr/>
            <p:nvPr/>
          </p:nvSpPr>
          <p:spPr>
            <a:xfrm>
              <a:off x="5645208" y="5095270"/>
              <a:ext cx="498688" cy="276404"/>
            </a:xfrm>
            <a:custGeom>
              <a:avLst/>
              <a:gdLst>
                <a:gd name="connsiteX0" fmla="*/ 136304 w 498688"/>
                <a:gd name="connsiteY0" fmla="*/ 275131 h 276404"/>
                <a:gd name="connsiteX1" fmla="*/ 1 w 498688"/>
                <a:gd name="connsiteY1" fmla="*/ 138161 h 276404"/>
                <a:gd name="connsiteX2" fmla="*/ 132589 w 498688"/>
                <a:gd name="connsiteY2" fmla="*/ 2334 h 276404"/>
                <a:gd name="connsiteX3" fmla="*/ 365094 w 498688"/>
                <a:gd name="connsiteY3" fmla="*/ 2239 h 276404"/>
                <a:gd name="connsiteX4" fmla="*/ 498635 w 498688"/>
                <a:gd name="connsiteY4" fmla="*/ 141495 h 276404"/>
                <a:gd name="connsiteX5" fmla="*/ 364142 w 498688"/>
                <a:gd name="connsiteY5" fmla="*/ 275035 h 276404"/>
                <a:gd name="connsiteX6" fmla="*/ 136304 w 498688"/>
                <a:gd name="connsiteY6" fmla="*/ 275131 h 27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8688" h="276404">
                  <a:moveTo>
                    <a:pt x="136304" y="275131"/>
                  </a:moveTo>
                  <a:cubicBezTo>
                    <a:pt x="60199" y="271701"/>
                    <a:pt x="-285" y="210075"/>
                    <a:pt x="1" y="138161"/>
                  </a:cubicBezTo>
                  <a:cubicBezTo>
                    <a:pt x="287" y="68628"/>
                    <a:pt x="59056" y="5382"/>
                    <a:pt x="132589" y="2334"/>
                  </a:cubicBezTo>
                  <a:cubicBezTo>
                    <a:pt x="209932" y="-904"/>
                    <a:pt x="287656" y="-619"/>
                    <a:pt x="365094" y="2239"/>
                  </a:cubicBezTo>
                  <a:cubicBezTo>
                    <a:pt x="441199" y="5001"/>
                    <a:pt x="500730" y="69676"/>
                    <a:pt x="498635" y="141495"/>
                  </a:cubicBezTo>
                  <a:cubicBezTo>
                    <a:pt x="496635" y="212456"/>
                    <a:pt x="438246" y="271416"/>
                    <a:pt x="364142" y="275035"/>
                  </a:cubicBezTo>
                  <a:cubicBezTo>
                    <a:pt x="324613" y="276940"/>
                    <a:pt x="172594" y="276750"/>
                    <a:pt x="136304" y="275131"/>
                  </a:cubicBezTo>
                  <a:close/>
                </a:path>
              </a:pathLst>
            </a:custGeom>
            <a:solidFill>
              <a:srgbClr val="F267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45">
              <a:extLst>
                <a:ext uri="{FF2B5EF4-FFF2-40B4-BE49-F238E27FC236}">
                  <a16:creationId xmlns:a16="http://schemas.microsoft.com/office/drawing/2014/main" id="{EA192657-40A8-4663-B04F-6921F58772AB}"/>
                </a:ext>
              </a:extLst>
            </p:cNvPr>
            <p:cNvSpPr/>
            <p:nvPr/>
          </p:nvSpPr>
          <p:spPr>
            <a:xfrm>
              <a:off x="5646081" y="3438135"/>
              <a:ext cx="1738971" cy="117266"/>
            </a:xfrm>
            <a:custGeom>
              <a:avLst/>
              <a:gdLst>
                <a:gd name="connsiteX0" fmla="*/ 1312721 w 1738971"/>
                <a:gd name="connsiteY0" fmla="*/ 215 h 117266"/>
                <a:gd name="connsiteX1" fmla="*/ 1673433 w 1738971"/>
                <a:gd name="connsiteY1" fmla="*/ 310 h 117266"/>
                <a:gd name="connsiteX2" fmla="*/ 1738965 w 1738971"/>
                <a:gd name="connsiteY2" fmla="*/ 57936 h 117266"/>
                <a:gd name="connsiteX3" fmla="*/ 1674481 w 1738971"/>
                <a:gd name="connsiteY3" fmla="*/ 116610 h 117266"/>
                <a:gd name="connsiteX4" fmla="*/ 1309006 w 1738971"/>
                <a:gd name="connsiteY4" fmla="*/ 116515 h 117266"/>
                <a:gd name="connsiteX5" fmla="*/ 1245379 w 1738971"/>
                <a:gd name="connsiteY5" fmla="*/ 56793 h 117266"/>
                <a:gd name="connsiteX6" fmla="*/ 1312721 w 1738971"/>
                <a:gd name="connsiteY6" fmla="*/ 215 h 117266"/>
                <a:gd name="connsiteX7" fmla="*/ 695501 w 1738971"/>
                <a:gd name="connsiteY7" fmla="*/ 119 h 117266"/>
                <a:gd name="connsiteX8" fmla="*/ 1046783 w 1738971"/>
                <a:gd name="connsiteY8" fmla="*/ 501 h 117266"/>
                <a:gd name="connsiteX9" fmla="*/ 1119078 w 1738971"/>
                <a:gd name="connsiteY9" fmla="*/ 57651 h 117266"/>
                <a:gd name="connsiteX10" fmla="*/ 1048783 w 1738971"/>
                <a:gd name="connsiteY10" fmla="*/ 116706 h 117266"/>
                <a:gd name="connsiteX11" fmla="*/ 692739 w 1738971"/>
                <a:gd name="connsiteY11" fmla="*/ 116610 h 117266"/>
                <a:gd name="connsiteX12" fmla="*/ 624064 w 1738971"/>
                <a:gd name="connsiteY12" fmla="*/ 57269 h 117266"/>
                <a:gd name="connsiteX13" fmla="*/ 695501 w 1738971"/>
                <a:gd name="connsiteY13" fmla="*/ 119 h 117266"/>
                <a:gd name="connsiteX14" fmla="*/ 249874 w 1738971"/>
                <a:gd name="connsiteY14" fmla="*/ 0 h 117266"/>
                <a:gd name="connsiteX15" fmla="*/ 427468 w 1738971"/>
                <a:gd name="connsiteY15" fmla="*/ 500 h 117266"/>
                <a:gd name="connsiteX16" fmla="*/ 497191 w 1738971"/>
                <a:gd name="connsiteY16" fmla="*/ 60508 h 117266"/>
                <a:gd name="connsiteX17" fmla="*/ 428611 w 1738971"/>
                <a:gd name="connsiteY17" fmla="*/ 116991 h 117266"/>
                <a:gd name="connsiteX18" fmla="*/ 67423 w 1738971"/>
                <a:gd name="connsiteY18" fmla="*/ 116896 h 117266"/>
                <a:gd name="connsiteX19" fmla="*/ 177 w 1738971"/>
                <a:gd name="connsiteY19" fmla="*/ 59174 h 117266"/>
                <a:gd name="connsiteX20" fmla="*/ 71138 w 1738971"/>
                <a:gd name="connsiteY20" fmla="*/ 500 h 117266"/>
                <a:gd name="connsiteX21" fmla="*/ 249874 w 1738971"/>
                <a:gd name="connsiteY21" fmla="*/ 0 h 11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8971" h="117266">
                  <a:moveTo>
                    <a:pt x="1312721" y="215"/>
                  </a:moveTo>
                  <a:cubicBezTo>
                    <a:pt x="1374443" y="596"/>
                    <a:pt x="1614949" y="405"/>
                    <a:pt x="1673433" y="310"/>
                  </a:cubicBezTo>
                  <a:cubicBezTo>
                    <a:pt x="1712390" y="215"/>
                    <a:pt x="1738489" y="16407"/>
                    <a:pt x="1738965" y="57936"/>
                  </a:cubicBezTo>
                  <a:cubicBezTo>
                    <a:pt x="1739441" y="99751"/>
                    <a:pt x="1713057" y="116515"/>
                    <a:pt x="1674481" y="116610"/>
                  </a:cubicBezTo>
                  <a:cubicBezTo>
                    <a:pt x="1552656" y="116991"/>
                    <a:pt x="1430831" y="116991"/>
                    <a:pt x="1309006" y="116515"/>
                  </a:cubicBezTo>
                  <a:cubicBezTo>
                    <a:pt x="1269954" y="116420"/>
                    <a:pt x="1243855" y="97656"/>
                    <a:pt x="1245379" y="56793"/>
                  </a:cubicBezTo>
                  <a:cubicBezTo>
                    <a:pt x="1246808" y="16312"/>
                    <a:pt x="1273764" y="-71"/>
                    <a:pt x="1312721" y="215"/>
                  </a:cubicBezTo>
                  <a:close/>
                  <a:moveTo>
                    <a:pt x="695501" y="119"/>
                  </a:moveTo>
                  <a:cubicBezTo>
                    <a:pt x="812563" y="882"/>
                    <a:pt x="929626" y="119"/>
                    <a:pt x="1046783" y="501"/>
                  </a:cubicBezTo>
                  <a:cubicBezTo>
                    <a:pt x="1092217" y="691"/>
                    <a:pt x="1118411" y="22027"/>
                    <a:pt x="1119078" y="57651"/>
                  </a:cubicBezTo>
                  <a:cubicBezTo>
                    <a:pt x="1119745" y="93465"/>
                    <a:pt x="1094027" y="116039"/>
                    <a:pt x="1048783" y="116706"/>
                  </a:cubicBezTo>
                  <a:cubicBezTo>
                    <a:pt x="988585" y="117468"/>
                    <a:pt x="751222" y="117468"/>
                    <a:pt x="692739" y="116610"/>
                  </a:cubicBezTo>
                  <a:cubicBezTo>
                    <a:pt x="646352" y="115943"/>
                    <a:pt x="621682" y="94703"/>
                    <a:pt x="624064" y="57269"/>
                  </a:cubicBezTo>
                  <a:cubicBezTo>
                    <a:pt x="626921" y="13264"/>
                    <a:pt x="655020" y="-166"/>
                    <a:pt x="695501" y="119"/>
                  </a:cubicBezTo>
                  <a:close/>
                  <a:moveTo>
                    <a:pt x="249874" y="0"/>
                  </a:moveTo>
                  <a:cubicBezTo>
                    <a:pt x="324122" y="0"/>
                    <a:pt x="398178" y="166"/>
                    <a:pt x="427468" y="500"/>
                  </a:cubicBezTo>
                  <a:cubicBezTo>
                    <a:pt x="470045" y="976"/>
                    <a:pt x="500811" y="26599"/>
                    <a:pt x="497191" y="60508"/>
                  </a:cubicBezTo>
                  <a:cubicBezTo>
                    <a:pt x="492905" y="100036"/>
                    <a:pt x="468045" y="117181"/>
                    <a:pt x="428611" y="116991"/>
                  </a:cubicBezTo>
                  <a:cubicBezTo>
                    <a:pt x="308215" y="116419"/>
                    <a:pt x="187819" y="116515"/>
                    <a:pt x="67423" y="116896"/>
                  </a:cubicBezTo>
                  <a:cubicBezTo>
                    <a:pt x="27799" y="116991"/>
                    <a:pt x="3320" y="98703"/>
                    <a:pt x="177" y="59174"/>
                  </a:cubicBezTo>
                  <a:cubicBezTo>
                    <a:pt x="-2586" y="24503"/>
                    <a:pt x="27132" y="881"/>
                    <a:pt x="71138" y="500"/>
                  </a:cubicBezTo>
                  <a:cubicBezTo>
                    <a:pt x="101189" y="166"/>
                    <a:pt x="175627" y="0"/>
                    <a:pt x="249874" y="0"/>
                  </a:cubicBezTo>
                  <a:close/>
                </a:path>
              </a:pathLst>
            </a:custGeom>
            <a:solidFill>
              <a:srgbClr val="FFCD0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46">
              <a:extLst>
                <a:ext uri="{FF2B5EF4-FFF2-40B4-BE49-F238E27FC236}">
                  <a16:creationId xmlns:a16="http://schemas.microsoft.com/office/drawing/2014/main" id="{B7B0ECC9-045B-451C-9091-CA61801F6280}"/>
                </a:ext>
              </a:extLst>
            </p:cNvPr>
            <p:cNvSpPr/>
            <p:nvPr/>
          </p:nvSpPr>
          <p:spPr>
            <a:xfrm>
              <a:off x="6159894" y="2458773"/>
              <a:ext cx="711755" cy="712972"/>
            </a:xfrm>
            <a:custGeom>
              <a:avLst/>
              <a:gdLst>
                <a:gd name="connsiteX0" fmla="*/ 580214 w 711755"/>
                <a:gd name="connsiteY0" fmla="*/ 162617 h 712972"/>
                <a:gd name="connsiteX1" fmla="*/ 346185 w 711755"/>
                <a:gd name="connsiteY1" fmla="*/ 450653 h 712972"/>
                <a:gd name="connsiteX2" fmla="*/ 293893 w 711755"/>
                <a:gd name="connsiteY2" fmla="*/ 457987 h 712972"/>
                <a:gd name="connsiteX3" fmla="*/ 159400 w 711755"/>
                <a:gd name="connsiteY3" fmla="*/ 371786 h 712972"/>
                <a:gd name="connsiteX4" fmla="*/ 154828 w 711755"/>
                <a:gd name="connsiteY4" fmla="*/ 376739 h 712972"/>
                <a:gd name="connsiteX5" fmla="*/ 305704 w 711755"/>
                <a:gd name="connsiteY5" fmla="*/ 565715 h 712972"/>
                <a:gd name="connsiteX6" fmla="*/ 352091 w 711755"/>
                <a:gd name="connsiteY6" fmla="*/ 563715 h 712972"/>
                <a:gd name="connsiteX7" fmla="*/ 538305 w 711755"/>
                <a:gd name="connsiteY7" fmla="*/ 245008 h 712972"/>
                <a:gd name="connsiteX8" fmla="*/ 580214 w 711755"/>
                <a:gd name="connsiteY8" fmla="*/ 162617 h 712972"/>
                <a:gd name="connsiteX9" fmla="*/ 356949 w 711755"/>
                <a:gd name="connsiteY9" fmla="*/ 26 h 712972"/>
                <a:gd name="connsiteX10" fmla="*/ 711755 w 711755"/>
                <a:gd name="connsiteY10" fmla="*/ 356451 h 712972"/>
                <a:gd name="connsiteX11" fmla="*/ 357139 w 711755"/>
                <a:gd name="connsiteY11" fmla="*/ 712972 h 712972"/>
                <a:gd name="connsiteX12" fmla="*/ 47 w 711755"/>
                <a:gd name="connsiteY12" fmla="*/ 357309 h 712972"/>
                <a:gd name="connsiteX13" fmla="*/ 356949 w 711755"/>
                <a:gd name="connsiteY13" fmla="*/ 26 h 71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755" h="712972">
                  <a:moveTo>
                    <a:pt x="580214" y="162617"/>
                  </a:moveTo>
                  <a:cubicBezTo>
                    <a:pt x="497252" y="264154"/>
                    <a:pt x="420290" y="356260"/>
                    <a:pt x="346185" y="450653"/>
                  </a:cubicBezTo>
                  <a:cubicBezTo>
                    <a:pt x="327707" y="474084"/>
                    <a:pt x="316563" y="473894"/>
                    <a:pt x="293893" y="457987"/>
                  </a:cubicBezTo>
                  <a:cubicBezTo>
                    <a:pt x="250364" y="427317"/>
                    <a:pt x="204358" y="400266"/>
                    <a:pt x="159400" y="371786"/>
                  </a:cubicBezTo>
                  <a:cubicBezTo>
                    <a:pt x="157876" y="373310"/>
                    <a:pt x="156352" y="374929"/>
                    <a:pt x="154828" y="376739"/>
                  </a:cubicBezTo>
                  <a:cubicBezTo>
                    <a:pt x="205310" y="439604"/>
                    <a:pt x="256650" y="501802"/>
                    <a:pt x="305704" y="565715"/>
                  </a:cubicBezTo>
                  <a:cubicBezTo>
                    <a:pt x="324754" y="590575"/>
                    <a:pt x="333136" y="597528"/>
                    <a:pt x="352091" y="563715"/>
                  </a:cubicBezTo>
                  <a:cubicBezTo>
                    <a:pt x="412193" y="456368"/>
                    <a:pt x="476487" y="351403"/>
                    <a:pt x="538305" y="245008"/>
                  </a:cubicBezTo>
                  <a:cubicBezTo>
                    <a:pt x="551925" y="221672"/>
                    <a:pt x="570880" y="200622"/>
                    <a:pt x="580214" y="162617"/>
                  </a:cubicBezTo>
                  <a:close/>
                  <a:moveTo>
                    <a:pt x="356949" y="26"/>
                  </a:moveTo>
                  <a:cubicBezTo>
                    <a:pt x="553068" y="-2355"/>
                    <a:pt x="711755" y="159284"/>
                    <a:pt x="711755" y="356451"/>
                  </a:cubicBezTo>
                  <a:cubicBezTo>
                    <a:pt x="711755" y="554381"/>
                    <a:pt x="554021" y="712877"/>
                    <a:pt x="357139" y="712972"/>
                  </a:cubicBezTo>
                  <a:cubicBezTo>
                    <a:pt x="161686" y="712972"/>
                    <a:pt x="-3192" y="552000"/>
                    <a:pt x="47" y="357309"/>
                  </a:cubicBezTo>
                  <a:cubicBezTo>
                    <a:pt x="3381" y="156903"/>
                    <a:pt x="148923" y="2502"/>
                    <a:pt x="356949" y="2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" name="Group 47">
              <a:extLst>
                <a:ext uri="{FF2B5EF4-FFF2-40B4-BE49-F238E27FC236}">
                  <a16:creationId xmlns:a16="http://schemas.microsoft.com/office/drawing/2014/main" id="{C492AA71-02CB-4F86-99F1-F0B7B6723CCB}"/>
                </a:ext>
              </a:extLst>
            </p:cNvPr>
            <p:cNvGrpSpPr/>
            <p:nvPr/>
          </p:nvGrpSpPr>
          <p:grpSpPr>
            <a:xfrm>
              <a:off x="5782294" y="374253"/>
              <a:ext cx="1450887" cy="1470731"/>
              <a:chOff x="5782294" y="374253"/>
              <a:chExt cx="1450887" cy="1470731"/>
            </a:xfrm>
          </p:grpSpPr>
          <p:sp>
            <p:nvSpPr>
              <p:cNvPr id="37" name="Graphic 2">
                <a:extLst>
                  <a:ext uri="{FF2B5EF4-FFF2-40B4-BE49-F238E27FC236}">
                    <a16:creationId xmlns:a16="http://schemas.microsoft.com/office/drawing/2014/main" id="{F31EE1E1-A89D-4126-A1F7-4D0E4FE91905}"/>
                  </a:ext>
                </a:extLst>
              </p:cNvPr>
              <p:cNvSpPr/>
              <p:nvPr/>
            </p:nvSpPr>
            <p:spPr>
              <a:xfrm>
                <a:off x="5782294" y="374253"/>
                <a:ext cx="1450887" cy="1470731"/>
              </a:xfrm>
              <a:custGeom>
                <a:avLst/>
                <a:gdLst>
                  <a:gd name="connsiteX0" fmla="*/ 1450067 w 1450887"/>
                  <a:gd name="connsiteY0" fmla="*/ 13811 h 1470731"/>
                  <a:gd name="connsiteX1" fmla="*/ 1418920 w 1450887"/>
                  <a:gd name="connsiteY1" fmla="*/ 41053 h 1470731"/>
                  <a:gd name="connsiteX2" fmla="*/ 1324718 w 1450887"/>
                  <a:gd name="connsiteY2" fmla="*/ 36671 h 1470731"/>
                  <a:gd name="connsiteX3" fmla="*/ 1263281 w 1450887"/>
                  <a:gd name="connsiteY3" fmla="*/ 34481 h 1470731"/>
                  <a:gd name="connsiteX4" fmla="*/ 1242040 w 1450887"/>
                  <a:gd name="connsiteY4" fmla="*/ 53340 h 1470731"/>
                  <a:gd name="connsiteX5" fmla="*/ 1167746 w 1450887"/>
                  <a:gd name="connsiteY5" fmla="*/ 52483 h 1470731"/>
                  <a:gd name="connsiteX6" fmla="*/ 1075067 w 1450887"/>
                  <a:gd name="connsiteY6" fmla="*/ 54673 h 1470731"/>
                  <a:gd name="connsiteX7" fmla="*/ 1006678 w 1450887"/>
                  <a:gd name="connsiteY7" fmla="*/ 60865 h 1470731"/>
                  <a:gd name="connsiteX8" fmla="*/ 879043 w 1450887"/>
                  <a:gd name="connsiteY8" fmla="*/ 62294 h 1470731"/>
                  <a:gd name="connsiteX9" fmla="*/ 821988 w 1450887"/>
                  <a:gd name="connsiteY9" fmla="*/ 61341 h 1470731"/>
                  <a:gd name="connsiteX10" fmla="*/ 706354 w 1450887"/>
                  <a:gd name="connsiteY10" fmla="*/ 62484 h 1470731"/>
                  <a:gd name="connsiteX11" fmla="*/ 653872 w 1450887"/>
                  <a:gd name="connsiteY11" fmla="*/ 62579 h 1470731"/>
                  <a:gd name="connsiteX12" fmla="*/ 632155 w 1450887"/>
                  <a:gd name="connsiteY12" fmla="*/ 45339 h 1470731"/>
                  <a:gd name="connsiteX13" fmla="*/ 632155 w 1450887"/>
                  <a:gd name="connsiteY13" fmla="*/ 45339 h 1470731"/>
                  <a:gd name="connsiteX14" fmla="*/ 568147 w 1450887"/>
                  <a:gd name="connsiteY14" fmla="*/ 33338 h 1470731"/>
                  <a:gd name="connsiteX15" fmla="*/ 442512 w 1450887"/>
                  <a:gd name="connsiteY15" fmla="*/ 31623 h 1470731"/>
                  <a:gd name="connsiteX16" fmla="*/ 439083 w 1450887"/>
                  <a:gd name="connsiteY16" fmla="*/ 28385 h 1470731"/>
                  <a:gd name="connsiteX17" fmla="*/ 385457 w 1450887"/>
                  <a:gd name="connsiteY17" fmla="*/ 27337 h 1470731"/>
                  <a:gd name="connsiteX18" fmla="*/ 245440 w 1450887"/>
                  <a:gd name="connsiteY18" fmla="*/ 31337 h 1470731"/>
                  <a:gd name="connsiteX19" fmla="*/ 226961 w 1450887"/>
                  <a:gd name="connsiteY19" fmla="*/ 16478 h 1470731"/>
                  <a:gd name="connsiteX20" fmla="*/ 197529 w 1450887"/>
                  <a:gd name="connsiteY20" fmla="*/ 15526 h 1470731"/>
                  <a:gd name="connsiteX21" fmla="*/ 2266 w 1450887"/>
                  <a:gd name="connsiteY21" fmla="*/ 0 h 1470731"/>
                  <a:gd name="connsiteX22" fmla="*/ 5981 w 1450887"/>
                  <a:gd name="connsiteY22" fmla="*/ 1404366 h 1470731"/>
                  <a:gd name="connsiteX23" fmla="*/ 38461 w 1450887"/>
                  <a:gd name="connsiteY23" fmla="*/ 1470374 h 1470731"/>
                  <a:gd name="connsiteX24" fmla="*/ 1360341 w 1450887"/>
                  <a:gd name="connsiteY24" fmla="*/ 1388364 h 1470731"/>
                  <a:gd name="connsiteX25" fmla="*/ 1450257 w 1450887"/>
                  <a:gd name="connsiteY25" fmla="*/ 1296162 h 1470731"/>
                  <a:gd name="connsiteX26" fmla="*/ 1450067 w 1450887"/>
                  <a:gd name="connsiteY26" fmla="*/ 13811 h 147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50887" h="1470731">
                    <a:moveTo>
                      <a:pt x="1450067" y="13811"/>
                    </a:moveTo>
                    <a:cubicBezTo>
                      <a:pt x="1439780" y="22765"/>
                      <a:pt x="1429207" y="31814"/>
                      <a:pt x="1418920" y="41053"/>
                    </a:cubicBezTo>
                    <a:cubicBezTo>
                      <a:pt x="1369485" y="85439"/>
                      <a:pt x="1367866" y="86868"/>
                      <a:pt x="1324718" y="36671"/>
                    </a:cubicBezTo>
                    <a:cubicBezTo>
                      <a:pt x="1302048" y="10287"/>
                      <a:pt x="1285379" y="4572"/>
                      <a:pt x="1263281" y="34481"/>
                    </a:cubicBezTo>
                    <a:cubicBezTo>
                      <a:pt x="1257757" y="41910"/>
                      <a:pt x="1247755" y="46006"/>
                      <a:pt x="1242040" y="53340"/>
                    </a:cubicBezTo>
                    <a:cubicBezTo>
                      <a:pt x="1216418" y="86011"/>
                      <a:pt x="1195749" y="83915"/>
                      <a:pt x="1167746" y="52483"/>
                    </a:cubicBezTo>
                    <a:cubicBezTo>
                      <a:pt x="1124311" y="3810"/>
                      <a:pt x="1120787" y="4667"/>
                      <a:pt x="1075067" y="54673"/>
                    </a:cubicBezTo>
                    <a:cubicBezTo>
                      <a:pt x="1051922" y="80010"/>
                      <a:pt x="1035824" y="86392"/>
                      <a:pt x="1006678" y="60865"/>
                    </a:cubicBezTo>
                    <a:cubicBezTo>
                      <a:pt x="943622" y="5620"/>
                      <a:pt x="940860" y="5906"/>
                      <a:pt x="879043" y="62294"/>
                    </a:cubicBezTo>
                    <a:cubicBezTo>
                      <a:pt x="855992" y="83249"/>
                      <a:pt x="843514" y="83058"/>
                      <a:pt x="821988" y="61341"/>
                    </a:cubicBezTo>
                    <a:cubicBezTo>
                      <a:pt x="766362" y="5334"/>
                      <a:pt x="764362" y="5429"/>
                      <a:pt x="706354" y="62484"/>
                    </a:cubicBezTo>
                    <a:cubicBezTo>
                      <a:pt x="686257" y="82296"/>
                      <a:pt x="672064" y="87249"/>
                      <a:pt x="653872" y="62579"/>
                    </a:cubicBezTo>
                    <a:cubicBezTo>
                      <a:pt x="648538" y="55436"/>
                      <a:pt x="639489" y="50959"/>
                      <a:pt x="632155" y="45339"/>
                    </a:cubicBezTo>
                    <a:cubicBezTo>
                      <a:pt x="632155" y="45339"/>
                      <a:pt x="632155" y="45339"/>
                      <a:pt x="632155" y="45339"/>
                    </a:cubicBezTo>
                    <a:cubicBezTo>
                      <a:pt x="616248" y="11906"/>
                      <a:pt x="601198" y="2858"/>
                      <a:pt x="568147" y="33338"/>
                    </a:cubicBezTo>
                    <a:cubicBezTo>
                      <a:pt x="506329" y="90392"/>
                      <a:pt x="504043" y="87916"/>
                      <a:pt x="442512" y="31623"/>
                    </a:cubicBezTo>
                    <a:cubicBezTo>
                      <a:pt x="441369" y="30575"/>
                      <a:pt x="440035" y="29623"/>
                      <a:pt x="439083" y="28385"/>
                    </a:cubicBezTo>
                    <a:cubicBezTo>
                      <a:pt x="421557" y="5715"/>
                      <a:pt x="407269" y="8382"/>
                      <a:pt x="385457" y="27337"/>
                    </a:cubicBezTo>
                    <a:cubicBezTo>
                      <a:pt x="318496" y="85725"/>
                      <a:pt x="317353" y="84487"/>
                      <a:pt x="245440" y="31337"/>
                    </a:cubicBezTo>
                    <a:cubicBezTo>
                      <a:pt x="239058" y="26670"/>
                      <a:pt x="232962" y="21622"/>
                      <a:pt x="226961" y="16478"/>
                    </a:cubicBezTo>
                    <a:cubicBezTo>
                      <a:pt x="217341" y="8287"/>
                      <a:pt x="207149" y="5620"/>
                      <a:pt x="197529" y="15526"/>
                    </a:cubicBezTo>
                    <a:cubicBezTo>
                      <a:pt x="131616" y="82487"/>
                      <a:pt x="66655" y="93536"/>
                      <a:pt x="2266" y="0"/>
                    </a:cubicBezTo>
                    <a:cubicBezTo>
                      <a:pt x="2266" y="144590"/>
                      <a:pt x="-4782" y="1211771"/>
                      <a:pt x="5981" y="1404366"/>
                    </a:cubicBezTo>
                    <a:cubicBezTo>
                      <a:pt x="9886" y="1473422"/>
                      <a:pt x="4648" y="1471613"/>
                      <a:pt x="38461" y="1470374"/>
                    </a:cubicBezTo>
                    <a:cubicBezTo>
                      <a:pt x="101041" y="1468946"/>
                      <a:pt x="1191463" y="1400461"/>
                      <a:pt x="1360341" y="1388364"/>
                    </a:cubicBezTo>
                    <a:cubicBezTo>
                      <a:pt x="1459972" y="1381220"/>
                      <a:pt x="1451305" y="1392841"/>
                      <a:pt x="1450257" y="1296162"/>
                    </a:cubicBezTo>
                    <a:cubicBezTo>
                      <a:pt x="1448923" y="1172528"/>
                      <a:pt x="1450067" y="299657"/>
                      <a:pt x="1450067" y="13811"/>
                    </a:cubicBezTo>
                    <a:close/>
                  </a:path>
                </a:pathLst>
              </a:custGeom>
              <a:solidFill>
                <a:srgbClr val="E5E4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49">
                <a:extLst>
                  <a:ext uri="{FF2B5EF4-FFF2-40B4-BE49-F238E27FC236}">
                    <a16:creationId xmlns:a16="http://schemas.microsoft.com/office/drawing/2014/main" id="{DEBB70A0-1079-40C4-AD91-70B4E0F62015}"/>
                  </a:ext>
                </a:extLst>
              </p:cNvPr>
              <p:cNvSpPr/>
              <p:nvPr/>
            </p:nvSpPr>
            <p:spPr>
              <a:xfrm>
                <a:off x="5913882" y="600471"/>
                <a:ext cx="1152648" cy="1123283"/>
              </a:xfrm>
              <a:custGeom>
                <a:avLst/>
                <a:gdLst>
                  <a:gd name="connsiteX0" fmla="*/ 491802 w 1152648"/>
                  <a:gd name="connsiteY0" fmla="*/ 1095661 h 1123283"/>
                  <a:gd name="connsiteX1" fmla="*/ 935572 w 1152648"/>
                  <a:gd name="connsiteY1" fmla="*/ 1095661 h 1123283"/>
                  <a:gd name="connsiteX2" fmla="*/ 949383 w 1152648"/>
                  <a:gd name="connsiteY2" fmla="*/ 1109472 h 1123283"/>
                  <a:gd name="connsiteX3" fmla="*/ 935572 w 1152648"/>
                  <a:gd name="connsiteY3" fmla="*/ 1123283 h 1123283"/>
                  <a:gd name="connsiteX4" fmla="*/ 491802 w 1152648"/>
                  <a:gd name="connsiteY4" fmla="*/ 1123283 h 1123283"/>
                  <a:gd name="connsiteX5" fmla="*/ 477991 w 1152648"/>
                  <a:gd name="connsiteY5" fmla="*/ 1109472 h 1123283"/>
                  <a:gd name="connsiteX6" fmla="*/ 491802 w 1152648"/>
                  <a:gd name="connsiteY6" fmla="*/ 1095661 h 1123283"/>
                  <a:gd name="connsiteX7" fmla="*/ 15171 w 1152648"/>
                  <a:gd name="connsiteY7" fmla="*/ 1095661 h 1123283"/>
                  <a:gd name="connsiteX8" fmla="*/ 422937 w 1152648"/>
                  <a:gd name="connsiteY8" fmla="*/ 1095661 h 1123283"/>
                  <a:gd name="connsiteX9" fmla="*/ 436748 w 1152648"/>
                  <a:gd name="connsiteY9" fmla="*/ 1109472 h 1123283"/>
                  <a:gd name="connsiteX10" fmla="*/ 422937 w 1152648"/>
                  <a:gd name="connsiteY10" fmla="*/ 1123283 h 1123283"/>
                  <a:gd name="connsiteX11" fmla="*/ 15171 w 1152648"/>
                  <a:gd name="connsiteY11" fmla="*/ 1123283 h 1123283"/>
                  <a:gd name="connsiteX12" fmla="*/ 1360 w 1152648"/>
                  <a:gd name="connsiteY12" fmla="*/ 1109472 h 1123283"/>
                  <a:gd name="connsiteX13" fmla="*/ 15171 w 1152648"/>
                  <a:gd name="connsiteY13" fmla="*/ 1095661 h 1123283"/>
                  <a:gd name="connsiteX14" fmla="*/ 491802 w 1152648"/>
                  <a:gd name="connsiteY14" fmla="*/ 1016889 h 1123283"/>
                  <a:gd name="connsiteX15" fmla="*/ 935572 w 1152648"/>
                  <a:gd name="connsiteY15" fmla="*/ 1016889 h 1123283"/>
                  <a:gd name="connsiteX16" fmla="*/ 949383 w 1152648"/>
                  <a:gd name="connsiteY16" fmla="*/ 1030700 h 1123283"/>
                  <a:gd name="connsiteX17" fmla="*/ 935572 w 1152648"/>
                  <a:gd name="connsiteY17" fmla="*/ 1044512 h 1123283"/>
                  <a:gd name="connsiteX18" fmla="*/ 491802 w 1152648"/>
                  <a:gd name="connsiteY18" fmla="*/ 1044512 h 1123283"/>
                  <a:gd name="connsiteX19" fmla="*/ 477991 w 1152648"/>
                  <a:gd name="connsiteY19" fmla="*/ 1030700 h 1123283"/>
                  <a:gd name="connsiteX20" fmla="*/ 491802 w 1152648"/>
                  <a:gd name="connsiteY20" fmla="*/ 1016889 h 1123283"/>
                  <a:gd name="connsiteX21" fmla="*/ 15171 w 1152648"/>
                  <a:gd name="connsiteY21" fmla="*/ 1016889 h 1123283"/>
                  <a:gd name="connsiteX22" fmla="*/ 422937 w 1152648"/>
                  <a:gd name="connsiteY22" fmla="*/ 1016889 h 1123283"/>
                  <a:gd name="connsiteX23" fmla="*/ 436748 w 1152648"/>
                  <a:gd name="connsiteY23" fmla="*/ 1030700 h 1123283"/>
                  <a:gd name="connsiteX24" fmla="*/ 422937 w 1152648"/>
                  <a:gd name="connsiteY24" fmla="*/ 1044512 h 1123283"/>
                  <a:gd name="connsiteX25" fmla="*/ 15171 w 1152648"/>
                  <a:gd name="connsiteY25" fmla="*/ 1044512 h 1123283"/>
                  <a:gd name="connsiteX26" fmla="*/ 1360 w 1152648"/>
                  <a:gd name="connsiteY26" fmla="*/ 1030700 h 1123283"/>
                  <a:gd name="connsiteX27" fmla="*/ 15171 w 1152648"/>
                  <a:gd name="connsiteY27" fmla="*/ 1016889 h 1123283"/>
                  <a:gd name="connsiteX28" fmla="*/ 491802 w 1152648"/>
                  <a:gd name="connsiteY28" fmla="*/ 938022 h 1123283"/>
                  <a:gd name="connsiteX29" fmla="*/ 935572 w 1152648"/>
                  <a:gd name="connsiteY29" fmla="*/ 938022 h 1123283"/>
                  <a:gd name="connsiteX30" fmla="*/ 949383 w 1152648"/>
                  <a:gd name="connsiteY30" fmla="*/ 951833 h 1123283"/>
                  <a:gd name="connsiteX31" fmla="*/ 935572 w 1152648"/>
                  <a:gd name="connsiteY31" fmla="*/ 965644 h 1123283"/>
                  <a:gd name="connsiteX32" fmla="*/ 491802 w 1152648"/>
                  <a:gd name="connsiteY32" fmla="*/ 965644 h 1123283"/>
                  <a:gd name="connsiteX33" fmla="*/ 477991 w 1152648"/>
                  <a:gd name="connsiteY33" fmla="*/ 951833 h 1123283"/>
                  <a:gd name="connsiteX34" fmla="*/ 491802 w 1152648"/>
                  <a:gd name="connsiteY34" fmla="*/ 938022 h 1123283"/>
                  <a:gd name="connsiteX35" fmla="*/ 491802 w 1152648"/>
                  <a:gd name="connsiteY35" fmla="*/ 859250 h 1123283"/>
                  <a:gd name="connsiteX36" fmla="*/ 935572 w 1152648"/>
                  <a:gd name="connsiteY36" fmla="*/ 859250 h 1123283"/>
                  <a:gd name="connsiteX37" fmla="*/ 949383 w 1152648"/>
                  <a:gd name="connsiteY37" fmla="*/ 873061 h 1123283"/>
                  <a:gd name="connsiteX38" fmla="*/ 935572 w 1152648"/>
                  <a:gd name="connsiteY38" fmla="*/ 886873 h 1123283"/>
                  <a:gd name="connsiteX39" fmla="*/ 491802 w 1152648"/>
                  <a:gd name="connsiteY39" fmla="*/ 886873 h 1123283"/>
                  <a:gd name="connsiteX40" fmla="*/ 477991 w 1152648"/>
                  <a:gd name="connsiteY40" fmla="*/ 873061 h 1123283"/>
                  <a:gd name="connsiteX41" fmla="*/ 491802 w 1152648"/>
                  <a:gd name="connsiteY41" fmla="*/ 859250 h 1123283"/>
                  <a:gd name="connsiteX42" fmla="*/ 15171 w 1152648"/>
                  <a:gd name="connsiteY42" fmla="*/ 859250 h 1123283"/>
                  <a:gd name="connsiteX43" fmla="*/ 422937 w 1152648"/>
                  <a:gd name="connsiteY43" fmla="*/ 859250 h 1123283"/>
                  <a:gd name="connsiteX44" fmla="*/ 436748 w 1152648"/>
                  <a:gd name="connsiteY44" fmla="*/ 873061 h 1123283"/>
                  <a:gd name="connsiteX45" fmla="*/ 422937 w 1152648"/>
                  <a:gd name="connsiteY45" fmla="*/ 886873 h 1123283"/>
                  <a:gd name="connsiteX46" fmla="*/ 15171 w 1152648"/>
                  <a:gd name="connsiteY46" fmla="*/ 886873 h 1123283"/>
                  <a:gd name="connsiteX47" fmla="*/ 1360 w 1152648"/>
                  <a:gd name="connsiteY47" fmla="*/ 873061 h 1123283"/>
                  <a:gd name="connsiteX48" fmla="*/ 15171 w 1152648"/>
                  <a:gd name="connsiteY48" fmla="*/ 859250 h 1123283"/>
                  <a:gd name="connsiteX49" fmla="*/ 491802 w 1152648"/>
                  <a:gd name="connsiteY49" fmla="*/ 780479 h 1123283"/>
                  <a:gd name="connsiteX50" fmla="*/ 935572 w 1152648"/>
                  <a:gd name="connsiteY50" fmla="*/ 780479 h 1123283"/>
                  <a:gd name="connsiteX51" fmla="*/ 949383 w 1152648"/>
                  <a:gd name="connsiteY51" fmla="*/ 794290 h 1123283"/>
                  <a:gd name="connsiteX52" fmla="*/ 935572 w 1152648"/>
                  <a:gd name="connsiteY52" fmla="*/ 808101 h 1123283"/>
                  <a:gd name="connsiteX53" fmla="*/ 491802 w 1152648"/>
                  <a:gd name="connsiteY53" fmla="*/ 808101 h 1123283"/>
                  <a:gd name="connsiteX54" fmla="*/ 477991 w 1152648"/>
                  <a:gd name="connsiteY54" fmla="*/ 794290 h 1123283"/>
                  <a:gd name="connsiteX55" fmla="*/ 491802 w 1152648"/>
                  <a:gd name="connsiteY55" fmla="*/ 780479 h 1123283"/>
                  <a:gd name="connsiteX56" fmla="*/ 15171 w 1152648"/>
                  <a:gd name="connsiteY56" fmla="*/ 780479 h 1123283"/>
                  <a:gd name="connsiteX57" fmla="*/ 422937 w 1152648"/>
                  <a:gd name="connsiteY57" fmla="*/ 780479 h 1123283"/>
                  <a:gd name="connsiteX58" fmla="*/ 436748 w 1152648"/>
                  <a:gd name="connsiteY58" fmla="*/ 794290 h 1123283"/>
                  <a:gd name="connsiteX59" fmla="*/ 422937 w 1152648"/>
                  <a:gd name="connsiteY59" fmla="*/ 808101 h 1123283"/>
                  <a:gd name="connsiteX60" fmla="*/ 15171 w 1152648"/>
                  <a:gd name="connsiteY60" fmla="*/ 808101 h 1123283"/>
                  <a:gd name="connsiteX61" fmla="*/ 1360 w 1152648"/>
                  <a:gd name="connsiteY61" fmla="*/ 794290 h 1123283"/>
                  <a:gd name="connsiteX62" fmla="*/ 15171 w 1152648"/>
                  <a:gd name="connsiteY62" fmla="*/ 780479 h 1123283"/>
                  <a:gd name="connsiteX63" fmla="*/ 15171 w 1152648"/>
                  <a:gd name="connsiteY63" fmla="*/ 698754 h 1123283"/>
                  <a:gd name="connsiteX64" fmla="*/ 626105 w 1152648"/>
                  <a:gd name="connsiteY64" fmla="*/ 698754 h 1123283"/>
                  <a:gd name="connsiteX65" fmla="*/ 639916 w 1152648"/>
                  <a:gd name="connsiteY65" fmla="*/ 712565 h 1123283"/>
                  <a:gd name="connsiteX66" fmla="*/ 626105 w 1152648"/>
                  <a:gd name="connsiteY66" fmla="*/ 726377 h 1123283"/>
                  <a:gd name="connsiteX67" fmla="*/ 15171 w 1152648"/>
                  <a:gd name="connsiteY67" fmla="*/ 726377 h 1123283"/>
                  <a:gd name="connsiteX68" fmla="*/ 1360 w 1152648"/>
                  <a:gd name="connsiteY68" fmla="*/ 712565 h 1123283"/>
                  <a:gd name="connsiteX69" fmla="*/ 15171 w 1152648"/>
                  <a:gd name="connsiteY69" fmla="*/ 698754 h 1123283"/>
                  <a:gd name="connsiteX70" fmla="*/ 491802 w 1152648"/>
                  <a:gd name="connsiteY70" fmla="*/ 619982 h 1123283"/>
                  <a:gd name="connsiteX71" fmla="*/ 935572 w 1152648"/>
                  <a:gd name="connsiteY71" fmla="*/ 619982 h 1123283"/>
                  <a:gd name="connsiteX72" fmla="*/ 949383 w 1152648"/>
                  <a:gd name="connsiteY72" fmla="*/ 633793 h 1123283"/>
                  <a:gd name="connsiteX73" fmla="*/ 935572 w 1152648"/>
                  <a:gd name="connsiteY73" fmla="*/ 647605 h 1123283"/>
                  <a:gd name="connsiteX74" fmla="*/ 491802 w 1152648"/>
                  <a:gd name="connsiteY74" fmla="*/ 647605 h 1123283"/>
                  <a:gd name="connsiteX75" fmla="*/ 477991 w 1152648"/>
                  <a:gd name="connsiteY75" fmla="*/ 633793 h 1123283"/>
                  <a:gd name="connsiteX76" fmla="*/ 491802 w 1152648"/>
                  <a:gd name="connsiteY76" fmla="*/ 619982 h 1123283"/>
                  <a:gd name="connsiteX77" fmla="*/ 15171 w 1152648"/>
                  <a:gd name="connsiteY77" fmla="*/ 619982 h 1123283"/>
                  <a:gd name="connsiteX78" fmla="*/ 422937 w 1152648"/>
                  <a:gd name="connsiteY78" fmla="*/ 619982 h 1123283"/>
                  <a:gd name="connsiteX79" fmla="*/ 436748 w 1152648"/>
                  <a:gd name="connsiteY79" fmla="*/ 633793 h 1123283"/>
                  <a:gd name="connsiteX80" fmla="*/ 422937 w 1152648"/>
                  <a:gd name="connsiteY80" fmla="*/ 647605 h 1123283"/>
                  <a:gd name="connsiteX81" fmla="*/ 15171 w 1152648"/>
                  <a:gd name="connsiteY81" fmla="*/ 647605 h 1123283"/>
                  <a:gd name="connsiteX82" fmla="*/ 1360 w 1152648"/>
                  <a:gd name="connsiteY82" fmla="*/ 633793 h 1123283"/>
                  <a:gd name="connsiteX83" fmla="*/ 15171 w 1152648"/>
                  <a:gd name="connsiteY83" fmla="*/ 619982 h 1123283"/>
                  <a:gd name="connsiteX84" fmla="*/ 491802 w 1152648"/>
                  <a:gd name="connsiteY84" fmla="*/ 541115 h 1123283"/>
                  <a:gd name="connsiteX85" fmla="*/ 935572 w 1152648"/>
                  <a:gd name="connsiteY85" fmla="*/ 541115 h 1123283"/>
                  <a:gd name="connsiteX86" fmla="*/ 949383 w 1152648"/>
                  <a:gd name="connsiteY86" fmla="*/ 554926 h 1123283"/>
                  <a:gd name="connsiteX87" fmla="*/ 935572 w 1152648"/>
                  <a:gd name="connsiteY87" fmla="*/ 568738 h 1123283"/>
                  <a:gd name="connsiteX88" fmla="*/ 491802 w 1152648"/>
                  <a:gd name="connsiteY88" fmla="*/ 568738 h 1123283"/>
                  <a:gd name="connsiteX89" fmla="*/ 477991 w 1152648"/>
                  <a:gd name="connsiteY89" fmla="*/ 554926 h 1123283"/>
                  <a:gd name="connsiteX90" fmla="*/ 491802 w 1152648"/>
                  <a:gd name="connsiteY90" fmla="*/ 541115 h 1123283"/>
                  <a:gd name="connsiteX91" fmla="*/ 15171 w 1152648"/>
                  <a:gd name="connsiteY91" fmla="*/ 541115 h 1123283"/>
                  <a:gd name="connsiteX92" fmla="*/ 422937 w 1152648"/>
                  <a:gd name="connsiteY92" fmla="*/ 541115 h 1123283"/>
                  <a:gd name="connsiteX93" fmla="*/ 436748 w 1152648"/>
                  <a:gd name="connsiteY93" fmla="*/ 554926 h 1123283"/>
                  <a:gd name="connsiteX94" fmla="*/ 422937 w 1152648"/>
                  <a:gd name="connsiteY94" fmla="*/ 568738 h 1123283"/>
                  <a:gd name="connsiteX95" fmla="*/ 15171 w 1152648"/>
                  <a:gd name="connsiteY95" fmla="*/ 568738 h 1123283"/>
                  <a:gd name="connsiteX96" fmla="*/ 1360 w 1152648"/>
                  <a:gd name="connsiteY96" fmla="*/ 554926 h 1123283"/>
                  <a:gd name="connsiteX97" fmla="*/ 15171 w 1152648"/>
                  <a:gd name="connsiteY97" fmla="*/ 541115 h 1123283"/>
                  <a:gd name="connsiteX98" fmla="*/ 491802 w 1152648"/>
                  <a:gd name="connsiteY98" fmla="*/ 462344 h 1123283"/>
                  <a:gd name="connsiteX99" fmla="*/ 935572 w 1152648"/>
                  <a:gd name="connsiteY99" fmla="*/ 462344 h 1123283"/>
                  <a:gd name="connsiteX100" fmla="*/ 949383 w 1152648"/>
                  <a:gd name="connsiteY100" fmla="*/ 476155 h 1123283"/>
                  <a:gd name="connsiteX101" fmla="*/ 935572 w 1152648"/>
                  <a:gd name="connsiteY101" fmla="*/ 489967 h 1123283"/>
                  <a:gd name="connsiteX102" fmla="*/ 491802 w 1152648"/>
                  <a:gd name="connsiteY102" fmla="*/ 489967 h 1123283"/>
                  <a:gd name="connsiteX103" fmla="*/ 477991 w 1152648"/>
                  <a:gd name="connsiteY103" fmla="*/ 476155 h 1123283"/>
                  <a:gd name="connsiteX104" fmla="*/ 491802 w 1152648"/>
                  <a:gd name="connsiteY104" fmla="*/ 462344 h 1123283"/>
                  <a:gd name="connsiteX105" fmla="*/ 15171 w 1152648"/>
                  <a:gd name="connsiteY105" fmla="*/ 462344 h 1123283"/>
                  <a:gd name="connsiteX106" fmla="*/ 422937 w 1152648"/>
                  <a:gd name="connsiteY106" fmla="*/ 462344 h 1123283"/>
                  <a:gd name="connsiteX107" fmla="*/ 436748 w 1152648"/>
                  <a:gd name="connsiteY107" fmla="*/ 476155 h 1123283"/>
                  <a:gd name="connsiteX108" fmla="*/ 422937 w 1152648"/>
                  <a:gd name="connsiteY108" fmla="*/ 489967 h 1123283"/>
                  <a:gd name="connsiteX109" fmla="*/ 15171 w 1152648"/>
                  <a:gd name="connsiteY109" fmla="*/ 489967 h 1123283"/>
                  <a:gd name="connsiteX110" fmla="*/ 1360 w 1152648"/>
                  <a:gd name="connsiteY110" fmla="*/ 476155 h 1123283"/>
                  <a:gd name="connsiteX111" fmla="*/ 15171 w 1152648"/>
                  <a:gd name="connsiteY111" fmla="*/ 462344 h 1123283"/>
                  <a:gd name="connsiteX112" fmla="*/ 491802 w 1152648"/>
                  <a:gd name="connsiteY112" fmla="*/ 383477 h 1123283"/>
                  <a:gd name="connsiteX113" fmla="*/ 935572 w 1152648"/>
                  <a:gd name="connsiteY113" fmla="*/ 383477 h 1123283"/>
                  <a:gd name="connsiteX114" fmla="*/ 949383 w 1152648"/>
                  <a:gd name="connsiteY114" fmla="*/ 397288 h 1123283"/>
                  <a:gd name="connsiteX115" fmla="*/ 935572 w 1152648"/>
                  <a:gd name="connsiteY115" fmla="*/ 411100 h 1123283"/>
                  <a:gd name="connsiteX116" fmla="*/ 491802 w 1152648"/>
                  <a:gd name="connsiteY116" fmla="*/ 411100 h 1123283"/>
                  <a:gd name="connsiteX117" fmla="*/ 477991 w 1152648"/>
                  <a:gd name="connsiteY117" fmla="*/ 397288 h 1123283"/>
                  <a:gd name="connsiteX118" fmla="*/ 491802 w 1152648"/>
                  <a:gd name="connsiteY118" fmla="*/ 383477 h 1123283"/>
                  <a:gd name="connsiteX119" fmla="*/ 15171 w 1152648"/>
                  <a:gd name="connsiteY119" fmla="*/ 383477 h 1123283"/>
                  <a:gd name="connsiteX120" fmla="*/ 422937 w 1152648"/>
                  <a:gd name="connsiteY120" fmla="*/ 383477 h 1123283"/>
                  <a:gd name="connsiteX121" fmla="*/ 436748 w 1152648"/>
                  <a:gd name="connsiteY121" fmla="*/ 397288 h 1123283"/>
                  <a:gd name="connsiteX122" fmla="*/ 422937 w 1152648"/>
                  <a:gd name="connsiteY122" fmla="*/ 411100 h 1123283"/>
                  <a:gd name="connsiteX123" fmla="*/ 15171 w 1152648"/>
                  <a:gd name="connsiteY123" fmla="*/ 411100 h 1123283"/>
                  <a:gd name="connsiteX124" fmla="*/ 1360 w 1152648"/>
                  <a:gd name="connsiteY124" fmla="*/ 397288 h 1123283"/>
                  <a:gd name="connsiteX125" fmla="*/ 15171 w 1152648"/>
                  <a:gd name="connsiteY125" fmla="*/ 383477 h 1123283"/>
                  <a:gd name="connsiteX126" fmla="*/ 491802 w 1152648"/>
                  <a:gd name="connsiteY126" fmla="*/ 304705 h 1123283"/>
                  <a:gd name="connsiteX127" fmla="*/ 935572 w 1152648"/>
                  <a:gd name="connsiteY127" fmla="*/ 304705 h 1123283"/>
                  <a:gd name="connsiteX128" fmla="*/ 949383 w 1152648"/>
                  <a:gd name="connsiteY128" fmla="*/ 318516 h 1123283"/>
                  <a:gd name="connsiteX129" fmla="*/ 935572 w 1152648"/>
                  <a:gd name="connsiteY129" fmla="*/ 332327 h 1123283"/>
                  <a:gd name="connsiteX130" fmla="*/ 491802 w 1152648"/>
                  <a:gd name="connsiteY130" fmla="*/ 332327 h 1123283"/>
                  <a:gd name="connsiteX131" fmla="*/ 477991 w 1152648"/>
                  <a:gd name="connsiteY131" fmla="*/ 318516 h 1123283"/>
                  <a:gd name="connsiteX132" fmla="*/ 491802 w 1152648"/>
                  <a:gd name="connsiteY132" fmla="*/ 304705 h 1123283"/>
                  <a:gd name="connsiteX133" fmla="*/ 218959 w 1152648"/>
                  <a:gd name="connsiteY133" fmla="*/ 294632 h 1123283"/>
                  <a:gd name="connsiteX134" fmla="*/ 410554 w 1152648"/>
                  <a:gd name="connsiteY134" fmla="*/ 303657 h 1123283"/>
                  <a:gd name="connsiteX135" fmla="*/ 437224 w 1152648"/>
                  <a:gd name="connsiteY135" fmla="*/ 315564 h 1123283"/>
                  <a:gd name="connsiteX136" fmla="*/ 409030 w 1152648"/>
                  <a:gd name="connsiteY136" fmla="*/ 333090 h 1123283"/>
                  <a:gd name="connsiteX137" fmla="*/ 218816 w 1152648"/>
                  <a:gd name="connsiteY137" fmla="*/ 333280 h 1123283"/>
                  <a:gd name="connsiteX138" fmla="*/ 28506 w 1152648"/>
                  <a:gd name="connsiteY138" fmla="*/ 333185 h 1123283"/>
                  <a:gd name="connsiteX139" fmla="*/ 27 w 1152648"/>
                  <a:gd name="connsiteY139" fmla="*/ 314897 h 1123283"/>
                  <a:gd name="connsiteX140" fmla="*/ 27078 w 1152648"/>
                  <a:gd name="connsiteY140" fmla="*/ 295466 h 1123283"/>
                  <a:gd name="connsiteX141" fmla="*/ 218959 w 1152648"/>
                  <a:gd name="connsiteY141" fmla="*/ 294632 h 1123283"/>
                  <a:gd name="connsiteX142" fmla="*/ 14981 w 1152648"/>
                  <a:gd name="connsiteY142" fmla="*/ 115253 h 1123283"/>
                  <a:gd name="connsiteX143" fmla="*/ 1138836 w 1152648"/>
                  <a:gd name="connsiteY143" fmla="*/ 115253 h 1123283"/>
                  <a:gd name="connsiteX144" fmla="*/ 1152647 w 1152648"/>
                  <a:gd name="connsiteY144" fmla="*/ 129064 h 1123283"/>
                  <a:gd name="connsiteX145" fmla="*/ 1138836 w 1152648"/>
                  <a:gd name="connsiteY145" fmla="*/ 142876 h 1123283"/>
                  <a:gd name="connsiteX146" fmla="*/ 14981 w 1152648"/>
                  <a:gd name="connsiteY146" fmla="*/ 142876 h 1123283"/>
                  <a:gd name="connsiteX147" fmla="*/ 1170 w 1152648"/>
                  <a:gd name="connsiteY147" fmla="*/ 129064 h 1123283"/>
                  <a:gd name="connsiteX148" fmla="*/ 14981 w 1152648"/>
                  <a:gd name="connsiteY148" fmla="*/ 115253 h 1123283"/>
                  <a:gd name="connsiteX149" fmla="*/ 260154 w 1152648"/>
                  <a:gd name="connsiteY149" fmla="*/ 0 h 1123283"/>
                  <a:gd name="connsiteX150" fmla="*/ 916808 w 1152648"/>
                  <a:gd name="connsiteY150" fmla="*/ 0 h 1123283"/>
                  <a:gd name="connsiteX151" fmla="*/ 954908 w 1152648"/>
                  <a:gd name="connsiteY151" fmla="*/ 38100 h 1123283"/>
                  <a:gd name="connsiteX152" fmla="*/ 916808 w 1152648"/>
                  <a:gd name="connsiteY152" fmla="*/ 76200 h 1123283"/>
                  <a:gd name="connsiteX153" fmla="*/ 260154 w 1152648"/>
                  <a:gd name="connsiteY153" fmla="*/ 76200 h 1123283"/>
                  <a:gd name="connsiteX154" fmla="*/ 222054 w 1152648"/>
                  <a:gd name="connsiteY154" fmla="*/ 38100 h 1123283"/>
                  <a:gd name="connsiteX155" fmla="*/ 260154 w 1152648"/>
                  <a:gd name="connsiteY155" fmla="*/ 0 h 1123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1152648" h="1123283">
                    <a:moveTo>
                      <a:pt x="491802" y="1095661"/>
                    </a:moveTo>
                    <a:lnTo>
                      <a:pt x="935572" y="1095661"/>
                    </a:lnTo>
                    <a:cubicBezTo>
                      <a:pt x="943192" y="1095661"/>
                      <a:pt x="949383" y="1101852"/>
                      <a:pt x="949383" y="1109472"/>
                    </a:cubicBezTo>
                    <a:cubicBezTo>
                      <a:pt x="949383" y="1117092"/>
                      <a:pt x="943192" y="1123283"/>
                      <a:pt x="935572" y="1123283"/>
                    </a:cubicBezTo>
                    <a:lnTo>
                      <a:pt x="491802" y="1123283"/>
                    </a:lnTo>
                    <a:cubicBezTo>
                      <a:pt x="484182" y="1123283"/>
                      <a:pt x="477991" y="1117092"/>
                      <a:pt x="477991" y="1109472"/>
                    </a:cubicBezTo>
                    <a:cubicBezTo>
                      <a:pt x="477991" y="1101852"/>
                      <a:pt x="484182" y="1095661"/>
                      <a:pt x="491802" y="1095661"/>
                    </a:cubicBezTo>
                    <a:close/>
                    <a:moveTo>
                      <a:pt x="15171" y="1095661"/>
                    </a:moveTo>
                    <a:lnTo>
                      <a:pt x="422937" y="1095661"/>
                    </a:lnTo>
                    <a:cubicBezTo>
                      <a:pt x="430556" y="1095661"/>
                      <a:pt x="436748" y="1101852"/>
                      <a:pt x="436748" y="1109472"/>
                    </a:cubicBezTo>
                    <a:cubicBezTo>
                      <a:pt x="436748" y="1117092"/>
                      <a:pt x="430556" y="1123283"/>
                      <a:pt x="422937" y="1123283"/>
                    </a:cubicBezTo>
                    <a:lnTo>
                      <a:pt x="15171" y="1123283"/>
                    </a:lnTo>
                    <a:cubicBezTo>
                      <a:pt x="7551" y="1123283"/>
                      <a:pt x="1360" y="1117092"/>
                      <a:pt x="1360" y="1109472"/>
                    </a:cubicBezTo>
                    <a:cubicBezTo>
                      <a:pt x="1360" y="1101852"/>
                      <a:pt x="7551" y="1095661"/>
                      <a:pt x="15171" y="1095661"/>
                    </a:cubicBezTo>
                    <a:close/>
                    <a:moveTo>
                      <a:pt x="491802" y="1016889"/>
                    </a:moveTo>
                    <a:lnTo>
                      <a:pt x="935572" y="1016889"/>
                    </a:lnTo>
                    <a:cubicBezTo>
                      <a:pt x="943192" y="1016889"/>
                      <a:pt x="949383" y="1023080"/>
                      <a:pt x="949383" y="1030700"/>
                    </a:cubicBezTo>
                    <a:cubicBezTo>
                      <a:pt x="949383" y="1038320"/>
                      <a:pt x="943192" y="1044512"/>
                      <a:pt x="935572" y="1044512"/>
                    </a:cubicBezTo>
                    <a:lnTo>
                      <a:pt x="491802" y="1044512"/>
                    </a:lnTo>
                    <a:cubicBezTo>
                      <a:pt x="484182" y="1044512"/>
                      <a:pt x="477991" y="1038320"/>
                      <a:pt x="477991" y="1030700"/>
                    </a:cubicBezTo>
                    <a:cubicBezTo>
                      <a:pt x="477991" y="1023080"/>
                      <a:pt x="484182" y="1016889"/>
                      <a:pt x="491802" y="1016889"/>
                    </a:cubicBezTo>
                    <a:close/>
                    <a:moveTo>
                      <a:pt x="15171" y="1016889"/>
                    </a:moveTo>
                    <a:lnTo>
                      <a:pt x="422937" y="1016889"/>
                    </a:lnTo>
                    <a:cubicBezTo>
                      <a:pt x="430556" y="1016889"/>
                      <a:pt x="436748" y="1023080"/>
                      <a:pt x="436748" y="1030700"/>
                    </a:cubicBezTo>
                    <a:cubicBezTo>
                      <a:pt x="436748" y="1038320"/>
                      <a:pt x="430556" y="1044512"/>
                      <a:pt x="422937" y="1044512"/>
                    </a:cubicBezTo>
                    <a:lnTo>
                      <a:pt x="15171" y="1044512"/>
                    </a:lnTo>
                    <a:cubicBezTo>
                      <a:pt x="7551" y="1044512"/>
                      <a:pt x="1360" y="1038320"/>
                      <a:pt x="1360" y="1030700"/>
                    </a:cubicBezTo>
                    <a:cubicBezTo>
                      <a:pt x="1360" y="1023080"/>
                      <a:pt x="7551" y="1016889"/>
                      <a:pt x="15171" y="1016889"/>
                    </a:cubicBezTo>
                    <a:close/>
                    <a:moveTo>
                      <a:pt x="491802" y="938022"/>
                    </a:moveTo>
                    <a:lnTo>
                      <a:pt x="935572" y="938022"/>
                    </a:lnTo>
                    <a:cubicBezTo>
                      <a:pt x="943192" y="938022"/>
                      <a:pt x="949383" y="944213"/>
                      <a:pt x="949383" y="951833"/>
                    </a:cubicBezTo>
                    <a:cubicBezTo>
                      <a:pt x="949383" y="959453"/>
                      <a:pt x="943192" y="965644"/>
                      <a:pt x="935572" y="965644"/>
                    </a:cubicBezTo>
                    <a:lnTo>
                      <a:pt x="491802" y="965644"/>
                    </a:lnTo>
                    <a:cubicBezTo>
                      <a:pt x="484182" y="965644"/>
                      <a:pt x="477991" y="959453"/>
                      <a:pt x="477991" y="951833"/>
                    </a:cubicBezTo>
                    <a:cubicBezTo>
                      <a:pt x="477991" y="944213"/>
                      <a:pt x="484182" y="938022"/>
                      <a:pt x="491802" y="938022"/>
                    </a:cubicBezTo>
                    <a:close/>
                    <a:moveTo>
                      <a:pt x="491802" y="859250"/>
                    </a:moveTo>
                    <a:lnTo>
                      <a:pt x="935572" y="859250"/>
                    </a:lnTo>
                    <a:cubicBezTo>
                      <a:pt x="943192" y="859250"/>
                      <a:pt x="949383" y="865441"/>
                      <a:pt x="949383" y="873061"/>
                    </a:cubicBezTo>
                    <a:cubicBezTo>
                      <a:pt x="949383" y="880681"/>
                      <a:pt x="943192" y="886873"/>
                      <a:pt x="935572" y="886873"/>
                    </a:cubicBezTo>
                    <a:lnTo>
                      <a:pt x="491802" y="886873"/>
                    </a:lnTo>
                    <a:cubicBezTo>
                      <a:pt x="484182" y="886873"/>
                      <a:pt x="477991" y="880681"/>
                      <a:pt x="477991" y="873061"/>
                    </a:cubicBezTo>
                    <a:cubicBezTo>
                      <a:pt x="477991" y="865441"/>
                      <a:pt x="484182" y="859250"/>
                      <a:pt x="491802" y="859250"/>
                    </a:cubicBezTo>
                    <a:close/>
                    <a:moveTo>
                      <a:pt x="15171" y="859250"/>
                    </a:moveTo>
                    <a:lnTo>
                      <a:pt x="422937" y="859250"/>
                    </a:lnTo>
                    <a:cubicBezTo>
                      <a:pt x="430556" y="859250"/>
                      <a:pt x="436748" y="865441"/>
                      <a:pt x="436748" y="873061"/>
                    </a:cubicBezTo>
                    <a:cubicBezTo>
                      <a:pt x="436748" y="880681"/>
                      <a:pt x="430556" y="886873"/>
                      <a:pt x="422937" y="886873"/>
                    </a:cubicBezTo>
                    <a:lnTo>
                      <a:pt x="15171" y="886873"/>
                    </a:lnTo>
                    <a:cubicBezTo>
                      <a:pt x="7551" y="886873"/>
                      <a:pt x="1360" y="880681"/>
                      <a:pt x="1360" y="873061"/>
                    </a:cubicBezTo>
                    <a:cubicBezTo>
                      <a:pt x="1360" y="865441"/>
                      <a:pt x="7551" y="859250"/>
                      <a:pt x="15171" y="859250"/>
                    </a:cubicBezTo>
                    <a:close/>
                    <a:moveTo>
                      <a:pt x="491802" y="780479"/>
                    </a:moveTo>
                    <a:lnTo>
                      <a:pt x="935572" y="780479"/>
                    </a:lnTo>
                    <a:cubicBezTo>
                      <a:pt x="943192" y="780479"/>
                      <a:pt x="949383" y="786670"/>
                      <a:pt x="949383" y="794290"/>
                    </a:cubicBezTo>
                    <a:cubicBezTo>
                      <a:pt x="949383" y="801815"/>
                      <a:pt x="943192" y="808101"/>
                      <a:pt x="935572" y="808101"/>
                    </a:cubicBezTo>
                    <a:lnTo>
                      <a:pt x="491802" y="808101"/>
                    </a:lnTo>
                    <a:cubicBezTo>
                      <a:pt x="484182" y="808101"/>
                      <a:pt x="477991" y="801910"/>
                      <a:pt x="477991" y="794290"/>
                    </a:cubicBezTo>
                    <a:cubicBezTo>
                      <a:pt x="477991" y="786670"/>
                      <a:pt x="484182" y="780479"/>
                      <a:pt x="491802" y="780479"/>
                    </a:cubicBezTo>
                    <a:close/>
                    <a:moveTo>
                      <a:pt x="15171" y="780479"/>
                    </a:moveTo>
                    <a:lnTo>
                      <a:pt x="422937" y="780479"/>
                    </a:lnTo>
                    <a:cubicBezTo>
                      <a:pt x="430556" y="780479"/>
                      <a:pt x="436748" y="786670"/>
                      <a:pt x="436748" y="794290"/>
                    </a:cubicBezTo>
                    <a:cubicBezTo>
                      <a:pt x="436748" y="801815"/>
                      <a:pt x="430556" y="808101"/>
                      <a:pt x="422937" y="808101"/>
                    </a:cubicBezTo>
                    <a:lnTo>
                      <a:pt x="15171" y="808101"/>
                    </a:lnTo>
                    <a:cubicBezTo>
                      <a:pt x="7551" y="808101"/>
                      <a:pt x="1360" y="801910"/>
                      <a:pt x="1360" y="794290"/>
                    </a:cubicBezTo>
                    <a:cubicBezTo>
                      <a:pt x="1360" y="786670"/>
                      <a:pt x="7551" y="780479"/>
                      <a:pt x="15171" y="780479"/>
                    </a:cubicBezTo>
                    <a:close/>
                    <a:moveTo>
                      <a:pt x="15171" y="698754"/>
                    </a:moveTo>
                    <a:lnTo>
                      <a:pt x="626105" y="698754"/>
                    </a:lnTo>
                    <a:cubicBezTo>
                      <a:pt x="633725" y="698754"/>
                      <a:pt x="639916" y="704945"/>
                      <a:pt x="639916" y="712565"/>
                    </a:cubicBezTo>
                    <a:cubicBezTo>
                      <a:pt x="640011" y="720185"/>
                      <a:pt x="633725" y="726377"/>
                      <a:pt x="626105" y="726377"/>
                    </a:cubicBezTo>
                    <a:lnTo>
                      <a:pt x="15171" y="726377"/>
                    </a:lnTo>
                    <a:cubicBezTo>
                      <a:pt x="7551" y="726377"/>
                      <a:pt x="1360" y="720185"/>
                      <a:pt x="1360" y="712565"/>
                    </a:cubicBezTo>
                    <a:cubicBezTo>
                      <a:pt x="1360" y="704945"/>
                      <a:pt x="7551" y="698754"/>
                      <a:pt x="15171" y="698754"/>
                    </a:cubicBezTo>
                    <a:close/>
                    <a:moveTo>
                      <a:pt x="491802" y="619982"/>
                    </a:moveTo>
                    <a:lnTo>
                      <a:pt x="935572" y="619982"/>
                    </a:lnTo>
                    <a:cubicBezTo>
                      <a:pt x="943192" y="619982"/>
                      <a:pt x="949383" y="626173"/>
                      <a:pt x="949383" y="633793"/>
                    </a:cubicBezTo>
                    <a:cubicBezTo>
                      <a:pt x="949383" y="641318"/>
                      <a:pt x="943192" y="647605"/>
                      <a:pt x="935572" y="647605"/>
                    </a:cubicBezTo>
                    <a:lnTo>
                      <a:pt x="491802" y="647605"/>
                    </a:lnTo>
                    <a:cubicBezTo>
                      <a:pt x="484182" y="647605"/>
                      <a:pt x="477991" y="641413"/>
                      <a:pt x="477991" y="633793"/>
                    </a:cubicBezTo>
                    <a:cubicBezTo>
                      <a:pt x="477991" y="626173"/>
                      <a:pt x="484182" y="619982"/>
                      <a:pt x="491802" y="619982"/>
                    </a:cubicBezTo>
                    <a:close/>
                    <a:moveTo>
                      <a:pt x="15171" y="619982"/>
                    </a:moveTo>
                    <a:lnTo>
                      <a:pt x="422937" y="619982"/>
                    </a:lnTo>
                    <a:cubicBezTo>
                      <a:pt x="430556" y="619982"/>
                      <a:pt x="436748" y="626173"/>
                      <a:pt x="436748" y="633793"/>
                    </a:cubicBezTo>
                    <a:cubicBezTo>
                      <a:pt x="436748" y="641318"/>
                      <a:pt x="430556" y="647605"/>
                      <a:pt x="422937" y="647605"/>
                    </a:cubicBezTo>
                    <a:lnTo>
                      <a:pt x="15171" y="647605"/>
                    </a:lnTo>
                    <a:cubicBezTo>
                      <a:pt x="7551" y="647605"/>
                      <a:pt x="1360" y="641413"/>
                      <a:pt x="1360" y="633793"/>
                    </a:cubicBezTo>
                    <a:cubicBezTo>
                      <a:pt x="1360" y="626173"/>
                      <a:pt x="7551" y="619982"/>
                      <a:pt x="15171" y="619982"/>
                    </a:cubicBezTo>
                    <a:close/>
                    <a:moveTo>
                      <a:pt x="491802" y="541115"/>
                    </a:moveTo>
                    <a:lnTo>
                      <a:pt x="935572" y="541115"/>
                    </a:lnTo>
                    <a:cubicBezTo>
                      <a:pt x="943192" y="541115"/>
                      <a:pt x="949383" y="547306"/>
                      <a:pt x="949383" y="554926"/>
                    </a:cubicBezTo>
                    <a:cubicBezTo>
                      <a:pt x="949383" y="562546"/>
                      <a:pt x="943192" y="568738"/>
                      <a:pt x="935572" y="568738"/>
                    </a:cubicBezTo>
                    <a:lnTo>
                      <a:pt x="491802" y="568738"/>
                    </a:lnTo>
                    <a:cubicBezTo>
                      <a:pt x="484182" y="568738"/>
                      <a:pt x="477991" y="562546"/>
                      <a:pt x="477991" y="554926"/>
                    </a:cubicBezTo>
                    <a:cubicBezTo>
                      <a:pt x="477991" y="547306"/>
                      <a:pt x="484182" y="541115"/>
                      <a:pt x="491802" y="541115"/>
                    </a:cubicBezTo>
                    <a:close/>
                    <a:moveTo>
                      <a:pt x="15171" y="541115"/>
                    </a:moveTo>
                    <a:lnTo>
                      <a:pt x="422937" y="541115"/>
                    </a:lnTo>
                    <a:cubicBezTo>
                      <a:pt x="430556" y="541115"/>
                      <a:pt x="436748" y="547306"/>
                      <a:pt x="436748" y="554926"/>
                    </a:cubicBezTo>
                    <a:cubicBezTo>
                      <a:pt x="436748" y="562546"/>
                      <a:pt x="430556" y="568738"/>
                      <a:pt x="422937" y="568738"/>
                    </a:cubicBezTo>
                    <a:lnTo>
                      <a:pt x="15171" y="568738"/>
                    </a:lnTo>
                    <a:cubicBezTo>
                      <a:pt x="7551" y="568738"/>
                      <a:pt x="1360" y="562546"/>
                      <a:pt x="1360" y="554926"/>
                    </a:cubicBezTo>
                    <a:cubicBezTo>
                      <a:pt x="1360" y="547306"/>
                      <a:pt x="7551" y="541115"/>
                      <a:pt x="15171" y="541115"/>
                    </a:cubicBezTo>
                    <a:close/>
                    <a:moveTo>
                      <a:pt x="491802" y="462344"/>
                    </a:moveTo>
                    <a:lnTo>
                      <a:pt x="935572" y="462344"/>
                    </a:lnTo>
                    <a:cubicBezTo>
                      <a:pt x="943192" y="462344"/>
                      <a:pt x="949383" y="468535"/>
                      <a:pt x="949383" y="476155"/>
                    </a:cubicBezTo>
                    <a:cubicBezTo>
                      <a:pt x="949383" y="483775"/>
                      <a:pt x="943192" y="489967"/>
                      <a:pt x="935572" y="489967"/>
                    </a:cubicBezTo>
                    <a:lnTo>
                      <a:pt x="491802" y="489967"/>
                    </a:lnTo>
                    <a:cubicBezTo>
                      <a:pt x="484182" y="489967"/>
                      <a:pt x="477991" y="483775"/>
                      <a:pt x="477991" y="476155"/>
                    </a:cubicBezTo>
                    <a:cubicBezTo>
                      <a:pt x="477991" y="468535"/>
                      <a:pt x="484182" y="462344"/>
                      <a:pt x="491802" y="462344"/>
                    </a:cubicBezTo>
                    <a:close/>
                    <a:moveTo>
                      <a:pt x="15171" y="462344"/>
                    </a:moveTo>
                    <a:lnTo>
                      <a:pt x="422937" y="462344"/>
                    </a:lnTo>
                    <a:cubicBezTo>
                      <a:pt x="430556" y="462344"/>
                      <a:pt x="436748" y="468535"/>
                      <a:pt x="436748" y="476155"/>
                    </a:cubicBezTo>
                    <a:cubicBezTo>
                      <a:pt x="436748" y="483775"/>
                      <a:pt x="430556" y="489967"/>
                      <a:pt x="422937" y="489967"/>
                    </a:cubicBezTo>
                    <a:lnTo>
                      <a:pt x="15171" y="489967"/>
                    </a:lnTo>
                    <a:cubicBezTo>
                      <a:pt x="7551" y="489967"/>
                      <a:pt x="1360" y="483775"/>
                      <a:pt x="1360" y="476155"/>
                    </a:cubicBezTo>
                    <a:cubicBezTo>
                      <a:pt x="1360" y="468535"/>
                      <a:pt x="7551" y="462344"/>
                      <a:pt x="15171" y="462344"/>
                    </a:cubicBezTo>
                    <a:close/>
                    <a:moveTo>
                      <a:pt x="491802" y="383477"/>
                    </a:moveTo>
                    <a:lnTo>
                      <a:pt x="935572" y="383477"/>
                    </a:lnTo>
                    <a:cubicBezTo>
                      <a:pt x="943192" y="383477"/>
                      <a:pt x="949383" y="389668"/>
                      <a:pt x="949383" y="397288"/>
                    </a:cubicBezTo>
                    <a:cubicBezTo>
                      <a:pt x="949383" y="404908"/>
                      <a:pt x="943192" y="411100"/>
                      <a:pt x="935572" y="411100"/>
                    </a:cubicBezTo>
                    <a:lnTo>
                      <a:pt x="491802" y="411100"/>
                    </a:lnTo>
                    <a:cubicBezTo>
                      <a:pt x="484182" y="411100"/>
                      <a:pt x="477991" y="404908"/>
                      <a:pt x="477991" y="397288"/>
                    </a:cubicBezTo>
                    <a:cubicBezTo>
                      <a:pt x="477991" y="389668"/>
                      <a:pt x="484182" y="383477"/>
                      <a:pt x="491802" y="383477"/>
                    </a:cubicBezTo>
                    <a:close/>
                    <a:moveTo>
                      <a:pt x="15171" y="383477"/>
                    </a:moveTo>
                    <a:lnTo>
                      <a:pt x="422937" y="383477"/>
                    </a:lnTo>
                    <a:cubicBezTo>
                      <a:pt x="430556" y="383477"/>
                      <a:pt x="436748" y="389668"/>
                      <a:pt x="436748" y="397288"/>
                    </a:cubicBezTo>
                    <a:cubicBezTo>
                      <a:pt x="436748" y="404908"/>
                      <a:pt x="430556" y="411100"/>
                      <a:pt x="422937" y="411100"/>
                    </a:cubicBezTo>
                    <a:lnTo>
                      <a:pt x="15171" y="411100"/>
                    </a:lnTo>
                    <a:cubicBezTo>
                      <a:pt x="7551" y="411100"/>
                      <a:pt x="1360" y="404908"/>
                      <a:pt x="1360" y="397288"/>
                    </a:cubicBezTo>
                    <a:cubicBezTo>
                      <a:pt x="1360" y="389668"/>
                      <a:pt x="7551" y="383477"/>
                      <a:pt x="15171" y="383477"/>
                    </a:cubicBezTo>
                    <a:close/>
                    <a:moveTo>
                      <a:pt x="491802" y="304705"/>
                    </a:moveTo>
                    <a:lnTo>
                      <a:pt x="935572" y="304705"/>
                    </a:lnTo>
                    <a:cubicBezTo>
                      <a:pt x="943192" y="304705"/>
                      <a:pt x="949383" y="310896"/>
                      <a:pt x="949383" y="318516"/>
                    </a:cubicBezTo>
                    <a:cubicBezTo>
                      <a:pt x="949383" y="326136"/>
                      <a:pt x="943192" y="332327"/>
                      <a:pt x="935572" y="332327"/>
                    </a:cubicBezTo>
                    <a:lnTo>
                      <a:pt x="491802" y="332327"/>
                    </a:lnTo>
                    <a:cubicBezTo>
                      <a:pt x="484182" y="332327"/>
                      <a:pt x="477991" y="326136"/>
                      <a:pt x="477991" y="318516"/>
                    </a:cubicBezTo>
                    <a:cubicBezTo>
                      <a:pt x="477991" y="310896"/>
                      <a:pt x="484182" y="304705"/>
                      <a:pt x="491802" y="304705"/>
                    </a:cubicBezTo>
                    <a:close/>
                    <a:moveTo>
                      <a:pt x="218959" y="294632"/>
                    </a:moveTo>
                    <a:cubicBezTo>
                      <a:pt x="282895" y="294823"/>
                      <a:pt x="346784" y="296656"/>
                      <a:pt x="410554" y="303657"/>
                    </a:cubicBezTo>
                    <a:cubicBezTo>
                      <a:pt x="420460" y="304705"/>
                      <a:pt x="436653" y="299943"/>
                      <a:pt x="437224" y="315564"/>
                    </a:cubicBezTo>
                    <a:cubicBezTo>
                      <a:pt x="437796" y="332613"/>
                      <a:pt x="421508" y="332994"/>
                      <a:pt x="409030" y="333090"/>
                    </a:cubicBezTo>
                    <a:cubicBezTo>
                      <a:pt x="345689" y="333375"/>
                      <a:pt x="282252" y="333185"/>
                      <a:pt x="218816" y="333280"/>
                    </a:cubicBezTo>
                    <a:cubicBezTo>
                      <a:pt x="155379" y="333375"/>
                      <a:pt x="91943" y="333566"/>
                      <a:pt x="28506" y="333185"/>
                    </a:cubicBezTo>
                    <a:cubicBezTo>
                      <a:pt x="15648" y="333090"/>
                      <a:pt x="789" y="331375"/>
                      <a:pt x="27" y="314897"/>
                    </a:cubicBezTo>
                    <a:cubicBezTo>
                      <a:pt x="-735" y="297942"/>
                      <a:pt x="14409" y="295370"/>
                      <a:pt x="27078" y="295466"/>
                    </a:cubicBezTo>
                    <a:cubicBezTo>
                      <a:pt x="91038" y="295894"/>
                      <a:pt x="155022" y="294442"/>
                      <a:pt x="218959" y="294632"/>
                    </a:cubicBezTo>
                    <a:close/>
                    <a:moveTo>
                      <a:pt x="14981" y="115253"/>
                    </a:moveTo>
                    <a:lnTo>
                      <a:pt x="1138836" y="115253"/>
                    </a:lnTo>
                    <a:cubicBezTo>
                      <a:pt x="1146456" y="115253"/>
                      <a:pt x="1152647" y="121444"/>
                      <a:pt x="1152647" y="129064"/>
                    </a:cubicBezTo>
                    <a:cubicBezTo>
                      <a:pt x="1152743" y="136684"/>
                      <a:pt x="1146456" y="142876"/>
                      <a:pt x="1138836" y="142876"/>
                    </a:cubicBezTo>
                    <a:lnTo>
                      <a:pt x="14981" y="142876"/>
                    </a:lnTo>
                    <a:cubicBezTo>
                      <a:pt x="7361" y="142876"/>
                      <a:pt x="1170" y="136684"/>
                      <a:pt x="1170" y="129064"/>
                    </a:cubicBezTo>
                    <a:cubicBezTo>
                      <a:pt x="1170" y="121444"/>
                      <a:pt x="7361" y="115253"/>
                      <a:pt x="14981" y="115253"/>
                    </a:cubicBezTo>
                    <a:close/>
                    <a:moveTo>
                      <a:pt x="260154" y="0"/>
                    </a:moveTo>
                    <a:lnTo>
                      <a:pt x="916808" y="0"/>
                    </a:lnTo>
                    <a:cubicBezTo>
                      <a:pt x="937858" y="0"/>
                      <a:pt x="954908" y="17050"/>
                      <a:pt x="954908" y="38100"/>
                    </a:cubicBezTo>
                    <a:cubicBezTo>
                      <a:pt x="954908" y="59150"/>
                      <a:pt x="937858" y="76200"/>
                      <a:pt x="916808" y="76200"/>
                    </a:cubicBezTo>
                    <a:lnTo>
                      <a:pt x="260154" y="76200"/>
                    </a:lnTo>
                    <a:cubicBezTo>
                      <a:pt x="239104" y="76200"/>
                      <a:pt x="222054" y="59150"/>
                      <a:pt x="222054" y="38100"/>
                    </a:cubicBezTo>
                    <a:cubicBezTo>
                      <a:pt x="222054" y="17050"/>
                      <a:pt x="239104" y="0"/>
                      <a:pt x="260154" y="0"/>
                    </a:cubicBezTo>
                    <a:close/>
                  </a:path>
                </a:pathLst>
              </a:custGeom>
              <a:solidFill>
                <a:srgbClr val="CDCD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9" name="Group 50">
            <a:extLst>
              <a:ext uri="{FF2B5EF4-FFF2-40B4-BE49-F238E27FC236}">
                <a16:creationId xmlns:a16="http://schemas.microsoft.com/office/drawing/2014/main" id="{C014B65D-C18B-4329-8065-38038BDEFAC4}"/>
              </a:ext>
            </a:extLst>
          </p:cNvPr>
          <p:cNvGrpSpPr/>
          <p:nvPr/>
        </p:nvGrpSpPr>
        <p:grpSpPr>
          <a:xfrm>
            <a:off x="869387" y="4627163"/>
            <a:ext cx="3279764" cy="1573341"/>
            <a:chOff x="1683026" y="3402493"/>
            <a:chExt cx="2499997" cy="2902226"/>
          </a:xfrm>
        </p:grpSpPr>
        <p:sp>
          <p:nvSpPr>
            <p:cNvPr id="40" name="Arrow: Chevron 51">
              <a:extLst>
                <a:ext uri="{FF2B5EF4-FFF2-40B4-BE49-F238E27FC236}">
                  <a16:creationId xmlns:a16="http://schemas.microsoft.com/office/drawing/2014/main" id="{6CE6D045-63F4-43D2-A9D3-A42BC1C95738}"/>
                </a:ext>
              </a:extLst>
            </p:cNvPr>
            <p:cNvSpPr/>
            <p:nvPr/>
          </p:nvSpPr>
          <p:spPr>
            <a:xfrm>
              <a:off x="1683027" y="3402493"/>
              <a:ext cx="2499996" cy="2902226"/>
            </a:xfrm>
            <a:prstGeom prst="chevron">
              <a:avLst>
                <a:gd name="adj" fmla="val 18444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1" name="Arrow: Chevron 52">
              <a:extLst>
                <a:ext uri="{FF2B5EF4-FFF2-40B4-BE49-F238E27FC236}">
                  <a16:creationId xmlns:a16="http://schemas.microsoft.com/office/drawing/2014/main" id="{8061A708-524B-496A-B02F-CF95D8CA6037}"/>
                </a:ext>
              </a:extLst>
            </p:cNvPr>
            <p:cNvSpPr/>
            <p:nvPr/>
          </p:nvSpPr>
          <p:spPr>
            <a:xfrm>
              <a:off x="1683026" y="3402493"/>
              <a:ext cx="404691" cy="2902226"/>
            </a:xfrm>
            <a:prstGeom prst="chevron">
              <a:avLst>
                <a:gd name="adj" fmla="val 57866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62">
            <a:extLst>
              <a:ext uri="{FF2B5EF4-FFF2-40B4-BE49-F238E27FC236}">
                <a16:creationId xmlns:a16="http://schemas.microsoft.com/office/drawing/2014/main" id="{05C8B841-64C7-441A-A78D-3EDA9AC642EE}"/>
              </a:ext>
            </a:extLst>
          </p:cNvPr>
          <p:cNvGrpSpPr/>
          <p:nvPr/>
        </p:nvGrpSpPr>
        <p:grpSpPr>
          <a:xfrm>
            <a:off x="1555907" y="4844446"/>
            <a:ext cx="2232632" cy="1138774"/>
            <a:chOff x="1829656" y="4528906"/>
            <a:chExt cx="2691170" cy="1138774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37B2B47-449F-4B0F-9DC2-686082776F20}"/>
                </a:ext>
              </a:extLst>
            </p:cNvPr>
            <p:cNvSpPr txBox="1"/>
            <p:nvPr/>
          </p:nvSpPr>
          <p:spPr>
            <a:xfrm>
              <a:off x="1829656" y="4836683"/>
              <a:ext cx="269117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8DA4536-91F8-4E57-A18E-66967C032922}"/>
                </a:ext>
              </a:extLst>
            </p:cNvPr>
            <p:cNvSpPr txBox="1"/>
            <p:nvPr/>
          </p:nvSpPr>
          <p:spPr>
            <a:xfrm>
              <a:off x="1829656" y="4528906"/>
              <a:ext cx="269117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71">
            <a:extLst>
              <a:ext uri="{FF2B5EF4-FFF2-40B4-BE49-F238E27FC236}">
                <a16:creationId xmlns:a16="http://schemas.microsoft.com/office/drawing/2014/main" id="{0BAFB4E3-1B3A-499D-A3E3-1D2773C77BC6}"/>
              </a:ext>
            </a:extLst>
          </p:cNvPr>
          <p:cNvGrpSpPr/>
          <p:nvPr/>
        </p:nvGrpSpPr>
        <p:grpSpPr>
          <a:xfrm>
            <a:off x="5158101" y="4844446"/>
            <a:ext cx="2232632" cy="1138774"/>
            <a:chOff x="1829656" y="4528906"/>
            <a:chExt cx="2691170" cy="1138774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07F3D2B5-B2F3-4055-863A-AC5A70C8BDCF}"/>
                </a:ext>
              </a:extLst>
            </p:cNvPr>
            <p:cNvSpPr txBox="1"/>
            <p:nvPr/>
          </p:nvSpPr>
          <p:spPr>
            <a:xfrm>
              <a:off x="1829656" y="4836683"/>
              <a:ext cx="269117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53530A2-C55B-41E0-AC01-7CAB499592F8}"/>
                </a:ext>
              </a:extLst>
            </p:cNvPr>
            <p:cNvSpPr txBox="1"/>
            <p:nvPr/>
          </p:nvSpPr>
          <p:spPr>
            <a:xfrm>
              <a:off x="1829656" y="4528906"/>
              <a:ext cx="269117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" name="Group 74">
            <a:extLst>
              <a:ext uri="{FF2B5EF4-FFF2-40B4-BE49-F238E27FC236}">
                <a16:creationId xmlns:a16="http://schemas.microsoft.com/office/drawing/2014/main" id="{5CA1483C-58C9-49A1-902A-5D42ACA4C762}"/>
              </a:ext>
            </a:extLst>
          </p:cNvPr>
          <p:cNvGrpSpPr/>
          <p:nvPr/>
        </p:nvGrpSpPr>
        <p:grpSpPr>
          <a:xfrm>
            <a:off x="8760296" y="4844446"/>
            <a:ext cx="2232632" cy="1138774"/>
            <a:chOff x="1829656" y="4528906"/>
            <a:chExt cx="2691170" cy="1138774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2C8C5BE-F9BB-4347-87DA-4293BF418CFE}"/>
                </a:ext>
              </a:extLst>
            </p:cNvPr>
            <p:cNvSpPr txBox="1"/>
            <p:nvPr/>
          </p:nvSpPr>
          <p:spPr>
            <a:xfrm>
              <a:off x="1829656" y="4836683"/>
              <a:ext cx="269117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04F23DA-3232-4D94-A52F-0511499486FE}"/>
                </a:ext>
              </a:extLst>
            </p:cNvPr>
            <p:cNvSpPr txBox="1"/>
            <p:nvPr/>
          </p:nvSpPr>
          <p:spPr>
            <a:xfrm>
              <a:off x="1829656" y="4528906"/>
              <a:ext cx="269117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1" name="Arrow: Chevron 55">
            <a:extLst>
              <a:ext uri="{FF2B5EF4-FFF2-40B4-BE49-F238E27FC236}">
                <a16:creationId xmlns:a16="http://schemas.microsoft.com/office/drawing/2014/main" id="{E63CE824-7C3E-4AF6-91C9-350E0B4AD9C0}"/>
              </a:ext>
            </a:extLst>
          </p:cNvPr>
          <p:cNvSpPr/>
          <p:nvPr/>
        </p:nvSpPr>
        <p:spPr>
          <a:xfrm>
            <a:off x="4464115" y="2627064"/>
            <a:ext cx="518013" cy="914493"/>
          </a:xfrm>
          <a:prstGeom prst="chevron">
            <a:avLst>
              <a:gd name="adj" fmla="val 5786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2" name="Arrow: Chevron 55">
            <a:extLst>
              <a:ext uri="{FF2B5EF4-FFF2-40B4-BE49-F238E27FC236}">
                <a16:creationId xmlns:a16="http://schemas.microsoft.com/office/drawing/2014/main" id="{3831AAB9-B097-41EE-9446-8AE6224C7F90}"/>
              </a:ext>
            </a:extLst>
          </p:cNvPr>
          <p:cNvSpPr/>
          <p:nvPr/>
        </p:nvSpPr>
        <p:spPr>
          <a:xfrm>
            <a:off x="7567189" y="2627063"/>
            <a:ext cx="518013" cy="914493"/>
          </a:xfrm>
          <a:prstGeom prst="chevron">
            <a:avLst>
              <a:gd name="adj" fmla="val 5786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62" name="Group 10">
            <a:extLst>
              <a:ext uri="{FF2B5EF4-FFF2-40B4-BE49-F238E27FC236}">
                <a16:creationId xmlns:a16="http://schemas.microsoft.com/office/drawing/2014/main" id="{547A9818-D28F-4905-B277-8CA790B6D626}"/>
              </a:ext>
            </a:extLst>
          </p:cNvPr>
          <p:cNvGrpSpPr/>
          <p:nvPr/>
        </p:nvGrpSpPr>
        <p:grpSpPr>
          <a:xfrm>
            <a:off x="2523894" y="2147263"/>
            <a:ext cx="394052" cy="467956"/>
            <a:chOff x="3790950" y="1741170"/>
            <a:chExt cx="2447925" cy="2907029"/>
          </a:xfrm>
        </p:grpSpPr>
        <p:grpSp>
          <p:nvGrpSpPr>
            <p:cNvPr id="63" name="Graphic 3">
              <a:extLst>
                <a:ext uri="{FF2B5EF4-FFF2-40B4-BE49-F238E27FC236}">
                  <a16:creationId xmlns:a16="http://schemas.microsoft.com/office/drawing/2014/main" id="{B7016180-C39C-4698-B710-CD0E186750AF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67" name="Freeform: Shape 5">
                <a:extLst>
                  <a:ext uri="{FF2B5EF4-FFF2-40B4-BE49-F238E27FC236}">
                    <a16:creationId xmlns:a16="http://schemas.microsoft.com/office/drawing/2014/main" id="{A6C86680-5C83-47AA-9B14-202231298CDE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">
                <a:extLst>
                  <a:ext uri="{FF2B5EF4-FFF2-40B4-BE49-F238E27FC236}">
                    <a16:creationId xmlns:a16="http://schemas.microsoft.com/office/drawing/2014/main" id="{36C40A01-8B63-4D6D-9213-78D4389BC716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7">
                <a:extLst>
                  <a:ext uri="{FF2B5EF4-FFF2-40B4-BE49-F238E27FC236}">
                    <a16:creationId xmlns:a16="http://schemas.microsoft.com/office/drawing/2014/main" id="{F7ADDA17-398C-4187-AD07-1C5CD25998B1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8">
                <a:extLst>
                  <a:ext uri="{FF2B5EF4-FFF2-40B4-BE49-F238E27FC236}">
                    <a16:creationId xmlns:a16="http://schemas.microsoft.com/office/drawing/2014/main" id="{3386D072-36F4-48D4-A39C-5FF4E00D92D3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4" name="Rectangle 9">
              <a:extLst>
                <a:ext uri="{FF2B5EF4-FFF2-40B4-BE49-F238E27FC236}">
                  <a16:creationId xmlns:a16="http://schemas.microsoft.com/office/drawing/2014/main" id="{B0255D85-56B2-4C12-B7C3-8819C3145CF3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11">
              <a:extLst>
                <a:ext uri="{FF2B5EF4-FFF2-40B4-BE49-F238E27FC236}">
                  <a16:creationId xmlns:a16="http://schemas.microsoft.com/office/drawing/2014/main" id="{FF48DD18-623C-4D74-A5F8-A0C6728423D8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12">
              <a:extLst>
                <a:ext uri="{FF2B5EF4-FFF2-40B4-BE49-F238E27FC236}">
                  <a16:creationId xmlns:a16="http://schemas.microsoft.com/office/drawing/2014/main" id="{FDEBE897-AF8D-45C8-A178-BFD5C1D86157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D023481-2A8B-4E5A-92F6-A8C08F108966}"/>
              </a:ext>
            </a:extLst>
          </p:cNvPr>
          <p:cNvSpPr txBox="1"/>
          <p:nvPr/>
        </p:nvSpPr>
        <p:spPr>
          <a:xfrm>
            <a:off x="5299546" y="2839265"/>
            <a:ext cx="2300802" cy="2677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</a:t>
            </a:r>
          </a:p>
          <a:p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Presentation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806FDD2-7BC2-4BC8-84A2-8C21C545F0E8}"/>
              </a:ext>
            </a:extLst>
          </p:cNvPr>
          <p:cNvSpPr/>
          <p:nvPr/>
        </p:nvSpPr>
        <p:spPr>
          <a:xfrm>
            <a:off x="7600351" y="438548"/>
            <a:ext cx="374015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PORTFOLIO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D21C8A4-BECA-4E1A-8557-E296CA623353}"/>
              </a:ext>
            </a:extLst>
          </p:cNvPr>
          <p:cNvSpPr/>
          <p:nvPr/>
        </p:nvSpPr>
        <p:spPr>
          <a:xfrm>
            <a:off x="7600348" y="1058966"/>
            <a:ext cx="374015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PRESENTATION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44E9A19-6EA8-4BFD-85EB-71520A01D6EC}"/>
              </a:ext>
            </a:extLst>
          </p:cNvPr>
          <p:cNvGrpSpPr/>
          <p:nvPr/>
        </p:nvGrpSpPr>
        <p:grpSpPr>
          <a:xfrm>
            <a:off x="8567854" y="2479225"/>
            <a:ext cx="2772653" cy="3037696"/>
            <a:chOff x="4120557" y="1916832"/>
            <a:chExt cx="4123853" cy="3037696"/>
          </a:xfrm>
        </p:grpSpPr>
        <p:sp>
          <p:nvSpPr>
            <p:cNvPr id="7" name="Text Placeholder 10">
              <a:extLst>
                <a:ext uri="{FF2B5EF4-FFF2-40B4-BE49-F238E27FC236}">
                  <a16:creationId xmlns:a16="http://schemas.microsoft.com/office/drawing/2014/main" id="{34A4BD66-E172-482C-B8E7-4CD8BA71E449}"/>
                </a:ext>
              </a:extLst>
            </p:cNvPr>
            <p:cNvSpPr txBox="1">
              <a:spLocks/>
            </p:cNvSpPr>
            <p:nvPr/>
          </p:nvSpPr>
          <p:spPr>
            <a:xfrm>
              <a:off x="4120558" y="1916832"/>
              <a:ext cx="4123852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25EA5F0-A376-49E2-9DD8-A40789B3B802}"/>
                </a:ext>
              </a:extLst>
            </p:cNvPr>
            <p:cNvSpPr txBox="1"/>
            <p:nvPr/>
          </p:nvSpPr>
          <p:spPr>
            <a:xfrm>
              <a:off x="4120557" y="2276872"/>
              <a:ext cx="4123852" cy="2677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Get a modern PowerPoint  Presentation that is beautifully designed. Easy to change colors, photos and Text. </a:t>
              </a:r>
            </a:p>
          </p:txBody>
        </p:sp>
      </p:grp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28E57AE3-54B8-4508-98DD-048BFFBCEE1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Arrow: U-Turn 66">
            <a:extLst>
              <a:ext uri="{FF2B5EF4-FFF2-40B4-BE49-F238E27FC236}">
                <a16:creationId xmlns:a16="http://schemas.microsoft.com/office/drawing/2014/main" id="{ED369DA9-D9E9-4A55-94AD-F97F058CF673}"/>
              </a:ext>
            </a:extLst>
          </p:cNvPr>
          <p:cNvSpPr>
            <a:spLocks noChangeAspect="1"/>
          </p:cNvSpPr>
          <p:nvPr/>
        </p:nvSpPr>
        <p:spPr>
          <a:xfrm rot="5400000" flipH="1">
            <a:off x="3280471" y="2307796"/>
            <a:ext cx="3017520" cy="4744678"/>
          </a:xfrm>
          <a:prstGeom prst="uturnArrow">
            <a:avLst>
              <a:gd name="adj1" fmla="val 31450"/>
              <a:gd name="adj2" fmla="val 25000"/>
              <a:gd name="adj3" fmla="val 0"/>
              <a:gd name="adj4" fmla="val 45363"/>
              <a:gd name="adj5" fmla="val 10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" name="Arrow: U-Turn 64">
            <a:extLst>
              <a:ext uri="{FF2B5EF4-FFF2-40B4-BE49-F238E27FC236}">
                <a16:creationId xmlns:a16="http://schemas.microsoft.com/office/drawing/2014/main" id="{B5B37F4C-E00E-4DCF-88BF-A52C2BC0B336}"/>
              </a:ext>
            </a:extLst>
          </p:cNvPr>
          <p:cNvSpPr>
            <a:spLocks noChangeAspect="1"/>
          </p:cNvSpPr>
          <p:nvPr/>
        </p:nvSpPr>
        <p:spPr>
          <a:xfrm rot="16200000">
            <a:off x="1750819" y="517713"/>
            <a:ext cx="3017520" cy="4744678"/>
          </a:xfrm>
          <a:prstGeom prst="uturnArrow">
            <a:avLst>
              <a:gd name="adj1" fmla="val 31450"/>
              <a:gd name="adj2" fmla="val 25000"/>
              <a:gd name="adj3" fmla="val 0"/>
              <a:gd name="adj4" fmla="val 45363"/>
              <a:gd name="adj5" fmla="val 10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Rectangle 67">
            <a:extLst>
              <a:ext uri="{FF2B5EF4-FFF2-40B4-BE49-F238E27FC236}">
                <a16:creationId xmlns:a16="http://schemas.microsoft.com/office/drawing/2014/main" id="{32A6D6F6-8C47-4A76-BABC-CDA1760A459D}"/>
              </a:ext>
            </a:extLst>
          </p:cNvPr>
          <p:cNvSpPr/>
          <p:nvPr/>
        </p:nvSpPr>
        <p:spPr>
          <a:xfrm>
            <a:off x="0" y="5239381"/>
            <a:ext cx="2416892" cy="94951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Isosceles Triangle 7">
            <a:extLst>
              <a:ext uri="{FF2B5EF4-FFF2-40B4-BE49-F238E27FC236}">
                <a16:creationId xmlns:a16="http://schemas.microsoft.com/office/drawing/2014/main" id="{ACA87A2D-DFC7-43F7-9C49-A9BE7B4E1BAB}"/>
              </a:ext>
            </a:extLst>
          </p:cNvPr>
          <p:cNvSpPr/>
          <p:nvPr/>
        </p:nvSpPr>
        <p:spPr>
          <a:xfrm rot="5400000">
            <a:off x="6667208" y="1557488"/>
            <a:ext cx="1321806" cy="11394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73">
            <a:extLst>
              <a:ext uri="{FF2B5EF4-FFF2-40B4-BE49-F238E27FC236}">
                <a16:creationId xmlns:a16="http://schemas.microsoft.com/office/drawing/2014/main" id="{62360AEE-A758-4505-9991-6375F670AE1B}"/>
              </a:ext>
            </a:extLst>
          </p:cNvPr>
          <p:cNvGrpSpPr/>
          <p:nvPr/>
        </p:nvGrpSpPr>
        <p:grpSpPr>
          <a:xfrm>
            <a:off x="4611598" y="3241369"/>
            <a:ext cx="1259081" cy="1302537"/>
            <a:chOff x="2273675" y="1725714"/>
            <a:chExt cx="1259081" cy="3757731"/>
          </a:xfrm>
        </p:grpSpPr>
        <p:sp>
          <p:nvSpPr>
            <p:cNvPr id="8" name="Rectangle 74">
              <a:extLst>
                <a:ext uri="{FF2B5EF4-FFF2-40B4-BE49-F238E27FC236}">
                  <a16:creationId xmlns:a16="http://schemas.microsoft.com/office/drawing/2014/main" id="{8E83005E-0E01-4ACF-809E-1CAAD3691FF2}"/>
                </a:ext>
              </a:extLst>
            </p:cNvPr>
            <p:cNvSpPr/>
            <p:nvPr/>
          </p:nvSpPr>
          <p:spPr>
            <a:xfrm>
              <a:off x="2483766" y="1889186"/>
              <a:ext cx="835507" cy="3480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pic>
          <p:nvPicPr>
            <p:cNvPr id="9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C6C2330C-282A-4F22-8564-81243F5D91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 flipV="1">
              <a:off x="568381" y="3444739"/>
              <a:ext cx="374400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EAF8C042-06F6-42E7-8782-F750AC9AE4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 flipV="1">
              <a:off x="1494049" y="3431009"/>
              <a:ext cx="3744002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" name="Group 77">
            <a:extLst>
              <a:ext uri="{FF2B5EF4-FFF2-40B4-BE49-F238E27FC236}">
                <a16:creationId xmlns:a16="http://schemas.microsoft.com/office/drawing/2014/main" id="{093822BC-A321-453C-AEA8-F65AAFFE19BD}"/>
              </a:ext>
            </a:extLst>
          </p:cNvPr>
          <p:cNvGrpSpPr/>
          <p:nvPr/>
        </p:nvGrpSpPr>
        <p:grpSpPr>
          <a:xfrm>
            <a:off x="2186488" y="5062868"/>
            <a:ext cx="1259081" cy="1302537"/>
            <a:chOff x="2273675" y="1725714"/>
            <a:chExt cx="1259081" cy="3757731"/>
          </a:xfrm>
        </p:grpSpPr>
        <p:sp>
          <p:nvSpPr>
            <p:cNvPr id="12" name="Rectangle 78">
              <a:extLst>
                <a:ext uri="{FF2B5EF4-FFF2-40B4-BE49-F238E27FC236}">
                  <a16:creationId xmlns:a16="http://schemas.microsoft.com/office/drawing/2014/main" id="{E7C599C7-A04B-4519-AE6F-97B962DB9E3D}"/>
                </a:ext>
              </a:extLst>
            </p:cNvPr>
            <p:cNvSpPr/>
            <p:nvPr/>
          </p:nvSpPr>
          <p:spPr>
            <a:xfrm>
              <a:off x="2483766" y="1889186"/>
              <a:ext cx="835507" cy="3480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pic>
          <p:nvPicPr>
            <p:cNvPr id="13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2003661C-03F2-4D58-9881-FB0E9EB5B5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 flipV="1">
              <a:off x="568381" y="3444739"/>
              <a:ext cx="374400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3A496379-270D-4106-B18F-4EA10FFC42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 flipV="1">
              <a:off x="1494049" y="3431009"/>
              <a:ext cx="3744002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8E606046-A5ED-44E9-A831-51401AFB1F89}"/>
              </a:ext>
            </a:extLst>
          </p:cNvPr>
          <p:cNvSpPr txBox="1">
            <a:spLocks/>
          </p:cNvSpPr>
          <p:nvPr/>
        </p:nvSpPr>
        <p:spPr>
          <a:xfrm>
            <a:off x="4945010" y="3702779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cs typeface="Arial" pitchFamily="34" charset="0"/>
              </a:rPr>
              <a:t>02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F746E4B-DE96-4537-9C5C-E520B9B18875}"/>
              </a:ext>
            </a:extLst>
          </p:cNvPr>
          <p:cNvSpPr txBox="1">
            <a:spLocks/>
          </p:cNvSpPr>
          <p:nvPr/>
        </p:nvSpPr>
        <p:spPr>
          <a:xfrm>
            <a:off x="2511757" y="5512394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cs typeface="Arial" pitchFamily="34" charset="0"/>
              </a:rPr>
              <a:t>03</a:t>
            </a:r>
          </a:p>
        </p:txBody>
      </p:sp>
      <p:sp>
        <p:nvSpPr>
          <p:cNvPr id="17" name="Rectangle 1">
            <a:extLst>
              <a:ext uri="{FF2B5EF4-FFF2-40B4-BE49-F238E27FC236}">
                <a16:creationId xmlns:a16="http://schemas.microsoft.com/office/drawing/2014/main" id="{16FCF31C-5A34-428C-9A81-7E9802C75B99}"/>
              </a:ext>
            </a:extLst>
          </p:cNvPr>
          <p:cNvSpPr/>
          <p:nvPr/>
        </p:nvSpPr>
        <p:spPr>
          <a:xfrm>
            <a:off x="3155999" y="1664893"/>
            <a:ext cx="3855013" cy="94829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68">
            <a:extLst>
              <a:ext uri="{FF2B5EF4-FFF2-40B4-BE49-F238E27FC236}">
                <a16:creationId xmlns:a16="http://schemas.microsoft.com/office/drawing/2014/main" id="{AB48D253-31AD-4939-B532-22302BE25B7C}"/>
              </a:ext>
            </a:extLst>
          </p:cNvPr>
          <p:cNvGrpSpPr/>
          <p:nvPr/>
        </p:nvGrpSpPr>
        <p:grpSpPr>
          <a:xfrm>
            <a:off x="2186488" y="1448552"/>
            <a:ext cx="1259081" cy="1302537"/>
            <a:chOff x="2273675" y="1725714"/>
            <a:chExt cx="1259081" cy="3757731"/>
          </a:xfrm>
        </p:grpSpPr>
        <p:sp>
          <p:nvSpPr>
            <p:cNvPr id="19" name="Rectangle 69">
              <a:extLst>
                <a:ext uri="{FF2B5EF4-FFF2-40B4-BE49-F238E27FC236}">
                  <a16:creationId xmlns:a16="http://schemas.microsoft.com/office/drawing/2014/main" id="{6DE9405C-B0EB-44AB-A960-286CF41050E7}"/>
                </a:ext>
              </a:extLst>
            </p:cNvPr>
            <p:cNvSpPr/>
            <p:nvPr/>
          </p:nvSpPr>
          <p:spPr>
            <a:xfrm>
              <a:off x="2483766" y="1889186"/>
              <a:ext cx="835507" cy="3480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pic>
          <p:nvPicPr>
            <p:cNvPr id="2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EE3D5843-AB08-42FD-BA4C-99E1F68012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 flipV="1">
              <a:off x="568381" y="3444739"/>
              <a:ext cx="374400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E6A29864-10D7-4470-A7EC-A409A3E1B1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 flipV="1">
              <a:off x="1494049" y="3431009"/>
              <a:ext cx="3744002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51A463DA-FC49-41C4-A97B-20EC1DDE1EEE}"/>
              </a:ext>
            </a:extLst>
          </p:cNvPr>
          <p:cNvSpPr txBox="1">
            <a:spLocks/>
          </p:cNvSpPr>
          <p:nvPr/>
        </p:nvSpPr>
        <p:spPr>
          <a:xfrm>
            <a:off x="2590792" y="1855759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cs typeface="Arial" pitchFamily="34" charset="0"/>
              </a:rPr>
              <a:t>01</a:t>
            </a:r>
          </a:p>
        </p:txBody>
      </p:sp>
      <p:grpSp>
        <p:nvGrpSpPr>
          <p:cNvPr id="23" name="Group 84">
            <a:extLst>
              <a:ext uri="{FF2B5EF4-FFF2-40B4-BE49-F238E27FC236}">
                <a16:creationId xmlns:a16="http://schemas.microsoft.com/office/drawing/2014/main" id="{9377A040-5528-423B-9D6B-43057F200CED}"/>
              </a:ext>
            </a:extLst>
          </p:cNvPr>
          <p:cNvGrpSpPr/>
          <p:nvPr/>
        </p:nvGrpSpPr>
        <p:grpSpPr>
          <a:xfrm>
            <a:off x="8161475" y="1739301"/>
            <a:ext cx="3331165" cy="775862"/>
            <a:chOff x="6324699" y="2356411"/>
            <a:chExt cx="2736305" cy="77586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DF68ED1-FB44-43F5-AE7E-8DBCDDE01877}"/>
                </a:ext>
              </a:extLst>
            </p:cNvPr>
            <p:cNvSpPr txBox="1"/>
            <p:nvPr/>
          </p:nvSpPr>
          <p:spPr>
            <a:xfrm>
              <a:off x="6324700" y="2670608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accent4"/>
                  </a:solidFill>
                  <a:cs typeface="Arial" pitchFamily="34" charset="0"/>
                </a:rPr>
                <a:t>Simple Presentation  </a:t>
              </a:r>
              <a:endParaRPr lang="ko-KR" altLang="en-US" sz="2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CD3E39E-4EC9-4C7F-B5CF-6C54A0C76A4B}"/>
                </a:ext>
              </a:extLst>
            </p:cNvPr>
            <p:cNvSpPr txBox="1"/>
            <p:nvPr/>
          </p:nvSpPr>
          <p:spPr>
            <a:xfrm>
              <a:off x="6324699" y="2356411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accent4"/>
                  </a:solidFill>
                  <a:cs typeface="Arial" pitchFamily="34" charset="0"/>
                </a:rPr>
                <a:t>Add Contents Title</a:t>
              </a:r>
              <a:endParaRPr lang="ko-KR" altLang="en-US" sz="2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33">
            <a:extLst>
              <a:ext uri="{FF2B5EF4-FFF2-40B4-BE49-F238E27FC236}">
                <a16:creationId xmlns:a16="http://schemas.microsoft.com/office/drawing/2014/main" id="{CFD3B152-4C6C-40F7-BC55-9A40F82C1F54}"/>
              </a:ext>
            </a:extLst>
          </p:cNvPr>
          <p:cNvGrpSpPr/>
          <p:nvPr/>
        </p:nvGrpSpPr>
        <p:grpSpPr>
          <a:xfrm>
            <a:off x="7933702" y="3870408"/>
            <a:ext cx="3371058" cy="909259"/>
            <a:chOff x="395534" y="3667819"/>
            <a:chExt cx="3972999" cy="1132252"/>
          </a:xfrm>
          <a:noFill/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557A5D0-45B4-40D0-A5AA-15E4F25E8B7A}"/>
                </a:ext>
              </a:extLst>
            </p:cNvPr>
            <p:cNvSpPr txBox="1"/>
            <p:nvPr/>
          </p:nvSpPr>
          <p:spPr>
            <a:xfrm>
              <a:off x="395534" y="3667819"/>
              <a:ext cx="3972999" cy="3449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3D78ABB-F714-419C-96E9-C15B930D9B3E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80484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44C3A34C-6B59-4BD6-B90D-1EDB99F71367}"/>
              </a:ext>
            </a:extLst>
          </p:cNvPr>
          <p:cNvSpPr txBox="1"/>
          <p:nvPr/>
        </p:nvSpPr>
        <p:spPr>
          <a:xfrm>
            <a:off x="7933703" y="3324046"/>
            <a:ext cx="33710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1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0" name="AutoShape 92">
            <a:extLst>
              <a:ext uri="{FF2B5EF4-FFF2-40B4-BE49-F238E27FC236}">
                <a16:creationId xmlns:a16="http://schemas.microsoft.com/office/drawing/2014/main" id="{DCDC0A18-7145-45BC-BA6E-574C973F7E6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831212" y="4963541"/>
            <a:ext cx="693952" cy="693952"/>
          </a:xfrm>
          <a:prstGeom prst="ellipse">
            <a:avLst/>
          </a:prstGeom>
          <a:noFill/>
          <a:ln w="38100">
            <a:solidFill>
              <a:schemeClr val="accent1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31" name="Rounded Rectangle 12">
            <a:extLst>
              <a:ext uri="{FF2B5EF4-FFF2-40B4-BE49-F238E27FC236}">
                <a16:creationId xmlns:a16="http://schemas.microsoft.com/office/drawing/2014/main" id="{5B5B0884-3B00-416E-9E45-65E0432BD62E}"/>
              </a:ext>
            </a:extLst>
          </p:cNvPr>
          <p:cNvSpPr>
            <a:spLocks noChangeAspect="1"/>
          </p:cNvSpPr>
          <p:nvPr/>
        </p:nvSpPr>
        <p:spPr>
          <a:xfrm>
            <a:off x="8022903" y="5104941"/>
            <a:ext cx="310571" cy="370101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AC7C365-5761-4059-ACF8-8CF334689EB7}"/>
              </a:ext>
            </a:extLst>
          </p:cNvPr>
          <p:cNvSpPr txBox="1"/>
          <p:nvPr/>
        </p:nvSpPr>
        <p:spPr>
          <a:xfrm>
            <a:off x="7535943" y="5708259"/>
            <a:ext cx="12507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AutoShape 92">
            <a:extLst>
              <a:ext uri="{FF2B5EF4-FFF2-40B4-BE49-F238E27FC236}">
                <a16:creationId xmlns:a16="http://schemas.microsoft.com/office/drawing/2014/main" id="{3BBA870F-55C3-4362-8E39-DC767E4D602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178568" y="4963472"/>
            <a:ext cx="693952" cy="694028"/>
          </a:xfrm>
          <a:prstGeom prst="ellipse">
            <a:avLst/>
          </a:prstGeom>
          <a:noFill/>
          <a:ln w="38100">
            <a:solidFill>
              <a:schemeClr val="accent2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34" name="Trapezoid 10">
            <a:extLst>
              <a:ext uri="{FF2B5EF4-FFF2-40B4-BE49-F238E27FC236}">
                <a16:creationId xmlns:a16="http://schemas.microsoft.com/office/drawing/2014/main" id="{C9FAE21C-E239-497F-9A25-D4F0872135B9}"/>
              </a:ext>
            </a:extLst>
          </p:cNvPr>
          <p:cNvSpPr/>
          <p:nvPr/>
        </p:nvSpPr>
        <p:spPr>
          <a:xfrm>
            <a:off x="9345640" y="5124603"/>
            <a:ext cx="368250" cy="36781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B1E1B24-121F-4E23-B3ED-C62E80B9DF2A}"/>
              </a:ext>
            </a:extLst>
          </p:cNvPr>
          <p:cNvSpPr txBox="1"/>
          <p:nvPr/>
        </p:nvSpPr>
        <p:spPr>
          <a:xfrm>
            <a:off x="8888925" y="5708259"/>
            <a:ext cx="12507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AutoShape 92">
            <a:extLst>
              <a:ext uri="{FF2B5EF4-FFF2-40B4-BE49-F238E27FC236}">
                <a16:creationId xmlns:a16="http://schemas.microsoft.com/office/drawing/2014/main" id="{93C8AB87-3377-48C1-9A1D-0E69DBF6472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520298" y="4963472"/>
            <a:ext cx="693952" cy="694028"/>
          </a:xfrm>
          <a:prstGeom prst="ellipse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37" name="Oval 7">
            <a:extLst>
              <a:ext uri="{FF2B5EF4-FFF2-40B4-BE49-F238E27FC236}">
                <a16:creationId xmlns:a16="http://schemas.microsoft.com/office/drawing/2014/main" id="{F7AC140B-ACB4-4E12-B9A0-296A8E1E940B}"/>
              </a:ext>
            </a:extLst>
          </p:cNvPr>
          <p:cNvSpPr/>
          <p:nvPr/>
        </p:nvSpPr>
        <p:spPr>
          <a:xfrm>
            <a:off x="10721725" y="5087167"/>
            <a:ext cx="308516" cy="40525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897A177-D3E0-480D-9E55-18BCA6285918}"/>
              </a:ext>
            </a:extLst>
          </p:cNvPr>
          <p:cNvSpPr txBox="1"/>
          <p:nvPr/>
        </p:nvSpPr>
        <p:spPr>
          <a:xfrm>
            <a:off x="10241908" y="5708259"/>
            <a:ext cx="12507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9" name="Group 33">
            <a:extLst>
              <a:ext uri="{FF2B5EF4-FFF2-40B4-BE49-F238E27FC236}">
                <a16:creationId xmlns:a16="http://schemas.microsoft.com/office/drawing/2014/main" id="{3A6FB453-B25F-4ADC-BE18-D9AAE408C9C5}"/>
              </a:ext>
            </a:extLst>
          </p:cNvPr>
          <p:cNvGrpSpPr/>
          <p:nvPr/>
        </p:nvGrpSpPr>
        <p:grpSpPr>
          <a:xfrm>
            <a:off x="3418653" y="1672602"/>
            <a:ext cx="2739074" cy="909260"/>
            <a:chOff x="395534" y="3667819"/>
            <a:chExt cx="3972999" cy="1132254"/>
          </a:xfrm>
          <a:noFill/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949D061-9CF9-417D-87AF-2703ACBB10DE}"/>
                </a:ext>
              </a:extLst>
            </p:cNvPr>
            <p:cNvSpPr txBox="1"/>
            <p:nvPr/>
          </p:nvSpPr>
          <p:spPr>
            <a:xfrm>
              <a:off x="395534" y="3667819"/>
              <a:ext cx="3972999" cy="3449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EE4E208-80B2-4BBB-A414-6512586E9D68}"/>
                </a:ext>
              </a:extLst>
            </p:cNvPr>
            <p:cNvSpPr txBox="1"/>
            <p:nvPr/>
          </p:nvSpPr>
          <p:spPr>
            <a:xfrm>
              <a:off x="395535" y="3995231"/>
              <a:ext cx="3972998" cy="80484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42" name="Group 33">
            <a:extLst>
              <a:ext uri="{FF2B5EF4-FFF2-40B4-BE49-F238E27FC236}">
                <a16:creationId xmlns:a16="http://schemas.microsoft.com/office/drawing/2014/main" id="{95DAED0D-0F27-43BE-A469-5272FFC25DFB}"/>
              </a:ext>
            </a:extLst>
          </p:cNvPr>
          <p:cNvGrpSpPr/>
          <p:nvPr/>
        </p:nvGrpSpPr>
        <p:grpSpPr>
          <a:xfrm>
            <a:off x="1909326" y="3483686"/>
            <a:ext cx="2739074" cy="909260"/>
            <a:chOff x="395534" y="3667819"/>
            <a:chExt cx="3972999" cy="1132254"/>
          </a:xfrm>
          <a:noFill/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9102D6A-71B6-44A7-B9A7-730F380B7298}"/>
                </a:ext>
              </a:extLst>
            </p:cNvPr>
            <p:cNvSpPr txBox="1"/>
            <p:nvPr/>
          </p:nvSpPr>
          <p:spPr>
            <a:xfrm>
              <a:off x="395534" y="3667819"/>
              <a:ext cx="3972999" cy="3449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E262CAD6-F750-4199-BE52-46AFBC1157CC}"/>
                </a:ext>
              </a:extLst>
            </p:cNvPr>
            <p:cNvSpPr txBox="1"/>
            <p:nvPr/>
          </p:nvSpPr>
          <p:spPr>
            <a:xfrm>
              <a:off x="395535" y="3995231"/>
              <a:ext cx="3972998" cy="80484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45" name="Group 33">
            <a:extLst>
              <a:ext uri="{FF2B5EF4-FFF2-40B4-BE49-F238E27FC236}">
                <a16:creationId xmlns:a16="http://schemas.microsoft.com/office/drawing/2014/main" id="{3F68B408-FFBE-442A-B04F-8010B9D4FE29}"/>
              </a:ext>
            </a:extLst>
          </p:cNvPr>
          <p:cNvGrpSpPr/>
          <p:nvPr/>
        </p:nvGrpSpPr>
        <p:grpSpPr>
          <a:xfrm>
            <a:off x="3418653" y="5271688"/>
            <a:ext cx="2739074" cy="909260"/>
            <a:chOff x="395534" y="3667819"/>
            <a:chExt cx="3972999" cy="1132254"/>
          </a:xfrm>
          <a:noFill/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AB83D18-220B-4210-81C4-7AF01E058A60}"/>
                </a:ext>
              </a:extLst>
            </p:cNvPr>
            <p:cNvSpPr txBox="1"/>
            <p:nvPr/>
          </p:nvSpPr>
          <p:spPr>
            <a:xfrm>
              <a:off x="395534" y="3667819"/>
              <a:ext cx="3972999" cy="3449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53837F5E-A830-4B49-BF29-251744087F79}"/>
                </a:ext>
              </a:extLst>
            </p:cNvPr>
            <p:cNvSpPr txBox="1"/>
            <p:nvPr/>
          </p:nvSpPr>
          <p:spPr>
            <a:xfrm>
              <a:off x="395535" y="3995231"/>
              <a:ext cx="3972998" cy="80484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1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C3539"/>
      </a:accent1>
      <a:accent2>
        <a:srgbClr val="F1CF01"/>
      </a:accent2>
      <a:accent3>
        <a:srgbClr val="449074"/>
      </a:accent3>
      <a:accent4>
        <a:srgbClr val="1764B9"/>
      </a:accent4>
      <a:accent5>
        <a:srgbClr val="8B62A8"/>
      </a:accent5>
      <a:accent6>
        <a:srgbClr val="FDB53E"/>
      </a:accent6>
      <a:hlink>
        <a:srgbClr val="000000"/>
      </a:hlink>
      <a:folHlink>
        <a:srgbClr val="000000"/>
      </a:folHlink>
    </a:clrScheme>
    <a:fontScheme name="ALLPPT PONTS">
      <a:majorFont>
        <a:latin typeface="Arial"/>
        <a:ea typeface="Malgun Gothic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1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C3539"/>
      </a:accent1>
      <a:accent2>
        <a:srgbClr val="F1CF01"/>
      </a:accent2>
      <a:accent3>
        <a:srgbClr val="449074"/>
      </a:accent3>
      <a:accent4>
        <a:srgbClr val="1764B9"/>
      </a:accent4>
      <a:accent5>
        <a:srgbClr val="8B62A8"/>
      </a:accent5>
      <a:accent6>
        <a:srgbClr val="FDB53E"/>
      </a:accent6>
      <a:hlink>
        <a:srgbClr val="000000"/>
      </a:hlink>
      <a:folHlink>
        <a:srgbClr val="000000"/>
      </a:folHlink>
    </a:clrScheme>
    <a:fontScheme name="ALLPPT -Arial">
      <a:majorFont>
        <a:latin typeface="Arial"/>
        <a:ea typeface="맑은 고딕"/>
        <a:cs typeface=""/>
      </a:majorFont>
      <a:minorFont>
        <a:latin typeface="Arial"/>
        <a:ea typeface="Calibri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1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C3539"/>
      </a:accent1>
      <a:accent2>
        <a:srgbClr val="F1CF01"/>
      </a:accent2>
      <a:accent3>
        <a:srgbClr val="449074"/>
      </a:accent3>
      <a:accent4>
        <a:srgbClr val="1764B9"/>
      </a:accent4>
      <a:accent5>
        <a:srgbClr val="8B62A8"/>
      </a:accent5>
      <a:accent6>
        <a:srgbClr val="FDB53E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2392</TotalTime>
  <Words>4438</Words>
  <Application>Microsoft Office PowerPoint</Application>
  <PresentationFormat>와이드스크린</PresentationFormat>
  <Paragraphs>602</Paragraphs>
  <Slides>48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5</vt:i4>
      </vt:variant>
      <vt:variant>
        <vt:lpstr>테마</vt:lpstr>
      </vt:variant>
      <vt:variant>
        <vt:i4>3</vt:i4>
      </vt:variant>
      <vt:variant>
        <vt:lpstr>슬라이드 제목</vt:lpstr>
      </vt:variant>
      <vt:variant>
        <vt:i4>48</vt:i4>
      </vt:variant>
    </vt:vector>
  </HeadingPairs>
  <TitlesOfParts>
    <vt:vector size="56" baseType="lpstr">
      <vt:lpstr>Brush Script Std</vt:lpstr>
      <vt:lpstr>Arial</vt:lpstr>
      <vt:lpstr>Arial Black</vt:lpstr>
      <vt:lpstr>Calibri</vt:lpstr>
      <vt:lpstr>Wingdings</vt:lpstr>
      <vt:lpstr>Cover and End Slide Master</vt:lpstr>
      <vt:lpstr>Contents Slide Master</vt:lpstr>
      <vt:lpstr>Section Break Slide Master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Images &amp; Contents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User</cp:lastModifiedBy>
  <cp:revision>105</cp:revision>
  <dcterms:created xsi:type="dcterms:W3CDTF">2020-01-20T05:08:25Z</dcterms:created>
  <dcterms:modified xsi:type="dcterms:W3CDTF">2025-11-06T14:56:22Z</dcterms:modified>
</cp:coreProperties>
</file>